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3"/>
  </p:notesMasterIdLst>
  <p:sldIdLst>
    <p:sldId id="274" r:id="rId2"/>
    <p:sldId id="282" r:id="rId3"/>
    <p:sldId id="420" r:id="rId4"/>
    <p:sldId id="269" r:id="rId5"/>
    <p:sldId id="276" r:id="rId6"/>
    <p:sldId id="405" r:id="rId7"/>
    <p:sldId id="414" r:id="rId8"/>
    <p:sldId id="402" r:id="rId9"/>
    <p:sldId id="401" r:id="rId10"/>
    <p:sldId id="306" r:id="rId11"/>
    <p:sldId id="307" r:id="rId12"/>
    <p:sldId id="403" r:id="rId13"/>
    <p:sldId id="286" r:id="rId14"/>
    <p:sldId id="279" r:id="rId15"/>
    <p:sldId id="322" r:id="rId16"/>
    <p:sldId id="404" r:id="rId17"/>
    <p:sldId id="406" r:id="rId18"/>
    <p:sldId id="428" r:id="rId19"/>
    <p:sldId id="415" r:id="rId20"/>
    <p:sldId id="292" r:id="rId21"/>
    <p:sldId id="358" r:id="rId22"/>
    <p:sldId id="359" r:id="rId23"/>
    <p:sldId id="346" r:id="rId24"/>
    <p:sldId id="348" r:id="rId25"/>
    <p:sldId id="368" r:id="rId26"/>
    <p:sldId id="364" r:id="rId27"/>
    <p:sldId id="369" r:id="rId28"/>
    <p:sldId id="372" r:id="rId29"/>
    <p:sldId id="370" r:id="rId30"/>
    <p:sldId id="373" r:id="rId31"/>
    <p:sldId id="374" r:id="rId32"/>
    <p:sldId id="408" r:id="rId33"/>
    <p:sldId id="407" r:id="rId34"/>
    <p:sldId id="384" r:id="rId35"/>
    <p:sldId id="389" r:id="rId36"/>
    <p:sldId id="416" r:id="rId37"/>
    <p:sldId id="387" r:id="rId38"/>
    <p:sldId id="311" r:id="rId39"/>
    <p:sldId id="312" r:id="rId40"/>
    <p:sldId id="410" r:id="rId41"/>
    <p:sldId id="338" r:id="rId42"/>
    <p:sldId id="391" r:id="rId43"/>
    <p:sldId id="323" r:id="rId44"/>
    <p:sldId id="429" r:id="rId45"/>
    <p:sldId id="412" r:id="rId46"/>
    <p:sldId id="430" r:id="rId47"/>
    <p:sldId id="278" r:id="rId48"/>
    <p:sldId id="321" r:id="rId49"/>
    <p:sldId id="287" r:id="rId50"/>
    <p:sldId id="417" r:id="rId51"/>
    <p:sldId id="409" r:id="rId52"/>
    <p:sldId id="411" r:id="rId53"/>
    <p:sldId id="288" r:id="rId54"/>
    <p:sldId id="397" r:id="rId55"/>
    <p:sldId id="394" r:id="rId56"/>
    <p:sldId id="399" r:id="rId57"/>
    <p:sldId id="350" r:id="rId58"/>
    <p:sldId id="351" r:id="rId59"/>
    <p:sldId id="318" r:id="rId60"/>
    <p:sldId id="431" r:id="rId61"/>
    <p:sldId id="421" r:id="rId62"/>
    <p:sldId id="432" r:id="rId63"/>
    <p:sldId id="299" r:id="rId64"/>
    <p:sldId id="333" r:id="rId65"/>
    <p:sldId id="423" r:id="rId66"/>
    <p:sldId id="424" r:id="rId67"/>
    <p:sldId id="425" r:id="rId68"/>
    <p:sldId id="426" r:id="rId69"/>
    <p:sldId id="413" r:id="rId70"/>
    <p:sldId id="427" r:id="rId71"/>
    <p:sldId id="301" r:id="rId72"/>
  </p:sldIdLst>
  <p:sldSz cx="12192000" cy="6858000"/>
  <p:notesSz cx="6858000" cy="9144000"/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00" userDrawn="1">
          <p15:clr>
            <a:srgbClr val="A4A3A4"/>
          </p15:clr>
        </p15:guide>
        <p15:guide id="4" orient="horz" pos="672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47B"/>
    <a:srgbClr val="A40000"/>
    <a:srgbClr val="5D9E5B"/>
    <a:srgbClr val="3366CC"/>
    <a:srgbClr val="E6C8FC"/>
    <a:srgbClr val="36A9AC"/>
    <a:srgbClr val="E5BAE8"/>
    <a:srgbClr val="E4F4E6"/>
    <a:srgbClr val="79C582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0E60E-7FFD-4F27-88AB-8322A946BCD6}" v="50" dt="2019-02-06T06:12:19.582"/>
  </p1510:revLst>
</p1510:revInfo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0" autoAdjust="0"/>
    <p:restoredTop sz="67549" autoAdjust="0"/>
  </p:normalViewPr>
  <p:slideViewPr>
    <p:cSldViewPr snapToGrid="0">
      <p:cViewPr varScale="1">
        <p:scale>
          <a:sx n="74" d="100"/>
          <a:sy n="74" d="100"/>
        </p:scale>
        <p:origin x="1698" y="54"/>
      </p:cViewPr>
      <p:guideLst>
        <p:guide pos="416"/>
        <p:guide pos="7200"/>
        <p:guide orient="horz" pos="672"/>
        <p:guide orient="horz"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30" y="1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o Li" userId="ddc77718043c60e0" providerId="LiveId" clId="{E2B0E60E-7FFD-4F27-88AB-8322A946BCD6}"/>
    <pc:docChg chg="custSel addSld delSld modSld sldOrd">
      <pc:chgData name="Yao Li" userId="ddc77718043c60e0" providerId="LiveId" clId="{E2B0E60E-7FFD-4F27-88AB-8322A946BCD6}" dt="2019-02-06T06:12:19.582" v="49" actId="1076"/>
      <pc:docMkLst>
        <pc:docMk/>
      </pc:docMkLst>
      <pc:sldChg chg="addSp modSp">
        <pc:chgData name="Yao Li" userId="ddc77718043c60e0" providerId="LiveId" clId="{E2B0E60E-7FFD-4F27-88AB-8322A946BCD6}" dt="2019-02-06T06:00:04.633" v="21" actId="255"/>
        <pc:sldMkLst>
          <pc:docMk/>
          <pc:sldMk cId="911933172" sldId="269"/>
        </pc:sldMkLst>
        <pc:spChg chg="add mod">
          <ac:chgData name="Yao Li" userId="ddc77718043c60e0" providerId="LiveId" clId="{E2B0E60E-7FFD-4F27-88AB-8322A946BCD6}" dt="2019-02-06T06:00:04.633" v="21" actId="255"/>
          <ac:spMkLst>
            <pc:docMk/>
            <pc:sldMk cId="911933172" sldId="269"/>
            <ac:spMk id="11" creationId="{202C841B-ED97-4DF3-90D1-1969AFF73282}"/>
          </ac:spMkLst>
        </pc:spChg>
      </pc:sldChg>
      <pc:sldChg chg="addSp modSp">
        <pc:chgData name="Yao Li" userId="ddc77718043c60e0" providerId="LiveId" clId="{E2B0E60E-7FFD-4F27-88AB-8322A946BCD6}" dt="2019-02-06T05:59:58.519" v="18" actId="255"/>
        <pc:sldMkLst>
          <pc:docMk/>
          <pc:sldMk cId="2776341640" sldId="276"/>
        </pc:sldMkLst>
        <pc:spChg chg="add mod">
          <ac:chgData name="Yao Li" userId="ddc77718043c60e0" providerId="LiveId" clId="{E2B0E60E-7FFD-4F27-88AB-8322A946BCD6}" dt="2019-02-06T05:59:58.519" v="18" actId="255"/>
          <ac:spMkLst>
            <pc:docMk/>
            <pc:sldMk cId="2776341640" sldId="276"/>
            <ac:spMk id="6" creationId="{1EFC6F97-015B-48AA-95E6-15A870668D31}"/>
          </ac:spMkLst>
        </pc:spChg>
      </pc:sldChg>
      <pc:sldChg chg="addSp modSp">
        <pc:chgData name="Yao Li" userId="ddc77718043c60e0" providerId="LiveId" clId="{E2B0E60E-7FFD-4F27-88AB-8322A946BCD6}" dt="2019-02-06T05:59:36.785" v="13" actId="255"/>
        <pc:sldMkLst>
          <pc:docMk/>
          <pc:sldMk cId="3470928127" sldId="279"/>
        </pc:sldMkLst>
        <pc:spChg chg="add mod">
          <ac:chgData name="Yao Li" userId="ddc77718043c60e0" providerId="LiveId" clId="{E2B0E60E-7FFD-4F27-88AB-8322A946BCD6}" dt="2019-02-06T05:59:36.785" v="13" actId="255"/>
          <ac:spMkLst>
            <pc:docMk/>
            <pc:sldMk cId="3470928127" sldId="279"/>
            <ac:spMk id="17" creationId="{08B3F290-9100-4F83-A314-6F2DE57776D1}"/>
          </ac:spMkLst>
        </pc:spChg>
      </pc:sldChg>
      <pc:sldChg chg="addSp modSp">
        <pc:chgData name="Yao Li" userId="ddc77718043c60e0" providerId="LiveId" clId="{E2B0E60E-7FFD-4F27-88AB-8322A946BCD6}" dt="2019-02-06T06:12:19.582" v="49" actId="1076"/>
        <pc:sldMkLst>
          <pc:docMk/>
          <pc:sldMk cId="3077120467" sldId="288"/>
        </pc:sldMkLst>
        <pc:spChg chg="mod">
          <ac:chgData name="Yao Li" userId="ddc77718043c60e0" providerId="LiveId" clId="{E2B0E60E-7FFD-4F27-88AB-8322A946BCD6}" dt="2019-02-06T06:12:19.582" v="49" actId="1076"/>
          <ac:spMkLst>
            <pc:docMk/>
            <pc:sldMk cId="3077120467" sldId="288"/>
            <ac:spMk id="3" creationId="{756D52D8-9FC9-4CC8-A925-2AC908FFF840}"/>
          </ac:spMkLst>
        </pc:spChg>
        <pc:spChg chg="add">
          <ac:chgData name="Yao Li" userId="ddc77718043c60e0" providerId="LiveId" clId="{E2B0E60E-7FFD-4F27-88AB-8322A946BCD6}" dt="2019-02-06T06:12:04.514" v="46"/>
          <ac:spMkLst>
            <pc:docMk/>
            <pc:sldMk cId="3077120467" sldId="288"/>
            <ac:spMk id="16" creationId="{C35B1750-602A-4E20-A706-703FA1580E91}"/>
          </ac:spMkLst>
        </pc:spChg>
      </pc:sldChg>
      <pc:sldChg chg="addSp delSp">
        <pc:chgData name="Yao Li" userId="ddc77718043c60e0" providerId="LiveId" clId="{E2B0E60E-7FFD-4F27-88AB-8322A946BCD6}" dt="2019-02-06T06:11:33.978" v="44"/>
        <pc:sldMkLst>
          <pc:docMk/>
          <pc:sldMk cId="3706116584" sldId="306"/>
        </pc:sldMkLst>
        <pc:spChg chg="add">
          <ac:chgData name="Yao Li" userId="ddc77718043c60e0" providerId="LiveId" clId="{E2B0E60E-7FFD-4F27-88AB-8322A946BCD6}" dt="2019-02-06T05:59:41.423" v="14"/>
          <ac:spMkLst>
            <pc:docMk/>
            <pc:sldMk cId="3706116584" sldId="306"/>
            <ac:spMk id="34" creationId="{89030CAA-2DE0-4AB3-A491-83494C0699F5}"/>
          </ac:spMkLst>
        </pc:spChg>
        <pc:spChg chg="add">
          <ac:chgData name="Yao Li" userId="ddc77718043c60e0" providerId="LiveId" clId="{E2B0E60E-7FFD-4F27-88AB-8322A946BCD6}" dt="2019-02-06T06:11:22.726" v="42"/>
          <ac:spMkLst>
            <pc:docMk/>
            <pc:sldMk cId="3706116584" sldId="306"/>
            <ac:spMk id="35" creationId="{AAF72AC6-1F54-4BC7-9C4A-AF8AE6E58AFF}"/>
          </ac:spMkLst>
        </pc:spChg>
        <pc:spChg chg="add del">
          <ac:chgData name="Yao Li" userId="ddc77718043c60e0" providerId="LiveId" clId="{E2B0E60E-7FFD-4F27-88AB-8322A946BCD6}" dt="2019-02-06T06:11:33.978" v="44"/>
          <ac:spMkLst>
            <pc:docMk/>
            <pc:sldMk cId="3706116584" sldId="306"/>
            <ac:spMk id="36" creationId="{C0FF5A68-B8F5-41FC-8F10-6C722D3CF3C1}"/>
          </ac:spMkLst>
        </pc:spChg>
      </pc:sldChg>
      <pc:sldChg chg="addSp">
        <pc:chgData name="Yao Li" userId="ddc77718043c60e0" providerId="LiveId" clId="{E2B0E60E-7FFD-4F27-88AB-8322A946BCD6}" dt="2019-02-06T06:11:35.150" v="45"/>
        <pc:sldMkLst>
          <pc:docMk/>
          <pc:sldMk cId="1330693240" sldId="307"/>
        </pc:sldMkLst>
        <pc:spChg chg="add">
          <ac:chgData name="Yao Li" userId="ddc77718043c60e0" providerId="LiveId" clId="{E2B0E60E-7FFD-4F27-88AB-8322A946BCD6}" dt="2019-02-06T06:11:35.150" v="45"/>
          <ac:spMkLst>
            <pc:docMk/>
            <pc:sldMk cId="1330693240" sldId="307"/>
            <ac:spMk id="8" creationId="{78F415A0-B8DF-4B7F-9687-3FF89D6F511F}"/>
          </ac:spMkLst>
        </pc:spChg>
      </pc:sldChg>
      <pc:sldChg chg="del">
        <pc:chgData name="Yao Li" userId="ddc77718043c60e0" providerId="LiveId" clId="{E2B0E60E-7FFD-4F27-88AB-8322A946BCD6}" dt="2019-02-06T05:58:49.968" v="2" actId="2696"/>
        <pc:sldMkLst>
          <pc:docMk/>
          <pc:sldMk cId="1957764877" sldId="310"/>
        </pc:sldMkLst>
      </pc:sldChg>
      <pc:sldChg chg="del">
        <pc:chgData name="Yao Li" userId="ddc77718043c60e0" providerId="LiveId" clId="{E2B0E60E-7FFD-4F27-88AB-8322A946BCD6}" dt="2019-02-06T06:02:22.127" v="34" actId="2696"/>
        <pc:sldMkLst>
          <pc:docMk/>
          <pc:sldMk cId="2835815901" sldId="337"/>
        </pc:sldMkLst>
      </pc:sldChg>
      <pc:sldChg chg="add del">
        <pc:chgData name="Yao Li" userId="ddc77718043c60e0" providerId="LiveId" clId="{E2B0E60E-7FFD-4F27-88AB-8322A946BCD6}" dt="2019-02-06T06:01:33.668" v="28"/>
        <pc:sldMkLst>
          <pc:docMk/>
          <pc:sldMk cId="4026186716" sldId="349"/>
        </pc:sldMkLst>
      </pc:sldChg>
      <pc:sldChg chg="modSp">
        <pc:chgData name="Yao Li" userId="ddc77718043c60e0" providerId="LiveId" clId="{E2B0E60E-7FFD-4F27-88AB-8322A946BCD6}" dt="2019-02-06T06:02:06.875" v="32" actId="6549"/>
        <pc:sldMkLst>
          <pc:docMk/>
          <pc:sldMk cId="3253236047" sldId="399"/>
        </pc:sldMkLst>
        <pc:spChg chg="mod">
          <ac:chgData name="Yao Li" userId="ddc77718043c60e0" providerId="LiveId" clId="{E2B0E60E-7FFD-4F27-88AB-8322A946BCD6}" dt="2019-02-06T06:02:06.875" v="32" actId="6549"/>
          <ac:spMkLst>
            <pc:docMk/>
            <pc:sldMk cId="3253236047" sldId="399"/>
            <ac:spMk id="5" creationId="{F924D8B8-4AAE-4C9E-8710-0433B7B645AF}"/>
          </ac:spMkLst>
        </pc:spChg>
      </pc:sldChg>
      <pc:sldChg chg="modSp">
        <pc:chgData name="Yao Li" userId="ddc77718043c60e0" providerId="LiveId" clId="{E2B0E60E-7FFD-4F27-88AB-8322A946BCD6}" dt="2019-02-06T05:59:50.603" v="15" actId="1076"/>
        <pc:sldMkLst>
          <pc:docMk/>
          <pc:sldMk cId="267129495" sldId="402"/>
        </pc:sldMkLst>
        <pc:spChg chg="mod">
          <ac:chgData name="Yao Li" userId="ddc77718043c60e0" providerId="LiveId" clId="{E2B0E60E-7FFD-4F27-88AB-8322A946BCD6}" dt="2019-02-06T05:59:50.603" v="15" actId="1076"/>
          <ac:spMkLst>
            <pc:docMk/>
            <pc:sldMk cId="267129495" sldId="402"/>
            <ac:spMk id="3" creationId="{FDDCE248-49CB-497F-83A2-25A35D2A155D}"/>
          </ac:spMkLst>
        </pc:spChg>
      </pc:sldChg>
      <pc:sldChg chg="addSp delSp modSp">
        <pc:chgData name="Yao Li" userId="ddc77718043c60e0" providerId="LiveId" clId="{E2B0E60E-7FFD-4F27-88AB-8322A946BCD6}" dt="2019-02-06T05:59:21.890" v="10" actId="404"/>
        <pc:sldMkLst>
          <pc:docMk/>
          <pc:sldMk cId="2466061586" sldId="404"/>
        </pc:sldMkLst>
        <pc:spChg chg="add del">
          <ac:chgData name="Yao Li" userId="ddc77718043c60e0" providerId="LiveId" clId="{E2B0E60E-7FFD-4F27-88AB-8322A946BCD6}" dt="2019-02-06T05:59:13.883" v="4" actId="478"/>
          <ac:spMkLst>
            <pc:docMk/>
            <pc:sldMk cId="2466061586" sldId="404"/>
            <ac:spMk id="14" creationId="{88359D77-3F0F-4600-BFEB-89BF065A8823}"/>
          </ac:spMkLst>
        </pc:spChg>
        <pc:spChg chg="add mod">
          <ac:chgData name="Yao Li" userId="ddc77718043c60e0" providerId="LiveId" clId="{E2B0E60E-7FFD-4F27-88AB-8322A946BCD6}" dt="2019-02-06T05:59:21.890" v="10" actId="404"/>
          <ac:spMkLst>
            <pc:docMk/>
            <pc:sldMk cId="2466061586" sldId="404"/>
            <ac:spMk id="15" creationId="{3F2065A0-83B5-4890-BDCD-F499C858897E}"/>
          </ac:spMkLst>
        </pc:spChg>
      </pc:sldChg>
      <pc:sldChg chg="addSp">
        <pc:chgData name="Yao Li" userId="ddc77718043c60e0" providerId="LiveId" clId="{E2B0E60E-7FFD-4F27-88AB-8322A946BCD6}" dt="2019-02-06T06:11:14.370" v="41"/>
        <pc:sldMkLst>
          <pc:docMk/>
          <pc:sldMk cId="2837322488" sldId="405"/>
        </pc:sldMkLst>
        <pc:spChg chg="add">
          <ac:chgData name="Yao Li" userId="ddc77718043c60e0" providerId="LiveId" clId="{E2B0E60E-7FFD-4F27-88AB-8322A946BCD6}" dt="2019-02-06T06:11:14.370" v="41"/>
          <ac:spMkLst>
            <pc:docMk/>
            <pc:sldMk cId="2837322488" sldId="405"/>
            <ac:spMk id="6" creationId="{5FB1BB26-D6ED-4E93-8DE6-1A8FF3713B8E}"/>
          </ac:spMkLst>
        </pc:spChg>
      </pc:sldChg>
      <pc:sldChg chg="modSp">
        <pc:chgData name="Yao Li" userId="ddc77718043c60e0" providerId="LiveId" clId="{E2B0E60E-7FFD-4F27-88AB-8322A946BCD6}" dt="2019-02-06T06:00:43.578" v="23" actId="20577"/>
        <pc:sldMkLst>
          <pc:docMk/>
          <pc:sldMk cId="548002184" sldId="407"/>
        </pc:sldMkLst>
        <pc:spChg chg="mod">
          <ac:chgData name="Yao Li" userId="ddc77718043c60e0" providerId="LiveId" clId="{E2B0E60E-7FFD-4F27-88AB-8322A946BCD6}" dt="2019-02-06T06:00:43.578" v="23" actId="20577"/>
          <ac:spMkLst>
            <pc:docMk/>
            <pc:sldMk cId="548002184" sldId="407"/>
            <ac:spMk id="2" creationId="{3658A47B-B280-4830-BA85-B2F885C4FEE0}"/>
          </ac:spMkLst>
        </pc:spChg>
      </pc:sldChg>
      <pc:sldChg chg="addSp">
        <pc:chgData name="Yao Li" userId="ddc77718043c60e0" providerId="LiveId" clId="{E2B0E60E-7FFD-4F27-88AB-8322A946BCD6}" dt="2019-02-06T06:01:57.828" v="30"/>
        <pc:sldMkLst>
          <pc:docMk/>
          <pc:sldMk cId="3616989106" sldId="411"/>
        </pc:sldMkLst>
        <pc:spChg chg="add">
          <ac:chgData name="Yao Li" userId="ddc77718043c60e0" providerId="LiveId" clId="{E2B0E60E-7FFD-4F27-88AB-8322A946BCD6}" dt="2019-02-06T06:01:57.828" v="30"/>
          <ac:spMkLst>
            <pc:docMk/>
            <pc:sldMk cId="3616989106" sldId="411"/>
            <ac:spMk id="6" creationId="{41C1D9FF-8302-4526-8E55-B80F3E3C7A06}"/>
          </ac:spMkLst>
        </pc:spChg>
      </pc:sldChg>
      <pc:sldChg chg="del">
        <pc:chgData name="Yao Li" userId="ddc77718043c60e0" providerId="LiveId" clId="{E2B0E60E-7FFD-4F27-88AB-8322A946BCD6}" dt="2019-02-06T06:02:35.031" v="37" actId="2696"/>
        <pc:sldMkLst>
          <pc:docMk/>
          <pc:sldMk cId="957494265" sldId="422"/>
        </pc:sldMkLst>
      </pc:sldChg>
      <pc:sldChg chg="ord">
        <pc:chgData name="Yao Li" userId="ddc77718043c60e0" providerId="LiveId" clId="{E2B0E60E-7FFD-4F27-88AB-8322A946BCD6}" dt="2019-02-06T06:02:52.947" v="39"/>
        <pc:sldMkLst>
          <pc:docMk/>
          <pc:sldMk cId="736964334" sldId="427"/>
        </pc:sldMkLst>
      </pc:sldChg>
      <pc:sldChg chg="add modNotesTx">
        <pc:chgData name="Yao Li" userId="ddc77718043c60e0" providerId="LiveId" clId="{E2B0E60E-7FFD-4F27-88AB-8322A946BCD6}" dt="2019-02-06T05:58:48.756" v="1" actId="6549"/>
        <pc:sldMkLst>
          <pc:docMk/>
          <pc:sldMk cId="1553578656" sldId="428"/>
        </pc:sldMkLst>
      </pc:sldChg>
      <pc:sldChg chg="add modNotesTx">
        <pc:chgData name="Yao Li" userId="ddc77718043c60e0" providerId="LiveId" clId="{E2B0E60E-7FFD-4F27-88AB-8322A946BCD6}" dt="2019-02-06T06:01:24.344" v="26" actId="6549"/>
        <pc:sldMkLst>
          <pc:docMk/>
          <pc:sldMk cId="73896955" sldId="429"/>
        </pc:sldMkLst>
      </pc:sldChg>
      <pc:sldChg chg="add modNotesTx">
        <pc:chgData name="Yao Li" userId="ddc77718043c60e0" providerId="LiveId" clId="{E2B0E60E-7FFD-4F27-88AB-8322A946BCD6}" dt="2019-02-06T06:03:20.802" v="40" actId="6549"/>
        <pc:sldMkLst>
          <pc:docMk/>
          <pc:sldMk cId="2407373575" sldId="430"/>
        </pc:sldMkLst>
      </pc:sldChg>
      <pc:sldChg chg="add modNotesTx">
        <pc:chgData name="Yao Li" userId="ddc77718043c60e0" providerId="LiveId" clId="{E2B0E60E-7FFD-4F27-88AB-8322A946BCD6}" dt="2019-02-06T06:02:25.080" v="35" actId="6549"/>
        <pc:sldMkLst>
          <pc:docMk/>
          <pc:sldMk cId="4134109467" sldId="431"/>
        </pc:sldMkLst>
      </pc:sldChg>
      <pc:sldChg chg="add modNotesTx">
        <pc:chgData name="Yao Li" userId="ddc77718043c60e0" providerId="LiveId" clId="{E2B0E60E-7FFD-4F27-88AB-8322A946BCD6}" dt="2019-02-06T06:02:39.404" v="38" actId="6549"/>
        <pc:sldMkLst>
          <pc:docMk/>
          <pc:sldMk cId="2956085460" sldId="43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3A7ACC-9A92-44A0-AE0F-7BB4E44EC44F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BD92A5-A45C-4A80-AF60-D7BA649552DA}">
      <dgm:prSet phldrT="[Text]" custT="1"/>
      <dgm:spPr/>
      <dgm:t>
        <a:bodyPr/>
        <a:lstStyle/>
        <a:p>
          <a:pPr>
            <a:lnSpc>
              <a:spcPct val="109654"/>
            </a:lnSpc>
            <a:spcBef>
              <a:spcPts val="0"/>
            </a:spcBef>
            <a:spcAft>
              <a:spcPts val="0"/>
            </a:spcAft>
          </a:pPr>
          <a:endParaRPr lang="en-US" sz="1600" dirty="0"/>
        </a:p>
      </dgm:t>
    </dgm:pt>
    <dgm:pt modelId="{C618AF23-3D90-4FC9-882A-ECE5ACBC6909}" type="parTrans" cxnId="{532C10AC-A505-403D-B0E3-08681232D0EE}">
      <dgm:prSet/>
      <dgm:spPr/>
      <dgm:t>
        <a:bodyPr/>
        <a:lstStyle/>
        <a:p>
          <a:endParaRPr lang="en-US"/>
        </a:p>
      </dgm:t>
    </dgm:pt>
    <dgm:pt modelId="{D38B2285-03FB-474E-B8D3-62C8A074E474}" type="sibTrans" cxnId="{532C10AC-A505-403D-B0E3-08681232D0EE}">
      <dgm:prSet/>
      <dgm:spPr/>
      <dgm:t>
        <a:bodyPr/>
        <a:lstStyle/>
        <a:p>
          <a:endParaRPr lang="en-US"/>
        </a:p>
      </dgm:t>
    </dgm:pt>
    <dgm:pt modelId="{AF6A5079-6342-4EED-A546-5B1684EB3CB1}">
      <dgm:prSet phldrT="[Text]"/>
      <dgm:spPr/>
      <dgm:t>
        <a:bodyPr/>
        <a:lstStyle/>
        <a:p>
          <a:pPr>
            <a:lnSpc>
              <a:spcPct val="109654"/>
            </a:lnSpc>
            <a:spcBef>
              <a:spcPts val="0"/>
            </a:spcBef>
            <a:spcAft>
              <a:spcPts val="0"/>
            </a:spcAft>
          </a:pPr>
          <a:endParaRPr lang="en-US" dirty="0"/>
        </a:p>
        <a:p>
          <a:pPr>
            <a:lnSpc>
              <a:spcPct val="109654"/>
            </a:lnSpc>
            <a:spcBef>
              <a:spcPts val="0"/>
            </a:spcBef>
            <a:spcAft>
              <a:spcPts val="0"/>
            </a:spcAft>
          </a:pPr>
          <a:endParaRPr lang="en-US" dirty="0"/>
        </a:p>
        <a:p>
          <a:pPr>
            <a:lnSpc>
              <a:spcPct val="109654"/>
            </a:lnSpc>
            <a:spcBef>
              <a:spcPts val="0"/>
            </a:spcBef>
            <a:spcAft>
              <a:spcPts val="0"/>
            </a:spcAft>
          </a:pPr>
          <a:endParaRPr lang="en-US" dirty="0"/>
        </a:p>
      </dgm:t>
    </dgm:pt>
    <dgm:pt modelId="{4746662D-1206-42A7-8AB8-5EC8FA9C0FA6}" type="parTrans" cxnId="{BD6B2A19-4A04-4D2C-AB9E-EEE308523B4E}">
      <dgm:prSet/>
      <dgm:spPr/>
      <dgm:t>
        <a:bodyPr/>
        <a:lstStyle/>
        <a:p>
          <a:endParaRPr lang="en-US"/>
        </a:p>
      </dgm:t>
    </dgm:pt>
    <dgm:pt modelId="{D930FEB0-4181-44C4-8DFF-11D0A2B8FB05}" type="sibTrans" cxnId="{BD6B2A19-4A04-4D2C-AB9E-EEE308523B4E}">
      <dgm:prSet/>
      <dgm:spPr/>
      <dgm:t>
        <a:bodyPr/>
        <a:lstStyle/>
        <a:p>
          <a:endParaRPr lang="en-US"/>
        </a:p>
      </dgm:t>
    </dgm:pt>
    <dgm:pt modelId="{812D687D-0548-4AEC-B882-2C37F0311634}">
      <dgm:prSet phldrT="[Text]"/>
      <dgm:spPr/>
      <dgm:t>
        <a:bodyPr/>
        <a:lstStyle/>
        <a:p>
          <a:pPr>
            <a:lnSpc>
              <a:spcPct val="109654"/>
            </a:lnSpc>
            <a:spcBef>
              <a:spcPts val="0"/>
            </a:spcBef>
            <a:spcAft>
              <a:spcPts val="0"/>
            </a:spcAft>
          </a:pPr>
          <a:endParaRPr lang="en-US" dirty="0"/>
        </a:p>
        <a:p>
          <a:pPr>
            <a:lnSpc>
              <a:spcPct val="109654"/>
            </a:lnSpc>
            <a:spcBef>
              <a:spcPts val="0"/>
            </a:spcBef>
            <a:spcAft>
              <a:spcPts val="0"/>
            </a:spcAft>
          </a:pPr>
          <a:endParaRPr lang="en-US" dirty="0"/>
        </a:p>
        <a:p>
          <a:pPr>
            <a:lnSpc>
              <a:spcPct val="109654"/>
            </a:lnSpc>
            <a:spcBef>
              <a:spcPts val="0"/>
            </a:spcBef>
            <a:spcAft>
              <a:spcPts val="0"/>
            </a:spcAft>
          </a:pPr>
          <a:endParaRPr lang="en-US" dirty="0"/>
        </a:p>
      </dgm:t>
    </dgm:pt>
    <dgm:pt modelId="{CDB7C7D0-F430-4C99-9003-E5AA394F1BBF}" type="parTrans" cxnId="{B43D7BD0-3DDB-4DBB-8AAB-4A185BAC20BE}">
      <dgm:prSet/>
      <dgm:spPr/>
      <dgm:t>
        <a:bodyPr/>
        <a:lstStyle/>
        <a:p>
          <a:endParaRPr lang="en-US"/>
        </a:p>
      </dgm:t>
    </dgm:pt>
    <dgm:pt modelId="{13EB9040-C929-46D5-A163-14D97641C217}" type="sibTrans" cxnId="{B43D7BD0-3DDB-4DBB-8AAB-4A185BAC20BE}">
      <dgm:prSet/>
      <dgm:spPr/>
      <dgm:t>
        <a:bodyPr/>
        <a:lstStyle/>
        <a:p>
          <a:endParaRPr lang="en-US"/>
        </a:p>
      </dgm:t>
    </dgm:pt>
    <dgm:pt modelId="{51DA2E0E-8C01-4A82-BEC4-5E7D2FC5A63E}" type="pres">
      <dgm:prSet presAssocID="{963A7ACC-9A92-44A0-AE0F-7BB4E44EC44F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68C2855-454E-4DF2-8AEA-756AE994FDAF}" type="pres">
      <dgm:prSet presAssocID="{812D687D-0548-4AEC-B882-2C37F0311634}" presName="Accent3" presStyleCnt="0"/>
      <dgm:spPr/>
    </dgm:pt>
    <dgm:pt modelId="{8175412E-263C-4328-A4B4-7C911DD2039F}" type="pres">
      <dgm:prSet presAssocID="{812D687D-0548-4AEC-B882-2C37F0311634}" presName="Accent" presStyleLbl="node1" presStyleIdx="0" presStyleCnt="3" custLinFactNeighborX="36594" custLinFactNeighborY="-9"/>
      <dgm:spPr/>
    </dgm:pt>
    <dgm:pt modelId="{89D1812D-8689-4701-97EB-4FF38EC30832}" type="pres">
      <dgm:prSet presAssocID="{812D687D-0548-4AEC-B882-2C37F0311634}" presName="ParentBackground3" presStyleCnt="0"/>
      <dgm:spPr/>
    </dgm:pt>
    <dgm:pt modelId="{C61CD4D2-BF75-4EAC-A61C-115163795353}" type="pres">
      <dgm:prSet presAssocID="{812D687D-0548-4AEC-B882-2C37F0311634}" presName="ParentBackground" presStyleLbl="fgAcc1" presStyleIdx="0" presStyleCnt="3" custLinFactNeighborX="39197" custLinFactNeighborY="-9"/>
      <dgm:spPr/>
    </dgm:pt>
    <dgm:pt modelId="{828839B3-961A-44CA-ADA9-1539CEFF4FE4}" type="pres">
      <dgm:prSet presAssocID="{812D687D-0548-4AEC-B882-2C37F031163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1F444C2-B486-4051-9663-9E73B46E9C01}" type="pres">
      <dgm:prSet presAssocID="{AF6A5079-6342-4EED-A546-5B1684EB3CB1}" presName="Accent2" presStyleCnt="0"/>
      <dgm:spPr/>
    </dgm:pt>
    <dgm:pt modelId="{0174566C-841E-4238-B3B4-2BFAA5DDC018}" type="pres">
      <dgm:prSet presAssocID="{AF6A5079-6342-4EED-A546-5B1684EB3CB1}" presName="Accent" presStyleLbl="node1" presStyleIdx="1" presStyleCnt="3"/>
      <dgm:spPr/>
    </dgm:pt>
    <dgm:pt modelId="{5C24E8AA-B1FB-4240-8156-BB28EA3BAA56}" type="pres">
      <dgm:prSet presAssocID="{AF6A5079-6342-4EED-A546-5B1684EB3CB1}" presName="ParentBackground2" presStyleCnt="0"/>
      <dgm:spPr/>
    </dgm:pt>
    <dgm:pt modelId="{EC4801B2-F2E0-4238-AA72-91C7B7163747}" type="pres">
      <dgm:prSet presAssocID="{AF6A5079-6342-4EED-A546-5B1684EB3CB1}" presName="ParentBackground" presStyleLbl="fgAcc1" presStyleIdx="1" presStyleCnt="3"/>
      <dgm:spPr/>
    </dgm:pt>
    <dgm:pt modelId="{0426C8A9-14CF-431C-AB98-0FB9EAEE9E7E}" type="pres">
      <dgm:prSet presAssocID="{AF6A5079-6342-4EED-A546-5B1684EB3CB1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F1613E2-54D6-4AE7-A6A0-D4750137F872}" type="pres">
      <dgm:prSet presAssocID="{F7BD92A5-A45C-4A80-AF60-D7BA649552DA}" presName="Accent1" presStyleCnt="0"/>
      <dgm:spPr/>
    </dgm:pt>
    <dgm:pt modelId="{0C26D70F-3612-471A-928C-1FA8B567776B}" type="pres">
      <dgm:prSet presAssocID="{F7BD92A5-A45C-4A80-AF60-D7BA649552DA}" presName="Accent" presStyleLbl="node1" presStyleIdx="2" presStyleCnt="3" custLinFactNeighborX="-27009"/>
      <dgm:spPr/>
    </dgm:pt>
    <dgm:pt modelId="{4F41B8B2-5D74-44A3-A2EA-EE63F1BC8D02}" type="pres">
      <dgm:prSet presAssocID="{F7BD92A5-A45C-4A80-AF60-D7BA649552DA}" presName="ParentBackground1" presStyleCnt="0"/>
      <dgm:spPr/>
    </dgm:pt>
    <dgm:pt modelId="{4E9F2560-D3FE-4D8A-9114-B9CBAD63AB29}" type="pres">
      <dgm:prSet presAssocID="{F7BD92A5-A45C-4A80-AF60-D7BA649552DA}" presName="ParentBackground" presStyleLbl="fgAcc1" presStyleIdx="2" presStyleCnt="3" custLinFactNeighborX="-40815"/>
      <dgm:spPr/>
    </dgm:pt>
    <dgm:pt modelId="{CE7F472C-F3DD-42C5-AD26-C000430A2C8E}" type="pres">
      <dgm:prSet presAssocID="{F7BD92A5-A45C-4A80-AF60-D7BA649552D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BC4A912-56F2-4301-AD55-DB6E1F624ED2}" type="presOf" srcId="{F7BD92A5-A45C-4A80-AF60-D7BA649552DA}" destId="{4E9F2560-D3FE-4D8A-9114-B9CBAD63AB29}" srcOrd="0" destOrd="0" presId="urn:microsoft.com/office/officeart/2011/layout/CircleProcess"/>
    <dgm:cxn modelId="{BD6B2A19-4A04-4D2C-AB9E-EEE308523B4E}" srcId="{963A7ACC-9A92-44A0-AE0F-7BB4E44EC44F}" destId="{AF6A5079-6342-4EED-A546-5B1684EB3CB1}" srcOrd="1" destOrd="0" parTransId="{4746662D-1206-42A7-8AB8-5EC8FA9C0FA6}" sibTransId="{D930FEB0-4181-44C4-8DFF-11D0A2B8FB05}"/>
    <dgm:cxn modelId="{A1BB0136-0478-42A5-9339-AE1E59F2A10E}" type="presOf" srcId="{963A7ACC-9A92-44A0-AE0F-7BB4E44EC44F}" destId="{51DA2E0E-8C01-4A82-BEC4-5E7D2FC5A63E}" srcOrd="0" destOrd="0" presId="urn:microsoft.com/office/officeart/2011/layout/CircleProcess"/>
    <dgm:cxn modelId="{A50CA860-8DDA-4E21-8D85-F20CB42B7021}" type="presOf" srcId="{AF6A5079-6342-4EED-A546-5B1684EB3CB1}" destId="{0426C8A9-14CF-431C-AB98-0FB9EAEE9E7E}" srcOrd="1" destOrd="0" presId="urn:microsoft.com/office/officeart/2011/layout/CircleProcess"/>
    <dgm:cxn modelId="{39963F67-A5C1-4E9F-BBEA-1893FCC4E861}" type="presOf" srcId="{812D687D-0548-4AEC-B882-2C37F0311634}" destId="{C61CD4D2-BF75-4EAC-A61C-115163795353}" srcOrd="0" destOrd="0" presId="urn:microsoft.com/office/officeart/2011/layout/CircleProcess"/>
    <dgm:cxn modelId="{0ED00598-ED1B-44B4-8586-38C41FFB4A8B}" type="presOf" srcId="{812D687D-0548-4AEC-B882-2C37F0311634}" destId="{828839B3-961A-44CA-ADA9-1539CEFF4FE4}" srcOrd="1" destOrd="0" presId="urn:microsoft.com/office/officeart/2011/layout/CircleProcess"/>
    <dgm:cxn modelId="{347FBCA3-B808-4476-AA4C-E02E119EE8C4}" type="presOf" srcId="{F7BD92A5-A45C-4A80-AF60-D7BA649552DA}" destId="{CE7F472C-F3DD-42C5-AD26-C000430A2C8E}" srcOrd="1" destOrd="0" presId="urn:microsoft.com/office/officeart/2011/layout/CircleProcess"/>
    <dgm:cxn modelId="{532C10AC-A505-403D-B0E3-08681232D0EE}" srcId="{963A7ACC-9A92-44A0-AE0F-7BB4E44EC44F}" destId="{F7BD92A5-A45C-4A80-AF60-D7BA649552DA}" srcOrd="0" destOrd="0" parTransId="{C618AF23-3D90-4FC9-882A-ECE5ACBC6909}" sibTransId="{D38B2285-03FB-474E-B8D3-62C8A074E474}"/>
    <dgm:cxn modelId="{B43D7BD0-3DDB-4DBB-8AAB-4A185BAC20BE}" srcId="{963A7ACC-9A92-44A0-AE0F-7BB4E44EC44F}" destId="{812D687D-0548-4AEC-B882-2C37F0311634}" srcOrd="2" destOrd="0" parTransId="{CDB7C7D0-F430-4C99-9003-E5AA394F1BBF}" sibTransId="{13EB9040-C929-46D5-A163-14D97641C217}"/>
    <dgm:cxn modelId="{872858F3-8D7F-4451-8225-897BDCA8E3C2}" type="presOf" srcId="{AF6A5079-6342-4EED-A546-5B1684EB3CB1}" destId="{EC4801B2-F2E0-4238-AA72-91C7B7163747}" srcOrd="0" destOrd="0" presId="urn:microsoft.com/office/officeart/2011/layout/CircleProcess"/>
    <dgm:cxn modelId="{CBAAA3F9-4F6C-402C-92BB-77326BE3C96A}" type="presParOf" srcId="{51DA2E0E-8C01-4A82-BEC4-5E7D2FC5A63E}" destId="{D68C2855-454E-4DF2-8AEA-756AE994FDAF}" srcOrd="0" destOrd="0" presId="urn:microsoft.com/office/officeart/2011/layout/CircleProcess"/>
    <dgm:cxn modelId="{5FC37170-F4E4-4CAA-9E3E-1CC26CCBDBAD}" type="presParOf" srcId="{D68C2855-454E-4DF2-8AEA-756AE994FDAF}" destId="{8175412E-263C-4328-A4B4-7C911DD2039F}" srcOrd="0" destOrd="0" presId="urn:microsoft.com/office/officeart/2011/layout/CircleProcess"/>
    <dgm:cxn modelId="{789F9CAA-CD30-4B83-B9F8-BCE843A68AFC}" type="presParOf" srcId="{51DA2E0E-8C01-4A82-BEC4-5E7D2FC5A63E}" destId="{89D1812D-8689-4701-97EB-4FF38EC30832}" srcOrd="1" destOrd="0" presId="urn:microsoft.com/office/officeart/2011/layout/CircleProcess"/>
    <dgm:cxn modelId="{9223C005-B399-4FFD-B397-71265C89577E}" type="presParOf" srcId="{89D1812D-8689-4701-97EB-4FF38EC30832}" destId="{C61CD4D2-BF75-4EAC-A61C-115163795353}" srcOrd="0" destOrd="0" presId="urn:microsoft.com/office/officeart/2011/layout/CircleProcess"/>
    <dgm:cxn modelId="{7C499A39-1161-4E0C-AA65-1DA44383801F}" type="presParOf" srcId="{51DA2E0E-8C01-4A82-BEC4-5E7D2FC5A63E}" destId="{828839B3-961A-44CA-ADA9-1539CEFF4FE4}" srcOrd="2" destOrd="0" presId="urn:microsoft.com/office/officeart/2011/layout/CircleProcess"/>
    <dgm:cxn modelId="{4637957B-0B68-456B-AC7B-76368E9B1D78}" type="presParOf" srcId="{51DA2E0E-8C01-4A82-BEC4-5E7D2FC5A63E}" destId="{E1F444C2-B486-4051-9663-9E73B46E9C01}" srcOrd="3" destOrd="0" presId="urn:microsoft.com/office/officeart/2011/layout/CircleProcess"/>
    <dgm:cxn modelId="{0AAEA2C3-36E6-469E-B3B3-C6894F1FB1F1}" type="presParOf" srcId="{E1F444C2-B486-4051-9663-9E73B46E9C01}" destId="{0174566C-841E-4238-B3B4-2BFAA5DDC018}" srcOrd="0" destOrd="0" presId="urn:microsoft.com/office/officeart/2011/layout/CircleProcess"/>
    <dgm:cxn modelId="{6DAFD353-A2BE-485D-AE91-1CF9EC5F8718}" type="presParOf" srcId="{51DA2E0E-8C01-4A82-BEC4-5E7D2FC5A63E}" destId="{5C24E8AA-B1FB-4240-8156-BB28EA3BAA56}" srcOrd="4" destOrd="0" presId="urn:microsoft.com/office/officeart/2011/layout/CircleProcess"/>
    <dgm:cxn modelId="{BB5DB7A4-A0C6-4B47-A107-215800EADD6A}" type="presParOf" srcId="{5C24E8AA-B1FB-4240-8156-BB28EA3BAA56}" destId="{EC4801B2-F2E0-4238-AA72-91C7B7163747}" srcOrd="0" destOrd="0" presId="urn:microsoft.com/office/officeart/2011/layout/CircleProcess"/>
    <dgm:cxn modelId="{04C0F135-B859-4D1F-B4B2-57F915EB1EC4}" type="presParOf" srcId="{51DA2E0E-8C01-4A82-BEC4-5E7D2FC5A63E}" destId="{0426C8A9-14CF-431C-AB98-0FB9EAEE9E7E}" srcOrd="5" destOrd="0" presId="urn:microsoft.com/office/officeart/2011/layout/CircleProcess"/>
    <dgm:cxn modelId="{0B34E29B-D0E7-45B2-BCB7-8713B02FED94}" type="presParOf" srcId="{51DA2E0E-8C01-4A82-BEC4-5E7D2FC5A63E}" destId="{CF1613E2-54D6-4AE7-A6A0-D4750137F872}" srcOrd="6" destOrd="0" presId="urn:microsoft.com/office/officeart/2011/layout/CircleProcess"/>
    <dgm:cxn modelId="{AC94EB5E-5DB1-44E7-9233-973A52142908}" type="presParOf" srcId="{CF1613E2-54D6-4AE7-A6A0-D4750137F872}" destId="{0C26D70F-3612-471A-928C-1FA8B567776B}" srcOrd="0" destOrd="0" presId="urn:microsoft.com/office/officeart/2011/layout/CircleProcess"/>
    <dgm:cxn modelId="{C9B73865-B4FC-4D0A-B90D-9EEF60BFF753}" type="presParOf" srcId="{51DA2E0E-8C01-4A82-BEC4-5E7D2FC5A63E}" destId="{4F41B8B2-5D74-44A3-A2EA-EE63F1BC8D02}" srcOrd="7" destOrd="0" presId="urn:microsoft.com/office/officeart/2011/layout/CircleProcess"/>
    <dgm:cxn modelId="{9574B01C-747A-455F-95A1-F78523081571}" type="presParOf" srcId="{4F41B8B2-5D74-44A3-A2EA-EE63F1BC8D02}" destId="{4E9F2560-D3FE-4D8A-9114-B9CBAD63AB29}" srcOrd="0" destOrd="0" presId="urn:microsoft.com/office/officeart/2011/layout/CircleProcess"/>
    <dgm:cxn modelId="{0265BAB4-ECE7-45EC-BC6B-C3140D551794}" type="presParOf" srcId="{51DA2E0E-8C01-4A82-BEC4-5E7D2FC5A63E}" destId="{CE7F472C-F3DD-42C5-AD26-C000430A2C8E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5412E-263C-4328-A4B4-7C911DD2039F}">
      <dsp:nvSpPr>
        <dsp:cNvPr id="0" name=""/>
        <dsp:cNvSpPr/>
      </dsp:nvSpPr>
      <dsp:spPr>
        <a:xfrm>
          <a:off x="8014887" y="952818"/>
          <a:ext cx="2524595" cy="25250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CD4D2-BF75-4EAC-A61C-115163795353}">
      <dsp:nvSpPr>
        <dsp:cNvPr id="0" name=""/>
        <dsp:cNvSpPr/>
      </dsp:nvSpPr>
      <dsp:spPr>
        <a:xfrm>
          <a:off x="8098713" y="1037017"/>
          <a:ext cx="2356946" cy="23566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109654"/>
            </a:lnSpc>
            <a:spcBef>
              <a:spcPct val="0"/>
            </a:spcBef>
            <a:spcAft>
              <a:spcPts val="0"/>
            </a:spcAft>
            <a:buNone/>
          </a:pPr>
          <a:endParaRPr lang="en-US" sz="3400" kern="1200" dirty="0"/>
        </a:p>
        <a:p>
          <a:pPr marL="0" lvl="0" indent="0" algn="ctr" defTabSz="1511300">
            <a:lnSpc>
              <a:spcPct val="109654"/>
            </a:lnSpc>
            <a:spcBef>
              <a:spcPct val="0"/>
            </a:spcBef>
            <a:spcAft>
              <a:spcPts val="0"/>
            </a:spcAft>
            <a:buNone/>
          </a:pPr>
          <a:endParaRPr lang="en-US" sz="3400" kern="1200" dirty="0"/>
        </a:p>
        <a:p>
          <a:pPr marL="0" lvl="0" indent="0" algn="ctr" defTabSz="1511300">
            <a:lnSpc>
              <a:spcPct val="109654"/>
            </a:lnSpc>
            <a:spcBef>
              <a:spcPct val="0"/>
            </a:spcBef>
            <a:spcAft>
              <a:spcPts val="0"/>
            </a:spcAft>
            <a:buNone/>
          </a:pPr>
          <a:endParaRPr lang="en-US" sz="3400" kern="1200" dirty="0"/>
        </a:p>
      </dsp:txBody>
      <dsp:txXfrm>
        <a:off x="8435655" y="1373751"/>
        <a:ext cx="1683063" cy="1683227"/>
      </dsp:txXfrm>
    </dsp:sp>
    <dsp:sp modelId="{0174566C-841E-4238-B3B4-2BFAA5DDC018}">
      <dsp:nvSpPr>
        <dsp:cNvPr id="0" name=""/>
        <dsp:cNvSpPr/>
      </dsp:nvSpPr>
      <dsp:spPr>
        <a:xfrm rot="2700000">
          <a:off x="4484835" y="956098"/>
          <a:ext cx="2518514" cy="251851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801B2-F2E0-4238-AA72-91C7B7163747}">
      <dsp:nvSpPr>
        <dsp:cNvPr id="0" name=""/>
        <dsp:cNvSpPr/>
      </dsp:nvSpPr>
      <dsp:spPr>
        <a:xfrm>
          <a:off x="4565619" y="1037229"/>
          <a:ext cx="2356946" cy="23566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109654"/>
            </a:lnSpc>
            <a:spcBef>
              <a:spcPct val="0"/>
            </a:spcBef>
            <a:spcAft>
              <a:spcPts val="0"/>
            </a:spcAft>
            <a:buNone/>
          </a:pPr>
          <a:endParaRPr lang="en-US" sz="3400" kern="1200" dirty="0"/>
        </a:p>
        <a:p>
          <a:pPr marL="0" lvl="0" indent="0" algn="ctr" defTabSz="1511300">
            <a:lnSpc>
              <a:spcPct val="109654"/>
            </a:lnSpc>
            <a:spcBef>
              <a:spcPct val="0"/>
            </a:spcBef>
            <a:spcAft>
              <a:spcPts val="0"/>
            </a:spcAft>
            <a:buNone/>
          </a:pPr>
          <a:endParaRPr lang="en-US" sz="3400" kern="1200" dirty="0"/>
        </a:p>
        <a:p>
          <a:pPr marL="0" lvl="0" indent="0" algn="ctr" defTabSz="1511300">
            <a:lnSpc>
              <a:spcPct val="109654"/>
            </a:lnSpc>
            <a:spcBef>
              <a:spcPct val="0"/>
            </a:spcBef>
            <a:spcAft>
              <a:spcPts val="0"/>
            </a:spcAft>
            <a:buNone/>
          </a:pPr>
          <a:endParaRPr lang="en-US" sz="3400" kern="1200" dirty="0"/>
        </a:p>
      </dsp:txBody>
      <dsp:txXfrm>
        <a:off x="4902561" y="1373963"/>
        <a:ext cx="1683063" cy="1683227"/>
      </dsp:txXfrm>
    </dsp:sp>
    <dsp:sp modelId="{0C26D70F-3612-471A-928C-1FA8B567776B}">
      <dsp:nvSpPr>
        <dsp:cNvPr id="0" name=""/>
        <dsp:cNvSpPr/>
      </dsp:nvSpPr>
      <dsp:spPr>
        <a:xfrm rot="2700000">
          <a:off x="913609" y="956098"/>
          <a:ext cx="2518514" cy="251851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F2560-D3FE-4D8A-9114-B9CBAD63AB29}">
      <dsp:nvSpPr>
        <dsp:cNvPr id="0" name=""/>
        <dsp:cNvSpPr/>
      </dsp:nvSpPr>
      <dsp:spPr>
        <a:xfrm>
          <a:off x="994390" y="1037229"/>
          <a:ext cx="2356946" cy="235669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9654"/>
            </a:lnSpc>
            <a:spcBef>
              <a:spcPct val="0"/>
            </a:spcBef>
            <a:spcAft>
              <a:spcPts val="0"/>
            </a:spcAft>
            <a:buNone/>
          </a:pPr>
          <a:endParaRPr lang="en-US" sz="1600" kern="1200" dirty="0"/>
        </a:p>
      </dsp:txBody>
      <dsp:txXfrm>
        <a:off x="1331331" y="1373963"/>
        <a:ext cx="1683063" cy="1683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2019/2/5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36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106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596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11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96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005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45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705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88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631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694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190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22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770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34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307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84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6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12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277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86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46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488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751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635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617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59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622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51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415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399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0256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81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8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2355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430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44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715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1897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6407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8282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405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3705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22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2768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392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068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90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079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997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196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238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2437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1895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0296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228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3437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25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2160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662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020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9439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849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9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344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77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任意多边形: 形状 3638">
            <a:extLst>
              <a:ext uri="{FF2B5EF4-FFF2-40B4-BE49-F238E27FC236}">
                <a16:creationId xmlns:a16="http://schemas.microsoft.com/office/drawing/2014/main" id="{A6AA7106-CF7C-4884-B8AA-0B13B25BE28B}"/>
              </a:ext>
            </a:extLst>
          </p:cNvPr>
          <p:cNvSpPr>
            <a:spLocks/>
          </p:cNvSpPr>
          <p:nvPr userDrawn="1"/>
        </p:nvSpPr>
        <p:spPr bwMode="auto">
          <a:xfrm>
            <a:off x="484576" y="5735"/>
            <a:ext cx="6835750" cy="5687134"/>
          </a:xfrm>
          <a:custGeom>
            <a:avLst/>
            <a:gdLst>
              <a:gd name="connsiteX0" fmla="*/ 3530575 w 6835750"/>
              <a:gd name="connsiteY0" fmla="*/ 5591884 h 5687134"/>
              <a:gd name="connsiteX1" fmla="*/ 3578200 w 6835750"/>
              <a:gd name="connsiteY1" fmla="*/ 5639509 h 5687134"/>
              <a:gd name="connsiteX2" fmla="*/ 3530575 w 6835750"/>
              <a:gd name="connsiteY2" fmla="*/ 5687134 h 5687134"/>
              <a:gd name="connsiteX3" fmla="*/ 3482950 w 6835750"/>
              <a:gd name="connsiteY3" fmla="*/ 5639509 h 5687134"/>
              <a:gd name="connsiteX4" fmla="*/ 3530575 w 6835750"/>
              <a:gd name="connsiteY4" fmla="*/ 5591884 h 5687134"/>
              <a:gd name="connsiteX5" fmla="*/ 3251185 w 6835750"/>
              <a:gd name="connsiteY5" fmla="*/ 5588709 h 5687134"/>
              <a:gd name="connsiteX6" fmla="*/ 3295641 w 6835750"/>
              <a:gd name="connsiteY6" fmla="*/ 5639509 h 5687134"/>
              <a:gd name="connsiteX7" fmla="*/ 3244832 w 6835750"/>
              <a:gd name="connsiteY7" fmla="*/ 5683959 h 5687134"/>
              <a:gd name="connsiteX8" fmla="*/ 3200382 w 6835750"/>
              <a:gd name="connsiteY8" fmla="*/ 5633159 h 5687134"/>
              <a:gd name="connsiteX9" fmla="*/ 3251185 w 6835750"/>
              <a:gd name="connsiteY9" fmla="*/ 5588709 h 5687134"/>
              <a:gd name="connsiteX10" fmla="*/ 3811563 w 6835750"/>
              <a:gd name="connsiteY10" fmla="*/ 5569659 h 5687134"/>
              <a:gd name="connsiteX11" fmla="*/ 3862363 w 6835750"/>
              <a:gd name="connsiteY11" fmla="*/ 5614109 h 5687134"/>
              <a:gd name="connsiteX12" fmla="*/ 3817913 w 6835750"/>
              <a:gd name="connsiteY12" fmla="*/ 5664909 h 5687134"/>
              <a:gd name="connsiteX13" fmla="*/ 3767113 w 6835750"/>
              <a:gd name="connsiteY13" fmla="*/ 5623634 h 5687134"/>
              <a:gd name="connsiteX14" fmla="*/ 3811563 w 6835750"/>
              <a:gd name="connsiteY14" fmla="*/ 5569659 h 5687134"/>
              <a:gd name="connsiteX15" fmla="*/ 2973385 w 6835750"/>
              <a:gd name="connsiteY15" fmla="*/ 5563309 h 5687134"/>
              <a:gd name="connsiteX16" fmla="*/ 3011483 w 6835750"/>
              <a:gd name="connsiteY16" fmla="*/ 5617284 h 5687134"/>
              <a:gd name="connsiteX17" fmla="*/ 2957510 w 6835750"/>
              <a:gd name="connsiteY17" fmla="*/ 5658559 h 5687134"/>
              <a:gd name="connsiteX18" fmla="*/ 2919411 w 6835750"/>
              <a:gd name="connsiteY18" fmla="*/ 5604584 h 5687134"/>
              <a:gd name="connsiteX19" fmla="*/ 2973385 w 6835750"/>
              <a:gd name="connsiteY19" fmla="*/ 5563309 h 5687134"/>
              <a:gd name="connsiteX20" fmla="*/ 4084613 w 6835750"/>
              <a:gd name="connsiteY20" fmla="*/ 5525209 h 5687134"/>
              <a:gd name="connsiteX21" fmla="*/ 4138588 w 6835750"/>
              <a:gd name="connsiteY21" fmla="*/ 5566484 h 5687134"/>
              <a:gd name="connsiteX22" fmla="*/ 4100488 w 6835750"/>
              <a:gd name="connsiteY22" fmla="*/ 5620459 h 5687134"/>
              <a:gd name="connsiteX23" fmla="*/ 4046513 w 6835750"/>
              <a:gd name="connsiteY23" fmla="*/ 5582359 h 5687134"/>
              <a:gd name="connsiteX24" fmla="*/ 4084613 w 6835750"/>
              <a:gd name="connsiteY24" fmla="*/ 5525209 h 5687134"/>
              <a:gd name="connsiteX25" fmla="*/ 2681586 w 6835750"/>
              <a:gd name="connsiteY25" fmla="*/ 5514890 h 5687134"/>
              <a:gd name="connsiteX26" fmla="*/ 2700339 w 6835750"/>
              <a:gd name="connsiteY26" fmla="*/ 5515684 h 5687134"/>
              <a:gd name="connsiteX27" fmla="*/ 2735264 w 6835750"/>
              <a:gd name="connsiteY27" fmla="*/ 5572834 h 5687134"/>
              <a:gd name="connsiteX28" fmla="*/ 2674937 w 6835750"/>
              <a:gd name="connsiteY28" fmla="*/ 5607759 h 5687134"/>
              <a:gd name="connsiteX29" fmla="*/ 2643188 w 6835750"/>
              <a:gd name="connsiteY29" fmla="*/ 5550609 h 5687134"/>
              <a:gd name="connsiteX30" fmla="*/ 2681586 w 6835750"/>
              <a:gd name="connsiteY30" fmla="*/ 5514890 h 5687134"/>
              <a:gd name="connsiteX31" fmla="*/ 4374827 w 6835750"/>
              <a:gd name="connsiteY31" fmla="*/ 5457740 h 5687134"/>
              <a:gd name="connsiteX32" fmla="*/ 4413225 w 6835750"/>
              <a:gd name="connsiteY32" fmla="*/ 5493459 h 5687134"/>
              <a:gd name="connsiteX33" fmla="*/ 4381475 w 6835750"/>
              <a:gd name="connsiteY33" fmla="*/ 5550609 h 5687134"/>
              <a:gd name="connsiteX34" fmla="*/ 4324325 w 6835750"/>
              <a:gd name="connsiteY34" fmla="*/ 5515684 h 5687134"/>
              <a:gd name="connsiteX35" fmla="*/ 4356075 w 6835750"/>
              <a:gd name="connsiteY35" fmla="*/ 5458534 h 5687134"/>
              <a:gd name="connsiteX36" fmla="*/ 4374827 w 6835750"/>
              <a:gd name="connsiteY36" fmla="*/ 5457740 h 5687134"/>
              <a:gd name="connsiteX37" fmla="*/ 2428875 w 6835750"/>
              <a:gd name="connsiteY37" fmla="*/ 5442659 h 5687134"/>
              <a:gd name="connsiteX38" fmla="*/ 2457446 w 6835750"/>
              <a:gd name="connsiteY38" fmla="*/ 5502984 h 5687134"/>
              <a:gd name="connsiteX39" fmla="*/ 2397129 w 6835750"/>
              <a:gd name="connsiteY39" fmla="*/ 5534734 h 5687134"/>
              <a:gd name="connsiteX40" fmla="*/ 2368553 w 6835750"/>
              <a:gd name="connsiteY40" fmla="*/ 5474409 h 5687134"/>
              <a:gd name="connsiteX41" fmla="*/ 2428875 w 6835750"/>
              <a:gd name="connsiteY41" fmla="*/ 5442659 h 5687134"/>
              <a:gd name="connsiteX42" fmla="*/ 3428975 w 6835750"/>
              <a:gd name="connsiteY42" fmla="*/ 5426784 h 5687134"/>
              <a:gd name="connsiteX43" fmla="*/ 3486125 w 6835750"/>
              <a:gd name="connsiteY43" fmla="*/ 5474409 h 5687134"/>
              <a:gd name="connsiteX44" fmla="*/ 3441675 w 6835750"/>
              <a:gd name="connsiteY44" fmla="*/ 5531559 h 5687134"/>
              <a:gd name="connsiteX45" fmla="*/ 3381351 w 6835750"/>
              <a:gd name="connsiteY45" fmla="*/ 5487109 h 5687134"/>
              <a:gd name="connsiteX46" fmla="*/ 3428975 w 6835750"/>
              <a:gd name="connsiteY46" fmla="*/ 5426784 h 5687134"/>
              <a:gd name="connsiteX47" fmla="*/ 3171008 w 6835750"/>
              <a:gd name="connsiteY47" fmla="*/ 5420434 h 5687134"/>
              <a:gd name="connsiteX48" fmla="*/ 3225777 w 6835750"/>
              <a:gd name="connsiteY48" fmla="*/ 5471234 h 5687134"/>
              <a:gd name="connsiteX49" fmla="*/ 3174230 w 6835750"/>
              <a:gd name="connsiteY49" fmla="*/ 5525209 h 5687134"/>
              <a:gd name="connsiteX50" fmla="*/ 3119460 w 6835750"/>
              <a:gd name="connsiteY50" fmla="*/ 5474409 h 5687134"/>
              <a:gd name="connsiteX51" fmla="*/ 3171008 w 6835750"/>
              <a:gd name="connsiteY51" fmla="*/ 5420434 h 5687134"/>
              <a:gd name="connsiteX52" fmla="*/ 3707686 w 6835750"/>
              <a:gd name="connsiteY52" fmla="*/ 5417011 h 5687134"/>
              <a:gd name="connsiteX53" fmla="*/ 3747975 w 6835750"/>
              <a:gd name="connsiteY53" fmla="*/ 5458534 h 5687134"/>
              <a:gd name="connsiteX54" fmla="*/ 3706126 w 6835750"/>
              <a:gd name="connsiteY54" fmla="*/ 5518859 h 5687134"/>
              <a:gd name="connsiteX55" fmla="*/ 3644963 w 6835750"/>
              <a:gd name="connsiteY55" fmla="*/ 5477584 h 5687134"/>
              <a:gd name="connsiteX56" fmla="*/ 3686812 w 6835750"/>
              <a:gd name="connsiteY56" fmla="*/ 5417259 h 5687134"/>
              <a:gd name="connsiteX57" fmla="*/ 3707686 w 6835750"/>
              <a:gd name="connsiteY57" fmla="*/ 5417011 h 5687134"/>
              <a:gd name="connsiteX58" fmla="*/ 2913059 w 6835750"/>
              <a:gd name="connsiteY58" fmla="*/ 5388684 h 5687134"/>
              <a:gd name="connsiteX59" fmla="*/ 2963859 w 6835750"/>
              <a:gd name="connsiteY59" fmla="*/ 5445834 h 5687134"/>
              <a:gd name="connsiteX60" fmla="*/ 2906712 w 6835750"/>
              <a:gd name="connsiteY60" fmla="*/ 5493459 h 5687134"/>
              <a:gd name="connsiteX61" fmla="*/ 2859083 w 6835750"/>
              <a:gd name="connsiteY61" fmla="*/ 5439484 h 5687134"/>
              <a:gd name="connsiteX62" fmla="*/ 2913059 w 6835750"/>
              <a:gd name="connsiteY62" fmla="*/ 5388684 h 5687134"/>
              <a:gd name="connsiteX63" fmla="*/ 3962871 w 6835750"/>
              <a:gd name="connsiteY63" fmla="*/ 5381541 h 5687134"/>
              <a:gd name="connsiteX64" fmla="*/ 4008413 w 6835750"/>
              <a:gd name="connsiteY64" fmla="*/ 5417259 h 5687134"/>
              <a:gd name="connsiteX65" fmla="*/ 3970313 w 6835750"/>
              <a:gd name="connsiteY65" fmla="*/ 5483934 h 5687134"/>
              <a:gd name="connsiteX66" fmla="*/ 3906813 w 6835750"/>
              <a:gd name="connsiteY66" fmla="*/ 5445834 h 5687134"/>
              <a:gd name="connsiteX67" fmla="*/ 3941738 w 6835750"/>
              <a:gd name="connsiteY67" fmla="*/ 5382334 h 5687134"/>
              <a:gd name="connsiteX68" fmla="*/ 3962871 w 6835750"/>
              <a:gd name="connsiteY68" fmla="*/ 5381541 h 5687134"/>
              <a:gd name="connsiteX69" fmla="*/ 4638848 w 6835750"/>
              <a:gd name="connsiteY69" fmla="*/ 5366509 h 5687134"/>
              <a:gd name="connsiteX70" fmla="*/ 4679925 w 6835750"/>
              <a:gd name="connsiteY70" fmla="*/ 5398209 h 5687134"/>
              <a:gd name="connsiteX71" fmla="*/ 4651350 w 6835750"/>
              <a:gd name="connsiteY71" fmla="*/ 5458534 h 5687134"/>
              <a:gd name="connsiteX72" fmla="*/ 4591025 w 6835750"/>
              <a:gd name="connsiteY72" fmla="*/ 5429959 h 5687134"/>
              <a:gd name="connsiteX73" fmla="*/ 4619600 w 6835750"/>
              <a:gd name="connsiteY73" fmla="*/ 5369634 h 5687134"/>
              <a:gd name="connsiteX74" fmla="*/ 4638848 w 6835750"/>
              <a:gd name="connsiteY74" fmla="*/ 5366509 h 5687134"/>
              <a:gd name="connsiteX75" fmla="*/ 2147882 w 6835750"/>
              <a:gd name="connsiteY75" fmla="*/ 5345574 h 5687134"/>
              <a:gd name="connsiteX76" fmla="*/ 2165348 w 6835750"/>
              <a:gd name="connsiteY76" fmla="*/ 5350584 h 5687134"/>
              <a:gd name="connsiteX77" fmla="*/ 2190749 w 6835750"/>
              <a:gd name="connsiteY77" fmla="*/ 5410909 h 5687134"/>
              <a:gd name="connsiteX78" fmla="*/ 2127246 w 6835750"/>
              <a:gd name="connsiteY78" fmla="*/ 5436309 h 5687134"/>
              <a:gd name="connsiteX79" fmla="*/ 2105022 w 6835750"/>
              <a:gd name="connsiteY79" fmla="*/ 5372809 h 5687134"/>
              <a:gd name="connsiteX80" fmla="*/ 2147882 w 6835750"/>
              <a:gd name="connsiteY80" fmla="*/ 5345574 h 5687134"/>
              <a:gd name="connsiteX81" fmla="*/ 2662235 w 6835750"/>
              <a:gd name="connsiteY81" fmla="*/ 5337884 h 5687134"/>
              <a:gd name="connsiteX82" fmla="*/ 2706686 w 6835750"/>
              <a:gd name="connsiteY82" fmla="*/ 5398209 h 5687134"/>
              <a:gd name="connsiteX83" fmla="*/ 2646359 w 6835750"/>
              <a:gd name="connsiteY83" fmla="*/ 5442659 h 5687134"/>
              <a:gd name="connsiteX84" fmla="*/ 2601909 w 6835750"/>
              <a:gd name="connsiteY84" fmla="*/ 5382334 h 5687134"/>
              <a:gd name="connsiteX85" fmla="*/ 2662235 w 6835750"/>
              <a:gd name="connsiteY85" fmla="*/ 5337884 h 5687134"/>
              <a:gd name="connsiteX86" fmla="*/ 4215532 w 6835750"/>
              <a:gd name="connsiteY86" fmla="*/ 5325283 h 5687134"/>
              <a:gd name="connsiteX87" fmla="*/ 4262413 w 6835750"/>
              <a:gd name="connsiteY87" fmla="*/ 5360109 h 5687134"/>
              <a:gd name="connsiteX88" fmla="*/ 4230663 w 6835750"/>
              <a:gd name="connsiteY88" fmla="*/ 5426784 h 5687134"/>
              <a:gd name="connsiteX89" fmla="*/ 4163988 w 6835750"/>
              <a:gd name="connsiteY89" fmla="*/ 5395034 h 5687134"/>
              <a:gd name="connsiteX90" fmla="*/ 4195738 w 6835750"/>
              <a:gd name="connsiteY90" fmla="*/ 5328359 h 5687134"/>
              <a:gd name="connsiteX91" fmla="*/ 4215532 w 6835750"/>
              <a:gd name="connsiteY91" fmla="*/ 5325283 h 5687134"/>
              <a:gd name="connsiteX92" fmla="*/ 2391917 w 6835750"/>
              <a:gd name="connsiteY92" fmla="*/ 5267737 h 5687134"/>
              <a:gd name="connsiteX93" fmla="*/ 2412998 w 6835750"/>
              <a:gd name="connsiteY93" fmla="*/ 5268034 h 5687134"/>
              <a:gd name="connsiteX94" fmla="*/ 2451095 w 6835750"/>
              <a:gd name="connsiteY94" fmla="*/ 5331534 h 5687134"/>
              <a:gd name="connsiteX95" fmla="*/ 2390774 w 6835750"/>
              <a:gd name="connsiteY95" fmla="*/ 5369634 h 5687134"/>
              <a:gd name="connsiteX96" fmla="*/ 2349500 w 6835750"/>
              <a:gd name="connsiteY96" fmla="*/ 5306134 h 5687134"/>
              <a:gd name="connsiteX97" fmla="*/ 2391917 w 6835750"/>
              <a:gd name="connsiteY97" fmla="*/ 5267737 h 5687134"/>
              <a:gd name="connsiteX98" fmla="*/ 4895008 w 6835750"/>
              <a:gd name="connsiteY98" fmla="*/ 5253499 h 5687134"/>
              <a:gd name="connsiteX99" fmla="*/ 4912727 w 6835750"/>
              <a:gd name="connsiteY99" fmla="*/ 5256525 h 5687134"/>
              <a:gd name="connsiteX100" fmla="*/ 4938501 w 6835750"/>
              <a:gd name="connsiteY100" fmla="*/ 5280734 h 5687134"/>
              <a:gd name="connsiteX101" fmla="*/ 4915949 w 6835750"/>
              <a:gd name="connsiteY101" fmla="*/ 5344234 h 5687134"/>
              <a:gd name="connsiteX102" fmla="*/ 4851515 w 6835750"/>
              <a:gd name="connsiteY102" fmla="*/ 5322009 h 5687134"/>
              <a:gd name="connsiteX103" fmla="*/ 4877289 w 6835750"/>
              <a:gd name="connsiteY103" fmla="*/ 5258509 h 5687134"/>
              <a:gd name="connsiteX104" fmla="*/ 4895008 w 6835750"/>
              <a:gd name="connsiteY104" fmla="*/ 5253499 h 5687134"/>
              <a:gd name="connsiteX105" fmla="*/ 4462983 w 6835750"/>
              <a:gd name="connsiteY105" fmla="*/ 5249877 h 5687134"/>
              <a:gd name="connsiteX106" fmla="*/ 4511650 w 6835750"/>
              <a:gd name="connsiteY106" fmla="*/ 5277559 h 5687134"/>
              <a:gd name="connsiteX107" fmla="*/ 4486250 w 6835750"/>
              <a:gd name="connsiteY107" fmla="*/ 5347409 h 5687134"/>
              <a:gd name="connsiteX108" fmla="*/ 4416400 w 6835750"/>
              <a:gd name="connsiteY108" fmla="*/ 5322009 h 5687134"/>
              <a:gd name="connsiteX109" fmla="*/ 4441800 w 6835750"/>
              <a:gd name="connsiteY109" fmla="*/ 5255334 h 5687134"/>
              <a:gd name="connsiteX110" fmla="*/ 4462983 w 6835750"/>
              <a:gd name="connsiteY110" fmla="*/ 5249877 h 5687134"/>
              <a:gd name="connsiteX111" fmla="*/ 1893592 w 6835750"/>
              <a:gd name="connsiteY111" fmla="*/ 5227603 h 5687134"/>
              <a:gd name="connsiteX112" fmla="*/ 1912940 w 6835750"/>
              <a:gd name="connsiteY112" fmla="*/ 5233109 h 5687134"/>
              <a:gd name="connsiteX113" fmla="*/ 1931987 w 6835750"/>
              <a:gd name="connsiteY113" fmla="*/ 5299784 h 5687134"/>
              <a:gd name="connsiteX114" fmla="*/ 1865309 w 6835750"/>
              <a:gd name="connsiteY114" fmla="*/ 5315659 h 5687134"/>
              <a:gd name="connsiteX115" fmla="*/ 1846266 w 6835750"/>
              <a:gd name="connsiteY115" fmla="*/ 5252159 h 5687134"/>
              <a:gd name="connsiteX116" fmla="*/ 1893592 w 6835750"/>
              <a:gd name="connsiteY116" fmla="*/ 5227603 h 5687134"/>
              <a:gd name="connsiteX117" fmla="*/ 3460725 w 6835750"/>
              <a:gd name="connsiteY117" fmla="*/ 5201359 h 5687134"/>
              <a:gd name="connsiteX118" fmla="*/ 3536925 w 6835750"/>
              <a:gd name="connsiteY118" fmla="*/ 5255334 h 5687134"/>
              <a:gd name="connsiteX119" fmla="*/ 3482950 w 6835750"/>
              <a:gd name="connsiteY119" fmla="*/ 5331534 h 5687134"/>
              <a:gd name="connsiteX120" fmla="*/ 3406761 w 6835750"/>
              <a:gd name="connsiteY120" fmla="*/ 5277559 h 5687134"/>
              <a:gd name="connsiteX121" fmla="*/ 3460725 w 6835750"/>
              <a:gd name="connsiteY121" fmla="*/ 5201359 h 5687134"/>
              <a:gd name="connsiteX122" fmla="*/ 3232126 w 6835750"/>
              <a:gd name="connsiteY122" fmla="*/ 5198184 h 5687134"/>
              <a:gd name="connsiteX123" fmla="*/ 3305156 w 6835750"/>
              <a:gd name="connsiteY123" fmla="*/ 5258509 h 5687134"/>
              <a:gd name="connsiteX124" fmla="*/ 3244827 w 6835750"/>
              <a:gd name="connsiteY124" fmla="*/ 5331534 h 5687134"/>
              <a:gd name="connsiteX125" fmla="*/ 3171802 w 6835750"/>
              <a:gd name="connsiteY125" fmla="*/ 5271209 h 5687134"/>
              <a:gd name="connsiteX126" fmla="*/ 3232126 w 6835750"/>
              <a:gd name="connsiteY126" fmla="*/ 5198184 h 5687134"/>
              <a:gd name="connsiteX127" fmla="*/ 3716475 w 6835750"/>
              <a:gd name="connsiteY127" fmla="*/ 5185385 h 5687134"/>
              <a:gd name="connsiteX128" fmla="*/ 3770184 w 6835750"/>
              <a:gd name="connsiteY128" fmla="*/ 5236284 h 5687134"/>
              <a:gd name="connsiteX129" fmla="*/ 3722041 w 6835750"/>
              <a:gd name="connsiteY129" fmla="*/ 5315659 h 5687134"/>
              <a:gd name="connsiteX130" fmla="*/ 3638594 w 6835750"/>
              <a:gd name="connsiteY130" fmla="*/ 5268034 h 5687134"/>
              <a:gd name="connsiteX131" fmla="*/ 3689946 w 6835750"/>
              <a:gd name="connsiteY131" fmla="*/ 5185484 h 5687134"/>
              <a:gd name="connsiteX132" fmla="*/ 3716475 w 6835750"/>
              <a:gd name="connsiteY132" fmla="*/ 5185385 h 5687134"/>
              <a:gd name="connsiteX133" fmla="*/ 3005119 w 6835750"/>
              <a:gd name="connsiteY133" fmla="*/ 5175959 h 5687134"/>
              <a:gd name="connsiteX134" fmla="*/ 3071793 w 6835750"/>
              <a:gd name="connsiteY134" fmla="*/ 5242634 h 5687134"/>
              <a:gd name="connsiteX135" fmla="*/ 3005119 w 6835750"/>
              <a:gd name="connsiteY135" fmla="*/ 5309309 h 5687134"/>
              <a:gd name="connsiteX136" fmla="*/ 2938445 w 6835750"/>
              <a:gd name="connsiteY136" fmla="*/ 5242634 h 5687134"/>
              <a:gd name="connsiteX137" fmla="*/ 3005119 w 6835750"/>
              <a:gd name="connsiteY137" fmla="*/ 5175959 h 5687134"/>
              <a:gd name="connsiteX138" fmla="*/ 2150560 w 6835750"/>
              <a:gd name="connsiteY138" fmla="*/ 5173380 h 5687134"/>
              <a:gd name="connsiteX139" fmla="*/ 2171694 w 6835750"/>
              <a:gd name="connsiteY139" fmla="*/ 5175959 h 5687134"/>
              <a:gd name="connsiteX140" fmla="*/ 2206623 w 6835750"/>
              <a:gd name="connsiteY140" fmla="*/ 5242634 h 5687134"/>
              <a:gd name="connsiteX141" fmla="*/ 2139946 w 6835750"/>
              <a:gd name="connsiteY141" fmla="*/ 5277559 h 5687134"/>
              <a:gd name="connsiteX142" fmla="*/ 2105020 w 6835750"/>
              <a:gd name="connsiteY142" fmla="*/ 5210884 h 5687134"/>
              <a:gd name="connsiteX143" fmla="*/ 2150560 w 6835750"/>
              <a:gd name="connsiteY143" fmla="*/ 5173380 h 5687134"/>
              <a:gd name="connsiteX144" fmla="*/ 4702944 w 6835750"/>
              <a:gd name="connsiteY144" fmla="*/ 5152792 h 5687134"/>
              <a:gd name="connsiteX145" fmla="*/ 4752950 w 6835750"/>
              <a:gd name="connsiteY145" fmla="*/ 5179134 h 5687134"/>
              <a:gd name="connsiteX146" fmla="*/ 4733900 w 6835750"/>
              <a:gd name="connsiteY146" fmla="*/ 5248984 h 5687134"/>
              <a:gd name="connsiteX147" fmla="*/ 4664050 w 6835750"/>
              <a:gd name="connsiteY147" fmla="*/ 5229934 h 5687134"/>
              <a:gd name="connsiteX148" fmla="*/ 4683100 w 6835750"/>
              <a:gd name="connsiteY148" fmla="*/ 5160084 h 5687134"/>
              <a:gd name="connsiteX149" fmla="*/ 4702944 w 6835750"/>
              <a:gd name="connsiteY149" fmla="*/ 5152792 h 5687134"/>
              <a:gd name="connsiteX150" fmla="*/ 3942631 w 6835750"/>
              <a:gd name="connsiteY150" fmla="*/ 5149964 h 5687134"/>
              <a:gd name="connsiteX151" fmla="*/ 3998888 w 6835750"/>
              <a:gd name="connsiteY151" fmla="*/ 5198184 h 5687134"/>
              <a:gd name="connsiteX152" fmla="*/ 3957613 w 6835750"/>
              <a:gd name="connsiteY152" fmla="*/ 5280734 h 5687134"/>
              <a:gd name="connsiteX153" fmla="*/ 3871888 w 6835750"/>
              <a:gd name="connsiteY153" fmla="*/ 5236284 h 5687134"/>
              <a:gd name="connsiteX154" fmla="*/ 3916338 w 6835750"/>
              <a:gd name="connsiteY154" fmla="*/ 5153734 h 5687134"/>
              <a:gd name="connsiteX155" fmla="*/ 3942631 w 6835750"/>
              <a:gd name="connsiteY155" fmla="*/ 5149964 h 5687134"/>
              <a:gd name="connsiteX156" fmla="*/ 2779693 w 6835750"/>
              <a:gd name="connsiteY156" fmla="*/ 5137859 h 5687134"/>
              <a:gd name="connsiteX157" fmla="*/ 2843194 w 6835750"/>
              <a:gd name="connsiteY157" fmla="*/ 5210884 h 5687134"/>
              <a:gd name="connsiteX158" fmla="*/ 2770169 w 6835750"/>
              <a:gd name="connsiteY158" fmla="*/ 5271209 h 5687134"/>
              <a:gd name="connsiteX159" fmla="*/ 2709845 w 6835750"/>
              <a:gd name="connsiteY159" fmla="*/ 5201359 h 5687134"/>
              <a:gd name="connsiteX160" fmla="*/ 2779693 w 6835750"/>
              <a:gd name="connsiteY160" fmla="*/ 5137859 h 5687134"/>
              <a:gd name="connsiteX161" fmla="*/ 5140350 w 6835750"/>
              <a:gd name="connsiteY161" fmla="*/ 5119652 h 5687134"/>
              <a:gd name="connsiteX162" fmla="*/ 5158160 w 6835750"/>
              <a:gd name="connsiteY162" fmla="*/ 5121587 h 5687134"/>
              <a:gd name="connsiteX163" fmla="*/ 5186338 w 6835750"/>
              <a:gd name="connsiteY163" fmla="*/ 5144209 h 5687134"/>
              <a:gd name="connsiteX164" fmla="*/ 5167288 w 6835750"/>
              <a:gd name="connsiteY164" fmla="*/ 5207709 h 5687134"/>
              <a:gd name="connsiteX165" fmla="*/ 5103788 w 6835750"/>
              <a:gd name="connsiteY165" fmla="*/ 5188659 h 5687134"/>
              <a:gd name="connsiteX166" fmla="*/ 5122838 w 6835750"/>
              <a:gd name="connsiteY166" fmla="*/ 5125159 h 5687134"/>
              <a:gd name="connsiteX167" fmla="*/ 5140350 w 6835750"/>
              <a:gd name="connsiteY167" fmla="*/ 5119652 h 5687134"/>
              <a:gd name="connsiteX168" fmla="*/ 4164930 w 6835750"/>
              <a:gd name="connsiteY168" fmla="*/ 5098618 h 5687134"/>
              <a:gd name="connsiteX169" fmla="*/ 4224313 w 6835750"/>
              <a:gd name="connsiteY169" fmla="*/ 5141034 h 5687134"/>
              <a:gd name="connsiteX170" fmla="*/ 4189388 w 6835750"/>
              <a:gd name="connsiteY170" fmla="*/ 5226759 h 5687134"/>
              <a:gd name="connsiteX171" fmla="*/ 4103663 w 6835750"/>
              <a:gd name="connsiteY171" fmla="*/ 5191834 h 5687134"/>
              <a:gd name="connsiteX172" fmla="*/ 4138588 w 6835750"/>
              <a:gd name="connsiteY172" fmla="*/ 5102934 h 5687134"/>
              <a:gd name="connsiteX173" fmla="*/ 4164930 w 6835750"/>
              <a:gd name="connsiteY173" fmla="*/ 5098618 h 5687134"/>
              <a:gd name="connsiteX174" fmla="*/ 1633148 w 6835750"/>
              <a:gd name="connsiteY174" fmla="*/ 5091425 h 5687134"/>
              <a:gd name="connsiteX175" fmla="*/ 1668469 w 6835750"/>
              <a:gd name="connsiteY175" fmla="*/ 5096584 h 5687134"/>
              <a:gd name="connsiteX176" fmla="*/ 1681169 w 6835750"/>
              <a:gd name="connsiteY176" fmla="*/ 5163259 h 5687134"/>
              <a:gd name="connsiteX177" fmla="*/ 1617670 w 6835750"/>
              <a:gd name="connsiteY177" fmla="*/ 5175959 h 5687134"/>
              <a:gd name="connsiteX178" fmla="*/ 1604971 w 6835750"/>
              <a:gd name="connsiteY178" fmla="*/ 5112459 h 5687134"/>
              <a:gd name="connsiteX179" fmla="*/ 1633148 w 6835750"/>
              <a:gd name="connsiteY179" fmla="*/ 5091425 h 5687134"/>
              <a:gd name="connsiteX180" fmla="*/ 2559948 w 6835750"/>
              <a:gd name="connsiteY180" fmla="*/ 5083884 h 5687134"/>
              <a:gd name="connsiteX181" fmla="*/ 2614523 w 6835750"/>
              <a:gd name="connsiteY181" fmla="*/ 5160084 h 5687134"/>
              <a:gd name="connsiteX182" fmla="*/ 2537476 w 6835750"/>
              <a:gd name="connsiteY182" fmla="*/ 5214059 h 5687134"/>
              <a:gd name="connsiteX183" fmla="*/ 2482900 w 6835750"/>
              <a:gd name="connsiteY183" fmla="*/ 5137859 h 5687134"/>
              <a:gd name="connsiteX184" fmla="*/ 2559948 w 6835750"/>
              <a:gd name="connsiteY184" fmla="*/ 5083884 h 5687134"/>
              <a:gd name="connsiteX185" fmla="*/ 1915372 w 6835750"/>
              <a:gd name="connsiteY185" fmla="*/ 5060259 h 5687134"/>
              <a:gd name="connsiteX186" fmla="*/ 1935163 w 6835750"/>
              <a:gd name="connsiteY186" fmla="*/ 5063376 h 5687134"/>
              <a:gd name="connsiteX187" fmla="*/ 1966911 w 6835750"/>
              <a:gd name="connsiteY187" fmla="*/ 5134170 h 5687134"/>
              <a:gd name="connsiteX188" fmla="*/ 1897063 w 6835750"/>
              <a:gd name="connsiteY188" fmla="*/ 5163131 h 5687134"/>
              <a:gd name="connsiteX189" fmla="*/ 1868482 w 6835750"/>
              <a:gd name="connsiteY189" fmla="*/ 5095555 h 5687134"/>
              <a:gd name="connsiteX190" fmla="*/ 1915372 w 6835750"/>
              <a:gd name="connsiteY190" fmla="*/ 5060259 h 5687134"/>
              <a:gd name="connsiteX191" fmla="*/ 4954166 w 6835750"/>
              <a:gd name="connsiteY191" fmla="*/ 5036367 h 5687134"/>
              <a:gd name="connsiteX192" fmla="*/ 4989488 w 6835750"/>
              <a:gd name="connsiteY192" fmla="*/ 5057284 h 5687134"/>
              <a:gd name="connsiteX193" fmla="*/ 4973613 w 6835750"/>
              <a:gd name="connsiteY193" fmla="*/ 5131296 h 5687134"/>
              <a:gd name="connsiteX194" fmla="*/ 4900588 w 6835750"/>
              <a:gd name="connsiteY194" fmla="*/ 5118424 h 5687134"/>
              <a:gd name="connsiteX195" fmla="*/ 4916463 w 6835750"/>
              <a:gd name="connsiteY195" fmla="*/ 5044412 h 5687134"/>
              <a:gd name="connsiteX196" fmla="*/ 4954166 w 6835750"/>
              <a:gd name="connsiteY196" fmla="*/ 5036367 h 5687134"/>
              <a:gd name="connsiteX197" fmla="*/ 4384302 w 6835750"/>
              <a:gd name="connsiteY197" fmla="*/ 5028071 h 5687134"/>
              <a:gd name="connsiteX198" fmla="*/ 4448150 w 6835750"/>
              <a:gd name="connsiteY198" fmla="*/ 5063710 h 5687134"/>
              <a:gd name="connsiteX199" fmla="*/ 4419575 w 6835750"/>
              <a:gd name="connsiteY199" fmla="*/ 5156745 h 5687134"/>
              <a:gd name="connsiteX200" fmla="*/ 4327500 w 6835750"/>
              <a:gd name="connsiteY200" fmla="*/ 5124664 h 5687134"/>
              <a:gd name="connsiteX201" fmla="*/ 4359250 w 6835750"/>
              <a:gd name="connsiteY201" fmla="*/ 5034838 h 5687134"/>
              <a:gd name="connsiteX202" fmla="*/ 4384302 w 6835750"/>
              <a:gd name="connsiteY202" fmla="*/ 5028071 h 5687134"/>
              <a:gd name="connsiteX203" fmla="*/ 2315500 w 6835750"/>
              <a:gd name="connsiteY203" fmla="*/ 5007871 h 5687134"/>
              <a:gd name="connsiteX204" fmla="*/ 2343132 w 6835750"/>
              <a:gd name="connsiteY204" fmla="*/ 5009376 h 5687134"/>
              <a:gd name="connsiteX205" fmla="*/ 2390756 w 6835750"/>
              <a:gd name="connsiteY205" fmla="*/ 5089614 h 5687134"/>
              <a:gd name="connsiteX206" fmla="*/ 2311383 w 6835750"/>
              <a:gd name="connsiteY206" fmla="*/ 5140966 h 5687134"/>
              <a:gd name="connsiteX207" fmla="*/ 2260583 w 6835750"/>
              <a:gd name="connsiteY207" fmla="*/ 5057519 h 5687134"/>
              <a:gd name="connsiteX208" fmla="*/ 2315500 w 6835750"/>
              <a:gd name="connsiteY208" fmla="*/ 5007871 h 5687134"/>
              <a:gd name="connsiteX209" fmla="*/ 3260705 w 6835750"/>
              <a:gd name="connsiteY209" fmla="*/ 4964881 h 5687134"/>
              <a:gd name="connsiteX210" fmla="*/ 3352790 w 6835750"/>
              <a:gd name="connsiteY210" fmla="*/ 5035378 h 5687134"/>
              <a:gd name="connsiteX211" fmla="*/ 3282932 w 6835750"/>
              <a:gd name="connsiteY211" fmla="*/ 5125101 h 5687134"/>
              <a:gd name="connsiteX212" fmla="*/ 3190855 w 6835750"/>
              <a:gd name="connsiteY212" fmla="*/ 5054604 h 5687134"/>
              <a:gd name="connsiteX213" fmla="*/ 3260705 w 6835750"/>
              <a:gd name="connsiteY213" fmla="*/ 4964881 h 5687134"/>
              <a:gd name="connsiteX214" fmla="*/ 3515742 w 6835750"/>
              <a:gd name="connsiteY214" fmla="*/ 4964507 h 5687134"/>
              <a:gd name="connsiteX215" fmla="*/ 3581375 w 6835750"/>
              <a:gd name="connsiteY215" fmla="*/ 5025771 h 5687134"/>
              <a:gd name="connsiteX216" fmla="*/ 3517875 w 6835750"/>
              <a:gd name="connsiteY216" fmla="*/ 5125075 h 5687134"/>
              <a:gd name="connsiteX217" fmla="*/ 3422625 w 6835750"/>
              <a:gd name="connsiteY217" fmla="*/ 5061008 h 5687134"/>
              <a:gd name="connsiteX218" fmla="*/ 3482950 w 6835750"/>
              <a:gd name="connsiteY218" fmla="*/ 4964907 h 5687134"/>
              <a:gd name="connsiteX219" fmla="*/ 3515742 w 6835750"/>
              <a:gd name="connsiteY219" fmla="*/ 4964507 h 5687134"/>
              <a:gd name="connsiteX220" fmla="*/ 5391258 w 6835750"/>
              <a:gd name="connsiteY220" fmla="*/ 4963235 h 5687134"/>
              <a:gd name="connsiteX221" fmla="*/ 5422683 w 6835750"/>
              <a:gd name="connsiteY221" fmla="*/ 4983872 h 5687134"/>
              <a:gd name="connsiteX222" fmla="*/ 5409791 w 6835750"/>
              <a:gd name="connsiteY222" fmla="*/ 5050547 h 5687134"/>
              <a:gd name="connsiteX223" fmla="*/ 5342105 w 6835750"/>
              <a:gd name="connsiteY223" fmla="*/ 5037847 h 5687134"/>
              <a:gd name="connsiteX224" fmla="*/ 5354998 w 6835750"/>
              <a:gd name="connsiteY224" fmla="*/ 4971172 h 5687134"/>
              <a:gd name="connsiteX225" fmla="*/ 5391258 w 6835750"/>
              <a:gd name="connsiteY225" fmla="*/ 4963235 h 5687134"/>
              <a:gd name="connsiteX226" fmla="*/ 4593902 w 6835750"/>
              <a:gd name="connsiteY226" fmla="*/ 4943198 h 5687134"/>
              <a:gd name="connsiteX227" fmla="*/ 4660875 w 6835750"/>
              <a:gd name="connsiteY227" fmla="*/ 4974777 h 5687134"/>
              <a:gd name="connsiteX228" fmla="*/ 4638650 w 6835750"/>
              <a:gd name="connsiteY228" fmla="*/ 5067812 h 5687134"/>
              <a:gd name="connsiteX229" fmla="*/ 4546575 w 6835750"/>
              <a:gd name="connsiteY229" fmla="*/ 5045355 h 5687134"/>
              <a:gd name="connsiteX230" fmla="*/ 4568800 w 6835750"/>
              <a:gd name="connsiteY230" fmla="*/ 4952321 h 5687134"/>
              <a:gd name="connsiteX231" fmla="*/ 4593902 w 6835750"/>
              <a:gd name="connsiteY231" fmla="*/ 4943198 h 5687134"/>
              <a:gd name="connsiteX232" fmla="*/ 3738914 w 6835750"/>
              <a:gd name="connsiteY232" fmla="*/ 4943131 h 5687134"/>
              <a:gd name="connsiteX233" fmla="*/ 3808276 w 6835750"/>
              <a:gd name="connsiteY233" fmla="*/ 5000332 h 5687134"/>
              <a:gd name="connsiteX234" fmla="*/ 3753828 w 6835750"/>
              <a:gd name="connsiteY234" fmla="*/ 5102824 h 5687134"/>
              <a:gd name="connsiteX235" fmla="*/ 3651336 w 6835750"/>
              <a:gd name="connsiteY235" fmla="*/ 5048375 h 5687134"/>
              <a:gd name="connsiteX236" fmla="*/ 3705785 w 6835750"/>
              <a:gd name="connsiteY236" fmla="*/ 4945884 h 5687134"/>
              <a:gd name="connsiteX237" fmla="*/ 3738914 w 6835750"/>
              <a:gd name="connsiteY237" fmla="*/ 4943131 h 5687134"/>
              <a:gd name="connsiteX238" fmla="*/ 3036872 w 6835750"/>
              <a:gd name="connsiteY238" fmla="*/ 4942597 h 5687134"/>
              <a:gd name="connsiteX239" fmla="*/ 3122597 w 6835750"/>
              <a:gd name="connsiteY239" fmla="*/ 5022736 h 5687134"/>
              <a:gd name="connsiteX240" fmla="*/ 3046397 w 6835750"/>
              <a:gd name="connsiteY240" fmla="*/ 5106080 h 5687134"/>
              <a:gd name="connsiteX241" fmla="*/ 2960674 w 6835750"/>
              <a:gd name="connsiteY241" fmla="*/ 5029147 h 5687134"/>
              <a:gd name="connsiteX242" fmla="*/ 3036872 w 6835750"/>
              <a:gd name="connsiteY242" fmla="*/ 4942597 h 5687134"/>
              <a:gd name="connsiteX243" fmla="*/ 1693073 w 6835750"/>
              <a:gd name="connsiteY243" fmla="*/ 4930790 h 5687134"/>
              <a:gd name="connsiteX244" fmla="*/ 1712914 w 6835750"/>
              <a:gd name="connsiteY244" fmla="*/ 4936247 h 5687134"/>
              <a:gd name="connsiteX245" fmla="*/ 1738315 w 6835750"/>
              <a:gd name="connsiteY245" fmla="*/ 5006097 h 5687134"/>
              <a:gd name="connsiteX246" fmla="*/ 1668466 w 6835750"/>
              <a:gd name="connsiteY246" fmla="*/ 5028322 h 5687134"/>
              <a:gd name="connsiteX247" fmla="*/ 1643066 w 6835750"/>
              <a:gd name="connsiteY247" fmla="*/ 4958472 h 5687134"/>
              <a:gd name="connsiteX248" fmla="*/ 1693073 w 6835750"/>
              <a:gd name="connsiteY248" fmla="*/ 4930790 h 5687134"/>
              <a:gd name="connsiteX249" fmla="*/ 1403272 w 6835750"/>
              <a:gd name="connsiteY249" fmla="*/ 4929897 h 5687134"/>
              <a:gd name="connsiteX250" fmla="*/ 1439533 w 6835750"/>
              <a:gd name="connsiteY250" fmla="*/ 4939422 h 5687134"/>
              <a:gd name="connsiteX251" fmla="*/ 1445979 w 6835750"/>
              <a:gd name="connsiteY251" fmla="*/ 5006097 h 5687134"/>
              <a:gd name="connsiteX252" fmla="*/ 1378293 w 6835750"/>
              <a:gd name="connsiteY252" fmla="*/ 5012447 h 5687134"/>
              <a:gd name="connsiteX253" fmla="*/ 1371846 w 6835750"/>
              <a:gd name="connsiteY253" fmla="*/ 4948947 h 5687134"/>
              <a:gd name="connsiteX254" fmla="*/ 1403272 w 6835750"/>
              <a:gd name="connsiteY254" fmla="*/ 4929897 h 5687134"/>
              <a:gd name="connsiteX255" fmla="*/ 2107238 w 6835750"/>
              <a:gd name="connsiteY255" fmla="*/ 4916552 h 5687134"/>
              <a:gd name="connsiteX256" fmla="*/ 2133581 w 6835750"/>
              <a:gd name="connsiteY256" fmla="*/ 4920372 h 5687134"/>
              <a:gd name="connsiteX257" fmla="*/ 2174856 w 6835750"/>
              <a:gd name="connsiteY257" fmla="*/ 5002922 h 5687134"/>
              <a:gd name="connsiteX258" fmla="*/ 2092305 w 6835750"/>
              <a:gd name="connsiteY258" fmla="*/ 5047372 h 5687134"/>
              <a:gd name="connsiteX259" fmla="*/ 2047854 w 6835750"/>
              <a:gd name="connsiteY259" fmla="*/ 4961647 h 5687134"/>
              <a:gd name="connsiteX260" fmla="*/ 2107238 w 6835750"/>
              <a:gd name="connsiteY260" fmla="*/ 4916552 h 5687134"/>
              <a:gd name="connsiteX261" fmla="*/ 3960143 w 6835750"/>
              <a:gd name="connsiteY261" fmla="*/ 4905380 h 5687134"/>
              <a:gd name="connsiteX262" fmla="*/ 4033813 w 6835750"/>
              <a:gd name="connsiteY262" fmla="*/ 4955817 h 5687134"/>
              <a:gd name="connsiteX263" fmla="*/ 3986188 w 6835750"/>
              <a:gd name="connsiteY263" fmla="*/ 5064698 h 5687134"/>
              <a:gd name="connsiteX264" fmla="*/ 3881413 w 6835750"/>
              <a:gd name="connsiteY264" fmla="*/ 5016663 h 5687134"/>
              <a:gd name="connsiteX265" fmla="*/ 3929038 w 6835750"/>
              <a:gd name="connsiteY265" fmla="*/ 4910984 h 5687134"/>
              <a:gd name="connsiteX266" fmla="*/ 3960143 w 6835750"/>
              <a:gd name="connsiteY266" fmla="*/ 4905380 h 5687134"/>
              <a:gd name="connsiteX267" fmla="*/ 2817801 w 6835750"/>
              <a:gd name="connsiteY267" fmla="*/ 4904497 h 5687134"/>
              <a:gd name="connsiteX268" fmla="*/ 2897175 w 6835750"/>
              <a:gd name="connsiteY268" fmla="*/ 4990222 h 5687134"/>
              <a:gd name="connsiteX269" fmla="*/ 2811451 w 6835750"/>
              <a:gd name="connsiteY269" fmla="*/ 5066422 h 5687134"/>
              <a:gd name="connsiteX270" fmla="*/ 2735251 w 6835750"/>
              <a:gd name="connsiteY270" fmla="*/ 4983872 h 5687134"/>
              <a:gd name="connsiteX271" fmla="*/ 2817801 w 6835750"/>
              <a:gd name="connsiteY271" fmla="*/ 4904497 h 5687134"/>
              <a:gd name="connsiteX272" fmla="*/ 5174431 w 6835750"/>
              <a:gd name="connsiteY272" fmla="*/ 4898544 h 5687134"/>
              <a:gd name="connsiteX273" fmla="*/ 5208563 w 6835750"/>
              <a:gd name="connsiteY273" fmla="*/ 4917197 h 5687134"/>
              <a:gd name="connsiteX274" fmla="*/ 5202213 w 6835750"/>
              <a:gd name="connsiteY274" fmla="*/ 4993397 h 5687134"/>
              <a:gd name="connsiteX275" fmla="*/ 5129188 w 6835750"/>
              <a:gd name="connsiteY275" fmla="*/ 4983872 h 5687134"/>
              <a:gd name="connsiteX276" fmla="*/ 5135538 w 6835750"/>
              <a:gd name="connsiteY276" fmla="*/ 4910847 h 5687134"/>
              <a:gd name="connsiteX277" fmla="*/ 5174431 w 6835750"/>
              <a:gd name="connsiteY277" fmla="*/ 4898544 h 5687134"/>
              <a:gd name="connsiteX278" fmla="*/ 2604398 w 6835750"/>
              <a:gd name="connsiteY278" fmla="*/ 4850522 h 5687134"/>
              <a:gd name="connsiteX279" fmla="*/ 2674895 w 6835750"/>
              <a:gd name="connsiteY279" fmla="*/ 4939422 h 5687134"/>
              <a:gd name="connsiteX280" fmla="*/ 2581968 w 6835750"/>
              <a:gd name="connsiteY280" fmla="*/ 5009272 h 5687134"/>
              <a:gd name="connsiteX281" fmla="*/ 2511471 w 6835750"/>
              <a:gd name="connsiteY281" fmla="*/ 4920372 h 5687134"/>
              <a:gd name="connsiteX282" fmla="*/ 2604398 w 6835750"/>
              <a:gd name="connsiteY282" fmla="*/ 4850522 h 5687134"/>
              <a:gd name="connsiteX283" fmla="*/ 4174753 w 6835750"/>
              <a:gd name="connsiteY283" fmla="*/ 4848984 h 5687134"/>
              <a:gd name="connsiteX284" fmla="*/ 4252888 w 6835750"/>
              <a:gd name="connsiteY284" fmla="*/ 4894972 h 5687134"/>
              <a:gd name="connsiteX285" fmla="*/ 4214788 w 6835750"/>
              <a:gd name="connsiteY285" fmla="*/ 5002922 h 5687134"/>
              <a:gd name="connsiteX286" fmla="*/ 4106838 w 6835750"/>
              <a:gd name="connsiteY286" fmla="*/ 4964822 h 5687134"/>
              <a:gd name="connsiteX287" fmla="*/ 4144938 w 6835750"/>
              <a:gd name="connsiteY287" fmla="*/ 4856872 h 5687134"/>
              <a:gd name="connsiteX288" fmla="*/ 4174753 w 6835750"/>
              <a:gd name="connsiteY288" fmla="*/ 4848984 h 5687134"/>
              <a:gd name="connsiteX289" fmla="*/ 4824495 w 6835750"/>
              <a:gd name="connsiteY289" fmla="*/ 4838219 h 5687134"/>
              <a:gd name="connsiteX290" fmla="*/ 4868606 w 6835750"/>
              <a:gd name="connsiteY290" fmla="*/ 4866397 h 5687134"/>
              <a:gd name="connsiteX291" fmla="*/ 4852566 w 6835750"/>
              <a:gd name="connsiteY291" fmla="*/ 4958472 h 5687134"/>
              <a:gd name="connsiteX292" fmla="*/ 4759531 w 6835750"/>
              <a:gd name="connsiteY292" fmla="*/ 4942597 h 5687134"/>
              <a:gd name="connsiteX293" fmla="*/ 4775572 w 6835750"/>
              <a:gd name="connsiteY293" fmla="*/ 4850522 h 5687134"/>
              <a:gd name="connsiteX294" fmla="*/ 4824495 w 6835750"/>
              <a:gd name="connsiteY294" fmla="*/ 4838219 h 5687134"/>
              <a:gd name="connsiteX295" fmla="*/ 1902451 w 6835750"/>
              <a:gd name="connsiteY295" fmla="*/ 4808106 h 5687134"/>
              <a:gd name="connsiteX296" fmla="*/ 1928794 w 6835750"/>
              <a:gd name="connsiteY296" fmla="*/ 4812422 h 5687134"/>
              <a:gd name="connsiteX297" fmla="*/ 1966894 w 6835750"/>
              <a:gd name="connsiteY297" fmla="*/ 4901322 h 5687134"/>
              <a:gd name="connsiteX298" fmla="*/ 1877995 w 6835750"/>
              <a:gd name="connsiteY298" fmla="*/ 4936247 h 5687134"/>
              <a:gd name="connsiteX299" fmla="*/ 1843071 w 6835750"/>
              <a:gd name="connsiteY299" fmla="*/ 4850522 h 5687134"/>
              <a:gd name="connsiteX300" fmla="*/ 1902451 w 6835750"/>
              <a:gd name="connsiteY300" fmla="*/ 4808106 h 5687134"/>
              <a:gd name="connsiteX301" fmla="*/ 5610994 w 6835750"/>
              <a:gd name="connsiteY301" fmla="*/ 4789800 h 5687134"/>
              <a:gd name="connsiteX302" fmla="*/ 5641950 w 6835750"/>
              <a:gd name="connsiteY302" fmla="*/ 4806072 h 5687134"/>
              <a:gd name="connsiteX303" fmla="*/ 5635600 w 6835750"/>
              <a:gd name="connsiteY303" fmla="*/ 4872747 h 5687134"/>
              <a:gd name="connsiteX304" fmla="*/ 5568925 w 6835750"/>
              <a:gd name="connsiteY304" fmla="*/ 4866397 h 5687134"/>
              <a:gd name="connsiteX305" fmla="*/ 5575275 w 6835750"/>
              <a:gd name="connsiteY305" fmla="*/ 4799722 h 5687134"/>
              <a:gd name="connsiteX306" fmla="*/ 5610994 w 6835750"/>
              <a:gd name="connsiteY306" fmla="*/ 4789800 h 5687134"/>
              <a:gd name="connsiteX307" fmla="*/ 1462336 w 6835750"/>
              <a:gd name="connsiteY307" fmla="*/ 4782260 h 5687134"/>
              <a:gd name="connsiteX308" fmla="*/ 1502949 w 6835750"/>
              <a:gd name="connsiteY308" fmla="*/ 4787022 h 5687134"/>
              <a:gd name="connsiteX309" fmla="*/ 1519033 w 6835750"/>
              <a:gd name="connsiteY309" fmla="*/ 4860047 h 5687134"/>
              <a:gd name="connsiteX310" fmla="*/ 1448262 w 6835750"/>
              <a:gd name="connsiteY310" fmla="*/ 4879097 h 5687134"/>
              <a:gd name="connsiteX311" fmla="*/ 1428961 w 6835750"/>
              <a:gd name="connsiteY311" fmla="*/ 4806072 h 5687134"/>
              <a:gd name="connsiteX312" fmla="*/ 1462336 w 6835750"/>
              <a:gd name="connsiteY312" fmla="*/ 4782260 h 5687134"/>
              <a:gd name="connsiteX313" fmla="*/ 2359808 w 6835750"/>
              <a:gd name="connsiteY313" fmla="*/ 4777150 h 5687134"/>
              <a:gd name="connsiteX314" fmla="*/ 2390765 w 6835750"/>
              <a:gd name="connsiteY314" fmla="*/ 4777497 h 5687134"/>
              <a:gd name="connsiteX315" fmla="*/ 2454260 w 6835750"/>
              <a:gd name="connsiteY315" fmla="*/ 4872747 h 5687134"/>
              <a:gd name="connsiteX316" fmla="*/ 2359014 w 6835750"/>
              <a:gd name="connsiteY316" fmla="*/ 4936247 h 5687134"/>
              <a:gd name="connsiteX317" fmla="*/ 2295517 w 6835750"/>
              <a:gd name="connsiteY317" fmla="*/ 4840997 h 5687134"/>
              <a:gd name="connsiteX318" fmla="*/ 2359808 w 6835750"/>
              <a:gd name="connsiteY318" fmla="*/ 4777150 h 5687134"/>
              <a:gd name="connsiteX319" fmla="*/ 4386386 w 6835750"/>
              <a:gd name="connsiteY319" fmla="*/ 4776257 h 5687134"/>
              <a:gd name="connsiteX320" fmla="*/ 4467200 w 6835750"/>
              <a:gd name="connsiteY320" fmla="*/ 4812422 h 5687134"/>
              <a:gd name="connsiteX321" fmla="*/ 4438625 w 6835750"/>
              <a:gd name="connsiteY321" fmla="*/ 4923547 h 5687134"/>
              <a:gd name="connsiteX322" fmla="*/ 4327500 w 6835750"/>
              <a:gd name="connsiteY322" fmla="*/ 4898147 h 5687134"/>
              <a:gd name="connsiteX323" fmla="*/ 4356075 w 6835750"/>
              <a:gd name="connsiteY323" fmla="*/ 4787022 h 5687134"/>
              <a:gd name="connsiteX324" fmla="*/ 4386386 w 6835750"/>
              <a:gd name="connsiteY324" fmla="*/ 4776257 h 5687134"/>
              <a:gd name="connsiteX325" fmla="*/ 3340095 w 6835750"/>
              <a:gd name="connsiteY325" fmla="*/ 4752097 h 5687134"/>
              <a:gd name="connsiteX326" fmla="*/ 3425800 w 6835750"/>
              <a:gd name="connsiteY326" fmla="*/ 4831472 h 5687134"/>
              <a:gd name="connsiteX327" fmla="*/ 3346445 w 6835750"/>
              <a:gd name="connsiteY327" fmla="*/ 4914022 h 5687134"/>
              <a:gd name="connsiteX328" fmla="*/ 3263883 w 6835750"/>
              <a:gd name="connsiteY328" fmla="*/ 4837822 h 5687134"/>
              <a:gd name="connsiteX329" fmla="*/ 3340095 w 6835750"/>
              <a:gd name="connsiteY329" fmla="*/ 4752097 h 5687134"/>
              <a:gd name="connsiteX330" fmla="*/ 1185865 w 6835750"/>
              <a:gd name="connsiteY330" fmla="*/ 4752097 h 5687134"/>
              <a:gd name="connsiteX331" fmla="*/ 1219203 w 6835750"/>
              <a:gd name="connsiteY331" fmla="*/ 4764797 h 5687134"/>
              <a:gd name="connsiteX332" fmla="*/ 1222378 w 6835750"/>
              <a:gd name="connsiteY332" fmla="*/ 4831472 h 5687134"/>
              <a:gd name="connsiteX333" fmla="*/ 1155703 w 6835750"/>
              <a:gd name="connsiteY333" fmla="*/ 4834647 h 5687134"/>
              <a:gd name="connsiteX334" fmla="*/ 1152528 w 6835750"/>
              <a:gd name="connsiteY334" fmla="*/ 4767972 h 5687134"/>
              <a:gd name="connsiteX335" fmla="*/ 1185865 w 6835750"/>
              <a:gd name="connsiteY335" fmla="*/ 4752097 h 5687134"/>
              <a:gd name="connsiteX336" fmla="*/ 3546450 w 6835750"/>
              <a:gd name="connsiteY336" fmla="*/ 4748922 h 5687134"/>
              <a:gd name="connsiteX337" fmla="*/ 3635350 w 6835750"/>
              <a:gd name="connsiteY337" fmla="*/ 4818772 h 5687134"/>
              <a:gd name="connsiteX338" fmla="*/ 3565500 w 6835750"/>
              <a:gd name="connsiteY338" fmla="*/ 4907672 h 5687134"/>
              <a:gd name="connsiteX339" fmla="*/ 3476600 w 6835750"/>
              <a:gd name="connsiteY339" fmla="*/ 4837822 h 5687134"/>
              <a:gd name="connsiteX340" fmla="*/ 3546450 w 6835750"/>
              <a:gd name="connsiteY340" fmla="*/ 4748922 h 5687134"/>
              <a:gd name="connsiteX341" fmla="*/ 5383601 w 6835750"/>
              <a:gd name="connsiteY341" fmla="*/ 4747335 h 5687134"/>
              <a:gd name="connsiteX342" fmla="*/ 5419400 w 6835750"/>
              <a:gd name="connsiteY342" fmla="*/ 4761622 h 5687134"/>
              <a:gd name="connsiteX343" fmla="*/ 5419400 w 6835750"/>
              <a:gd name="connsiteY343" fmla="*/ 4837822 h 5687134"/>
              <a:gd name="connsiteX344" fmla="*/ 5345388 w 6835750"/>
              <a:gd name="connsiteY344" fmla="*/ 4834647 h 5687134"/>
              <a:gd name="connsiteX345" fmla="*/ 5345388 w 6835750"/>
              <a:gd name="connsiteY345" fmla="*/ 4761622 h 5687134"/>
              <a:gd name="connsiteX346" fmla="*/ 5383601 w 6835750"/>
              <a:gd name="connsiteY346" fmla="*/ 4747335 h 5687134"/>
              <a:gd name="connsiteX347" fmla="*/ 3132952 w 6835750"/>
              <a:gd name="connsiteY347" fmla="*/ 4739397 h 5687134"/>
              <a:gd name="connsiteX348" fmla="*/ 3213077 w 6835750"/>
              <a:gd name="connsiteY348" fmla="*/ 4825122 h 5687134"/>
              <a:gd name="connsiteX349" fmla="*/ 3126539 w 6835750"/>
              <a:gd name="connsiteY349" fmla="*/ 4901322 h 5687134"/>
              <a:gd name="connsiteX350" fmla="*/ 3049608 w 6835750"/>
              <a:gd name="connsiteY350" fmla="*/ 4818772 h 5687134"/>
              <a:gd name="connsiteX351" fmla="*/ 3132952 w 6835750"/>
              <a:gd name="connsiteY351" fmla="*/ 4739397 h 5687134"/>
              <a:gd name="connsiteX352" fmla="*/ 3783325 w 6835750"/>
              <a:gd name="connsiteY352" fmla="*/ 4726300 h 5687134"/>
              <a:gd name="connsiteX353" fmla="*/ 3846401 w 6835750"/>
              <a:gd name="connsiteY353" fmla="*/ 4787022 h 5687134"/>
              <a:gd name="connsiteX354" fmla="*/ 3785528 w 6835750"/>
              <a:gd name="connsiteY354" fmla="*/ 4885447 h 5687134"/>
              <a:gd name="connsiteX355" fmla="*/ 3686208 w 6835750"/>
              <a:gd name="connsiteY355" fmla="*/ 4821947 h 5687134"/>
              <a:gd name="connsiteX356" fmla="*/ 3750285 w 6835750"/>
              <a:gd name="connsiteY356" fmla="*/ 4726697 h 5687134"/>
              <a:gd name="connsiteX357" fmla="*/ 3783325 w 6835750"/>
              <a:gd name="connsiteY357" fmla="*/ 4726300 h 5687134"/>
              <a:gd name="connsiteX358" fmla="*/ 5020841 w 6835750"/>
              <a:gd name="connsiteY358" fmla="*/ 4719157 h 5687134"/>
              <a:gd name="connsiteX359" fmla="*/ 5065688 w 6835750"/>
              <a:gd name="connsiteY359" fmla="*/ 4742572 h 5687134"/>
              <a:gd name="connsiteX360" fmla="*/ 5059338 w 6835750"/>
              <a:gd name="connsiteY360" fmla="*/ 4837822 h 5687134"/>
              <a:gd name="connsiteX361" fmla="*/ 4964088 w 6835750"/>
              <a:gd name="connsiteY361" fmla="*/ 4828297 h 5687134"/>
              <a:gd name="connsiteX362" fmla="*/ 4973613 w 6835750"/>
              <a:gd name="connsiteY362" fmla="*/ 4736222 h 5687134"/>
              <a:gd name="connsiteX363" fmla="*/ 5020841 w 6835750"/>
              <a:gd name="connsiteY363" fmla="*/ 4719157 h 5687134"/>
              <a:gd name="connsiteX364" fmla="*/ 2928931 w 6835750"/>
              <a:gd name="connsiteY364" fmla="*/ 4710822 h 5687134"/>
              <a:gd name="connsiteX365" fmla="*/ 2998778 w 6835750"/>
              <a:gd name="connsiteY365" fmla="*/ 4799722 h 5687134"/>
              <a:gd name="connsiteX366" fmla="*/ 2909879 w 6835750"/>
              <a:gd name="connsiteY366" fmla="*/ 4869572 h 5687134"/>
              <a:gd name="connsiteX367" fmla="*/ 2840028 w 6835750"/>
              <a:gd name="connsiteY367" fmla="*/ 4780672 h 5687134"/>
              <a:gd name="connsiteX368" fmla="*/ 2928931 w 6835750"/>
              <a:gd name="connsiteY368" fmla="*/ 4710822 h 5687134"/>
              <a:gd name="connsiteX369" fmla="*/ 3985890 w 6835750"/>
              <a:gd name="connsiteY369" fmla="*/ 4685422 h 5687134"/>
              <a:gd name="connsiteX370" fmla="*/ 4052863 w 6835750"/>
              <a:gd name="connsiteY370" fmla="*/ 4742572 h 5687134"/>
              <a:gd name="connsiteX371" fmla="*/ 3998888 w 6835750"/>
              <a:gd name="connsiteY371" fmla="*/ 4840997 h 5687134"/>
              <a:gd name="connsiteX372" fmla="*/ 3900463 w 6835750"/>
              <a:gd name="connsiteY372" fmla="*/ 4787022 h 5687134"/>
              <a:gd name="connsiteX373" fmla="*/ 3954438 w 6835750"/>
              <a:gd name="connsiteY373" fmla="*/ 4688597 h 5687134"/>
              <a:gd name="connsiteX374" fmla="*/ 3985890 w 6835750"/>
              <a:gd name="connsiteY374" fmla="*/ 4685422 h 5687134"/>
              <a:gd name="connsiteX375" fmla="*/ 1710068 w 6835750"/>
              <a:gd name="connsiteY375" fmla="*/ 4685125 h 5687134"/>
              <a:gd name="connsiteX376" fmla="*/ 1735119 w 6835750"/>
              <a:gd name="connsiteY376" fmla="*/ 4691772 h 5687134"/>
              <a:gd name="connsiteX377" fmla="*/ 1766870 w 6835750"/>
              <a:gd name="connsiteY377" fmla="*/ 4780672 h 5687134"/>
              <a:gd name="connsiteX378" fmla="*/ 1674795 w 6835750"/>
              <a:gd name="connsiteY378" fmla="*/ 4812422 h 5687134"/>
              <a:gd name="connsiteX379" fmla="*/ 1646220 w 6835750"/>
              <a:gd name="connsiteY379" fmla="*/ 4723522 h 5687134"/>
              <a:gd name="connsiteX380" fmla="*/ 1710068 w 6835750"/>
              <a:gd name="connsiteY380" fmla="*/ 4685125 h 5687134"/>
              <a:gd name="connsiteX381" fmla="*/ 4621187 w 6835750"/>
              <a:gd name="connsiteY381" fmla="*/ 4683835 h 5687134"/>
              <a:gd name="connsiteX382" fmla="*/ 4673575 w 6835750"/>
              <a:gd name="connsiteY382" fmla="*/ 4717172 h 5687134"/>
              <a:gd name="connsiteX383" fmla="*/ 4654525 w 6835750"/>
              <a:gd name="connsiteY383" fmla="*/ 4828297 h 5687134"/>
              <a:gd name="connsiteX384" fmla="*/ 4540225 w 6835750"/>
              <a:gd name="connsiteY384" fmla="*/ 4809247 h 5687134"/>
              <a:gd name="connsiteX385" fmla="*/ 4559275 w 6835750"/>
              <a:gd name="connsiteY385" fmla="*/ 4698122 h 5687134"/>
              <a:gd name="connsiteX386" fmla="*/ 4621187 w 6835750"/>
              <a:gd name="connsiteY386" fmla="*/ 4683835 h 5687134"/>
              <a:gd name="connsiteX387" fmla="*/ 2156557 w 6835750"/>
              <a:gd name="connsiteY387" fmla="*/ 4682694 h 5687134"/>
              <a:gd name="connsiteX388" fmla="*/ 2187561 w 6835750"/>
              <a:gd name="connsiteY388" fmla="*/ 4685422 h 5687134"/>
              <a:gd name="connsiteX389" fmla="*/ 2241540 w 6835750"/>
              <a:gd name="connsiteY389" fmla="*/ 4787022 h 5687134"/>
              <a:gd name="connsiteX390" fmla="*/ 2143111 w 6835750"/>
              <a:gd name="connsiteY390" fmla="*/ 4840997 h 5687134"/>
              <a:gd name="connsiteX391" fmla="*/ 2089134 w 6835750"/>
              <a:gd name="connsiteY391" fmla="*/ 4739397 h 5687134"/>
              <a:gd name="connsiteX392" fmla="*/ 2156557 w 6835750"/>
              <a:gd name="connsiteY392" fmla="*/ 4682694 h 5687134"/>
              <a:gd name="connsiteX393" fmla="*/ 2728907 w 6835750"/>
              <a:gd name="connsiteY393" fmla="*/ 4663197 h 5687134"/>
              <a:gd name="connsiteX394" fmla="*/ 2792406 w 6835750"/>
              <a:gd name="connsiteY394" fmla="*/ 4761622 h 5687134"/>
              <a:gd name="connsiteX395" fmla="*/ 2697155 w 6835750"/>
              <a:gd name="connsiteY395" fmla="*/ 4821947 h 5687134"/>
              <a:gd name="connsiteX396" fmla="*/ 2633655 w 6835750"/>
              <a:gd name="connsiteY396" fmla="*/ 4726697 h 5687134"/>
              <a:gd name="connsiteX397" fmla="*/ 2728907 w 6835750"/>
              <a:gd name="connsiteY397" fmla="*/ 4663197 h 5687134"/>
              <a:gd name="connsiteX398" fmla="*/ 4182839 w 6835750"/>
              <a:gd name="connsiteY398" fmla="*/ 4625941 h 5687134"/>
              <a:gd name="connsiteX399" fmla="*/ 4256063 w 6835750"/>
              <a:gd name="connsiteY399" fmla="*/ 4679072 h 5687134"/>
              <a:gd name="connsiteX400" fmla="*/ 4211613 w 6835750"/>
              <a:gd name="connsiteY400" fmla="*/ 4783847 h 5687134"/>
              <a:gd name="connsiteX401" fmla="*/ 4106838 w 6835750"/>
              <a:gd name="connsiteY401" fmla="*/ 4736222 h 5687134"/>
              <a:gd name="connsiteX402" fmla="*/ 4151288 w 6835750"/>
              <a:gd name="connsiteY402" fmla="*/ 4631447 h 5687134"/>
              <a:gd name="connsiteX403" fmla="*/ 4182839 w 6835750"/>
              <a:gd name="connsiteY403" fmla="*/ 4625941 h 5687134"/>
              <a:gd name="connsiteX404" fmla="*/ 1262856 w 6835750"/>
              <a:gd name="connsiteY404" fmla="*/ 4614382 h 5687134"/>
              <a:gd name="connsiteX405" fmla="*/ 1301751 w 6835750"/>
              <a:gd name="connsiteY405" fmla="*/ 4625097 h 5687134"/>
              <a:gd name="connsiteX406" fmla="*/ 1314451 w 6835750"/>
              <a:gd name="connsiteY406" fmla="*/ 4698122 h 5687134"/>
              <a:gd name="connsiteX407" fmla="*/ 1241425 w 6835750"/>
              <a:gd name="connsiteY407" fmla="*/ 4707647 h 5687134"/>
              <a:gd name="connsiteX408" fmla="*/ 1228724 w 6835750"/>
              <a:gd name="connsiteY408" fmla="*/ 4634622 h 5687134"/>
              <a:gd name="connsiteX409" fmla="*/ 1262856 w 6835750"/>
              <a:gd name="connsiteY409" fmla="*/ 4614382 h 5687134"/>
              <a:gd name="connsiteX410" fmla="*/ 2501510 w 6835750"/>
              <a:gd name="connsiteY410" fmla="*/ 4599697 h 5687134"/>
              <a:gd name="connsiteX411" fmla="*/ 2534645 w 6835750"/>
              <a:gd name="connsiteY411" fmla="*/ 4602872 h 5687134"/>
              <a:gd name="connsiteX412" fmla="*/ 2589093 w 6835750"/>
              <a:gd name="connsiteY412" fmla="*/ 4701297 h 5687134"/>
              <a:gd name="connsiteX413" fmla="*/ 2486600 w 6835750"/>
              <a:gd name="connsiteY413" fmla="*/ 4755272 h 5687134"/>
              <a:gd name="connsiteX414" fmla="*/ 2432154 w 6835750"/>
              <a:gd name="connsiteY414" fmla="*/ 4656847 h 5687134"/>
              <a:gd name="connsiteX415" fmla="*/ 2501510 w 6835750"/>
              <a:gd name="connsiteY415" fmla="*/ 4599697 h 5687134"/>
              <a:gd name="connsiteX416" fmla="*/ 5813003 w 6835750"/>
              <a:gd name="connsiteY416" fmla="*/ 4596522 h 5687134"/>
              <a:gd name="connsiteX417" fmla="*/ 5845150 w 6835750"/>
              <a:gd name="connsiteY417" fmla="*/ 4612397 h 5687134"/>
              <a:gd name="connsiteX418" fmla="*/ 5845150 w 6835750"/>
              <a:gd name="connsiteY418" fmla="*/ 4679072 h 5687134"/>
              <a:gd name="connsiteX419" fmla="*/ 5778475 w 6835750"/>
              <a:gd name="connsiteY419" fmla="*/ 4675897 h 5687134"/>
              <a:gd name="connsiteX420" fmla="*/ 5778475 w 6835750"/>
              <a:gd name="connsiteY420" fmla="*/ 4609222 h 5687134"/>
              <a:gd name="connsiteX421" fmla="*/ 5813003 w 6835750"/>
              <a:gd name="connsiteY421" fmla="*/ 4596522 h 5687134"/>
              <a:gd name="connsiteX422" fmla="*/ 5206578 w 6835750"/>
              <a:gd name="connsiteY422" fmla="*/ 4584219 h 5687134"/>
              <a:gd name="connsiteX423" fmla="*/ 5253013 w 6835750"/>
              <a:gd name="connsiteY423" fmla="*/ 4606047 h 5687134"/>
              <a:gd name="connsiteX424" fmla="*/ 5253013 w 6835750"/>
              <a:gd name="connsiteY424" fmla="*/ 4698122 h 5687134"/>
              <a:gd name="connsiteX425" fmla="*/ 5157763 w 6835750"/>
              <a:gd name="connsiteY425" fmla="*/ 4698122 h 5687134"/>
              <a:gd name="connsiteX426" fmla="*/ 5157763 w 6835750"/>
              <a:gd name="connsiteY426" fmla="*/ 4602872 h 5687134"/>
              <a:gd name="connsiteX427" fmla="*/ 5206578 w 6835750"/>
              <a:gd name="connsiteY427" fmla="*/ 4584219 h 5687134"/>
              <a:gd name="connsiteX428" fmla="*/ 5578847 w 6835750"/>
              <a:gd name="connsiteY428" fmla="*/ 4577472 h 5687134"/>
              <a:gd name="connsiteX429" fmla="*/ 5616550 w 6835750"/>
              <a:gd name="connsiteY429" fmla="*/ 4590172 h 5687134"/>
              <a:gd name="connsiteX430" fmla="*/ 5622900 w 6835750"/>
              <a:gd name="connsiteY430" fmla="*/ 4663197 h 5687134"/>
              <a:gd name="connsiteX431" fmla="*/ 5546700 w 6835750"/>
              <a:gd name="connsiteY431" fmla="*/ 4669547 h 5687134"/>
              <a:gd name="connsiteX432" fmla="*/ 5543525 w 6835750"/>
              <a:gd name="connsiteY432" fmla="*/ 4593347 h 5687134"/>
              <a:gd name="connsiteX433" fmla="*/ 5578847 w 6835750"/>
              <a:gd name="connsiteY433" fmla="*/ 4577472 h 5687134"/>
              <a:gd name="connsiteX434" fmla="*/ 4816513 w 6835750"/>
              <a:gd name="connsiteY434" fmla="*/ 4573900 h 5687134"/>
              <a:gd name="connsiteX435" fmla="*/ 4871762 w 6835750"/>
              <a:gd name="connsiteY435" fmla="*/ 4599697 h 5687134"/>
              <a:gd name="connsiteX436" fmla="*/ 4862153 w 6835750"/>
              <a:gd name="connsiteY436" fmla="*/ 4713997 h 5687134"/>
              <a:gd name="connsiteX437" fmla="*/ 4746850 w 6835750"/>
              <a:gd name="connsiteY437" fmla="*/ 4707647 h 5687134"/>
              <a:gd name="connsiteX438" fmla="*/ 4756459 w 6835750"/>
              <a:gd name="connsiteY438" fmla="*/ 4593347 h 5687134"/>
              <a:gd name="connsiteX439" fmla="*/ 4816513 w 6835750"/>
              <a:gd name="connsiteY439" fmla="*/ 4573900 h 5687134"/>
              <a:gd name="connsiteX440" fmla="*/ 1961530 w 6835750"/>
              <a:gd name="connsiteY440" fmla="*/ 4572412 h 5687134"/>
              <a:gd name="connsiteX441" fmla="*/ 1993362 w 6835750"/>
              <a:gd name="connsiteY441" fmla="*/ 4577472 h 5687134"/>
              <a:gd name="connsiteX442" fmla="*/ 2038195 w 6835750"/>
              <a:gd name="connsiteY442" fmla="*/ 4682247 h 5687134"/>
              <a:gd name="connsiteX443" fmla="*/ 1932505 w 6835750"/>
              <a:gd name="connsiteY443" fmla="*/ 4729872 h 5687134"/>
              <a:gd name="connsiteX444" fmla="*/ 1887665 w 6835750"/>
              <a:gd name="connsiteY444" fmla="*/ 4625097 h 5687134"/>
              <a:gd name="connsiteX445" fmla="*/ 1961530 w 6835750"/>
              <a:gd name="connsiteY445" fmla="*/ 4572412 h 5687134"/>
              <a:gd name="connsiteX446" fmla="*/ 987028 w 6835750"/>
              <a:gd name="connsiteY446" fmla="*/ 4556438 h 5687134"/>
              <a:gd name="connsiteX447" fmla="*/ 1019178 w 6835750"/>
              <a:gd name="connsiteY447" fmla="*/ 4571122 h 5687134"/>
              <a:gd name="connsiteX448" fmla="*/ 1016004 w 6835750"/>
              <a:gd name="connsiteY448" fmla="*/ 4637797 h 5687134"/>
              <a:gd name="connsiteX449" fmla="*/ 949327 w 6835750"/>
              <a:gd name="connsiteY449" fmla="*/ 4634622 h 5687134"/>
              <a:gd name="connsiteX450" fmla="*/ 952501 w 6835750"/>
              <a:gd name="connsiteY450" fmla="*/ 4567947 h 5687134"/>
              <a:gd name="connsiteX451" fmla="*/ 987028 w 6835750"/>
              <a:gd name="connsiteY451" fmla="*/ 4556438 h 5687134"/>
              <a:gd name="connsiteX452" fmla="*/ 4378151 w 6835750"/>
              <a:gd name="connsiteY452" fmla="*/ 4552320 h 5687134"/>
              <a:gd name="connsiteX453" fmla="*/ 4454500 w 6835750"/>
              <a:gd name="connsiteY453" fmla="*/ 4596522 h 5687134"/>
              <a:gd name="connsiteX454" fmla="*/ 4416400 w 6835750"/>
              <a:gd name="connsiteY454" fmla="*/ 4704472 h 5687134"/>
              <a:gd name="connsiteX455" fmla="*/ 4308450 w 6835750"/>
              <a:gd name="connsiteY455" fmla="*/ 4669547 h 5687134"/>
              <a:gd name="connsiteX456" fmla="*/ 4346550 w 6835750"/>
              <a:gd name="connsiteY456" fmla="*/ 4561597 h 5687134"/>
              <a:gd name="connsiteX457" fmla="*/ 4378151 w 6835750"/>
              <a:gd name="connsiteY457" fmla="*/ 4552320 h 5687134"/>
              <a:gd name="connsiteX458" fmla="*/ 1529043 w 6835750"/>
              <a:gd name="connsiteY458" fmla="*/ 4548054 h 5687134"/>
              <a:gd name="connsiteX459" fmla="*/ 1554146 w 6835750"/>
              <a:gd name="connsiteY459" fmla="*/ 4558422 h 5687134"/>
              <a:gd name="connsiteX460" fmla="*/ 1576371 w 6835750"/>
              <a:gd name="connsiteY460" fmla="*/ 4647322 h 5687134"/>
              <a:gd name="connsiteX461" fmla="*/ 1484295 w 6835750"/>
              <a:gd name="connsiteY461" fmla="*/ 4669547 h 5687134"/>
              <a:gd name="connsiteX462" fmla="*/ 1462070 w 6835750"/>
              <a:gd name="connsiteY462" fmla="*/ 4580647 h 5687134"/>
              <a:gd name="connsiteX463" fmla="*/ 1529043 w 6835750"/>
              <a:gd name="connsiteY463" fmla="*/ 4548054 h 5687134"/>
              <a:gd name="connsiteX464" fmla="*/ 2311599 w 6835750"/>
              <a:gd name="connsiteY464" fmla="*/ 4517941 h 5687134"/>
              <a:gd name="connsiteX465" fmla="*/ 2343146 w 6835750"/>
              <a:gd name="connsiteY465" fmla="*/ 4523497 h 5687134"/>
              <a:gd name="connsiteX466" fmla="*/ 2387591 w 6835750"/>
              <a:gd name="connsiteY466" fmla="*/ 4628272 h 5687134"/>
              <a:gd name="connsiteX467" fmla="*/ 2282827 w 6835750"/>
              <a:gd name="connsiteY467" fmla="*/ 4672722 h 5687134"/>
              <a:gd name="connsiteX468" fmla="*/ 2238372 w 6835750"/>
              <a:gd name="connsiteY468" fmla="*/ 4567947 h 5687134"/>
              <a:gd name="connsiteX469" fmla="*/ 2311599 w 6835750"/>
              <a:gd name="connsiteY469" fmla="*/ 4517941 h 5687134"/>
              <a:gd name="connsiteX470" fmla="*/ 4563690 w 6835750"/>
              <a:gd name="connsiteY470" fmla="*/ 4462428 h 5687134"/>
              <a:gd name="connsiteX471" fmla="*/ 4641825 w 6835750"/>
              <a:gd name="connsiteY471" fmla="*/ 4501272 h 5687134"/>
              <a:gd name="connsiteX472" fmla="*/ 4616425 w 6835750"/>
              <a:gd name="connsiteY472" fmla="*/ 4612397 h 5687134"/>
              <a:gd name="connsiteX473" fmla="*/ 4505300 w 6835750"/>
              <a:gd name="connsiteY473" fmla="*/ 4583822 h 5687134"/>
              <a:gd name="connsiteX474" fmla="*/ 4533875 w 6835750"/>
              <a:gd name="connsiteY474" fmla="*/ 4472697 h 5687134"/>
              <a:gd name="connsiteX475" fmla="*/ 4563690 w 6835750"/>
              <a:gd name="connsiteY475" fmla="*/ 4462428 h 5687134"/>
              <a:gd name="connsiteX476" fmla="*/ 1775161 w 6835750"/>
              <a:gd name="connsiteY476" fmla="*/ 4448885 h 5687134"/>
              <a:gd name="connsiteX477" fmla="*/ 1804975 w 6835750"/>
              <a:gd name="connsiteY477" fmla="*/ 4456822 h 5687134"/>
              <a:gd name="connsiteX478" fmla="*/ 1843078 w 6835750"/>
              <a:gd name="connsiteY478" fmla="*/ 4564772 h 5687134"/>
              <a:gd name="connsiteX479" fmla="*/ 1735127 w 6835750"/>
              <a:gd name="connsiteY479" fmla="*/ 4599697 h 5687134"/>
              <a:gd name="connsiteX480" fmla="*/ 1697026 w 6835750"/>
              <a:gd name="connsiteY480" fmla="*/ 4491747 h 5687134"/>
              <a:gd name="connsiteX481" fmla="*/ 1775161 w 6835750"/>
              <a:gd name="connsiteY481" fmla="*/ 4448885 h 5687134"/>
              <a:gd name="connsiteX482" fmla="*/ 5002188 w 6835750"/>
              <a:gd name="connsiteY482" fmla="*/ 4447297 h 5687134"/>
              <a:gd name="connsiteX483" fmla="*/ 5059338 w 6835750"/>
              <a:gd name="connsiteY483" fmla="*/ 4469522 h 5687134"/>
              <a:gd name="connsiteX484" fmla="*/ 5059338 w 6835750"/>
              <a:gd name="connsiteY484" fmla="*/ 4583822 h 5687134"/>
              <a:gd name="connsiteX485" fmla="*/ 4945038 w 6835750"/>
              <a:gd name="connsiteY485" fmla="*/ 4586997 h 5687134"/>
              <a:gd name="connsiteX486" fmla="*/ 4945038 w 6835750"/>
              <a:gd name="connsiteY486" fmla="*/ 4472697 h 5687134"/>
              <a:gd name="connsiteX487" fmla="*/ 5002188 w 6835750"/>
              <a:gd name="connsiteY487" fmla="*/ 4447297 h 5687134"/>
              <a:gd name="connsiteX488" fmla="*/ 5379954 w 6835750"/>
              <a:gd name="connsiteY488" fmla="*/ 4436582 h 5687134"/>
              <a:gd name="connsiteX489" fmla="*/ 5428888 w 6835750"/>
              <a:gd name="connsiteY489" fmla="*/ 4453647 h 5687134"/>
              <a:gd name="connsiteX490" fmla="*/ 5438514 w 6835750"/>
              <a:gd name="connsiteY490" fmla="*/ 4545722 h 5687134"/>
              <a:gd name="connsiteX491" fmla="*/ 5342251 w 6835750"/>
              <a:gd name="connsiteY491" fmla="*/ 4552072 h 5687134"/>
              <a:gd name="connsiteX492" fmla="*/ 5335833 w 6835750"/>
              <a:gd name="connsiteY492" fmla="*/ 4459997 h 5687134"/>
              <a:gd name="connsiteX493" fmla="*/ 5379954 w 6835750"/>
              <a:gd name="connsiteY493" fmla="*/ 4436582 h 5687134"/>
              <a:gd name="connsiteX494" fmla="*/ 1079898 w 6835750"/>
              <a:gd name="connsiteY494" fmla="*/ 4431819 h 5687134"/>
              <a:gd name="connsiteX495" fmla="*/ 1117600 w 6835750"/>
              <a:gd name="connsiteY495" fmla="*/ 4444122 h 5687134"/>
              <a:gd name="connsiteX496" fmla="*/ 1123950 w 6835750"/>
              <a:gd name="connsiteY496" fmla="*/ 4517147 h 5687134"/>
              <a:gd name="connsiteX497" fmla="*/ 1047750 w 6835750"/>
              <a:gd name="connsiteY497" fmla="*/ 4523497 h 5687134"/>
              <a:gd name="connsiteX498" fmla="*/ 1044574 w 6835750"/>
              <a:gd name="connsiteY498" fmla="*/ 4450472 h 5687134"/>
              <a:gd name="connsiteX499" fmla="*/ 1079898 w 6835750"/>
              <a:gd name="connsiteY499" fmla="*/ 4431819 h 5687134"/>
              <a:gd name="connsiteX500" fmla="*/ 2128727 w 6835750"/>
              <a:gd name="connsiteY500" fmla="*/ 4420359 h 5687134"/>
              <a:gd name="connsiteX501" fmla="*/ 2158989 w 6835750"/>
              <a:gd name="connsiteY501" fmla="*/ 4428247 h 5687134"/>
              <a:gd name="connsiteX502" fmla="*/ 2197091 w 6835750"/>
              <a:gd name="connsiteY502" fmla="*/ 4536197 h 5687134"/>
              <a:gd name="connsiteX503" fmla="*/ 2085966 w 6835750"/>
              <a:gd name="connsiteY503" fmla="*/ 4574297 h 5687134"/>
              <a:gd name="connsiteX504" fmla="*/ 2051034 w 6835750"/>
              <a:gd name="connsiteY504" fmla="*/ 4466347 h 5687134"/>
              <a:gd name="connsiteX505" fmla="*/ 2128727 w 6835750"/>
              <a:gd name="connsiteY505" fmla="*/ 4420359 h 5687134"/>
              <a:gd name="connsiteX506" fmla="*/ 1330199 w 6835750"/>
              <a:gd name="connsiteY506" fmla="*/ 4396100 h 5687134"/>
              <a:gd name="connsiteX507" fmla="*/ 1379123 w 6835750"/>
              <a:gd name="connsiteY507" fmla="*/ 4406022 h 5687134"/>
              <a:gd name="connsiteX508" fmla="*/ 1395163 w 6835750"/>
              <a:gd name="connsiteY508" fmla="*/ 4501272 h 5687134"/>
              <a:gd name="connsiteX509" fmla="*/ 1302129 w 6835750"/>
              <a:gd name="connsiteY509" fmla="*/ 4517147 h 5687134"/>
              <a:gd name="connsiteX510" fmla="*/ 1286088 w 6835750"/>
              <a:gd name="connsiteY510" fmla="*/ 4421897 h 5687134"/>
              <a:gd name="connsiteX511" fmla="*/ 1330199 w 6835750"/>
              <a:gd name="connsiteY511" fmla="*/ 4396100 h 5687134"/>
              <a:gd name="connsiteX512" fmla="*/ 5759822 w 6835750"/>
              <a:gd name="connsiteY512" fmla="*/ 4392132 h 5687134"/>
              <a:gd name="connsiteX513" fmla="*/ 5797525 w 6835750"/>
              <a:gd name="connsiteY513" fmla="*/ 4402847 h 5687134"/>
              <a:gd name="connsiteX514" fmla="*/ 5810225 w 6835750"/>
              <a:gd name="connsiteY514" fmla="*/ 4475872 h 5687134"/>
              <a:gd name="connsiteX515" fmla="*/ 5737200 w 6835750"/>
              <a:gd name="connsiteY515" fmla="*/ 4485397 h 5687134"/>
              <a:gd name="connsiteX516" fmla="*/ 5724500 w 6835750"/>
              <a:gd name="connsiteY516" fmla="*/ 4412372 h 5687134"/>
              <a:gd name="connsiteX517" fmla="*/ 5759822 w 6835750"/>
              <a:gd name="connsiteY517" fmla="*/ 4392132 h 5687134"/>
              <a:gd name="connsiteX518" fmla="*/ 5999883 w 6835750"/>
              <a:gd name="connsiteY518" fmla="*/ 4386972 h 5687134"/>
              <a:gd name="connsiteX519" fmla="*/ 6033726 w 6835750"/>
              <a:gd name="connsiteY519" fmla="*/ 4399672 h 5687134"/>
              <a:gd name="connsiteX520" fmla="*/ 6040172 w 6835750"/>
              <a:gd name="connsiteY520" fmla="*/ 4466347 h 5687134"/>
              <a:gd name="connsiteX521" fmla="*/ 5972487 w 6835750"/>
              <a:gd name="connsiteY521" fmla="*/ 4469522 h 5687134"/>
              <a:gd name="connsiteX522" fmla="*/ 5966040 w 6835750"/>
              <a:gd name="connsiteY522" fmla="*/ 4402847 h 5687134"/>
              <a:gd name="connsiteX523" fmla="*/ 5999883 w 6835750"/>
              <a:gd name="connsiteY523" fmla="*/ 4386972 h 5687134"/>
              <a:gd name="connsiteX524" fmla="*/ 4771718 w 6835750"/>
              <a:gd name="connsiteY524" fmla="*/ 4356810 h 5687134"/>
              <a:gd name="connsiteX525" fmla="*/ 4824165 w 6835750"/>
              <a:gd name="connsiteY525" fmla="*/ 4390147 h 5687134"/>
              <a:gd name="connsiteX526" fmla="*/ 4804948 w 6835750"/>
              <a:gd name="connsiteY526" fmla="*/ 4501272 h 5687134"/>
              <a:gd name="connsiteX527" fmla="*/ 4692848 w 6835750"/>
              <a:gd name="connsiteY527" fmla="*/ 4482222 h 5687134"/>
              <a:gd name="connsiteX528" fmla="*/ 4712065 w 6835750"/>
              <a:gd name="connsiteY528" fmla="*/ 4371097 h 5687134"/>
              <a:gd name="connsiteX529" fmla="*/ 4771718 w 6835750"/>
              <a:gd name="connsiteY529" fmla="*/ 4356810 h 5687134"/>
              <a:gd name="connsiteX530" fmla="*/ 803363 w 6835750"/>
              <a:gd name="connsiteY530" fmla="*/ 4344904 h 5687134"/>
              <a:gd name="connsiteX531" fmla="*/ 834793 w 6835750"/>
              <a:gd name="connsiteY531" fmla="*/ 4361572 h 5687134"/>
              <a:gd name="connsiteX532" fmla="*/ 825121 w 6835750"/>
              <a:gd name="connsiteY532" fmla="*/ 4428247 h 5687134"/>
              <a:gd name="connsiteX533" fmla="*/ 760657 w 6835750"/>
              <a:gd name="connsiteY533" fmla="*/ 4418722 h 5687134"/>
              <a:gd name="connsiteX534" fmla="*/ 767103 w 6835750"/>
              <a:gd name="connsiteY534" fmla="*/ 4352047 h 5687134"/>
              <a:gd name="connsiteX535" fmla="*/ 803363 w 6835750"/>
              <a:gd name="connsiteY535" fmla="*/ 4344904 h 5687134"/>
              <a:gd name="connsiteX536" fmla="*/ 1953809 w 6835750"/>
              <a:gd name="connsiteY536" fmla="*/ 4309532 h 5687134"/>
              <a:gd name="connsiteX537" fmla="*/ 1983929 w 6835750"/>
              <a:gd name="connsiteY537" fmla="*/ 4320297 h 5687134"/>
              <a:gd name="connsiteX538" fmla="*/ 2012760 w 6835750"/>
              <a:gd name="connsiteY538" fmla="*/ 4431422 h 5687134"/>
              <a:gd name="connsiteX539" fmla="*/ 1900670 w 6835750"/>
              <a:gd name="connsiteY539" fmla="*/ 4456822 h 5687134"/>
              <a:gd name="connsiteX540" fmla="*/ 1871848 w 6835750"/>
              <a:gd name="connsiteY540" fmla="*/ 4345697 h 5687134"/>
              <a:gd name="connsiteX541" fmla="*/ 1953809 w 6835750"/>
              <a:gd name="connsiteY541" fmla="*/ 4309532 h 5687134"/>
              <a:gd name="connsiteX542" fmla="*/ 1600488 w 6835750"/>
              <a:gd name="connsiteY542" fmla="*/ 4306853 h 5687134"/>
              <a:gd name="connsiteX543" fmla="*/ 1630353 w 6835750"/>
              <a:gd name="connsiteY543" fmla="*/ 4317122 h 5687134"/>
              <a:gd name="connsiteX544" fmla="*/ 1658927 w 6835750"/>
              <a:gd name="connsiteY544" fmla="*/ 4428247 h 5687134"/>
              <a:gd name="connsiteX545" fmla="*/ 1547803 w 6835750"/>
              <a:gd name="connsiteY545" fmla="*/ 4456822 h 5687134"/>
              <a:gd name="connsiteX546" fmla="*/ 1519228 w 6835750"/>
              <a:gd name="connsiteY546" fmla="*/ 4345697 h 5687134"/>
              <a:gd name="connsiteX547" fmla="*/ 1600488 w 6835750"/>
              <a:gd name="connsiteY547" fmla="*/ 4306853 h 5687134"/>
              <a:gd name="connsiteX548" fmla="*/ 5174431 w 6835750"/>
              <a:gd name="connsiteY548" fmla="*/ 4306010 h 5687134"/>
              <a:gd name="connsiteX549" fmla="*/ 5233963 w 6835750"/>
              <a:gd name="connsiteY549" fmla="*/ 4323472 h 5687134"/>
              <a:gd name="connsiteX550" fmla="*/ 5243488 w 6835750"/>
              <a:gd name="connsiteY550" fmla="*/ 4437772 h 5687134"/>
              <a:gd name="connsiteX551" fmla="*/ 5129188 w 6835750"/>
              <a:gd name="connsiteY551" fmla="*/ 4450472 h 5687134"/>
              <a:gd name="connsiteX552" fmla="*/ 5119663 w 6835750"/>
              <a:gd name="connsiteY552" fmla="*/ 4336172 h 5687134"/>
              <a:gd name="connsiteX553" fmla="*/ 5174431 w 6835750"/>
              <a:gd name="connsiteY553" fmla="*/ 4306010 h 5687134"/>
              <a:gd name="connsiteX554" fmla="*/ 5543128 w 6835750"/>
              <a:gd name="connsiteY554" fmla="*/ 4275450 h 5687134"/>
              <a:gd name="connsiteX555" fmla="*/ 5594325 w 6835750"/>
              <a:gd name="connsiteY555" fmla="*/ 4285372 h 5687134"/>
              <a:gd name="connsiteX556" fmla="*/ 5607025 w 6835750"/>
              <a:gd name="connsiteY556" fmla="*/ 4380622 h 5687134"/>
              <a:gd name="connsiteX557" fmla="*/ 5514950 w 6835750"/>
              <a:gd name="connsiteY557" fmla="*/ 4393322 h 5687134"/>
              <a:gd name="connsiteX558" fmla="*/ 5499075 w 6835750"/>
              <a:gd name="connsiteY558" fmla="*/ 4301247 h 5687134"/>
              <a:gd name="connsiteX559" fmla="*/ 5543128 w 6835750"/>
              <a:gd name="connsiteY559" fmla="*/ 4275450 h 5687134"/>
              <a:gd name="connsiteX560" fmla="*/ 4940338 w 6835750"/>
              <a:gd name="connsiteY560" fmla="*/ 4234572 h 5687134"/>
              <a:gd name="connsiteX561" fmla="*/ 4995587 w 6835750"/>
              <a:gd name="connsiteY561" fmla="*/ 4263147 h 5687134"/>
              <a:gd name="connsiteX562" fmla="*/ 4985978 w 6835750"/>
              <a:gd name="connsiteY562" fmla="*/ 4377447 h 5687134"/>
              <a:gd name="connsiteX563" fmla="*/ 4870675 w 6835750"/>
              <a:gd name="connsiteY563" fmla="*/ 4367922 h 5687134"/>
              <a:gd name="connsiteX564" fmla="*/ 4880284 w 6835750"/>
              <a:gd name="connsiteY564" fmla="*/ 4253622 h 5687134"/>
              <a:gd name="connsiteX565" fmla="*/ 4940338 w 6835750"/>
              <a:gd name="connsiteY565" fmla="*/ 4234572 h 5687134"/>
              <a:gd name="connsiteX566" fmla="*/ 911222 w 6835750"/>
              <a:gd name="connsiteY566" fmla="*/ 4233779 h 5687134"/>
              <a:gd name="connsiteX567" fmla="*/ 949323 w 6835750"/>
              <a:gd name="connsiteY567" fmla="*/ 4250447 h 5687134"/>
              <a:gd name="connsiteX568" fmla="*/ 949323 w 6835750"/>
              <a:gd name="connsiteY568" fmla="*/ 4323472 h 5687134"/>
              <a:gd name="connsiteX569" fmla="*/ 873123 w 6835750"/>
              <a:gd name="connsiteY569" fmla="*/ 4323472 h 5687134"/>
              <a:gd name="connsiteX570" fmla="*/ 873123 w 6835750"/>
              <a:gd name="connsiteY570" fmla="*/ 4250447 h 5687134"/>
              <a:gd name="connsiteX571" fmla="*/ 911222 w 6835750"/>
              <a:gd name="connsiteY571" fmla="*/ 4233779 h 5687134"/>
              <a:gd name="connsiteX572" fmla="*/ 1170762 w 6835750"/>
              <a:gd name="connsiteY572" fmla="*/ 4229810 h 5687134"/>
              <a:gd name="connsiteX573" fmla="*/ 1219181 w 6835750"/>
              <a:gd name="connsiteY573" fmla="*/ 4244097 h 5687134"/>
              <a:gd name="connsiteX574" fmla="*/ 1228706 w 6835750"/>
              <a:gd name="connsiteY574" fmla="*/ 4339347 h 5687134"/>
              <a:gd name="connsiteX575" fmla="*/ 1133457 w 6835750"/>
              <a:gd name="connsiteY575" fmla="*/ 4345697 h 5687134"/>
              <a:gd name="connsiteX576" fmla="*/ 1127106 w 6835750"/>
              <a:gd name="connsiteY576" fmla="*/ 4253622 h 5687134"/>
              <a:gd name="connsiteX577" fmla="*/ 1170762 w 6835750"/>
              <a:gd name="connsiteY577" fmla="*/ 4229810 h 5687134"/>
              <a:gd name="connsiteX578" fmla="*/ 5946815 w 6835750"/>
              <a:gd name="connsiteY578" fmla="*/ 4191859 h 5687134"/>
              <a:gd name="connsiteX579" fmla="*/ 5966970 w 6835750"/>
              <a:gd name="connsiteY579" fmla="*/ 4199647 h 5687134"/>
              <a:gd name="connsiteX580" fmla="*/ 5983054 w 6835750"/>
              <a:gd name="connsiteY580" fmla="*/ 4272672 h 5687134"/>
              <a:gd name="connsiteX581" fmla="*/ 5909068 w 6835750"/>
              <a:gd name="connsiteY581" fmla="*/ 4288547 h 5687134"/>
              <a:gd name="connsiteX582" fmla="*/ 5892984 w 6835750"/>
              <a:gd name="connsiteY582" fmla="*/ 4215522 h 5687134"/>
              <a:gd name="connsiteX583" fmla="*/ 5946815 w 6835750"/>
              <a:gd name="connsiteY583" fmla="*/ 4191859 h 5687134"/>
              <a:gd name="connsiteX584" fmla="*/ 1758550 w 6835750"/>
              <a:gd name="connsiteY584" fmla="*/ 4182185 h 5687134"/>
              <a:gd name="connsiteX585" fmla="*/ 1817682 w 6835750"/>
              <a:gd name="connsiteY585" fmla="*/ 4196472 h 5687134"/>
              <a:gd name="connsiteX586" fmla="*/ 1836737 w 6835750"/>
              <a:gd name="connsiteY586" fmla="*/ 4310772 h 5687134"/>
              <a:gd name="connsiteX587" fmla="*/ 1725608 w 6835750"/>
              <a:gd name="connsiteY587" fmla="*/ 4326647 h 5687134"/>
              <a:gd name="connsiteX588" fmla="*/ 1706560 w 6835750"/>
              <a:gd name="connsiteY588" fmla="*/ 4215522 h 5687134"/>
              <a:gd name="connsiteX589" fmla="*/ 1758550 w 6835750"/>
              <a:gd name="connsiteY589" fmla="*/ 4182185 h 5687134"/>
              <a:gd name="connsiteX590" fmla="*/ 6169794 w 6835750"/>
              <a:gd name="connsiteY590" fmla="*/ 4164722 h 5687134"/>
              <a:gd name="connsiteX591" fmla="*/ 6205513 w 6835750"/>
              <a:gd name="connsiteY591" fmla="*/ 4174247 h 5687134"/>
              <a:gd name="connsiteX592" fmla="*/ 6215038 w 6835750"/>
              <a:gd name="connsiteY592" fmla="*/ 4237747 h 5687134"/>
              <a:gd name="connsiteX593" fmla="*/ 6148363 w 6835750"/>
              <a:gd name="connsiteY593" fmla="*/ 4247272 h 5687134"/>
              <a:gd name="connsiteX594" fmla="*/ 6138838 w 6835750"/>
              <a:gd name="connsiteY594" fmla="*/ 4183772 h 5687134"/>
              <a:gd name="connsiteX595" fmla="*/ 6169794 w 6835750"/>
              <a:gd name="connsiteY595" fmla="*/ 4164722 h 5687134"/>
              <a:gd name="connsiteX596" fmla="*/ 5337421 w 6835750"/>
              <a:gd name="connsiteY596" fmla="*/ 4151625 h 5687134"/>
              <a:gd name="connsiteX597" fmla="*/ 5397065 w 6835750"/>
              <a:gd name="connsiteY597" fmla="*/ 4164722 h 5687134"/>
              <a:gd name="connsiteX598" fmla="*/ 5419482 w 6835750"/>
              <a:gd name="connsiteY598" fmla="*/ 4279022 h 5687134"/>
              <a:gd name="connsiteX599" fmla="*/ 5304196 w 6835750"/>
              <a:gd name="connsiteY599" fmla="*/ 4298072 h 5687134"/>
              <a:gd name="connsiteX600" fmla="*/ 5284982 w 6835750"/>
              <a:gd name="connsiteY600" fmla="*/ 4183772 h 5687134"/>
              <a:gd name="connsiteX601" fmla="*/ 5337421 w 6835750"/>
              <a:gd name="connsiteY601" fmla="*/ 4151625 h 5687134"/>
              <a:gd name="connsiteX602" fmla="*/ 1408384 w 6835750"/>
              <a:gd name="connsiteY602" fmla="*/ 4151625 h 5687134"/>
              <a:gd name="connsiteX603" fmla="*/ 1468037 w 6835750"/>
              <a:gd name="connsiteY603" fmla="*/ 4164722 h 5687134"/>
              <a:gd name="connsiteX604" fmla="*/ 1487255 w 6835750"/>
              <a:gd name="connsiteY604" fmla="*/ 4279022 h 5687134"/>
              <a:gd name="connsiteX605" fmla="*/ 1375154 w 6835750"/>
              <a:gd name="connsiteY605" fmla="*/ 4298072 h 5687134"/>
              <a:gd name="connsiteX606" fmla="*/ 1355936 w 6835750"/>
              <a:gd name="connsiteY606" fmla="*/ 4183772 h 5687134"/>
              <a:gd name="connsiteX607" fmla="*/ 1408384 w 6835750"/>
              <a:gd name="connsiteY607" fmla="*/ 4151625 h 5687134"/>
              <a:gd name="connsiteX608" fmla="*/ 638576 w 6835750"/>
              <a:gd name="connsiteY608" fmla="*/ 4118288 h 5687134"/>
              <a:gd name="connsiteX609" fmla="*/ 668341 w 6835750"/>
              <a:gd name="connsiteY609" fmla="*/ 4139322 h 5687134"/>
              <a:gd name="connsiteX610" fmla="*/ 652467 w 6835750"/>
              <a:gd name="connsiteY610" fmla="*/ 4202822 h 5687134"/>
              <a:gd name="connsiteX611" fmla="*/ 588961 w 6835750"/>
              <a:gd name="connsiteY611" fmla="*/ 4190122 h 5687134"/>
              <a:gd name="connsiteX612" fmla="*/ 601661 w 6835750"/>
              <a:gd name="connsiteY612" fmla="*/ 4123447 h 5687134"/>
              <a:gd name="connsiteX613" fmla="*/ 638576 w 6835750"/>
              <a:gd name="connsiteY613" fmla="*/ 4118288 h 5687134"/>
              <a:gd name="connsiteX614" fmla="*/ 5097438 w 6835750"/>
              <a:gd name="connsiteY614" fmla="*/ 4099635 h 5687134"/>
              <a:gd name="connsiteX615" fmla="*/ 5154588 w 6835750"/>
              <a:gd name="connsiteY615" fmla="*/ 4123447 h 5687134"/>
              <a:gd name="connsiteX616" fmla="*/ 5154588 w 6835750"/>
              <a:gd name="connsiteY616" fmla="*/ 4237747 h 5687134"/>
              <a:gd name="connsiteX617" fmla="*/ 5040288 w 6835750"/>
              <a:gd name="connsiteY617" fmla="*/ 4237747 h 5687134"/>
              <a:gd name="connsiteX618" fmla="*/ 5040288 w 6835750"/>
              <a:gd name="connsiteY618" fmla="*/ 4123447 h 5687134"/>
              <a:gd name="connsiteX619" fmla="*/ 5097438 w 6835750"/>
              <a:gd name="connsiteY619" fmla="*/ 4099635 h 5687134"/>
              <a:gd name="connsiteX620" fmla="*/ 5718447 w 6835750"/>
              <a:gd name="connsiteY620" fmla="*/ 4098543 h 5687134"/>
              <a:gd name="connsiteX621" fmla="*/ 5743550 w 6835750"/>
              <a:gd name="connsiteY621" fmla="*/ 4107572 h 5687134"/>
              <a:gd name="connsiteX622" fmla="*/ 5765775 w 6835750"/>
              <a:gd name="connsiteY622" fmla="*/ 4199647 h 5687134"/>
              <a:gd name="connsiteX623" fmla="*/ 5673700 w 6835750"/>
              <a:gd name="connsiteY623" fmla="*/ 4221872 h 5687134"/>
              <a:gd name="connsiteX624" fmla="*/ 5651475 w 6835750"/>
              <a:gd name="connsiteY624" fmla="*/ 4129797 h 5687134"/>
              <a:gd name="connsiteX625" fmla="*/ 5718447 w 6835750"/>
              <a:gd name="connsiteY625" fmla="*/ 4098543 h 5687134"/>
              <a:gd name="connsiteX626" fmla="*/ 1025506 w 6835750"/>
              <a:gd name="connsiteY626" fmla="*/ 4050422 h 5687134"/>
              <a:gd name="connsiteX627" fmla="*/ 1073131 w 6835750"/>
              <a:gd name="connsiteY627" fmla="*/ 4069472 h 5687134"/>
              <a:gd name="connsiteX628" fmla="*/ 1073131 w 6835750"/>
              <a:gd name="connsiteY628" fmla="*/ 4164722 h 5687134"/>
              <a:gd name="connsiteX629" fmla="*/ 981056 w 6835750"/>
              <a:gd name="connsiteY629" fmla="*/ 4164722 h 5687134"/>
              <a:gd name="connsiteX630" fmla="*/ 977881 w 6835750"/>
              <a:gd name="connsiteY630" fmla="*/ 4069472 h 5687134"/>
              <a:gd name="connsiteX631" fmla="*/ 1025506 w 6835750"/>
              <a:gd name="connsiteY631" fmla="*/ 4050422 h 5687134"/>
              <a:gd name="connsiteX632" fmla="*/ 1605754 w 6835750"/>
              <a:gd name="connsiteY632" fmla="*/ 4040897 h 5687134"/>
              <a:gd name="connsiteX633" fmla="*/ 1665284 w 6835750"/>
              <a:gd name="connsiteY633" fmla="*/ 4059947 h 5687134"/>
              <a:gd name="connsiteX634" fmla="*/ 1674809 w 6835750"/>
              <a:gd name="connsiteY634" fmla="*/ 4174247 h 5687134"/>
              <a:gd name="connsiteX635" fmla="*/ 1560511 w 6835750"/>
              <a:gd name="connsiteY635" fmla="*/ 4183772 h 5687134"/>
              <a:gd name="connsiteX636" fmla="*/ 1550986 w 6835750"/>
              <a:gd name="connsiteY636" fmla="*/ 4069472 h 5687134"/>
              <a:gd name="connsiteX637" fmla="*/ 1605754 w 6835750"/>
              <a:gd name="connsiteY637" fmla="*/ 4040897 h 5687134"/>
              <a:gd name="connsiteX638" fmla="*/ 758032 w 6835750"/>
              <a:gd name="connsiteY638" fmla="*/ 4025022 h 5687134"/>
              <a:gd name="connsiteX639" fmla="*/ 792164 w 6835750"/>
              <a:gd name="connsiteY639" fmla="*/ 4040897 h 5687134"/>
              <a:gd name="connsiteX640" fmla="*/ 785813 w 6835750"/>
              <a:gd name="connsiteY640" fmla="*/ 4117097 h 5687134"/>
              <a:gd name="connsiteX641" fmla="*/ 712788 w 6835750"/>
              <a:gd name="connsiteY641" fmla="*/ 4110747 h 5687134"/>
              <a:gd name="connsiteX642" fmla="*/ 719138 w 6835750"/>
              <a:gd name="connsiteY642" fmla="*/ 4037722 h 5687134"/>
              <a:gd name="connsiteX643" fmla="*/ 758032 w 6835750"/>
              <a:gd name="connsiteY643" fmla="*/ 4025022 h 5687134"/>
              <a:gd name="connsiteX644" fmla="*/ 5516163 w 6835750"/>
              <a:gd name="connsiteY644" fmla="*/ 3983003 h 5687134"/>
              <a:gd name="connsiteX645" fmla="*/ 5546235 w 6835750"/>
              <a:gd name="connsiteY645" fmla="*/ 3993272 h 5687134"/>
              <a:gd name="connsiteX646" fmla="*/ 5575057 w 6835750"/>
              <a:gd name="connsiteY646" fmla="*/ 4104397 h 5687134"/>
              <a:gd name="connsiteX647" fmla="*/ 5466176 w 6835750"/>
              <a:gd name="connsiteY647" fmla="*/ 4132972 h 5687134"/>
              <a:gd name="connsiteX648" fmla="*/ 5437354 w 6835750"/>
              <a:gd name="connsiteY648" fmla="*/ 4021847 h 5687134"/>
              <a:gd name="connsiteX649" fmla="*/ 5516163 w 6835750"/>
              <a:gd name="connsiteY649" fmla="*/ 3983003 h 5687134"/>
              <a:gd name="connsiteX650" fmla="*/ 1258081 w 6835750"/>
              <a:gd name="connsiteY650" fmla="*/ 3981763 h 5687134"/>
              <a:gd name="connsiteX651" fmla="*/ 1317613 w 6835750"/>
              <a:gd name="connsiteY651" fmla="*/ 3999622 h 5687134"/>
              <a:gd name="connsiteX652" fmla="*/ 1327138 w 6835750"/>
              <a:gd name="connsiteY652" fmla="*/ 4113922 h 5687134"/>
              <a:gd name="connsiteX653" fmla="*/ 1212837 w 6835750"/>
              <a:gd name="connsiteY653" fmla="*/ 4123447 h 5687134"/>
              <a:gd name="connsiteX654" fmla="*/ 1203312 w 6835750"/>
              <a:gd name="connsiteY654" fmla="*/ 4009147 h 5687134"/>
              <a:gd name="connsiteX655" fmla="*/ 1258081 w 6835750"/>
              <a:gd name="connsiteY655" fmla="*/ 3981763 h 5687134"/>
              <a:gd name="connsiteX656" fmla="*/ 6093594 w 6835750"/>
              <a:gd name="connsiteY656" fmla="*/ 3978290 h 5687134"/>
              <a:gd name="connsiteX657" fmla="*/ 6113438 w 6835750"/>
              <a:gd name="connsiteY657" fmla="*/ 3983747 h 5687134"/>
              <a:gd name="connsiteX658" fmla="*/ 6135663 w 6835750"/>
              <a:gd name="connsiteY658" fmla="*/ 4053597 h 5687134"/>
              <a:gd name="connsiteX659" fmla="*/ 6065813 w 6835750"/>
              <a:gd name="connsiteY659" fmla="*/ 4075822 h 5687134"/>
              <a:gd name="connsiteX660" fmla="*/ 6043588 w 6835750"/>
              <a:gd name="connsiteY660" fmla="*/ 4005972 h 5687134"/>
              <a:gd name="connsiteX661" fmla="*/ 6093594 w 6835750"/>
              <a:gd name="connsiteY661" fmla="*/ 3978290 h 5687134"/>
              <a:gd name="connsiteX662" fmla="*/ 5241107 w 6835750"/>
              <a:gd name="connsiteY662" fmla="*/ 3950013 h 5687134"/>
              <a:gd name="connsiteX663" fmla="*/ 5300638 w 6835750"/>
              <a:gd name="connsiteY663" fmla="*/ 3967872 h 5687134"/>
              <a:gd name="connsiteX664" fmla="*/ 5310163 w 6835750"/>
              <a:gd name="connsiteY664" fmla="*/ 4082172 h 5687134"/>
              <a:gd name="connsiteX665" fmla="*/ 5195863 w 6835750"/>
              <a:gd name="connsiteY665" fmla="*/ 4091697 h 5687134"/>
              <a:gd name="connsiteX666" fmla="*/ 5186338 w 6835750"/>
              <a:gd name="connsiteY666" fmla="*/ 3977397 h 5687134"/>
              <a:gd name="connsiteX667" fmla="*/ 5241107 w 6835750"/>
              <a:gd name="connsiteY667" fmla="*/ 3950013 h 5687134"/>
              <a:gd name="connsiteX668" fmla="*/ 6317828 w 6835750"/>
              <a:gd name="connsiteY668" fmla="*/ 3926311 h 5687134"/>
              <a:gd name="connsiteX669" fmla="*/ 6354738 w 6835750"/>
              <a:gd name="connsiteY669" fmla="*/ 3931546 h 5687134"/>
              <a:gd name="connsiteX670" fmla="*/ 6367438 w 6835750"/>
              <a:gd name="connsiteY670" fmla="*/ 3995980 h 5687134"/>
              <a:gd name="connsiteX671" fmla="*/ 6303938 w 6835750"/>
              <a:gd name="connsiteY671" fmla="*/ 4012089 h 5687134"/>
              <a:gd name="connsiteX672" fmla="*/ 6288063 w 6835750"/>
              <a:gd name="connsiteY672" fmla="*/ 3947654 h 5687134"/>
              <a:gd name="connsiteX673" fmla="*/ 6317828 w 6835750"/>
              <a:gd name="connsiteY673" fmla="*/ 3926311 h 5687134"/>
              <a:gd name="connsiteX674" fmla="*/ 5853186 w 6835750"/>
              <a:gd name="connsiteY674" fmla="*/ 3912058 h 5687134"/>
              <a:gd name="connsiteX675" fmla="*/ 5880075 w 6835750"/>
              <a:gd name="connsiteY675" fmla="*/ 3918825 h 5687134"/>
              <a:gd name="connsiteX676" fmla="*/ 5908650 w 6835750"/>
              <a:gd name="connsiteY676" fmla="*/ 4008651 h 5687134"/>
              <a:gd name="connsiteX677" fmla="*/ 5816575 w 6835750"/>
              <a:gd name="connsiteY677" fmla="*/ 4037524 h 5687134"/>
              <a:gd name="connsiteX678" fmla="*/ 5788000 w 6835750"/>
              <a:gd name="connsiteY678" fmla="*/ 3947697 h 5687134"/>
              <a:gd name="connsiteX679" fmla="*/ 5853186 w 6835750"/>
              <a:gd name="connsiteY679" fmla="*/ 3912058 h 5687134"/>
              <a:gd name="connsiteX680" fmla="*/ 1464466 w 6835750"/>
              <a:gd name="connsiteY680" fmla="*/ 3885393 h 5687134"/>
              <a:gd name="connsiteX681" fmla="*/ 1522127 w 6835750"/>
              <a:gd name="connsiteY681" fmla="*/ 3909418 h 5687134"/>
              <a:gd name="connsiteX682" fmla="*/ 1522127 w 6835750"/>
              <a:gd name="connsiteY682" fmla="*/ 4024739 h 5687134"/>
              <a:gd name="connsiteX683" fmla="*/ 1406805 w 6835750"/>
              <a:gd name="connsiteY683" fmla="*/ 4024739 h 5687134"/>
              <a:gd name="connsiteX684" fmla="*/ 1406805 w 6835750"/>
              <a:gd name="connsiteY684" fmla="*/ 3909418 h 5687134"/>
              <a:gd name="connsiteX685" fmla="*/ 1464466 w 6835750"/>
              <a:gd name="connsiteY685" fmla="*/ 3885393 h 5687134"/>
              <a:gd name="connsiteX686" fmla="*/ 476299 w 6835750"/>
              <a:gd name="connsiteY686" fmla="*/ 3875158 h 5687134"/>
              <a:gd name="connsiteX687" fmla="*/ 522286 w 6835750"/>
              <a:gd name="connsiteY687" fmla="*/ 3900076 h 5687134"/>
              <a:gd name="connsiteX688" fmla="*/ 503237 w 6835750"/>
              <a:gd name="connsiteY688" fmla="*/ 3964510 h 5687134"/>
              <a:gd name="connsiteX689" fmla="*/ 436562 w 6835750"/>
              <a:gd name="connsiteY689" fmla="*/ 3945180 h 5687134"/>
              <a:gd name="connsiteX690" fmla="*/ 458787 w 6835750"/>
              <a:gd name="connsiteY690" fmla="*/ 3880746 h 5687134"/>
              <a:gd name="connsiteX691" fmla="*/ 476299 w 6835750"/>
              <a:gd name="connsiteY691" fmla="*/ 3875158 h 5687134"/>
              <a:gd name="connsiteX692" fmla="*/ 894187 w 6835750"/>
              <a:gd name="connsiteY692" fmla="*/ 3860407 h 5687134"/>
              <a:gd name="connsiteX693" fmla="*/ 939512 w 6835750"/>
              <a:gd name="connsiteY693" fmla="*/ 3884072 h 5687134"/>
              <a:gd name="connsiteX694" fmla="*/ 933094 w 6835750"/>
              <a:gd name="connsiteY694" fmla="*/ 3980336 h 5687134"/>
              <a:gd name="connsiteX695" fmla="*/ 840040 w 6835750"/>
              <a:gd name="connsiteY695" fmla="*/ 3970709 h 5687134"/>
              <a:gd name="connsiteX696" fmla="*/ 846457 w 6835750"/>
              <a:gd name="connsiteY696" fmla="*/ 3877654 h 5687134"/>
              <a:gd name="connsiteX697" fmla="*/ 894187 w 6835750"/>
              <a:gd name="connsiteY697" fmla="*/ 3860407 h 5687134"/>
              <a:gd name="connsiteX698" fmla="*/ 624677 w 6835750"/>
              <a:gd name="connsiteY698" fmla="*/ 3799994 h 5687134"/>
              <a:gd name="connsiteX699" fmla="*/ 658813 w 6835750"/>
              <a:gd name="connsiteY699" fmla="*/ 3820234 h 5687134"/>
              <a:gd name="connsiteX700" fmla="*/ 646113 w 6835750"/>
              <a:gd name="connsiteY700" fmla="*/ 3893259 h 5687134"/>
              <a:gd name="connsiteX701" fmla="*/ 573083 w 6835750"/>
              <a:gd name="connsiteY701" fmla="*/ 3883734 h 5687134"/>
              <a:gd name="connsiteX702" fmla="*/ 585783 w 6835750"/>
              <a:gd name="connsiteY702" fmla="*/ 3810709 h 5687134"/>
              <a:gd name="connsiteX703" fmla="*/ 624677 w 6835750"/>
              <a:gd name="connsiteY703" fmla="*/ 3799994 h 5687134"/>
              <a:gd name="connsiteX704" fmla="*/ 5651624 w 6835750"/>
              <a:gd name="connsiteY704" fmla="*/ 3799743 h 5687134"/>
              <a:gd name="connsiteX705" fmla="*/ 5683225 w 6835750"/>
              <a:gd name="connsiteY705" fmla="*/ 3807698 h 5687134"/>
              <a:gd name="connsiteX706" fmla="*/ 5721325 w 6835750"/>
              <a:gd name="connsiteY706" fmla="*/ 3916579 h 5687134"/>
              <a:gd name="connsiteX707" fmla="*/ 5613375 w 6835750"/>
              <a:gd name="connsiteY707" fmla="*/ 3955008 h 5687134"/>
              <a:gd name="connsiteX708" fmla="*/ 5575275 w 6835750"/>
              <a:gd name="connsiteY708" fmla="*/ 3846127 h 5687134"/>
              <a:gd name="connsiteX709" fmla="*/ 5651624 w 6835750"/>
              <a:gd name="connsiteY709" fmla="*/ 3799743 h 5687134"/>
              <a:gd name="connsiteX710" fmla="*/ 1125128 w 6835750"/>
              <a:gd name="connsiteY710" fmla="*/ 3799668 h 5687134"/>
              <a:gd name="connsiteX711" fmla="*/ 1181087 w 6835750"/>
              <a:gd name="connsiteY711" fmla="*/ 3823693 h 5687134"/>
              <a:gd name="connsiteX712" fmla="*/ 1181087 w 6835750"/>
              <a:gd name="connsiteY712" fmla="*/ 3939014 h 5687134"/>
              <a:gd name="connsiteX713" fmla="*/ 1066788 w 6835750"/>
              <a:gd name="connsiteY713" fmla="*/ 3939014 h 5687134"/>
              <a:gd name="connsiteX714" fmla="*/ 1066788 w 6835750"/>
              <a:gd name="connsiteY714" fmla="*/ 3823693 h 5687134"/>
              <a:gd name="connsiteX715" fmla="*/ 1125128 w 6835750"/>
              <a:gd name="connsiteY715" fmla="*/ 3799668 h 5687134"/>
              <a:gd name="connsiteX716" fmla="*/ 5375521 w 6835750"/>
              <a:gd name="connsiteY716" fmla="*/ 3788994 h 5687134"/>
              <a:gd name="connsiteX717" fmla="*/ 5435165 w 6835750"/>
              <a:gd name="connsiteY717" fmla="*/ 3804606 h 5687134"/>
              <a:gd name="connsiteX718" fmla="*/ 5454379 w 6835750"/>
              <a:gd name="connsiteY718" fmla="*/ 3916689 h 5687134"/>
              <a:gd name="connsiteX719" fmla="*/ 5342296 w 6835750"/>
              <a:gd name="connsiteY719" fmla="*/ 3935903 h 5687134"/>
              <a:gd name="connsiteX720" fmla="*/ 5323082 w 6835750"/>
              <a:gd name="connsiteY720" fmla="*/ 3823820 h 5687134"/>
              <a:gd name="connsiteX721" fmla="*/ 5375521 w 6835750"/>
              <a:gd name="connsiteY721" fmla="*/ 3788994 h 5687134"/>
              <a:gd name="connsiteX722" fmla="*/ 6223819 w 6835750"/>
              <a:gd name="connsiteY722" fmla="*/ 3751823 h 5687134"/>
              <a:gd name="connsiteX723" fmla="*/ 6243613 w 6835750"/>
              <a:gd name="connsiteY723" fmla="*/ 3756734 h 5687134"/>
              <a:gd name="connsiteX724" fmla="*/ 6272188 w 6835750"/>
              <a:gd name="connsiteY724" fmla="*/ 3823409 h 5687134"/>
              <a:gd name="connsiteX725" fmla="*/ 6205513 w 6835750"/>
              <a:gd name="connsiteY725" fmla="*/ 3851984 h 5687134"/>
              <a:gd name="connsiteX726" fmla="*/ 6176938 w 6835750"/>
              <a:gd name="connsiteY726" fmla="*/ 3785309 h 5687134"/>
              <a:gd name="connsiteX727" fmla="*/ 6223819 w 6835750"/>
              <a:gd name="connsiteY727" fmla="*/ 3751823 h 5687134"/>
              <a:gd name="connsiteX728" fmla="*/ 1339908 w 6835750"/>
              <a:gd name="connsiteY728" fmla="*/ 3720222 h 5687134"/>
              <a:gd name="connsiteX729" fmla="*/ 1395158 w 6835750"/>
              <a:gd name="connsiteY729" fmla="*/ 3750384 h 5687134"/>
              <a:gd name="connsiteX730" fmla="*/ 1382346 w 6835750"/>
              <a:gd name="connsiteY730" fmla="*/ 3864684 h 5687134"/>
              <a:gd name="connsiteX731" fmla="*/ 1267042 w 6835750"/>
              <a:gd name="connsiteY731" fmla="*/ 3851984 h 5687134"/>
              <a:gd name="connsiteX732" fmla="*/ 1279854 w 6835750"/>
              <a:gd name="connsiteY732" fmla="*/ 3737684 h 5687134"/>
              <a:gd name="connsiteX733" fmla="*/ 1339908 w 6835750"/>
              <a:gd name="connsiteY733" fmla="*/ 3720222 h 5687134"/>
              <a:gd name="connsiteX734" fmla="*/ 5973345 w 6835750"/>
              <a:gd name="connsiteY734" fmla="*/ 3714318 h 5687134"/>
              <a:gd name="connsiteX735" fmla="*/ 5998608 w 6835750"/>
              <a:gd name="connsiteY735" fmla="*/ 3718634 h 5687134"/>
              <a:gd name="connsiteX736" fmla="*/ 6037105 w 6835750"/>
              <a:gd name="connsiteY736" fmla="*/ 3807534 h 5687134"/>
              <a:gd name="connsiteX737" fmla="*/ 5947279 w 6835750"/>
              <a:gd name="connsiteY737" fmla="*/ 3842459 h 5687134"/>
              <a:gd name="connsiteX738" fmla="*/ 5911990 w 6835750"/>
              <a:gd name="connsiteY738" fmla="*/ 3756734 h 5687134"/>
              <a:gd name="connsiteX739" fmla="*/ 5973345 w 6835750"/>
              <a:gd name="connsiteY739" fmla="*/ 3714318 h 5687134"/>
              <a:gd name="connsiteX740" fmla="*/ 6464226 w 6835750"/>
              <a:gd name="connsiteY740" fmla="*/ 3675028 h 5687134"/>
              <a:gd name="connsiteX741" fmla="*/ 6481738 w 6835750"/>
              <a:gd name="connsiteY741" fmla="*/ 3680534 h 5687134"/>
              <a:gd name="connsiteX742" fmla="*/ 6503963 w 6835750"/>
              <a:gd name="connsiteY742" fmla="*/ 3744034 h 5687134"/>
              <a:gd name="connsiteX743" fmla="*/ 6440463 w 6835750"/>
              <a:gd name="connsiteY743" fmla="*/ 3763084 h 5687134"/>
              <a:gd name="connsiteX744" fmla="*/ 6418238 w 6835750"/>
              <a:gd name="connsiteY744" fmla="*/ 3699584 h 5687134"/>
              <a:gd name="connsiteX745" fmla="*/ 6446416 w 6835750"/>
              <a:gd name="connsiteY745" fmla="*/ 3676962 h 5687134"/>
              <a:gd name="connsiteX746" fmla="*/ 6464226 w 6835750"/>
              <a:gd name="connsiteY746" fmla="*/ 3675028 h 5687134"/>
              <a:gd name="connsiteX747" fmla="*/ 777062 w 6835750"/>
              <a:gd name="connsiteY747" fmla="*/ 3661484 h 5687134"/>
              <a:gd name="connsiteX748" fmla="*/ 820720 w 6835750"/>
              <a:gd name="connsiteY748" fmla="*/ 3686884 h 5687134"/>
              <a:gd name="connsiteX749" fmla="*/ 808020 w 6835750"/>
              <a:gd name="connsiteY749" fmla="*/ 3782134 h 5687134"/>
              <a:gd name="connsiteX750" fmla="*/ 712769 w 6835750"/>
              <a:gd name="connsiteY750" fmla="*/ 3766259 h 5687134"/>
              <a:gd name="connsiteX751" fmla="*/ 728644 w 6835750"/>
              <a:gd name="connsiteY751" fmla="*/ 3674184 h 5687134"/>
              <a:gd name="connsiteX752" fmla="*/ 777062 w 6835750"/>
              <a:gd name="connsiteY752" fmla="*/ 3661484 h 5687134"/>
              <a:gd name="connsiteX753" fmla="*/ 369887 w 6835750"/>
              <a:gd name="connsiteY753" fmla="*/ 3626162 h 5687134"/>
              <a:gd name="connsiteX754" fmla="*/ 395287 w 6835750"/>
              <a:gd name="connsiteY754" fmla="*/ 3651959 h 5687134"/>
              <a:gd name="connsiteX755" fmla="*/ 369887 w 6835750"/>
              <a:gd name="connsiteY755" fmla="*/ 3715459 h 5687134"/>
              <a:gd name="connsiteX756" fmla="*/ 309562 w 6835750"/>
              <a:gd name="connsiteY756" fmla="*/ 3690059 h 5687134"/>
              <a:gd name="connsiteX757" fmla="*/ 334962 w 6835750"/>
              <a:gd name="connsiteY757" fmla="*/ 3626559 h 5687134"/>
              <a:gd name="connsiteX758" fmla="*/ 369887 w 6835750"/>
              <a:gd name="connsiteY758" fmla="*/ 3626162 h 5687134"/>
              <a:gd name="connsiteX759" fmla="*/ 5525913 w 6835750"/>
              <a:gd name="connsiteY759" fmla="*/ 3616290 h 5687134"/>
              <a:gd name="connsiteX760" fmla="*/ 5556225 w 6835750"/>
              <a:gd name="connsiteY760" fmla="*/ 3626559 h 5687134"/>
              <a:gd name="connsiteX761" fmla="*/ 5584800 w 6835750"/>
              <a:gd name="connsiteY761" fmla="*/ 3737684 h 5687134"/>
              <a:gd name="connsiteX762" fmla="*/ 5473675 w 6835750"/>
              <a:gd name="connsiteY762" fmla="*/ 3766259 h 5687134"/>
              <a:gd name="connsiteX763" fmla="*/ 5445100 w 6835750"/>
              <a:gd name="connsiteY763" fmla="*/ 3655134 h 5687134"/>
              <a:gd name="connsiteX764" fmla="*/ 5525913 w 6835750"/>
              <a:gd name="connsiteY764" fmla="*/ 3616290 h 5687134"/>
              <a:gd name="connsiteX765" fmla="*/ 1006462 w 6835750"/>
              <a:gd name="connsiteY765" fmla="*/ 3607509 h 5687134"/>
              <a:gd name="connsiteX766" fmla="*/ 1063613 w 6835750"/>
              <a:gd name="connsiteY766" fmla="*/ 3636084 h 5687134"/>
              <a:gd name="connsiteX767" fmla="*/ 1054087 w 6835750"/>
              <a:gd name="connsiteY767" fmla="*/ 3750384 h 5687134"/>
              <a:gd name="connsiteX768" fmla="*/ 939787 w 6835750"/>
              <a:gd name="connsiteY768" fmla="*/ 3740859 h 5687134"/>
              <a:gd name="connsiteX769" fmla="*/ 949312 w 6835750"/>
              <a:gd name="connsiteY769" fmla="*/ 3626559 h 5687134"/>
              <a:gd name="connsiteX770" fmla="*/ 1006462 w 6835750"/>
              <a:gd name="connsiteY770" fmla="*/ 3607509 h 5687134"/>
              <a:gd name="connsiteX771" fmla="*/ 5769148 w 6835750"/>
              <a:gd name="connsiteY771" fmla="*/ 3605624 h 5687134"/>
              <a:gd name="connsiteX772" fmla="*/ 5800700 w 6835750"/>
              <a:gd name="connsiteY772" fmla="*/ 3610684 h 5687134"/>
              <a:gd name="connsiteX773" fmla="*/ 5848325 w 6835750"/>
              <a:gd name="connsiteY773" fmla="*/ 3715459 h 5687134"/>
              <a:gd name="connsiteX774" fmla="*/ 5743550 w 6835750"/>
              <a:gd name="connsiteY774" fmla="*/ 3763084 h 5687134"/>
              <a:gd name="connsiteX775" fmla="*/ 5695925 w 6835750"/>
              <a:gd name="connsiteY775" fmla="*/ 3658309 h 5687134"/>
              <a:gd name="connsiteX776" fmla="*/ 5769148 w 6835750"/>
              <a:gd name="connsiteY776" fmla="*/ 3605624 h 5687134"/>
              <a:gd name="connsiteX777" fmla="*/ 508393 w 6835750"/>
              <a:gd name="connsiteY777" fmla="*/ 3567822 h 5687134"/>
              <a:gd name="connsiteX778" fmla="*/ 541333 w 6835750"/>
              <a:gd name="connsiteY778" fmla="*/ 3591634 h 5687134"/>
              <a:gd name="connsiteX779" fmla="*/ 522283 w 6835750"/>
              <a:gd name="connsiteY779" fmla="*/ 3664659 h 5687134"/>
              <a:gd name="connsiteX780" fmla="*/ 452434 w 6835750"/>
              <a:gd name="connsiteY780" fmla="*/ 3645609 h 5687134"/>
              <a:gd name="connsiteX781" fmla="*/ 468309 w 6835750"/>
              <a:gd name="connsiteY781" fmla="*/ 3572584 h 5687134"/>
              <a:gd name="connsiteX782" fmla="*/ 508393 w 6835750"/>
              <a:gd name="connsiteY782" fmla="*/ 3567822 h 5687134"/>
              <a:gd name="connsiteX783" fmla="*/ 1224353 w 6835750"/>
              <a:gd name="connsiteY783" fmla="*/ 3546787 h 5687134"/>
              <a:gd name="connsiteX784" fmla="*/ 1276344 w 6835750"/>
              <a:gd name="connsiteY784" fmla="*/ 3578934 h 5687134"/>
              <a:gd name="connsiteX785" fmla="*/ 1257294 w 6835750"/>
              <a:gd name="connsiteY785" fmla="*/ 3693234 h 5687134"/>
              <a:gd name="connsiteX786" fmla="*/ 1146168 w 6835750"/>
              <a:gd name="connsiteY786" fmla="*/ 3671009 h 5687134"/>
              <a:gd name="connsiteX787" fmla="*/ 1165218 w 6835750"/>
              <a:gd name="connsiteY787" fmla="*/ 3559884 h 5687134"/>
              <a:gd name="connsiteX788" fmla="*/ 1224353 w 6835750"/>
              <a:gd name="connsiteY788" fmla="*/ 3546787 h 5687134"/>
              <a:gd name="connsiteX789" fmla="*/ 6334993 w 6835750"/>
              <a:gd name="connsiteY789" fmla="*/ 3516029 h 5687134"/>
              <a:gd name="connsiteX790" fmla="*/ 6354738 w 6835750"/>
              <a:gd name="connsiteY790" fmla="*/ 3518609 h 5687134"/>
              <a:gd name="connsiteX791" fmla="*/ 6389663 w 6835750"/>
              <a:gd name="connsiteY791" fmla="*/ 3585284 h 5687134"/>
              <a:gd name="connsiteX792" fmla="*/ 6322988 w 6835750"/>
              <a:gd name="connsiteY792" fmla="*/ 3620209 h 5687134"/>
              <a:gd name="connsiteX793" fmla="*/ 6291238 w 6835750"/>
              <a:gd name="connsiteY793" fmla="*/ 3553534 h 5687134"/>
              <a:gd name="connsiteX794" fmla="*/ 6334993 w 6835750"/>
              <a:gd name="connsiteY794" fmla="*/ 3516029 h 5687134"/>
              <a:gd name="connsiteX795" fmla="*/ 6077620 w 6835750"/>
              <a:gd name="connsiteY795" fmla="*/ 3508439 h 5687134"/>
              <a:gd name="connsiteX796" fmla="*/ 6103913 w 6835750"/>
              <a:gd name="connsiteY796" fmla="*/ 3512259 h 5687134"/>
              <a:gd name="connsiteX797" fmla="*/ 6148363 w 6835750"/>
              <a:gd name="connsiteY797" fmla="*/ 3594809 h 5687134"/>
              <a:gd name="connsiteX798" fmla="*/ 6062638 w 6835750"/>
              <a:gd name="connsiteY798" fmla="*/ 3639259 h 5687134"/>
              <a:gd name="connsiteX799" fmla="*/ 6021363 w 6835750"/>
              <a:gd name="connsiteY799" fmla="*/ 3553534 h 5687134"/>
              <a:gd name="connsiteX800" fmla="*/ 6077620 w 6835750"/>
              <a:gd name="connsiteY800" fmla="*/ 3508439 h 5687134"/>
              <a:gd name="connsiteX801" fmla="*/ 652146 w 6835750"/>
              <a:gd name="connsiteY801" fmla="*/ 3453770 h 5687134"/>
              <a:gd name="connsiteX802" fmla="*/ 719119 w 6835750"/>
              <a:gd name="connsiteY802" fmla="*/ 3483684 h 5687134"/>
              <a:gd name="connsiteX803" fmla="*/ 696894 w 6835750"/>
              <a:gd name="connsiteY803" fmla="*/ 3575759 h 5687134"/>
              <a:gd name="connsiteX804" fmla="*/ 604818 w 6835750"/>
              <a:gd name="connsiteY804" fmla="*/ 3556709 h 5687134"/>
              <a:gd name="connsiteX805" fmla="*/ 627043 w 6835750"/>
              <a:gd name="connsiteY805" fmla="*/ 3464634 h 5687134"/>
              <a:gd name="connsiteX806" fmla="*/ 652146 w 6835750"/>
              <a:gd name="connsiteY806" fmla="*/ 3453770 h 5687134"/>
              <a:gd name="connsiteX807" fmla="*/ 5629399 w 6835750"/>
              <a:gd name="connsiteY807" fmla="*/ 3434521 h 5687134"/>
              <a:gd name="connsiteX808" fmla="*/ 5661000 w 6835750"/>
              <a:gd name="connsiteY808" fmla="*/ 3442409 h 5687134"/>
              <a:gd name="connsiteX809" fmla="*/ 5699100 w 6835750"/>
              <a:gd name="connsiteY809" fmla="*/ 3550359 h 5687134"/>
              <a:gd name="connsiteX810" fmla="*/ 5591150 w 6835750"/>
              <a:gd name="connsiteY810" fmla="*/ 3588459 h 5687134"/>
              <a:gd name="connsiteX811" fmla="*/ 5553050 w 6835750"/>
              <a:gd name="connsiteY811" fmla="*/ 3480509 h 5687134"/>
              <a:gd name="connsiteX812" fmla="*/ 5629399 w 6835750"/>
              <a:gd name="connsiteY812" fmla="*/ 3434521 h 5687134"/>
              <a:gd name="connsiteX813" fmla="*/ 6571180 w 6835750"/>
              <a:gd name="connsiteY813" fmla="*/ 3413834 h 5687134"/>
              <a:gd name="connsiteX814" fmla="*/ 6590762 w 6835750"/>
              <a:gd name="connsiteY814" fmla="*/ 3417009 h 5687134"/>
              <a:gd name="connsiteX815" fmla="*/ 6616536 w 6835750"/>
              <a:gd name="connsiteY815" fmla="*/ 3480509 h 5687134"/>
              <a:gd name="connsiteX816" fmla="*/ 6552102 w 6835750"/>
              <a:gd name="connsiteY816" fmla="*/ 3505909 h 5687134"/>
              <a:gd name="connsiteX817" fmla="*/ 6526328 w 6835750"/>
              <a:gd name="connsiteY817" fmla="*/ 3442409 h 5687134"/>
              <a:gd name="connsiteX818" fmla="*/ 6571180 w 6835750"/>
              <a:gd name="connsiteY818" fmla="*/ 3413834 h 5687134"/>
              <a:gd name="connsiteX819" fmla="*/ 905778 w 6835750"/>
              <a:gd name="connsiteY819" fmla="*/ 3407087 h 5687134"/>
              <a:gd name="connsiteX820" fmla="*/ 958618 w 6835750"/>
              <a:gd name="connsiteY820" fmla="*/ 3439234 h 5687134"/>
              <a:gd name="connsiteX821" fmla="*/ 939405 w 6835750"/>
              <a:gd name="connsiteY821" fmla="*/ 3550359 h 5687134"/>
              <a:gd name="connsiteX822" fmla="*/ 824120 w 6835750"/>
              <a:gd name="connsiteY822" fmla="*/ 3531309 h 5687134"/>
              <a:gd name="connsiteX823" fmla="*/ 843335 w 6835750"/>
              <a:gd name="connsiteY823" fmla="*/ 3420184 h 5687134"/>
              <a:gd name="connsiteX824" fmla="*/ 905778 w 6835750"/>
              <a:gd name="connsiteY824" fmla="*/ 3407087 h 5687134"/>
              <a:gd name="connsiteX825" fmla="*/ 5871294 w 6835750"/>
              <a:gd name="connsiteY825" fmla="*/ 3404756 h 5687134"/>
              <a:gd name="connsiteX826" fmla="*/ 5902300 w 6835750"/>
              <a:gd name="connsiteY826" fmla="*/ 3407484 h 5687134"/>
              <a:gd name="connsiteX827" fmla="*/ 5959450 w 6835750"/>
              <a:gd name="connsiteY827" fmla="*/ 3509084 h 5687134"/>
              <a:gd name="connsiteX828" fmla="*/ 5857850 w 6835750"/>
              <a:gd name="connsiteY828" fmla="*/ 3563059 h 5687134"/>
              <a:gd name="connsiteX829" fmla="*/ 5803875 w 6835750"/>
              <a:gd name="connsiteY829" fmla="*/ 3461459 h 5687134"/>
              <a:gd name="connsiteX830" fmla="*/ 5871294 w 6835750"/>
              <a:gd name="connsiteY830" fmla="*/ 3404756 h 5687134"/>
              <a:gd name="connsiteX831" fmla="*/ 229160 w 6835750"/>
              <a:gd name="connsiteY831" fmla="*/ 3363034 h 5687134"/>
              <a:gd name="connsiteX832" fmla="*/ 290372 w 6835750"/>
              <a:gd name="connsiteY832" fmla="*/ 3394784 h 5687134"/>
              <a:gd name="connsiteX833" fmla="*/ 261377 w 6835750"/>
              <a:gd name="connsiteY833" fmla="*/ 3455109 h 5687134"/>
              <a:gd name="connsiteX834" fmla="*/ 200165 w 6835750"/>
              <a:gd name="connsiteY834" fmla="*/ 3423359 h 5687134"/>
              <a:gd name="connsiteX835" fmla="*/ 229160 w 6835750"/>
              <a:gd name="connsiteY835" fmla="*/ 3363034 h 5687134"/>
              <a:gd name="connsiteX836" fmla="*/ 1097104 w 6835750"/>
              <a:gd name="connsiteY836" fmla="*/ 3359611 h 5687134"/>
              <a:gd name="connsiteX837" fmla="*/ 1177918 w 6835750"/>
              <a:gd name="connsiteY837" fmla="*/ 3401134 h 5687134"/>
              <a:gd name="connsiteX838" fmla="*/ 1146168 w 6835750"/>
              <a:gd name="connsiteY838" fmla="*/ 3509084 h 5687134"/>
              <a:gd name="connsiteX839" fmla="*/ 1038218 w 6835750"/>
              <a:gd name="connsiteY839" fmla="*/ 3480509 h 5687134"/>
              <a:gd name="connsiteX840" fmla="*/ 1066794 w 6835750"/>
              <a:gd name="connsiteY840" fmla="*/ 3369384 h 5687134"/>
              <a:gd name="connsiteX841" fmla="*/ 1097104 w 6835750"/>
              <a:gd name="connsiteY841" fmla="*/ 3359611 h 5687134"/>
              <a:gd name="connsiteX842" fmla="*/ 392902 w 6835750"/>
              <a:gd name="connsiteY842" fmla="*/ 3323148 h 5687134"/>
              <a:gd name="connsiteX843" fmla="*/ 442908 w 6835750"/>
              <a:gd name="connsiteY843" fmla="*/ 3353509 h 5687134"/>
              <a:gd name="connsiteX844" fmla="*/ 420684 w 6835750"/>
              <a:gd name="connsiteY844" fmla="*/ 3423359 h 5687134"/>
              <a:gd name="connsiteX845" fmla="*/ 350834 w 6835750"/>
              <a:gd name="connsiteY845" fmla="*/ 3401134 h 5687134"/>
              <a:gd name="connsiteX846" fmla="*/ 373059 w 6835750"/>
              <a:gd name="connsiteY846" fmla="*/ 3328109 h 5687134"/>
              <a:gd name="connsiteX847" fmla="*/ 392902 w 6835750"/>
              <a:gd name="connsiteY847" fmla="*/ 3323148 h 5687134"/>
              <a:gd name="connsiteX848" fmla="*/ 6166520 w 6835750"/>
              <a:gd name="connsiteY848" fmla="*/ 3294920 h 5687134"/>
              <a:gd name="connsiteX849" fmla="*/ 6192813 w 6835750"/>
              <a:gd name="connsiteY849" fmla="*/ 3296359 h 5687134"/>
              <a:gd name="connsiteX850" fmla="*/ 6240438 w 6835750"/>
              <a:gd name="connsiteY850" fmla="*/ 3378909 h 5687134"/>
              <a:gd name="connsiteX851" fmla="*/ 6161063 w 6835750"/>
              <a:gd name="connsiteY851" fmla="*/ 3426534 h 5687134"/>
              <a:gd name="connsiteX852" fmla="*/ 6110263 w 6835750"/>
              <a:gd name="connsiteY852" fmla="*/ 3347159 h 5687134"/>
              <a:gd name="connsiteX853" fmla="*/ 6166520 w 6835750"/>
              <a:gd name="connsiteY853" fmla="*/ 3294920 h 5687134"/>
              <a:gd name="connsiteX854" fmla="*/ 6425729 w 6835750"/>
              <a:gd name="connsiteY854" fmla="*/ 3273390 h 5687134"/>
              <a:gd name="connsiteX855" fmla="*/ 6446813 w 6835750"/>
              <a:gd name="connsiteY855" fmla="*/ 3274134 h 5687134"/>
              <a:gd name="connsiteX856" fmla="*/ 6484913 w 6835750"/>
              <a:gd name="connsiteY856" fmla="*/ 3337634 h 5687134"/>
              <a:gd name="connsiteX857" fmla="*/ 6424588 w 6835750"/>
              <a:gd name="connsiteY857" fmla="*/ 3375734 h 5687134"/>
              <a:gd name="connsiteX858" fmla="*/ 6383313 w 6835750"/>
              <a:gd name="connsiteY858" fmla="*/ 3312234 h 5687134"/>
              <a:gd name="connsiteX859" fmla="*/ 6425729 w 6835750"/>
              <a:gd name="connsiteY859" fmla="*/ 3273390 h 5687134"/>
              <a:gd name="connsiteX860" fmla="*/ 5718348 w 6835750"/>
              <a:gd name="connsiteY860" fmla="*/ 3246353 h 5687134"/>
              <a:gd name="connsiteX861" fmla="*/ 5749900 w 6835750"/>
              <a:gd name="connsiteY861" fmla="*/ 3251909 h 5687134"/>
              <a:gd name="connsiteX862" fmla="*/ 5797525 w 6835750"/>
              <a:gd name="connsiteY862" fmla="*/ 3356684 h 5687134"/>
              <a:gd name="connsiteX863" fmla="*/ 5692750 w 6835750"/>
              <a:gd name="connsiteY863" fmla="*/ 3401134 h 5687134"/>
              <a:gd name="connsiteX864" fmla="*/ 5645125 w 6835750"/>
              <a:gd name="connsiteY864" fmla="*/ 3296359 h 5687134"/>
              <a:gd name="connsiteX865" fmla="*/ 5718348 w 6835750"/>
              <a:gd name="connsiteY865" fmla="*/ 3246353 h 5687134"/>
              <a:gd name="connsiteX866" fmla="*/ 569546 w 6835750"/>
              <a:gd name="connsiteY866" fmla="*/ 3238862 h 5687134"/>
              <a:gd name="connsiteX867" fmla="*/ 633394 w 6835750"/>
              <a:gd name="connsiteY867" fmla="*/ 3274134 h 5687134"/>
              <a:gd name="connsiteX868" fmla="*/ 604818 w 6835750"/>
              <a:gd name="connsiteY868" fmla="*/ 3363034 h 5687134"/>
              <a:gd name="connsiteX869" fmla="*/ 515918 w 6835750"/>
              <a:gd name="connsiteY869" fmla="*/ 3334459 h 5687134"/>
              <a:gd name="connsiteX870" fmla="*/ 544493 w 6835750"/>
              <a:gd name="connsiteY870" fmla="*/ 3245559 h 5687134"/>
              <a:gd name="connsiteX871" fmla="*/ 569546 w 6835750"/>
              <a:gd name="connsiteY871" fmla="*/ 3238862 h 5687134"/>
              <a:gd name="connsiteX872" fmla="*/ 788237 w 6835750"/>
              <a:gd name="connsiteY872" fmla="*/ 3195354 h 5687134"/>
              <a:gd name="connsiteX873" fmla="*/ 869746 w 6835750"/>
              <a:gd name="connsiteY873" fmla="*/ 3232859 h 5687134"/>
              <a:gd name="connsiteX874" fmla="*/ 840926 w 6835750"/>
              <a:gd name="connsiteY874" fmla="*/ 3343984 h 5687134"/>
              <a:gd name="connsiteX875" fmla="*/ 728842 w 6835750"/>
              <a:gd name="connsiteY875" fmla="*/ 3315409 h 5687134"/>
              <a:gd name="connsiteX876" fmla="*/ 757664 w 6835750"/>
              <a:gd name="connsiteY876" fmla="*/ 3207459 h 5687134"/>
              <a:gd name="connsiteX877" fmla="*/ 788237 w 6835750"/>
              <a:gd name="connsiteY877" fmla="*/ 3195354 h 5687134"/>
              <a:gd name="connsiteX878" fmla="*/ 5988961 w 6835750"/>
              <a:gd name="connsiteY878" fmla="*/ 3194759 h 5687134"/>
              <a:gd name="connsiteX879" fmla="*/ 6053028 w 6835750"/>
              <a:gd name="connsiteY879" fmla="*/ 3290009 h 5687134"/>
              <a:gd name="connsiteX880" fmla="*/ 5956927 w 6835750"/>
              <a:gd name="connsiteY880" fmla="*/ 3353509 h 5687134"/>
              <a:gd name="connsiteX881" fmla="*/ 5892860 w 6835750"/>
              <a:gd name="connsiteY881" fmla="*/ 3258259 h 5687134"/>
              <a:gd name="connsiteX882" fmla="*/ 5988961 w 6835750"/>
              <a:gd name="connsiteY882" fmla="*/ 3194759 h 5687134"/>
              <a:gd name="connsiteX883" fmla="*/ 1014505 w 6835750"/>
              <a:gd name="connsiteY883" fmla="*/ 3167821 h 5687134"/>
              <a:gd name="connsiteX884" fmla="*/ 1092193 w 6835750"/>
              <a:gd name="connsiteY884" fmla="*/ 3213809 h 5687134"/>
              <a:gd name="connsiteX885" fmla="*/ 1054094 w 6835750"/>
              <a:gd name="connsiteY885" fmla="*/ 3321759 h 5687134"/>
              <a:gd name="connsiteX886" fmla="*/ 946144 w 6835750"/>
              <a:gd name="connsiteY886" fmla="*/ 3283659 h 5687134"/>
              <a:gd name="connsiteX887" fmla="*/ 984241 w 6835750"/>
              <a:gd name="connsiteY887" fmla="*/ 3175709 h 5687134"/>
              <a:gd name="connsiteX888" fmla="*/ 1014505 w 6835750"/>
              <a:gd name="connsiteY888" fmla="*/ 3167821 h 5687134"/>
              <a:gd name="connsiteX889" fmla="*/ 6673825 w 6835750"/>
              <a:gd name="connsiteY889" fmla="*/ 3147134 h 5687134"/>
              <a:gd name="connsiteX890" fmla="*/ 6705575 w 6835750"/>
              <a:gd name="connsiteY890" fmla="*/ 3207459 h 5687134"/>
              <a:gd name="connsiteX891" fmla="*/ 6645250 w 6835750"/>
              <a:gd name="connsiteY891" fmla="*/ 3239209 h 5687134"/>
              <a:gd name="connsiteX892" fmla="*/ 6616675 w 6835750"/>
              <a:gd name="connsiteY892" fmla="*/ 3178884 h 5687134"/>
              <a:gd name="connsiteX893" fmla="*/ 6673825 w 6835750"/>
              <a:gd name="connsiteY893" fmla="*/ 3147134 h 5687134"/>
              <a:gd name="connsiteX894" fmla="*/ 167977 w 6835750"/>
              <a:gd name="connsiteY894" fmla="*/ 3092365 h 5687134"/>
              <a:gd name="connsiteX895" fmla="*/ 206374 w 6835750"/>
              <a:gd name="connsiteY895" fmla="*/ 3128084 h 5687134"/>
              <a:gd name="connsiteX896" fmla="*/ 171449 w 6835750"/>
              <a:gd name="connsiteY896" fmla="*/ 3185234 h 5687134"/>
              <a:gd name="connsiteX897" fmla="*/ 114300 w 6835750"/>
              <a:gd name="connsiteY897" fmla="*/ 3150309 h 5687134"/>
              <a:gd name="connsiteX898" fmla="*/ 149224 w 6835750"/>
              <a:gd name="connsiteY898" fmla="*/ 3093159 h 5687134"/>
              <a:gd name="connsiteX899" fmla="*/ 167977 w 6835750"/>
              <a:gd name="connsiteY899" fmla="*/ 3092365 h 5687134"/>
              <a:gd name="connsiteX900" fmla="*/ 317255 w 6835750"/>
              <a:gd name="connsiteY900" fmla="*/ 3074208 h 5687134"/>
              <a:gd name="connsiteX901" fmla="*/ 366580 w 6835750"/>
              <a:gd name="connsiteY901" fmla="*/ 3109034 h 5687134"/>
              <a:gd name="connsiteX902" fmla="*/ 334401 w 6835750"/>
              <a:gd name="connsiteY902" fmla="*/ 3175709 h 5687134"/>
              <a:gd name="connsiteX903" fmla="*/ 266825 w 6835750"/>
              <a:gd name="connsiteY903" fmla="*/ 3147134 h 5687134"/>
              <a:gd name="connsiteX904" fmla="*/ 295786 w 6835750"/>
              <a:gd name="connsiteY904" fmla="*/ 3077284 h 5687134"/>
              <a:gd name="connsiteX905" fmla="*/ 317255 w 6835750"/>
              <a:gd name="connsiteY905" fmla="*/ 3074208 h 5687134"/>
              <a:gd name="connsiteX906" fmla="*/ 6262663 w 6835750"/>
              <a:gd name="connsiteY906" fmla="*/ 3074109 h 5687134"/>
              <a:gd name="connsiteX907" fmla="*/ 6319813 w 6835750"/>
              <a:gd name="connsiteY907" fmla="*/ 3153484 h 5687134"/>
              <a:gd name="connsiteX908" fmla="*/ 6240438 w 6835750"/>
              <a:gd name="connsiteY908" fmla="*/ 3207459 h 5687134"/>
              <a:gd name="connsiteX909" fmla="*/ 6186463 w 6835750"/>
              <a:gd name="connsiteY909" fmla="*/ 3131259 h 5687134"/>
              <a:gd name="connsiteX910" fmla="*/ 6262663 w 6835750"/>
              <a:gd name="connsiteY910" fmla="*/ 3074109 h 5687134"/>
              <a:gd name="connsiteX911" fmla="*/ 5790083 w 6835750"/>
              <a:gd name="connsiteY911" fmla="*/ 3049156 h 5687134"/>
              <a:gd name="connsiteX912" fmla="*/ 5822925 w 6835750"/>
              <a:gd name="connsiteY912" fmla="*/ 3051884 h 5687134"/>
              <a:gd name="connsiteX913" fmla="*/ 5876900 w 6835750"/>
              <a:gd name="connsiteY913" fmla="*/ 3153484 h 5687134"/>
              <a:gd name="connsiteX914" fmla="*/ 5778475 w 6835750"/>
              <a:gd name="connsiteY914" fmla="*/ 3207459 h 5687134"/>
              <a:gd name="connsiteX915" fmla="*/ 5721325 w 6835750"/>
              <a:gd name="connsiteY915" fmla="*/ 3105859 h 5687134"/>
              <a:gd name="connsiteX916" fmla="*/ 5790083 w 6835750"/>
              <a:gd name="connsiteY916" fmla="*/ 3049156 h 5687134"/>
              <a:gd name="connsiteX917" fmla="*/ 6520764 w 6835750"/>
              <a:gd name="connsiteY917" fmla="*/ 3023309 h 5687134"/>
              <a:gd name="connsiteX918" fmla="*/ 6562613 w 6835750"/>
              <a:gd name="connsiteY918" fmla="*/ 3080459 h 5687134"/>
              <a:gd name="connsiteX919" fmla="*/ 6504669 w 6835750"/>
              <a:gd name="connsiteY919" fmla="*/ 3124909 h 5687134"/>
              <a:gd name="connsiteX920" fmla="*/ 6459601 w 6835750"/>
              <a:gd name="connsiteY920" fmla="*/ 3067759 h 5687134"/>
              <a:gd name="connsiteX921" fmla="*/ 6520764 w 6835750"/>
              <a:gd name="connsiteY921" fmla="*/ 3023309 h 5687134"/>
              <a:gd name="connsiteX922" fmla="*/ 502821 w 6835750"/>
              <a:gd name="connsiteY922" fmla="*/ 3015768 h 5687134"/>
              <a:gd name="connsiteX923" fmla="*/ 563543 w 6835750"/>
              <a:gd name="connsiteY923" fmla="*/ 3055059 h 5687134"/>
              <a:gd name="connsiteX924" fmla="*/ 528618 w 6835750"/>
              <a:gd name="connsiteY924" fmla="*/ 3143959 h 5687134"/>
              <a:gd name="connsiteX925" fmla="*/ 442893 w 6835750"/>
              <a:gd name="connsiteY925" fmla="*/ 3109034 h 5687134"/>
              <a:gd name="connsiteX926" fmla="*/ 477818 w 6835750"/>
              <a:gd name="connsiteY926" fmla="*/ 3020134 h 5687134"/>
              <a:gd name="connsiteX927" fmla="*/ 502821 w 6835750"/>
              <a:gd name="connsiteY927" fmla="*/ 3015768 h 5687134"/>
              <a:gd name="connsiteX928" fmla="*/ 6055582 w 6835750"/>
              <a:gd name="connsiteY928" fmla="*/ 2978859 h 5687134"/>
              <a:gd name="connsiteX929" fmla="*/ 6126079 w 6835750"/>
              <a:gd name="connsiteY929" fmla="*/ 3067759 h 5687134"/>
              <a:gd name="connsiteX930" fmla="*/ 6036356 w 6835750"/>
              <a:gd name="connsiteY930" fmla="*/ 3137609 h 5687134"/>
              <a:gd name="connsiteX931" fmla="*/ 5965859 w 6835750"/>
              <a:gd name="connsiteY931" fmla="*/ 3048709 h 5687134"/>
              <a:gd name="connsiteX932" fmla="*/ 6055582 w 6835750"/>
              <a:gd name="connsiteY932" fmla="*/ 2978859 h 5687134"/>
              <a:gd name="connsiteX933" fmla="*/ 720812 w 6835750"/>
              <a:gd name="connsiteY933" fmla="*/ 2977321 h 5687134"/>
              <a:gd name="connsiteX934" fmla="*/ 798500 w 6835750"/>
              <a:gd name="connsiteY934" fmla="*/ 3023309 h 5687134"/>
              <a:gd name="connsiteX935" fmla="*/ 760400 w 6835750"/>
              <a:gd name="connsiteY935" fmla="*/ 3131259 h 5687134"/>
              <a:gd name="connsiteX936" fmla="*/ 652450 w 6835750"/>
              <a:gd name="connsiteY936" fmla="*/ 3093159 h 5687134"/>
              <a:gd name="connsiteX937" fmla="*/ 690550 w 6835750"/>
              <a:gd name="connsiteY937" fmla="*/ 2985209 h 5687134"/>
              <a:gd name="connsiteX938" fmla="*/ 720812 w 6835750"/>
              <a:gd name="connsiteY938" fmla="*/ 2977321 h 5687134"/>
              <a:gd name="connsiteX939" fmla="*/ 949119 w 6835750"/>
              <a:gd name="connsiteY939" fmla="*/ 2967449 h 5687134"/>
              <a:gd name="connsiteX940" fmla="*/ 1022344 w 6835750"/>
              <a:gd name="connsiteY940" fmla="*/ 3020134 h 5687134"/>
              <a:gd name="connsiteX941" fmla="*/ 974718 w 6835750"/>
              <a:gd name="connsiteY941" fmla="*/ 3124909 h 5687134"/>
              <a:gd name="connsiteX942" fmla="*/ 869943 w 6835750"/>
              <a:gd name="connsiteY942" fmla="*/ 3077284 h 5687134"/>
              <a:gd name="connsiteX943" fmla="*/ 917567 w 6835750"/>
              <a:gd name="connsiteY943" fmla="*/ 2972509 h 5687134"/>
              <a:gd name="connsiteX944" fmla="*/ 949119 w 6835750"/>
              <a:gd name="connsiteY944" fmla="*/ 2967449 h 5687134"/>
              <a:gd name="connsiteX945" fmla="*/ 6718573 w 6835750"/>
              <a:gd name="connsiteY945" fmla="*/ 2873290 h 5687134"/>
              <a:gd name="connsiteX946" fmla="*/ 6737325 w 6835750"/>
              <a:gd name="connsiteY946" fmla="*/ 2874084 h 5687134"/>
              <a:gd name="connsiteX947" fmla="*/ 6772250 w 6835750"/>
              <a:gd name="connsiteY947" fmla="*/ 2928059 h 5687134"/>
              <a:gd name="connsiteX948" fmla="*/ 6715100 w 6835750"/>
              <a:gd name="connsiteY948" fmla="*/ 2966159 h 5687134"/>
              <a:gd name="connsiteX949" fmla="*/ 6680175 w 6835750"/>
              <a:gd name="connsiteY949" fmla="*/ 2909009 h 5687134"/>
              <a:gd name="connsiteX950" fmla="*/ 6718573 w 6835750"/>
              <a:gd name="connsiteY950" fmla="*/ 2873290 h 5687134"/>
              <a:gd name="connsiteX951" fmla="*/ 6316638 w 6835750"/>
              <a:gd name="connsiteY951" fmla="*/ 2848684 h 5687134"/>
              <a:gd name="connsiteX952" fmla="*/ 6376963 w 6835750"/>
              <a:gd name="connsiteY952" fmla="*/ 2921709 h 5687134"/>
              <a:gd name="connsiteX953" fmla="*/ 6303938 w 6835750"/>
              <a:gd name="connsiteY953" fmla="*/ 2982034 h 5687134"/>
              <a:gd name="connsiteX954" fmla="*/ 6243613 w 6835750"/>
              <a:gd name="connsiteY954" fmla="*/ 2909009 h 5687134"/>
              <a:gd name="connsiteX955" fmla="*/ 6316638 w 6835750"/>
              <a:gd name="connsiteY955" fmla="*/ 2848684 h 5687134"/>
              <a:gd name="connsiteX956" fmla="*/ 5876900 w 6835750"/>
              <a:gd name="connsiteY956" fmla="*/ 2845509 h 5687134"/>
              <a:gd name="connsiteX957" fmla="*/ 5940400 w 6835750"/>
              <a:gd name="connsiteY957" fmla="*/ 2943934 h 5687134"/>
              <a:gd name="connsiteX958" fmla="*/ 5845150 w 6835750"/>
              <a:gd name="connsiteY958" fmla="*/ 3004259 h 5687134"/>
              <a:gd name="connsiteX959" fmla="*/ 5781650 w 6835750"/>
              <a:gd name="connsiteY959" fmla="*/ 2909009 h 5687134"/>
              <a:gd name="connsiteX960" fmla="*/ 5876900 w 6835750"/>
              <a:gd name="connsiteY960" fmla="*/ 2845509 h 5687134"/>
              <a:gd name="connsiteX961" fmla="*/ 263316 w 6835750"/>
              <a:gd name="connsiteY961" fmla="*/ 2820708 h 5687134"/>
              <a:gd name="connsiteX962" fmla="*/ 309473 w 6835750"/>
              <a:gd name="connsiteY962" fmla="*/ 2858209 h 5687134"/>
              <a:gd name="connsiteX963" fmla="*/ 274076 w 6835750"/>
              <a:gd name="connsiteY963" fmla="*/ 2921709 h 5687134"/>
              <a:gd name="connsiteX964" fmla="*/ 206500 w 6835750"/>
              <a:gd name="connsiteY964" fmla="*/ 2886784 h 5687134"/>
              <a:gd name="connsiteX965" fmla="*/ 241897 w 6835750"/>
              <a:gd name="connsiteY965" fmla="*/ 2823290 h 5687134"/>
              <a:gd name="connsiteX966" fmla="*/ 263316 w 6835750"/>
              <a:gd name="connsiteY966" fmla="*/ 2820708 h 5687134"/>
              <a:gd name="connsiteX967" fmla="*/ 92075 w 6835750"/>
              <a:gd name="connsiteY967" fmla="*/ 2816941 h 5687134"/>
              <a:gd name="connsiteX968" fmla="*/ 146049 w 6835750"/>
              <a:gd name="connsiteY968" fmla="*/ 2855034 h 5687134"/>
              <a:gd name="connsiteX969" fmla="*/ 107950 w 6835750"/>
              <a:gd name="connsiteY969" fmla="*/ 2909009 h 5687134"/>
              <a:gd name="connsiteX970" fmla="*/ 53975 w 6835750"/>
              <a:gd name="connsiteY970" fmla="*/ 2870909 h 5687134"/>
              <a:gd name="connsiteX971" fmla="*/ 92075 w 6835750"/>
              <a:gd name="connsiteY971" fmla="*/ 2816941 h 5687134"/>
              <a:gd name="connsiteX972" fmla="*/ 453360 w 6835750"/>
              <a:gd name="connsiteY972" fmla="*/ 2789550 h 5687134"/>
              <a:gd name="connsiteX973" fmla="*/ 512743 w 6835750"/>
              <a:gd name="connsiteY973" fmla="*/ 2835985 h 5687134"/>
              <a:gd name="connsiteX974" fmla="*/ 471468 w 6835750"/>
              <a:gd name="connsiteY974" fmla="*/ 2918534 h 5687134"/>
              <a:gd name="connsiteX975" fmla="*/ 385743 w 6835750"/>
              <a:gd name="connsiteY975" fmla="*/ 2877259 h 5687134"/>
              <a:gd name="connsiteX976" fmla="*/ 427018 w 6835750"/>
              <a:gd name="connsiteY976" fmla="*/ 2791534 h 5687134"/>
              <a:gd name="connsiteX977" fmla="*/ 453360 w 6835750"/>
              <a:gd name="connsiteY977" fmla="*/ 2789550 h 5687134"/>
              <a:gd name="connsiteX978" fmla="*/ 6568303 w 6835750"/>
              <a:gd name="connsiteY978" fmla="*/ 2766134 h 5687134"/>
              <a:gd name="connsiteX979" fmla="*/ 6619851 w 6835750"/>
              <a:gd name="connsiteY979" fmla="*/ 2820110 h 5687134"/>
              <a:gd name="connsiteX980" fmla="*/ 6561860 w 6835750"/>
              <a:gd name="connsiteY980" fmla="*/ 2870909 h 5687134"/>
              <a:gd name="connsiteX981" fmla="*/ 6513534 w 6835750"/>
              <a:gd name="connsiteY981" fmla="*/ 2813759 h 5687134"/>
              <a:gd name="connsiteX982" fmla="*/ 6568303 w 6835750"/>
              <a:gd name="connsiteY982" fmla="*/ 2766134 h 5687134"/>
              <a:gd name="connsiteX983" fmla="*/ 898893 w 6835750"/>
              <a:gd name="connsiteY983" fmla="*/ 2763405 h 5687134"/>
              <a:gd name="connsiteX984" fmla="*/ 968258 w 6835750"/>
              <a:gd name="connsiteY984" fmla="*/ 2820113 h 5687134"/>
              <a:gd name="connsiteX985" fmla="*/ 910605 w 6835750"/>
              <a:gd name="connsiteY985" fmla="*/ 2921709 h 5687134"/>
              <a:gd name="connsiteX986" fmla="*/ 811319 w 6835750"/>
              <a:gd name="connsiteY986" fmla="*/ 2864559 h 5687134"/>
              <a:gd name="connsiteX987" fmla="*/ 865766 w 6835750"/>
              <a:gd name="connsiteY987" fmla="*/ 2766134 h 5687134"/>
              <a:gd name="connsiteX988" fmla="*/ 898893 w 6835750"/>
              <a:gd name="connsiteY988" fmla="*/ 2763405 h 5687134"/>
              <a:gd name="connsiteX989" fmla="*/ 671301 w 6835750"/>
              <a:gd name="connsiteY989" fmla="*/ 2754724 h 5687134"/>
              <a:gd name="connsiteX990" fmla="*/ 744525 w 6835750"/>
              <a:gd name="connsiteY990" fmla="*/ 2807413 h 5687134"/>
              <a:gd name="connsiteX991" fmla="*/ 700074 w 6835750"/>
              <a:gd name="connsiteY991" fmla="*/ 2912184 h 5687134"/>
              <a:gd name="connsiteX992" fmla="*/ 595298 w 6835750"/>
              <a:gd name="connsiteY992" fmla="*/ 2864559 h 5687134"/>
              <a:gd name="connsiteX993" fmla="*/ 639751 w 6835750"/>
              <a:gd name="connsiteY993" fmla="*/ 2759784 h 5687134"/>
              <a:gd name="connsiteX994" fmla="*/ 671301 w 6835750"/>
              <a:gd name="connsiteY994" fmla="*/ 2754724 h 5687134"/>
              <a:gd name="connsiteX995" fmla="*/ 6103913 w 6835750"/>
              <a:gd name="connsiteY995" fmla="*/ 2753434 h 5687134"/>
              <a:gd name="connsiteX996" fmla="*/ 6183288 w 6835750"/>
              <a:gd name="connsiteY996" fmla="*/ 2839162 h 5687134"/>
              <a:gd name="connsiteX997" fmla="*/ 6100738 w 6835750"/>
              <a:gd name="connsiteY997" fmla="*/ 2915359 h 5687134"/>
              <a:gd name="connsiteX998" fmla="*/ 6021363 w 6835750"/>
              <a:gd name="connsiteY998" fmla="*/ 2832813 h 5687134"/>
              <a:gd name="connsiteX999" fmla="*/ 6103913 w 6835750"/>
              <a:gd name="connsiteY999" fmla="*/ 2753434 h 5687134"/>
              <a:gd name="connsiteX1000" fmla="*/ 5915869 w 6835750"/>
              <a:gd name="connsiteY1000" fmla="*/ 2637607 h 5687134"/>
              <a:gd name="connsiteX1001" fmla="*/ 5989583 w 6835750"/>
              <a:gd name="connsiteY1001" fmla="*/ 2727330 h 5687134"/>
              <a:gd name="connsiteX1002" fmla="*/ 5899844 w 6835750"/>
              <a:gd name="connsiteY1002" fmla="*/ 2797830 h 5687134"/>
              <a:gd name="connsiteX1003" fmla="*/ 5826130 w 6835750"/>
              <a:gd name="connsiteY1003" fmla="*/ 2708104 h 5687134"/>
              <a:gd name="connsiteX1004" fmla="*/ 5915869 w 6835750"/>
              <a:gd name="connsiteY1004" fmla="*/ 2637607 h 5687134"/>
              <a:gd name="connsiteX1005" fmla="*/ 6775425 w 6835750"/>
              <a:gd name="connsiteY1005" fmla="*/ 2621721 h 5687134"/>
              <a:gd name="connsiteX1006" fmla="*/ 6813525 w 6835750"/>
              <a:gd name="connsiteY1006" fmla="*/ 2676540 h 5687134"/>
              <a:gd name="connsiteX1007" fmla="*/ 6759550 w 6835750"/>
              <a:gd name="connsiteY1007" fmla="*/ 2718460 h 5687134"/>
              <a:gd name="connsiteX1008" fmla="*/ 6721450 w 6835750"/>
              <a:gd name="connsiteY1008" fmla="*/ 2660417 h 5687134"/>
              <a:gd name="connsiteX1009" fmla="*/ 6775425 w 6835750"/>
              <a:gd name="connsiteY1009" fmla="*/ 2621721 h 5687134"/>
              <a:gd name="connsiteX1010" fmla="*/ 6351563 w 6835750"/>
              <a:gd name="connsiteY1010" fmla="*/ 2618497 h 5687134"/>
              <a:gd name="connsiteX1011" fmla="*/ 6418238 w 6835750"/>
              <a:gd name="connsiteY1011" fmla="*/ 2685966 h 5687134"/>
              <a:gd name="connsiteX1012" fmla="*/ 6351563 w 6835750"/>
              <a:gd name="connsiteY1012" fmla="*/ 2753435 h 5687134"/>
              <a:gd name="connsiteX1013" fmla="*/ 6284888 w 6835750"/>
              <a:gd name="connsiteY1013" fmla="*/ 2685966 h 5687134"/>
              <a:gd name="connsiteX1014" fmla="*/ 6351563 w 6835750"/>
              <a:gd name="connsiteY1014" fmla="*/ 2618497 h 5687134"/>
              <a:gd name="connsiteX1015" fmla="*/ 228365 w 6835750"/>
              <a:gd name="connsiteY1015" fmla="*/ 2560604 h 5687134"/>
              <a:gd name="connsiteX1016" fmla="*/ 271371 w 6835750"/>
              <a:gd name="connsiteY1016" fmla="*/ 2599448 h 5687134"/>
              <a:gd name="connsiteX1017" fmla="*/ 229522 w 6835750"/>
              <a:gd name="connsiteY1017" fmla="*/ 2662949 h 5687134"/>
              <a:gd name="connsiteX1018" fmla="*/ 168359 w 6835750"/>
              <a:gd name="connsiteY1018" fmla="*/ 2621672 h 5687134"/>
              <a:gd name="connsiteX1019" fmla="*/ 206989 w 6835750"/>
              <a:gd name="connsiteY1019" fmla="*/ 2561348 h 5687134"/>
              <a:gd name="connsiteX1020" fmla="*/ 228365 w 6835750"/>
              <a:gd name="connsiteY1020" fmla="*/ 2560604 h 5687134"/>
              <a:gd name="connsiteX1021" fmla="*/ 422900 w 6835750"/>
              <a:gd name="connsiteY1021" fmla="*/ 2558141 h 5687134"/>
              <a:gd name="connsiteX1022" fmla="*/ 477818 w 6835750"/>
              <a:gd name="connsiteY1022" fmla="*/ 2609594 h 5687134"/>
              <a:gd name="connsiteX1023" fmla="*/ 430193 w 6835750"/>
              <a:gd name="connsiteY1023" fmla="*/ 2689832 h 5687134"/>
              <a:gd name="connsiteX1024" fmla="*/ 347643 w 6835750"/>
              <a:gd name="connsiteY1024" fmla="*/ 2641689 h 5687134"/>
              <a:gd name="connsiteX1025" fmla="*/ 395268 w 6835750"/>
              <a:gd name="connsiteY1025" fmla="*/ 2558241 h 5687134"/>
              <a:gd name="connsiteX1026" fmla="*/ 422900 w 6835750"/>
              <a:gd name="connsiteY1026" fmla="*/ 2558141 h 5687134"/>
              <a:gd name="connsiteX1027" fmla="*/ 834070 w 6835750"/>
              <a:gd name="connsiteY1027" fmla="*/ 2551882 h 5687134"/>
              <a:gd name="connsiteX1028" fmla="*/ 930181 w 6835750"/>
              <a:gd name="connsiteY1028" fmla="*/ 2619161 h 5687134"/>
              <a:gd name="connsiteX1029" fmla="*/ 866105 w 6835750"/>
              <a:gd name="connsiteY1029" fmla="*/ 2712074 h 5687134"/>
              <a:gd name="connsiteX1030" fmla="*/ 769989 w 6835750"/>
              <a:gd name="connsiteY1030" fmla="*/ 2647996 h 5687134"/>
              <a:gd name="connsiteX1031" fmla="*/ 834070 w 6835750"/>
              <a:gd name="connsiteY1031" fmla="*/ 2551882 h 5687134"/>
              <a:gd name="connsiteX1032" fmla="*/ 60325 w 6835750"/>
              <a:gd name="connsiteY1032" fmla="*/ 2532772 h 5687134"/>
              <a:gd name="connsiteX1033" fmla="*/ 111125 w 6835750"/>
              <a:gd name="connsiteY1033" fmla="*/ 2577223 h 5687134"/>
              <a:gd name="connsiteX1034" fmla="*/ 66675 w 6835750"/>
              <a:gd name="connsiteY1034" fmla="*/ 2628022 h 5687134"/>
              <a:gd name="connsiteX1035" fmla="*/ 15875 w 6835750"/>
              <a:gd name="connsiteY1035" fmla="*/ 2583572 h 5687134"/>
              <a:gd name="connsiteX1036" fmla="*/ 60325 w 6835750"/>
              <a:gd name="connsiteY1036" fmla="*/ 2532772 h 5687134"/>
              <a:gd name="connsiteX1037" fmla="*/ 642181 w 6835750"/>
              <a:gd name="connsiteY1037" fmla="*/ 2527007 h 5687134"/>
              <a:gd name="connsiteX1038" fmla="*/ 709600 w 6835750"/>
              <a:gd name="connsiteY1038" fmla="*/ 2587361 h 5687134"/>
              <a:gd name="connsiteX1039" fmla="*/ 655625 w 6835750"/>
              <a:gd name="connsiteY1039" fmla="*/ 2686649 h 5687134"/>
              <a:gd name="connsiteX1040" fmla="*/ 557198 w 6835750"/>
              <a:gd name="connsiteY1040" fmla="*/ 2632201 h 5687134"/>
              <a:gd name="connsiteX1041" fmla="*/ 611173 w 6835750"/>
              <a:gd name="connsiteY1041" fmla="*/ 2529710 h 5687134"/>
              <a:gd name="connsiteX1042" fmla="*/ 642181 w 6835750"/>
              <a:gd name="connsiteY1042" fmla="*/ 2527007 h 5687134"/>
              <a:gd name="connsiteX1043" fmla="*/ 6135663 w 6835750"/>
              <a:gd name="connsiteY1043" fmla="*/ 2526423 h 5687134"/>
              <a:gd name="connsiteX1044" fmla="*/ 6221388 w 6835750"/>
              <a:gd name="connsiteY1044" fmla="*/ 2602624 h 5687134"/>
              <a:gd name="connsiteX1045" fmla="*/ 6142013 w 6835750"/>
              <a:gd name="connsiteY1045" fmla="*/ 2688348 h 5687134"/>
              <a:gd name="connsiteX1046" fmla="*/ 6059463 w 6835750"/>
              <a:gd name="connsiteY1046" fmla="*/ 2612148 h 5687134"/>
              <a:gd name="connsiteX1047" fmla="*/ 6135663 w 6835750"/>
              <a:gd name="connsiteY1047" fmla="*/ 2526423 h 5687134"/>
              <a:gd name="connsiteX1048" fmla="*/ 6596808 w 6835750"/>
              <a:gd name="connsiteY1048" fmla="*/ 2504197 h 5687134"/>
              <a:gd name="connsiteX1049" fmla="*/ 6651601 w 6835750"/>
              <a:gd name="connsiteY1049" fmla="*/ 2554997 h 5687134"/>
              <a:gd name="connsiteX1050" fmla="*/ 6600031 w 6835750"/>
              <a:gd name="connsiteY1050" fmla="*/ 2608972 h 5687134"/>
              <a:gd name="connsiteX1051" fmla="*/ 6545238 w 6835750"/>
              <a:gd name="connsiteY1051" fmla="*/ 2558172 h 5687134"/>
              <a:gd name="connsiteX1052" fmla="*/ 6596808 w 6835750"/>
              <a:gd name="connsiteY1052" fmla="*/ 2504197 h 5687134"/>
              <a:gd name="connsiteX1053" fmla="*/ 5938049 w 6835750"/>
              <a:gd name="connsiteY1053" fmla="*/ 2424824 h 5687134"/>
              <a:gd name="connsiteX1054" fmla="*/ 6018188 w 6835750"/>
              <a:gd name="connsiteY1054" fmla="*/ 2510548 h 5687134"/>
              <a:gd name="connsiteX1055" fmla="*/ 5931638 w 6835750"/>
              <a:gd name="connsiteY1055" fmla="*/ 2586747 h 5687134"/>
              <a:gd name="connsiteX1056" fmla="*/ 5854705 w 6835750"/>
              <a:gd name="connsiteY1056" fmla="*/ 2504197 h 5687134"/>
              <a:gd name="connsiteX1057" fmla="*/ 5938049 w 6835750"/>
              <a:gd name="connsiteY1057" fmla="*/ 2424824 h 5687134"/>
              <a:gd name="connsiteX1058" fmla="*/ 6370613 w 6835750"/>
              <a:gd name="connsiteY1058" fmla="*/ 2386726 h 5687134"/>
              <a:gd name="connsiteX1059" fmla="*/ 6440463 w 6835750"/>
              <a:gd name="connsiteY1059" fmla="*/ 2447048 h 5687134"/>
              <a:gd name="connsiteX1060" fmla="*/ 6380138 w 6835750"/>
              <a:gd name="connsiteY1060" fmla="*/ 2520073 h 5687134"/>
              <a:gd name="connsiteX1061" fmla="*/ 6307113 w 6835750"/>
              <a:gd name="connsiteY1061" fmla="*/ 2456574 h 5687134"/>
              <a:gd name="connsiteX1062" fmla="*/ 6370613 w 6835750"/>
              <a:gd name="connsiteY1062" fmla="*/ 2386726 h 5687134"/>
              <a:gd name="connsiteX1063" fmla="*/ 6791300 w 6835750"/>
              <a:gd name="connsiteY1063" fmla="*/ 2345447 h 5687134"/>
              <a:gd name="connsiteX1064" fmla="*/ 6835750 w 6835750"/>
              <a:gd name="connsiteY1064" fmla="*/ 2396247 h 5687134"/>
              <a:gd name="connsiteX1065" fmla="*/ 6784950 w 6835750"/>
              <a:gd name="connsiteY1065" fmla="*/ 2440697 h 5687134"/>
              <a:gd name="connsiteX1066" fmla="*/ 6740500 w 6835750"/>
              <a:gd name="connsiteY1066" fmla="*/ 2389897 h 5687134"/>
              <a:gd name="connsiteX1067" fmla="*/ 6791300 w 6835750"/>
              <a:gd name="connsiteY1067" fmla="*/ 2345447 h 5687134"/>
              <a:gd name="connsiteX1068" fmla="*/ 821439 w 6835750"/>
              <a:gd name="connsiteY1068" fmla="*/ 2342273 h 5687134"/>
              <a:gd name="connsiteX1069" fmla="*/ 911158 w 6835750"/>
              <a:gd name="connsiteY1069" fmla="*/ 2412122 h 5687134"/>
              <a:gd name="connsiteX1070" fmla="*/ 840666 w 6835750"/>
              <a:gd name="connsiteY1070" fmla="*/ 2501023 h 5687134"/>
              <a:gd name="connsiteX1071" fmla="*/ 750941 w 6835750"/>
              <a:gd name="connsiteY1071" fmla="*/ 2431173 h 5687134"/>
              <a:gd name="connsiteX1072" fmla="*/ 821439 w 6835750"/>
              <a:gd name="connsiteY1072" fmla="*/ 2342273 h 5687134"/>
              <a:gd name="connsiteX1073" fmla="*/ 382568 w 6835750"/>
              <a:gd name="connsiteY1073" fmla="*/ 2326397 h 5687134"/>
              <a:gd name="connsiteX1074" fmla="*/ 461943 w 6835750"/>
              <a:gd name="connsiteY1074" fmla="*/ 2380373 h 5687134"/>
              <a:gd name="connsiteX1075" fmla="*/ 404793 w 6835750"/>
              <a:gd name="connsiteY1075" fmla="*/ 2456572 h 5687134"/>
              <a:gd name="connsiteX1076" fmla="*/ 328593 w 6835750"/>
              <a:gd name="connsiteY1076" fmla="*/ 2402597 h 5687134"/>
              <a:gd name="connsiteX1077" fmla="*/ 382568 w 6835750"/>
              <a:gd name="connsiteY1077" fmla="*/ 2326397 h 5687134"/>
              <a:gd name="connsiteX1078" fmla="*/ 6164238 w 6835750"/>
              <a:gd name="connsiteY1078" fmla="*/ 2316873 h 5687134"/>
              <a:gd name="connsiteX1079" fmla="*/ 6253138 w 6835750"/>
              <a:gd name="connsiteY1079" fmla="*/ 2393073 h 5687134"/>
              <a:gd name="connsiteX1080" fmla="*/ 6176938 w 6835750"/>
              <a:gd name="connsiteY1080" fmla="*/ 2478798 h 5687134"/>
              <a:gd name="connsiteX1081" fmla="*/ 6091213 w 6835750"/>
              <a:gd name="connsiteY1081" fmla="*/ 2402598 h 5687134"/>
              <a:gd name="connsiteX1082" fmla="*/ 6164238 w 6835750"/>
              <a:gd name="connsiteY1082" fmla="*/ 2316873 h 5687134"/>
              <a:gd name="connsiteX1083" fmla="*/ 630770 w 6835750"/>
              <a:gd name="connsiteY1083" fmla="*/ 2300651 h 5687134"/>
              <a:gd name="connsiteX1084" fmla="*/ 693725 w 6835750"/>
              <a:gd name="connsiteY1084" fmla="*/ 2364498 h 5687134"/>
              <a:gd name="connsiteX1085" fmla="*/ 633400 w 6835750"/>
              <a:gd name="connsiteY1085" fmla="*/ 2459748 h 5687134"/>
              <a:gd name="connsiteX1086" fmla="*/ 534973 w 6835750"/>
              <a:gd name="connsiteY1086" fmla="*/ 2396248 h 5687134"/>
              <a:gd name="connsiteX1087" fmla="*/ 598473 w 6835750"/>
              <a:gd name="connsiteY1087" fmla="*/ 2300997 h 5687134"/>
              <a:gd name="connsiteX1088" fmla="*/ 630770 w 6835750"/>
              <a:gd name="connsiteY1088" fmla="*/ 2300651 h 5687134"/>
              <a:gd name="connsiteX1089" fmla="*/ 196846 w 6835750"/>
              <a:gd name="connsiteY1089" fmla="*/ 2297823 h 5687134"/>
              <a:gd name="connsiteX1090" fmla="*/ 253996 w 6835750"/>
              <a:gd name="connsiteY1090" fmla="*/ 2342273 h 5687134"/>
              <a:gd name="connsiteX1091" fmla="*/ 209546 w 6835750"/>
              <a:gd name="connsiteY1091" fmla="*/ 2402598 h 5687134"/>
              <a:gd name="connsiteX1092" fmla="*/ 149221 w 6835750"/>
              <a:gd name="connsiteY1092" fmla="*/ 2358148 h 5687134"/>
              <a:gd name="connsiteX1093" fmla="*/ 196846 w 6835750"/>
              <a:gd name="connsiteY1093" fmla="*/ 2297823 h 5687134"/>
              <a:gd name="connsiteX1094" fmla="*/ 6623025 w 6835750"/>
              <a:gd name="connsiteY1094" fmla="*/ 2275598 h 5687134"/>
              <a:gd name="connsiteX1095" fmla="*/ 6673825 w 6835750"/>
              <a:gd name="connsiteY1095" fmla="*/ 2329573 h 5687134"/>
              <a:gd name="connsiteX1096" fmla="*/ 6623025 w 6835750"/>
              <a:gd name="connsiteY1096" fmla="*/ 2380374 h 5687134"/>
              <a:gd name="connsiteX1097" fmla="*/ 6569050 w 6835750"/>
              <a:gd name="connsiteY1097" fmla="*/ 2329573 h 5687134"/>
              <a:gd name="connsiteX1098" fmla="*/ 6623025 w 6835750"/>
              <a:gd name="connsiteY1098" fmla="*/ 2275598 h 5687134"/>
              <a:gd name="connsiteX1099" fmla="*/ 50800 w 6835750"/>
              <a:gd name="connsiteY1099" fmla="*/ 2253373 h 5687134"/>
              <a:gd name="connsiteX1100" fmla="*/ 95250 w 6835750"/>
              <a:gd name="connsiteY1100" fmla="*/ 2300998 h 5687134"/>
              <a:gd name="connsiteX1101" fmla="*/ 47625 w 6835750"/>
              <a:gd name="connsiteY1101" fmla="*/ 2345447 h 5687134"/>
              <a:gd name="connsiteX1102" fmla="*/ 0 w 6835750"/>
              <a:gd name="connsiteY1102" fmla="*/ 2297823 h 5687134"/>
              <a:gd name="connsiteX1103" fmla="*/ 50800 w 6835750"/>
              <a:gd name="connsiteY1103" fmla="*/ 2253373 h 5687134"/>
              <a:gd name="connsiteX1104" fmla="*/ 5953833 w 6835750"/>
              <a:gd name="connsiteY1104" fmla="*/ 2183522 h 5687134"/>
              <a:gd name="connsiteX1105" fmla="*/ 6040382 w 6835750"/>
              <a:gd name="connsiteY1105" fmla="*/ 2259723 h 5687134"/>
              <a:gd name="connsiteX1106" fmla="*/ 5963449 w 6835750"/>
              <a:gd name="connsiteY1106" fmla="*/ 2345447 h 5687134"/>
              <a:gd name="connsiteX1107" fmla="*/ 5876900 w 6835750"/>
              <a:gd name="connsiteY1107" fmla="*/ 2269249 h 5687134"/>
              <a:gd name="connsiteX1108" fmla="*/ 5953833 w 6835750"/>
              <a:gd name="connsiteY1108" fmla="*/ 2183522 h 5687134"/>
              <a:gd name="connsiteX1109" fmla="*/ 6376963 w 6835750"/>
              <a:gd name="connsiteY1109" fmla="*/ 2151773 h 5687134"/>
              <a:gd name="connsiteX1110" fmla="*/ 6380138 w 6835750"/>
              <a:gd name="connsiteY1110" fmla="*/ 2151773 h 5687134"/>
              <a:gd name="connsiteX1111" fmla="*/ 6386488 w 6835750"/>
              <a:gd name="connsiteY1111" fmla="*/ 2154948 h 5687134"/>
              <a:gd name="connsiteX1112" fmla="*/ 6392838 w 6835750"/>
              <a:gd name="connsiteY1112" fmla="*/ 2154948 h 5687134"/>
              <a:gd name="connsiteX1113" fmla="*/ 6399188 w 6835750"/>
              <a:gd name="connsiteY1113" fmla="*/ 2158123 h 5687134"/>
              <a:gd name="connsiteX1114" fmla="*/ 6405538 w 6835750"/>
              <a:gd name="connsiteY1114" fmla="*/ 2158123 h 5687134"/>
              <a:gd name="connsiteX1115" fmla="*/ 6411888 w 6835750"/>
              <a:gd name="connsiteY1115" fmla="*/ 2161298 h 5687134"/>
              <a:gd name="connsiteX1116" fmla="*/ 6418238 w 6835750"/>
              <a:gd name="connsiteY1116" fmla="*/ 2164473 h 5687134"/>
              <a:gd name="connsiteX1117" fmla="*/ 6421413 w 6835750"/>
              <a:gd name="connsiteY1117" fmla="*/ 2167648 h 5687134"/>
              <a:gd name="connsiteX1118" fmla="*/ 6427763 w 6835750"/>
              <a:gd name="connsiteY1118" fmla="*/ 2173998 h 5687134"/>
              <a:gd name="connsiteX1119" fmla="*/ 6430938 w 6835750"/>
              <a:gd name="connsiteY1119" fmla="*/ 2177172 h 5687134"/>
              <a:gd name="connsiteX1120" fmla="*/ 6434113 w 6835750"/>
              <a:gd name="connsiteY1120" fmla="*/ 2183522 h 5687134"/>
              <a:gd name="connsiteX1121" fmla="*/ 6437288 w 6835750"/>
              <a:gd name="connsiteY1121" fmla="*/ 2189873 h 5687134"/>
              <a:gd name="connsiteX1122" fmla="*/ 6440463 w 6835750"/>
              <a:gd name="connsiteY1122" fmla="*/ 2196223 h 5687134"/>
              <a:gd name="connsiteX1123" fmla="*/ 6443638 w 6835750"/>
              <a:gd name="connsiteY1123" fmla="*/ 2202574 h 5687134"/>
              <a:gd name="connsiteX1124" fmla="*/ 6443638 w 6835750"/>
              <a:gd name="connsiteY1124" fmla="*/ 2208922 h 5687134"/>
              <a:gd name="connsiteX1125" fmla="*/ 6446813 w 6835750"/>
              <a:gd name="connsiteY1125" fmla="*/ 2218447 h 5687134"/>
              <a:gd name="connsiteX1126" fmla="*/ 6443638 w 6835750"/>
              <a:gd name="connsiteY1126" fmla="*/ 2231148 h 5687134"/>
              <a:gd name="connsiteX1127" fmla="*/ 6443638 w 6835750"/>
              <a:gd name="connsiteY1127" fmla="*/ 2234323 h 5687134"/>
              <a:gd name="connsiteX1128" fmla="*/ 6440463 w 6835750"/>
              <a:gd name="connsiteY1128" fmla="*/ 2243847 h 5687134"/>
              <a:gd name="connsiteX1129" fmla="*/ 6440463 w 6835750"/>
              <a:gd name="connsiteY1129" fmla="*/ 2247023 h 5687134"/>
              <a:gd name="connsiteX1130" fmla="*/ 6434113 w 6835750"/>
              <a:gd name="connsiteY1130" fmla="*/ 2256548 h 5687134"/>
              <a:gd name="connsiteX1131" fmla="*/ 6434113 w 6835750"/>
              <a:gd name="connsiteY1131" fmla="*/ 2259723 h 5687134"/>
              <a:gd name="connsiteX1132" fmla="*/ 6427763 w 6835750"/>
              <a:gd name="connsiteY1132" fmla="*/ 2266073 h 5687134"/>
              <a:gd name="connsiteX1133" fmla="*/ 6424588 w 6835750"/>
              <a:gd name="connsiteY1133" fmla="*/ 2269249 h 5687134"/>
              <a:gd name="connsiteX1134" fmla="*/ 6418238 w 6835750"/>
              <a:gd name="connsiteY1134" fmla="*/ 2272423 h 5687134"/>
              <a:gd name="connsiteX1135" fmla="*/ 6415063 w 6835750"/>
              <a:gd name="connsiteY1135" fmla="*/ 2275598 h 5687134"/>
              <a:gd name="connsiteX1136" fmla="*/ 6408713 w 6835750"/>
              <a:gd name="connsiteY1136" fmla="*/ 2278776 h 5687134"/>
              <a:gd name="connsiteX1137" fmla="*/ 6402363 w 6835750"/>
              <a:gd name="connsiteY1137" fmla="*/ 2281949 h 5687134"/>
              <a:gd name="connsiteX1138" fmla="*/ 6396013 w 6835750"/>
              <a:gd name="connsiteY1138" fmla="*/ 2285124 h 5687134"/>
              <a:gd name="connsiteX1139" fmla="*/ 6392838 w 6835750"/>
              <a:gd name="connsiteY1139" fmla="*/ 2285124 h 5687134"/>
              <a:gd name="connsiteX1140" fmla="*/ 6389663 w 6835750"/>
              <a:gd name="connsiteY1140" fmla="*/ 2285124 h 5687134"/>
              <a:gd name="connsiteX1141" fmla="*/ 6383313 w 6835750"/>
              <a:gd name="connsiteY1141" fmla="*/ 2285124 h 5687134"/>
              <a:gd name="connsiteX1142" fmla="*/ 6380138 w 6835750"/>
              <a:gd name="connsiteY1142" fmla="*/ 2285124 h 5687134"/>
              <a:gd name="connsiteX1143" fmla="*/ 6376963 w 6835750"/>
              <a:gd name="connsiteY1143" fmla="*/ 2285124 h 5687134"/>
              <a:gd name="connsiteX1144" fmla="*/ 6370613 w 6835750"/>
              <a:gd name="connsiteY1144" fmla="*/ 2285124 h 5687134"/>
              <a:gd name="connsiteX1145" fmla="*/ 6364263 w 6835750"/>
              <a:gd name="connsiteY1145" fmla="*/ 2285124 h 5687134"/>
              <a:gd name="connsiteX1146" fmla="*/ 6357913 w 6835750"/>
              <a:gd name="connsiteY1146" fmla="*/ 2281949 h 5687134"/>
              <a:gd name="connsiteX1147" fmla="*/ 6351563 w 6835750"/>
              <a:gd name="connsiteY1147" fmla="*/ 2281949 h 5687134"/>
              <a:gd name="connsiteX1148" fmla="*/ 6345213 w 6835750"/>
              <a:gd name="connsiteY1148" fmla="*/ 2275598 h 5687134"/>
              <a:gd name="connsiteX1149" fmla="*/ 6342038 w 6835750"/>
              <a:gd name="connsiteY1149" fmla="*/ 2275598 h 5687134"/>
              <a:gd name="connsiteX1150" fmla="*/ 6335688 w 6835750"/>
              <a:gd name="connsiteY1150" fmla="*/ 2269249 h 5687134"/>
              <a:gd name="connsiteX1151" fmla="*/ 6332513 w 6835750"/>
              <a:gd name="connsiteY1151" fmla="*/ 2266073 h 5687134"/>
              <a:gd name="connsiteX1152" fmla="*/ 6326163 w 6835750"/>
              <a:gd name="connsiteY1152" fmla="*/ 2259723 h 5687134"/>
              <a:gd name="connsiteX1153" fmla="*/ 6322988 w 6835750"/>
              <a:gd name="connsiteY1153" fmla="*/ 2256548 h 5687134"/>
              <a:gd name="connsiteX1154" fmla="*/ 6319813 w 6835750"/>
              <a:gd name="connsiteY1154" fmla="*/ 2250198 h 5687134"/>
              <a:gd name="connsiteX1155" fmla="*/ 6316638 w 6835750"/>
              <a:gd name="connsiteY1155" fmla="*/ 2243847 h 5687134"/>
              <a:gd name="connsiteX1156" fmla="*/ 6316638 w 6835750"/>
              <a:gd name="connsiteY1156" fmla="*/ 2237498 h 5687134"/>
              <a:gd name="connsiteX1157" fmla="*/ 6313463 w 6835750"/>
              <a:gd name="connsiteY1157" fmla="*/ 2231148 h 5687134"/>
              <a:gd name="connsiteX1158" fmla="*/ 6313463 w 6835750"/>
              <a:gd name="connsiteY1158" fmla="*/ 2224797 h 5687134"/>
              <a:gd name="connsiteX1159" fmla="*/ 6313463 w 6835750"/>
              <a:gd name="connsiteY1159" fmla="*/ 2221622 h 5687134"/>
              <a:gd name="connsiteX1160" fmla="*/ 6313463 w 6835750"/>
              <a:gd name="connsiteY1160" fmla="*/ 2218447 h 5687134"/>
              <a:gd name="connsiteX1161" fmla="*/ 6313463 w 6835750"/>
              <a:gd name="connsiteY1161" fmla="*/ 2212098 h 5687134"/>
              <a:gd name="connsiteX1162" fmla="*/ 6313463 w 6835750"/>
              <a:gd name="connsiteY1162" fmla="*/ 2205750 h 5687134"/>
              <a:gd name="connsiteX1163" fmla="*/ 6316638 w 6835750"/>
              <a:gd name="connsiteY1163" fmla="*/ 2199399 h 5687134"/>
              <a:gd name="connsiteX1164" fmla="*/ 6316638 w 6835750"/>
              <a:gd name="connsiteY1164" fmla="*/ 2193049 h 5687134"/>
              <a:gd name="connsiteX1165" fmla="*/ 6322988 w 6835750"/>
              <a:gd name="connsiteY1165" fmla="*/ 2186698 h 5687134"/>
              <a:gd name="connsiteX1166" fmla="*/ 6322988 w 6835750"/>
              <a:gd name="connsiteY1166" fmla="*/ 2183522 h 5687134"/>
              <a:gd name="connsiteX1167" fmla="*/ 6329338 w 6835750"/>
              <a:gd name="connsiteY1167" fmla="*/ 2173998 h 5687134"/>
              <a:gd name="connsiteX1168" fmla="*/ 6332513 w 6835750"/>
              <a:gd name="connsiteY1168" fmla="*/ 2173998 h 5687134"/>
              <a:gd name="connsiteX1169" fmla="*/ 6338863 w 6835750"/>
              <a:gd name="connsiteY1169" fmla="*/ 2167648 h 5687134"/>
              <a:gd name="connsiteX1170" fmla="*/ 6342038 w 6835750"/>
              <a:gd name="connsiteY1170" fmla="*/ 2164473 h 5687134"/>
              <a:gd name="connsiteX1171" fmla="*/ 6351563 w 6835750"/>
              <a:gd name="connsiteY1171" fmla="*/ 2161298 h 5687134"/>
              <a:gd name="connsiteX1172" fmla="*/ 6354738 w 6835750"/>
              <a:gd name="connsiteY1172" fmla="*/ 2158123 h 5687134"/>
              <a:gd name="connsiteX1173" fmla="*/ 6361088 w 6835750"/>
              <a:gd name="connsiteY1173" fmla="*/ 2154948 h 5687134"/>
              <a:gd name="connsiteX1174" fmla="*/ 6367438 w 6835750"/>
              <a:gd name="connsiteY1174" fmla="*/ 2154948 h 5687134"/>
              <a:gd name="connsiteX1175" fmla="*/ 6370613 w 6835750"/>
              <a:gd name="connsiteY1175" fmla="*/ 2154948 h 5687134"/>
              <a:gd name="connsiteX1176" fmla="*/ 6373788 w 6835750"/>
              <a:gd name="connsiteY1176" fmla="*/ 2154948 h 5687134"/>
              <a:gd name="connsiteX1177" fmla="*/ 6376963 w 6835750"/>
              <a:gd name="connsiteY1177" fmla="*/ 2151773 h 5687134"/>
              <a:gd name="connsiteX1178" fmla="*/ 824671 w 6835750"/>
              <a:gd name="connsiteY1178" fmla="*/ 2129548 h 5687134"/>
              <a:gd name="connsiteX1179" fmla="*/ 908011 w 6835750"/>
              <a:gd name="connsiteY1179" fmla="*/ 2205750 h 5687134"/>
              <a:gd name="connsiteX1180" fmla="*/ 831083 w 6835750"/>
              <a:gd name="connsiteY1180" fmla="*/ 2288298 h 5687134"/>
              <a:gd name="connsiteX1181" fmla="*/ 744531 w 6835750"/>
              <a:gd name="connsiteY1181" fmla="*/ 2212098 h 5687134"/>
              <a:gd name="connsiteX1182" fmla="*/ 824671 w 6835750"/>
              <a:gd name="connsiteY1182" fmla="*/ 2129548 h 5687134"/>
              <a:gd name="connsiteX1183" fmla="*/ 6183833 w 6835750"/>
              <a:gd name="connsiteY1183" fmla="*/ 2100625 h 5687134"/>
              <a:gd name="connsiteX1184" fmla="*/ 6246788 w 6835750"/>
              <a:gd name="connsiteY1184" fmla="*/ 2164472 h 5687134"/>
              <a:gd name="connsiteX1185" fmla="*/ 6183288 w 6835750"/>
              <a:gd name="connsiteY1185" fmla="*/ 2256548 h 5687134"/>
              <a:gd name="connsiteX1186" fmla="*/ 6088038 w 6835750"/>
              <a:gd name="connsiteY1186" fmla="*/ 2193047 h 5687134"/>
              <a:gd name="connsiteX1187" fmla="*/ 6151538 w 6835750"/>
              <a:gd name="connsiteY1187" fmla="*/ 2100973 h 5687134"/>
              <a:gd name="connsiteX1188" fmla="*/ 6183833 w 6835750"/>
              <a:gd name="connsiteY1188" fmla="*/ 2100625 h 5687134"/>
              <a:gd name="connsiteX1189" fmla="*/ 388917 w 6835750"/>
              <a:gd name="connsiteY1189" fmla="*/ 2091447 h 5687134"/>
              <a:gd name="connsiteX1190" fmla="*/ 461942 w 6835750"/>
              <a:gd name="connsiteY1190" fmla="*/ 2151772 h 5687134"/>
              <a:gd name="connsiteX1191" fmla="*/ 401617 w 6835750"/>
              <a:gd name="connsiteY1191" fmla="*/ 2224797 h 5687134"/>
              <a:gd name="connsiteX1192" fmla="*/ 328593 w 6835750"/>
              <a:gd name="connsiteY1192" fmla="*/ 2164472 h 5687134"/>
              <a:gd name="connsiteX1193" fmla="*/ 388917 w 6835750"/>
              <a:gd name="connsiteY1193" fmla="*/ 2091447 h 5687134"/>
              <a:gd name="connsiteX1194" fmla="*/ 604823 w 6835750"/>
              <a:gd name="connsiteY1194" fmla="*/ 2069223 h 5687134"/>
              <a:gd name="connsiteX1195" fmla="*/ 696899 w 6835750"/>
              <a:gd name="connsiteY1195" fmla="*/ 2142248 h 5687134"/>
              <a:gd name="connsiteX1196" fmla="*/ 627048 w 6835750"/>
              <a:gd name="connsiteY1196" fmla="*/ 2231147 h 5687134"/>
              <a:gd name="connsiteX1197" fmla="*/ 534973 w 6835750"/>
              <a:gd name="connsiteY1197" fmla="*/ 2161298 h 5687134"/>
              <a:gd name="connsiteX1198" fmla="*/ 604823 w 6835750"/>
              <a:gd name="connsiteY1198" fmla="*/ 2069223 h 5687134"/>
              <a:gd name="connsiteX1199" fmla="*/ 6788125 w 6835750"/>
              <a:gd name="connsiteY1199" fmla="*/ 2062873 h 5687134"/>
              <a:gd name="connsiteX1200" fmla="*/ 6835750 w 6835750"/>
              <a:gd name="connsiteY1200" fmla="*/ 2110498 h 5687134"/>
              <a:gd name="connsiteX1201" fmla="*/ 6791300 w 6835750"/>
              <a:gd name="connsiteY1201" fmla="*/ 2158123 h 5687134"/>
              <a:gd name="connsiteX1202" fmla="*/ 6743675 w 6835750"/>
              <a:gd name="connsiteY1202" fmla="*/ 2110498 h 5687134"/>
              <a:gd name="connsiteX1203" fmla="*/ 6788125 w 6835750"/>
              <a:gd name="connsiteY1203" fmla="*/ 2062873 h 5687134"/>
              <a:gd name="connsiteX1204" fmla="*/ 203196 w 6835750"/>
              <a:gd name="connsiteY1204" fmla="*/ 2034298 h 5687134"/>
              <a:gd name="connsiteX1205" fmla="*/ 260346 w 6835750"/>
              <a:gd name="connsiteY1205" fmla="*/ 2085097 h 5687134"/>
              <a:gd name="connsiteX1206" fmla="*/ 209546 w 6835750"/>
              <a:gd name="connsiteY1206" fmla="*/ 2139072 h 5687134"/>
              <a:gd name="connsiteX1207" fmla="*/ 155571 w 6835750"/>
              <a:gd name="connsiteY1207" fmla="*/ 2091449 h 5687134"/>
              <a:gd name="connsiteX1208" fmla="*/ 203196 w 6835750"/>
              <a:gd name="connsiteY1208" fmla="*/ 2034298 h 5687134"/>
              <a:gd name="connsiteX1209" fmla="*/ 6603068 w 6835750"/>
              <a:gd name="connsiteY1209" fmla="*/ 2031122 h 5687134"/>
              <a:gd name="connsiteX1210" fmla="*/ 6664255 w 6835750"/>
              <a:gd name="connsiteY1210" fmla="*/ 2075572 h 5687134"/>
              <a:gd name="connsiteX1211" fmla="*/ 6619170 w 6835750"/>
              <a:gd name="connsiteY1211" fmla="*/ 2135897 h 5687134"/>
              <a:gd name="connsiteX1212" fmla="*/ 6557983 w 6835750"/>
              <a:gd name="connsiteY1212" fmla="*/ 2091447 h 5687134"/>
              <a:gd name="connsiteX1213" fmla="*/ 6603068 w 6835750"/>
              <a:gd name="connsiteY1213" fmla="*/ 2031122 h 5687134"/>
              <a:gd name="connsiteX1214" fmla="*/ 63500 w 6835750"/>
              <a:gd name="connsiteY1214" fmla="*/ 1970797 h 5687134"/>
              <a:gd name="connsiteX1215" fmla="*/ 104774 w 6835750"/>
              <a:gd name="connsiteY1215" fmla="*/ 2021598 h 5687134"/>
              <a:gd name="connsiteX1216" fmla="*/ 53975 w 6835750"/>
              <a:gd name="connsiteY1216" fmla="*/ 2062873 h 5687134"/>
              <a:gd name="connsiteX1217" fmla="*/ 12700 w 6835750"/>
              <a:gd name="connsiteY1217" fmla="*/ 2012073 h 5687134"/>
              <a:gd name="connsiteX1218" fmla="*/ 63500 w 6835750"/>
              <a:gd name="connsiteY1218" fmla="*/ 1970797 h 5687134"/>
              <a:gd name="connsiteX1219" fmla="*/ 5922014 w 6835750"/>
              <a:gd name="connsiteY1219" fmla="*/ 1948572 h 5687134"/>
              <a:gd name="connsiteX1220" fmla="*/ 6014926 w 6835750"/>
              <a:gd name="connsiteY1220" fmla="*/ 2012073 h 5687134"/>
              <a:gd name="connsiteX1221" fmla="*/ 5950849 w 6835750"/>
              <a:gd name="connsiteY1221" fmla="*/ 2107324 h 5687134"/>
              <a:gd name="connsiteX1222" fmla="*/ 5854732 w 6835750"/>
              <a:gd name="connsiteY1222" fmla="*/ 2040648 h 5687134"/>
              <a:gd name="connsiteX1223" fmla="*/ 5922014 w 6835750"/>
              <a:gd name="connsiteY1223" fmla="*/ 1948572 h 5687134"/>
              <a:gd name="connsiteX1224" fmla="*/ 846971 w 6835750"/>
              <a:gd name="connsiteY1224" fmla="*/ 1916837 h 5687134"/>
              <a:gd name="connsiteX1225" fmla="*/ 923887 w 6835750"/>
              <a:gd name="connsiteY1225" fmla="*/ 2002548 h 5687134"/>
              <a:gd name="connsiteX1226" fmla="*/ 837358 w 6835750"/>
              <a:gd name="connsiteY1226" fmla="*/ 2078749 h 5687134"/>
              <a:gd name="connsiteX1227" fmla="*/ 760436 w 6835750"/>
              <a:gd name="connsiteY1227" fmla="*/ 1993023 h 5687134"/>
              <a:gd name="connsiteX1228" fmla="*/ 846971 w 6835750"/>
              <a:gd name="connsiteY1228" fmla="*/ 1916837 h 5687134"/>
              <a:gd name="connsiteX1229" fmla="*/ 6152629 w 6835750"/>
              <a:gd name="connsiteY1229" fmla="*/ 1891926 h 5687134"/>
              <a:gd name="connsiteX1230" fmla="*/ 6221388 w 6835750"/>
              <a:gd name="connsiteY1230" fmla="*/ 1951748 h 5687134"/>
              <a:gd name="connsiteX1231" fmla="*/ 6164238 w 6835750"/>
              <a:gd name="connsiteY1231" fmla="*/ 2050172 h 5687134"/>
              <a:gd name="connsiteX1232" fmla="*/ 6065813 w 6835750"/>
              <a:gd name="connsiteY1232" fmla="*/ 1996198 h 5687134"/>
              <a:gd name="connsiteX1233" fmla="*/ 6119788 w 6835750"/>
              <a:gd name="connsiteY1233" fmla="*/ 1894604 h 5687134"/>
              <a:gd name="connsiteX1234" fmla="*/ 6152629 w 6835750"/>
              <a:gd name="connsiteY1234" fmla="*/ 1891926 h 5687134"/>
              <a:gd name="connsiteX1235" fmla="*/ 414317 w 6835750"/>
              <a:gd name="connsiteY1235" fmla="*/ 1859676 h 5687134"/>
              <a:gd name="connsiteX1236" fmla="*/ 480992 w 6835750"/>
              <a:gd name="connsiteY1236" fmla="*/ 1926351 h 5687134"/>
              <a:gd name="connsiteX1237" fmla="*/ 414317 w 6835750"/>
              <a:gd name="connsiteY1237" fmla="*/ 1993022 h 5687134"/>
              <a:gd name="connsiteX1238" fmla="*/ 347642 w 6835750"/>
              <a:gd name="connsiteY1238" fmla="*/ 1926351 h 5687134"/>
              <a:gd name="connsiteX1239" fmla="*/ 414317 w 6835750"/>
              <a:gd name="connsiteY1239" fmla="*/ 1859676 h 5687134"/>
              <a:gd name="connsiteX1240" fmla="*/ 6365156 w 6835750"/>
              <a:gd name="connsiteY1240" fmla="*/ 1854515 h 5687134"/>
              <a:gd name="connsiteX1241" fmla="*/ 6421413 w 6835750"/>
              <a:gd name="connsiteY1241" fmla="*/ 1900950 h 5687134"/>
              <a:gd name="connsiteX1242" fmla="*/ 6373788 w 6835750"/>
              <a:gd name="connsiteY1242" fmla="*/ 1983497 h 5687134"/>
              <a:gd name="connsiteX1243" fmla="*/ 6291238 w 6835750"/>
              <a:gd name="connsiteY1243" fmla="*/ 1935875 h 5687134"/>
              <a:gd name="connsiteX1244" fmla="*/ 6338863 w 6835750"/>
              <a:gd name="connsiteY1244" fmla="*/ 1856500 h 5687134"/>
              <a:gd name="connsiteX1245" fmla="*/ 6365156 w 6835750"/>
              <a:gd name="connsiteY1245" fmla="*/ 1854515 h 5687134"/>
              <a:gd name="connsiteX1246" fmla="*/ 633400 w 6835750"/>
              <a:gd name="connsiteY1246" fmla="*/ 1840631 h 5687134"/>
              <a:gd name="connsiteX1247" fmla="*/ 715950 w 6835750"/>
              <a:gd name="connsiteY1247" fmla="*/ 1920006 h 5687134"/>
              <a:gd name="connsiteX1248" fmla="*/ 639750 w 6835750"/>
              <a:gd name="connsiteY1248" fmla="*/ 2002548 h 5687134"/>
              <a:gd name="connsiteX1249" fmla="*/ 554023 w 6835750"/>
              <a:gd name="connsiteY1249" fmla="*/ 1926356 h 5687134"/>
              <a:gd name="connsiteX1250" fmla="*/ 633400 w 6835750"/>
              <a:gd name="connsiteY1250" fmla="*/ 1840631 h 5687134"/>
              <a:gd name="connsiteX1251" fmla="*/ 6762725 w 6835750"/>
              <a:gd name="connsiteY1251" fmla="*/ 1783492 h 5687134"/>
              <a:gd name="connsiteX1252" fmla="*/ 6813525 w 6835750"/>
              <a:gd name="connsiteY1252" fmla="*/ 1824767 h 5687134"/>
              <a:gd name="connsiteX1253" fmla="*/ 6772250 w 6835750"/>
              <a:gd name="connsiteY1253" fmla="*/ 1875568 h 5687134"/>
              <a:gd name="connsiteX1254" fmla="*/ 6721450 w 6835750"/>
              <a:gd name="connsiteY1254" fmla="*/ 1834292 h 5687134"/>
              <a:gd name="connsiteX1255" fmla="*/ 6762725 w 6835750"/>
              <a:gd name="connsiteY1255" fmla="*/ 1783492 h 5687134"/>
              <a:gd name="connsiteX1256" fmla="*/ 6595807 w 6835750"/>
              <a:gd name="connsiteY1256" fmla="*/ 1770475 h 5687134"/>
              <a:gd name="connsiteX1257" fmla="*/ 6638813 w 6835750"/>
              <a:gd name="connsiteY1257" fmla="*/ 1808872 h 5687134"/>
              <a:gd name="connsiteX1258" fmla="*/ 6600183 w 6835750"/>
              <a:gd name="connsiteY1258" fmla="*/ 1872372 h 5687134"/>
              <a:gd name="connsiteX1259" fmla="*/ 6535801 w 6835750"/>
              <a:gd name="connsiteY1259" fmla="*/ 1834272 h 5687134"/>
              <a:gd name="connsiteX1260" fmla="*/ 6574430 w 6835750"/>
              <a:gd name="connsiteY1260" fmla="*/ 1770772 h 5687134"/>
              <a:gd name="connsiteX1261" fmla="*/ 6595807 w 6835750"/>
              <a:gd name="connsiteY1261" fmla="*/ 1770475 h 5687134"/>
              <a:gd name="connsiteX1262" fmla="*/ 238915 w 6835750"/>
              <a:gd name="connsiteY1262" fmla="*/ 1735864 h 5687134"/>
              <a:gd name="connsiteX1263" fmla="*/ 290462 w 6835750"/>
              <a:gd name="connsiteY1263" fmla="*/ 1789840 h 5687134"/>
              <a:gd name="connsiteX1264" fmla="*/ 235693 w 6835750"/>
              <a:gd name="connsiteY1264" fmla="*/ 1840641 h 5687134"/>
              <a:gd name="connsiteX1265" fmla="*/ 184146 w 6835750"/>
              <a:gd name="connsiteY1265" fmla="*/ 1783490 h 5687134"/>
              <a:gd name="connsiteX1266" fmla="*/ 238915 w 6835750"/>
              <a:gd name="connsiteY1266" fmla="*/ 1735864 h 5687134"/>
              <a:gd name="connsiteX1267" fmla="*/ 5903342 w 6835750"/>
              <a:gd name="connsiteY1267" fmla="*/ 1710954 h 5687134"/>
              <a:gd name="connsiteX1268" fmla="*/ 5968975 w 6835750"/>
              <a:gd name="connsiteY1268" fmla="*/ 1770784 h 5687134"/>
              <a:gd name="connsiteX1269" fmla="*/ 5911825 w 6835750"/>
              <a:gd name="connsiteY1269" fmla="*/ 1869209 h 5687134"/>
              <a:gd name="connsiteX1270" fmla="*/ 5813400 w 6835750"/>
              <a:gd name="connsiteY1270" fmla="*/ 1812059 h 5687134"/>
              <a:gd name="connsiteX1271" fmla="*/ 5870550 w 6835750"/>
              <a:gd name="connsiteY1271" fmla="*/ 1713633 h 5687134"/>
              <a:gd name="connsiteX1272" fmla="*/ 5903342 w 6835750"/>
              <a:gd name="connsiteY1272" fmla="*/ 1710954 h 5687134"/>
              <a:gd name="connsiteX1273" fmla="*/ 885124 w 6835750"/>
              <a:gd name="connsiteY1273" fmla="*/ 1707285 h 5687134"/>
              <a:gd name="connsiteX1274" fmla="*/ 955610 w 6835750"/>
              <a:gd name="connsiteY1274" fmla="*/ 1799361 h 5687134"/>
              <a:gd name="connsiteX1275" fmla="*/ 862699 w 6835750"/>
              <a:gd name="connsiteY1275" fmla="*/ 1866036 h 5687134"/>
              <a:gd name="connsiteX1276" fmla="*/ 792215 w 6835750"/>
              <a:gd name="connsiteY1276" fmla="*/ 1777135 h 5687134"/>
              <a:gd name="connsiteX1277" fmla="*/ 885124 w 6835750"/>
              <a:gd name="connsiteY1277" fmla="*/ 1707285 h 5687134"/>
              <a:gd name="connsiteX1278" fmla="*/ 6110064 w 6835750"/>
              <a:gd name="connsiteY1278" fmla="*/ 1666797 h 5687134"/>
              <a:gd name="connsiteX1279" fmla="*/ 6183288 w 6835750"/>
              <a:gd name="connsiteY1279" fmla="*/ 1716804 h 5687134"/>
              <a:gd name="connsiteX1280" fmla="*/ 6135663 w 6835750"/>
              <a:gd name="connsiteY1280" fmla="*/ 1821579 h 5687134"/>
              <a:gd name="connsiteX1281" fmla="*/ 6030888 w 6835750"/>
              <a:gd name="connsiteY1281" fmla="*/ 1773954 h 5687134"/>
              <a:gd name="connsiteX1282" fmla="*/ 6078513 w 6835750"/>
              <a:gd name="connsiteY1282" fmla="*/ 1672354 h 5687134"/>
              <a:gd name="connsiteX1283" fmla="*/ 6110064 w 6835750"/>
              <a:gd name="connsiteY1283" fmla="*/ 1666797 h 5687134"/>
              <a:gd name="connsiteX1284" fmla="*/ 86072 w 6835750"/>
              <a:gd name="connsiteY1284" fmla="*/ 1649397 h 5687134"/>
              <a:gd name="connsiteX1285" fmla="*/ 104774 w 6835750"/>
              <a:gd name="connsiteY1285" fmla="*/ 1650141 h 5687134"/>
              <a:gd name="connsiteX1286" fmla="*/ 142874 w 6835750"/>
              <a:gd name="connsiteY1286" fmla="*/ 1704117 h 5687134"/>
              <a:gd name="connsiteX1287" fmla="*/ 88899 w 6835750"/>
              <a:gd name="connsiteY1287" fmla="*/ 1742217 h 5687134"/>
              <a:gd name="connsiteX1288" fmla="*/ 50800 w 6835750"/>
              <a:gd name="connsiteY1288" fmla="*/ 1688242 h 5687134"/>
              <a:gd name="connsiteX1289" fmla="*/ 86072 w 6835750"/>
              <a:gd name="connsiteY1289" fmla="*/ 1649397 h 5687134"/>
              <a:gd name="connsiteX1290" fmla="*/ 455592 w 6835750"/>
              <a:gd name="connsiteY1290" fmla="*/ 1631076 h 5687134"/>
              <a:gd name="connsiteX1291" fmla="*/ 515917 w 6835750"/>
              <a:gd name="connsiteY1291" fmla="*/ 1700926 h 5687134"/>
              <a:gd name="connsiteX1292" fmla="*/ 446067 w 6835750"/>
              <a:gd name="connsiteY1292" fmla="*/ 1764426 h 5687134"/>
              <a:gd name="connsiteX1293" fmla="*/ 382567 w 6835750"/>
              <a:gd name="connsiteY1293" fmla="*/ 1691401 h 5687134"/>
              <a:gd name="connsiteX1294" fmla="*/ 455592 w 6835750"/>
              <a:gd name="connsiteY1294" fmla="*/ 1631076 h 5687134"/>
              <a:gd name="connsiteX1295" fmla="*/ 677850 w 6835750"/>
              <a:gd name="connsiteY1295" fmla="*/ 1615205 h 5687134"/>
              <a:gd name="connsiteX1296" fmla="*/ 757225 w 6835750"/>
              <a:gd name="connsiteY1296" fmla="*/ 1700930 h 5687134"/>
              <a:gd name="connsiteX1297" fmla="*/ 671500 w 6835750"/>
              <a:gd name="connsiteY1297" fmla="*/ 1777131 h 5687134"/>
              <a:gd name="connsiteX1298" fmla="*/ 595298 w 6835750"/>
              <a:gd name="connsiteY1298" fmla="*/ 1691405 h 5687134"/>
              <a:gd name="connsiteX1299" fmla="*/ 677850 w 6835750"/>
              <a:gd name="connsiteY1299" fmla="*/ 1615205 h 5687134"/>
              <a:gd name="connsiteX1300" fmla="*/ 6315745 w 6835750"/>
              <a:gd name="connsiteY1300" fmla="*/ 1579630 h 5687134"/>
              <a:gd name="connsiteX1301" fmla="*/ 6373788 w 6835750"/>
              <a:gd name="connsiteY1301" fmla="*/ 1624724 h 5687134"/>
              <a:gd name="connsiteX1302" fmla="*/ 6335688 w 6835750"/>
              <a:gd name="connsiteY1302" fmla="*/ 1710449 h 5687134"/>
              <a:gd name="connsiteX1303" fmla="*/ 6249963 w 6835750"/>
              <a:gd name="connsiteY1303" fmla="*/ 1669174 h 5687134"/>
              <a:gd name="connsiteX1304" fmla="*/ 6291238 w 6835750"/>
              <a:gd name="connsiteY1304" fmla="*/ 1583449 h 5687134"/>
              <a:gd name="connsiteX1305" fmla="*/ 6315745 w 6835750"/>
              <a:gd name="connsiteY1305" fmla="*/ 1579630 h 5687134"/>
              <a:gd name="connsiteX1306" fmla="*/ 6548165 w 6835750"/>
              <a:gd name="connsiteY1306" fmla="*/ 1509521 h 5687134"/>
              <a:gd name="connsiteX1307" fmla="*/ 6594322 w 6835750"/>
              <a:gd name="connsiteY1307" fmla="*/ 1547519 h 5687134"/>
              <a:gd name="connsiteX1308" fmla="*/ 6558925 w 6835750"/>
              <a:gd name="connsiteY1308" fmla="*/ 1615072 h 5687134"/>
              <a:gd name="connsiteX1309" fmla="*/ 6491349 w 6835750"/>
              <a:gd name="connsiteY1309" fmla="*/ 1579687 h 5687134"/>
              <a:gd name="connsiteX1310" fmla="*/ 6526746 w 6835750"/>
              <a:gd name="connsiteY1310" fmla="*/ 1512135 h 5687134"/>
              <a:gd name="connsiteX1311" fmla="*/ 6548165 w 6835750"/>
              <a:gd name="connsiteY1311" fmla="*/ 1509521 h 5687134"/>
              <a:gd name="connsiteX1312" fmla="*/ 6711925 w 6835750"/>
              <a:gd name="connsiteY1312" fmla="*/ 1502551 h 5687134"/>
              <a:gd name="connsiteX1313" fmla="*/ 6769075 w 6835750"/>
              <a:gd name="connsiteY1313" fmla="*/ 1541247 h 5687134"/>
              <a:gd name="connsiteX1314" fmla="*/ 6730975 w 6835750"/>
              <a:gd name="connsiteY1314" fmla="*/ 1596066 h 5687134"/>
              <a:gd name="connsiteX1315" fmla="*/ 6673825 w 6835750"/>
              <a:gd name="connsiteY1315" fmla="*/ 1557371 h 5687134"/>
              <a:gd name="connsiteX1316" fmla="*/ 6711925 w 6835750"/>
              <a:gd name="connsiteY1316" fmla="*/ 1502551 h 5687134"/>
              <a:gd name="connsiteX1317" fmla="*/ 909258 w 6835750"/>
              <a:gd name="connsiteY1317" fmla="*/ 1499056 h 5687134"/>
              <a:gd name="connsiteX1318" fmla="*/ 942345 w 6835750"/>
              <a:gd name="connsiteY1318" fmla="*/ 1499407 h 5687134"/>
              <a:gd name="connsiteX1319" fmla="*/ 1003208 w 6835750"/>
              <a:gd name="connsiteY1319" fmla="*/ 1598710 h 5687134"/>
              <a:gd name="connsiteX1320" fmla="*/ 907107 w 6835750"/>
              <a:gd name="connsiteY1320" fmla="*/ 1659574 h 5687134"/>
              <a:gd name="connsiteX1321" fmla="*/ 843043 w 6835750"/>
              <a:gd name="connsiteY1321" fmla="*/ 1563474 h 5687134"/>
              <a:gd name="connsiteX1322" fmla="*/ 909258 w 6835750"/>
              <a:gd name="connsiteY1322" fmla="*/ 1499056 h 5687134"/>
              <a:gd name="connsiteX1323" fmla="*/ 293003 w 6835750"/>
              <a:gd name="connsiteY1323" fmla="*/ 1477192 h 5687134"/>
              <a:gd name="connsiteX1324" fmla="*/ 338088 w 6835750"/>
              <a:gd name="connsiteY1324" fmla="*/ 1535157 h 5687134"/>
              <a:gd name="connsiteX1325" fmla="*/ 280121 w 6835750"/>
              <a:gd name="connsiteY1325" fmla="*/ 1580243 h 5687134"/>
              <a:gd name="connsiteX1326" fmla="*/ 231816 w 6835750"/>
              <a:gd name="connsiteY1326" fmla="*/ 1522276 h 5687134"/>
              <a:gd name="connsiteX1327" fmla="*/ 293003 w 6835750"/>
              <a:gd name="connsiteY1327" fmla="*/ 1477192 h 5687134"/>
              <a:gd name="connsiteX1328" fmla="*/ 5846291 w 6835750"/>
              <a:gd name="connsiteY1328" fmla="*/ 1477130 h 5687134"/>
              <a:gd name="connsiteX1329" fmla="*/ 5918175 w 6835750"/>
              <a:gd name="connsiteY1329" fmla="*/ 1531627 h 5687134"/>
              <a:gd name="connsiteX1330" fmla="*/ 5870550 w 6835750"/>
              <a:gd name="connsiteY1330" fmla="*/ 1634119 h 5687134"/>
              <a:gd name="connsiteX1331" fmla="*/ 5765775 w 6835750"/>
              <a:gd name="connsiteY1331" fmla="*/ 1586076 h 5687134"/>
              <a:gd name="connsiteX1332" fmla="*/ 5813400 w 6835750"/>
              <a:gd name="connsiteY1332" fmla="*/ 1480383 h 5687134"/>
              <a:gd name="connsiteX1333" fmla="*/ 5846291 w 6835750"/>
              <a:gd name="connsiteY1333" fmla="*/ 1477130 h 5687134"/>
              <a:gd name="connsiteX1334" fmla="*/ 6048966 w 6835750"/>
              <a:gd name="connsiteY1334" fmla="*/ 1441175 h 5687134"/>
              <a:gd name="connsiteX1335" fmla="*/ 6125973 w 6835750"/>
              <a:gd name="connsiteY1335" fmla="*/ 1487108 h 5687134"/>
              <a:gd name="connsiteX1336" fmla="*/ 6087545 w 6835750"/>
              <a:gd name="connsiteY1336" fmla="*/ 1595989 h 5687134"/>
              <a:gd name="connsiteX1337" fmla="*/ 5978664 w 6835750"/>
              <a:gd name="connsiteY1337" fmla="*/ 1557561 h 5687134"/>
              <a:gd name="connsiteX1338" fmla="*/ 6017093 w 6835750"/>
              <a:gd name="connsiteY1338" fmla="*/ 1448681 h 5687134"/>
              <a:gd name="connsiteX1339" fmla="*/ 6048966 w 6835750"/>
              <a:gd name="connsiteY1339" fmla="*/ 1441175 h 5687134"/>
              <a:gd name="connsiteX1340" fmla="*/ 512742 w 6835750"/>
              <a:gd name="connsiteY1340" fmla="*/ 1400887 h 5687134"/>
              <a:gd name="connsiteX1341" fmla="*/ 569892 w 6835750"/>
              <a:gd name="connsiteY1341" fmla="*/ 1477088 h 5687134"/>
              <a:gd name="connsiteX1342" fmla="*/ 493692 w 6835750"/>
              <a:gd name="connsiteY1342" fmla="*/ 1534237 h 5687134"/>
              <a:gd name="connsiteX1343" fmla="*/ 439717 w 6835750"/>
              <a:gd name="connsiteY1343" fmla="*/ 1458037 h 5687134"/>
              <a:gd name="connsiteX1344" fmla="*/ 512742 w 6835750"/>
              <a:gd name="connsiteY1344" fmla="*/ 1400887 h 5687134"/>
              <a:gd name="connsiteX1345" fmla="*/ 741349 w 6835750"/>
              <a:gd name="connsiteY1345" fmla="*/ 1391396 h 5687134"/>
              <a:gd name="connsiteX1346" fmla="*/ 811200 w 6835750"/>
              <a:gd name="connsiteY1346" fmla="*/ 1484324 h 5687134"/>
              <a:gd name="connsiteX1347" fmla="*/ 722300 w 6835750"/>
              <a:gd name="connsiteY1347" fmla="*/ 1554821 h 5687134"/>
              <a:gd name="connsiteX1348" fmla="*/ 652449 w 6835750"/>
              <a:gd name="connsiteY1348" fmla="*/ 1461894 h 5687134"/>
              <a:gd name="connsiteX1349" fmla="*/ 741349 w 6835750"/>
              <a:gd name="connsiteY1349" fmla="*/ 1391396 h 5687134"/>
              <a:gd name="connsiteX1350" fmla="*/ 165099 w 6835750"/>
              <a:gd name="connsiteY1350" fmla="*/ 1372326 h 5687134"/>
              <a:gd name="connsiteX1351" fmla="*/ 200024 w 6835750"/>
              <a:gd name="connsiteY1351" fmla="*/ 1429480 h 5687134"/>
              <a:gd name="connsiteX1352" fmla="*/ 139699 w 6835750"/>
              <a:gd name="connsiteY1352" fmla="*/ 1464405 h 5687134"/>
              <a:gd name="connsiteX1353" fmla="*/ 107949 w 6835750"/>
              <a:gd name="connsiteY1353" fmla="*/ 1404079 h 5687134"/>
              <a:gd name="connsiteX1354" fmla="*/ 165099 w 6835750"/>
              <a:gd name="connsiteY1354" fmla="*/ 1372326 h 5687134"/>
              <a:gd name="connsiteX1355" fmla="*/ 6252741 w 6835750"/>
              <a:gd name="connsiteY1355" fmla="*/ 1353410 h 5687134"/>
              <a:gd name="connsiteX1356" fmla="*/ 6313463 w 6835750"/>
              <a:gd name="connsiteY1356" fmla="*/ 1391361 h 5687134"/>
              <a:gd name="connsiteX1357" fmla="*/ 6281713 w 6835750"/>
              <a:gd name="connsiteY1357" fmla="*/ 1480261 h 5687134"/>
              <a:gd name="connsiteX1358" fmla="*/ 6192813 w 6835750"/>
              <a:gd name="connsiteY1358" fmla="*/ 1445336 h 5687134"/>
              <a:gd name="connsiteX1359" fmla="*/ 6227738 w 6835750"/>
              <a:gd name="connsiteY1359" fmla="*/ 1359611 h 5687134"/>
              <a:gd name="connsiteX1360" fmla="*/ 6252741 w 6835750"/>
              <a:gd name="connsiteY1360" fmla="*/ 1353410 h 5687134"/>
              <a:gd name="connsiteX1361" fmla="*/ 983149 w 6835750"/>
              <a:gd name="connsiteY1361" fmla="*/ 1296568 h 5687134"/>
              <a:gd name="connsiteX1362" fmla="*/ 1015993 w 6835750"/>
              <a:gd name="connsiteY1362" fmla="*/ 1299297 h 5687134"/>
              <a:gd name="connsiteX1363" fmla="*/ 1066793 w 6835750"/>
              <a:gd name="connsiteY1363" fmla="*/ 1400897 h 5687134"/>
              <a:gd name="connsiteX1364" fmla="*/ 965192 w 6835750"/>
              <a:gd name="connsiteY1364" fmla="*/ 1454874 h 5687134"/>
              <a:gd name="connsiteX1365" fmla="*/ 914391 w 6835750"/>
              <a:gd name="connsiteY1365" fmla="*/ 1353270 h 5687134"/>
              <a:gd name="connsiteX1366" fmla="*/ 983149 w 6835750"/>
              <a:gd name="connsiteY1366" fmla="*/ 1296568 h 5687134"/>
              <a:gd name="connsiteX1367" fmla="*/ 5771976 w 6835750"/>
              <a:gd name="connsiteY1367" fmla="*/ 1276028 h 5687134"/>
              <a:gd name="connsiteX1368" fmla="*/ 5848325 w 6835750"/>
              <a:gd name="connsiteY1368" fmla="*/ 1324695 h 5687134"/>
              <a:gd name="connsiteX1369" fmla="*/ 5807050 w 6835750"/>
              <a:gd name="connsiteY1369" fmla="*/ 1429472 h 5687134"/>
              <a:gd name="connsiteX1370" fmla="*/ 5699100 w 6835750"/>
              <a:gd name="connsiteY1370" fmla="*/ 1388195 h 5687134"/>
              <a:gd name="connsiteX1371" fmla="*/ 5740375 w 6835750"/>
              <a:gd name="connsiteY1371" fmla="*/ 1283420 h 5687134"/>
              <a:gd name="connsiteX1372" fmla="*/ 5771976 w 6835750"/>
              <a:gd name="connsiteY1372" fmla="*/ 1276028 h 5687134"/>
              <a:gd name="connsiteX1373" fmla="*/ 6476182 w 6835750"/>
              <a:gd name="connsiteY1373" fmla="*/ 1256273 h 5687134"/>
              <a:gd name="connsiteX1374" fmla="*/ 6526188 w 6835750"/>
              <a:gd name="connsiteY1374" fmla="*/ 1289760 h 5687134"/>
              <a:gd name="connsiteX1375" fmla="*/ 6497613 w 6835750"/>
              <a:gd name="connsiteY1375" fmla="*/ 1356434 h 5687134"/>
              <a:gd name="connsiteX1376" fmla="*/ 6427763 w 6835750"/>
              <a:gd name="connsiteY1376" fmla="*/ 1331034 h 5687134"/>
              <a:gd name="connsiteX1377" fmla="*/ 6456338 w 6835750"/>
              <a:gd name="connsiteY1377" fmla="*/ 1261184 h 5687134"/>
              <a:gd name="connsiteX1378" fmla="*/ 6476182 w 6835750"/>
              <a:gd name="connsiteY1378" fmla="*/ 1256273 h 5687134"/>
              <a:gd name="connsiteX1379" fmla="*/ 6657702 w 6835750"/>
              <a:gd name="connsiteY1379" fmla="*/ 1228659 h 5687134"/>
              <a:gd name="connsiteX1380" fmla="*/ 6699225 w 6835750"/>
              <a:gd name="connsiteY1380" fmla="*/ 1264377 h 5687134"/>
              <a:gd name="connsiteX1381" fmla="*/ 6664300 w 6835750"/>
              <a:gd name="connsiteY1381" fmla="*/ 1321526 h 5687134"/>
              <a:gd name="connsiteX1382" fmla="*/ 6607150 w 6835750"/>
              <a:gd name="connsiteY1382" fmla="*/ 1286601 h 5687134"/>
              <a:gd name="connsiteX1383" fmla="*/ 6638900 w 6835750"/>
              <a:gd name="connsiteY1383" fmla="*/ 1229452 h 5687134"/>
              <a:gd name="connsiteX1384" fmla="*/ 6657702 w 6835750"/>
              <a:gd name="connsiteY1384" fmla="*/ 1228659 h 5687134"/>
              <a:gd name="connsiteX1385" fmla="*/ 5971410 w 6835750"/>
              <a:gd name="connsiteY1385" fmla="*/ 1225522 h 5687134"/>
              <a:gd name="connsiteX1386" fmla="*/ 6052921 w 6835750"/>
              <a:gd name="connsiteY1386" fmla="*/ 1264366 h 5687134"/>
              <a:gd name="connsiteX1387" fmla="*/ 6024100 w 6835750"/>
              <a:gd name="connsiteY1387" fmla="*/ 1375490 h 5687134"/>
              <a:gd name="connsiteX1388" fmla="*/ 5912016 w 6835750"/>
              <a:gd name="connsiteY1388" fmla="*/ 1343740 h 5687134"/>
              <a:gd name="connsiteX1389" fmla="*/ 5940838 w 6835750"/>
              <a:gd name="connsiteY1389" fmla="*/ 1235791 h 5687134"/>
              <a:gd name="connsiteX1390" fmla="*/ 5971410 w 6835750"/>
              <a:gd name="connsiteY1390" fmla="*/ 1225522 h 5687134"/>
              <a:gd name="connsiteX1391" fmla="*/ 345624 w 6835750"/>
              <a:gd name="connsiteY1391" fmla="*/ 1222853 h 5687134"/>
              <a:gd name="connsiteX1392" fmla="*/ 366708 w 6835750"/>
              <a:gd name="connsiteY1392" fmla="*/ 1223100 h 5687134"/>
              <a:gd name="connsiteX1393" fmla="*/ 407983 w 6835750"/>
              <a:gd name="connsiteY1393" fmla="*/ 1286600 h 5687134"/>
              <a:gd name="connsiteX1394" fmla="*/ 344483 w 6835750"/>
              <a:gd name="connsiteY1394" fmla="*/ 1324699 h 5687134"/>
              <a:gd name="connsiteX1395" fmla="*/ 303208 w 6835750"/>
              <a:gd name="connsiteY1395" fmla="*/ 1264375 h 5687134"/>
              <a:gd name="connsiteX1396" fmla="*/ 345624 w 6835750"/>
              <a:gd name="connsiteY1396" fmla="*/ 1222853 h 5687134"/>
              <a:gd name="connsiteX1397" fmla="*/ 564485 w 6835750"/>
              <a:gd name="connsiteY1397" fmla="*/ 1180374 h 5687134"/>
              <a:gd name="connsiteX1398" fmla="*/ 592117 w 6835750"/>
              <a:gd name="connsiteY1398" fmla="*/ 1181813 h 5687134"/>
              <a:gd name="connsiteX1399" fmla="*/ 639743 w 6835750"/>
              <a:gd name="connsiteY1399" fmla="*/ 1261188 h 5687134"/>
              <a:gd name="connsiteX1400" fmla="*/ 560367 w 6835750"/>
              <a:gd name="connsiteY1400" fmla="*/ 1311987 h 5687134"/>
              <a:gd name="connsiteX1401" fmla="*/ 509567 w 6835750"/>
              <a:gd name="connsiteY1401" fmla="*/ 1232612 h 5687134"/>
              <a:gd name="connsiteX1402" fmla="*/ 564485 w 6835750"/>
              <a:gd name="connsiteY1402" fmla="*/ 1180374 h 5687134"/>
              <a:gd name="connsiteX1403" fmla="*/ 793603 w 6835750"/>
              <a:gd name="connsiteY1403" fmla="*/ 1178246 h 5687134"/>
              <a:gd name="connsiteX1404" fmla="*/ 824836 w 6835750"/>
              <a:gd name="connsiteY1404" fmla="*/ 1178643 h 5687134"/>
              <a:gd name="connsiteX1405" fmla="*/ 888901 w 6835750"/>
              <a:gd name="connsiteY1405" fmla="*/ 1273892 h 5687134"/>
              <a:gd name="connsiteX1406" fmla="*/ 792802 w 6835750"/>
              <a:gd name="connsiteY1406" fmla="*/ 1334216 h 5687134"/>
              <a:gd name="connsiteX1407" fmla="*/ 728734 w 6835750"/>
              <a:gd name="connsiteY1407" fmla="*/ 1238968 h 5687134"/>
              <a:gd name="connsiteX1408" fmla="*/ 793603 w 6835750"/>
              <a:gd name="connsiteY1408" fmla="*/ 1178246 h 5687134"/>
              <a:gd name="connsiteX1409" fmla="*/ 6171630 w 6835750"/>
              <a:gd name="connsiteY1409" fmla="*/ 1133344 h 5687134"/>
              <a:gd name="connsiteX1410" fmla="*/ 6237263 w 6835750"/>
              <a:gd name="connsiteY1410" fmla="*/ 1165937 h 5687134"/>
              <a:gd name="connsiteX1411" fmla="*/ 6211863 w 6835750"/>
              <a:gd name="connsiteY1411" fmla="*/ 1258012 h 5687134"/>
              <a:gd name="connsiteX1412" fmla="*/ 6119788 w 6835750"/>
              <a:gd name="connsiteY1412" fmla="*/ 1232612 h 5687134"/>
              <a:gd name="connsiteX1413" fmla="*/ 6145188 w 6835750"/>
              <a:gd name="connsiteY1413" fmla="*/ 1140537 h 5687134"/>
              <a:gd name="connsiteX1414" fmla="*/ 6171630 w 6835750"/>
              <a:gd name="connsiteY1414" fmla="*/ 1133344 h 5687134"/>
              <a:gd name="connsiteX1415" fmla="*/ 1073342 w 6835750"/>
              <a:gd name="connsiteY1415" fmla="*/ 1100067 h 5687134"/>
              <a:gd name="connsiteX1416" fmla="*/ 1104892 w 6835750"/>
              <a:gd name="connsiteY1416" fmla="*/ 1105623 h 5687134"/>
              <a:gd name="connsiteX1417" fmla="*/ 1149342 w 6835750"/>
              <a:gd name="connsiteY1417" fmla="*/ 1213572 h 5687134"/>
              <a:gd name="connsiteX1418" fmla="*/ 1044567 w 6835750"/>
              <a:gd name="connsiteY1418" fmla="*/ 1258022 h 5687134"/>
              <a:gd name="connsiteX1419" fmla="*/ 1000117 w 6835750"/>
              <a:gd name="connsiteY1419" fmla="*/ 1150074 h 5687134"/>
              <a:gd name="connsiteX1420" fmla="*/ 1073342 w 6835750"/>
              <a:gd name="connsiteY1420" fmla="*/ 1100067 h 5687134"/>
              <a:gd name="connsiteX1421" fmla="*/ 232795 w 6835750"/>
              <a:gd name="connsiteY1421" fmla="*/ 1099328 h 5687134"/>
              <a:gd name="connsiteX1422" fmla="*/ 251882 w 6835750"/>
              <a:gd name="connsiteY1422" fmla="*/ 1102455 h 5687134"/>
              <a:gd name="connsiteX1423" fmla="*/ 280890 w 6835750"/>
              <a:gd name="connsiteY1423" fmla="*/ 1162778 h 5687134"/>
              <a:gd name="connsiteX1424" fmla="*/ 216428 w 6835750"/>
              <a:gd name="connsiteY1424" fmla="*/ 1191353 h 5687134"/>
              <a:gd name="connsiteX1425" fmla="*/ 190643 w 6835750"/>
              <a:gd name="connsiteY1425" fmla="*/ 1131032 h 5687134"/>
              <a:gd name="connsiteX1426" fmla="*/ 232795 w 6835750"/>
              <a:gd name="connsiteY1426" fmla="*/ 1099328 h 5687134"/>
              <a:gd name="connsiteX1427" fmla="*/ 5679951 w 6835750"/>
              <a:gd name="connsiteY1427" fmla="*/ 1081315 h 5687134"/>
              <a:gd name="connsiteX1428" fmla="*/ 5759425 w 6835750"/>
              <a:gd name="connsiteY1428" fmla="*/ 1121498 h 5687134"/>
              <a:gd name="connsiteX1429" fmla="*/ 5727675 w 6835750"/>
              <a:gd name="connsiteY1429" fmla="*/ 1232621 h 5687134"/>
              <a:gd name="connsiteX1430" fmla="*/ 5619725 w 6835750"/>
              <a:gd name="connsiteY1430" fmla="*/ 1200872 h 5687134"/>
              <a:gd name="connsiteX1431" fmla="*/ 5648300 w 6835750"/>
              <a:gd name="connsiteY1431" fmla="*/ 1089747 h 5687134"/>
              <a:gd name="connsiteX1432" fmla="*/ 5679951 w 6835750"/>
              <a:gd name="connsiteY1432" fmla="*/ 1081315 h 5687134"/>
              <a:gd name="connsiteX1433" fmla="*/ 5905872 w 6835750"/>
              <a:gd name="connsiteY1433" fmla="*/ 1013543 h 5687134"/>
              <a:gd name="connsiteX1434" fmla="*/ 5959450 w 6835750"/>
              <a:gd name="connsiteY1434" fmla="*/ 1048468 h 5687134"/>
              <a:gd name="connsiteX1435" fmla="*/ 5937225 w 6835750"/>
              <a:gd name="connsiteY1435" fmla="*/ 1159590 h 5687134"/>
              <a:gd name="connsiteX1436" fmla="*/ 5826100 w 6835750"/>
              <a:gd name="connsiteY1436" fmla="*/ 1140542 h 5687134"/>
              <a:gd name="connsiteX1437" fmla="*/ 5845150 w 6835750"/>
              <a:gd name="connsiteY1437" fmla="*/ 1026243 h 5687134"/>
              <a:gd name="connsiteX1438" fmla="*/ 5905872 w 6835750"/>
              <a:gd name="connsiteY1438" fmla="*/ 1013543 h 5687134"/>
              <a:gd name="connsiteX1439" fmla="*/ 6387282 w 6835750"/>
              <a:gd name="connsiteY1439" fmla="*/ 1009913 h 5687134"/>
              <a:gd name="connsiteX1440" fmla="*/ 6437288 w 6835750"/>
              <a:gd name="connsiteY1440" fmla="*/ 1038935 h 5687134"/>
              <a:gd name="connsiteX1441" fmla="*/ 6415063 w 6835750"/>
              <a:gd name="connsiteY1441" fmla="*/ 1108784 h 5687134"/>
              <a:gd name="connsiteX1442" fmla="*/ 6345213 w 6835750"/>
              <a:gd name="connsiteY1442" fmla="*/ 1086560 h 5687134"/>
              <a:gd name="connsiteX1443" fmla="*/ 6367438 w 6835750"/>
              <a:gd name="connsiteY1443" fmla="*/ 1016710 h 5687134"/>
              <a:gd name="connsiteX1444" fmla="*/ 6387282 w 6835750"/>
              <a:gd name="connsiteY1444" fmla="*/ 1009913 h 5687134"/>
              <a:gd name="connsiteX1445" fmla="*/ 437699 w 6835750"/>
              <a:gd name="connsiteY1445" fmla="*/ 976053 h 5687134"/>
              <a:gd name="connsiteX1446" fmla="*/ 458783 w 6835750"/>
              <a:gd name="connsiteY1446" fmla="*/ 978632 h 5687134"/>
              <a:gd name="connsiteX1447" fmla="*/ 493708 w 6835750"/>
              <a:gd name="connsiteY1447" fmla="*/ 1042128 h 5687134"/>
              <a:gd name="connsiteX1448" fmla="*/ 430208 w 6835750"/>
              <a:gd name="connsiteY1448" fmla="*/ 1080230 h 5687134"/>
              <a:gd name="connsiteX1449" fmla="*/ 395283 w 6835750"/>
              <a:gd name="connsiteY1449" fmla="*/ 1013553 h 5687134"/>
              <a:gd name="connsiteX1450" fmla="*/ 437699 w 6835750"/>
              <a:gd name="connsiteY1450" fmla="*/ 976053 h 5687134"/>
              <a:gd name="connsiteX1451" fmla="*/ 893371 w 6835750"/>
              <a:gd name="connsiteY1451" fmla="*/ 966368 h 5687134"/>
              <a:gd name="connsiteX1452" fmla="*/ 926501 w 6835750"/>
              <a:gd name="connsiteY1452" fmla="*/ 969096 h 5687134"/>
              <a:gd name="connsiteX1453" fmla="*/ 980950 w 6835750"/>
              <a:gd name="connsiteY1453" fmla="*/ 1070692 h 5687134"/>
              <a:gd name="connsiteX1454" fmla="*/ 878458 w 6835750"/>
              <a:gd name="connsiteY1454" fmla="*/ 1124669 h 5687134"/>
              <a:gd name="connsiteX1455" fmla="*/ 824011 w 6835750"/>
              <a:gd name="connsiteY1455" fmla="*/ 1023069 h 5687134"/>
              <a:gd name="connsiteX1456" fmla="*/ 893371 w 6835750"/>
              <a:gd name="connsiteY1456" fmla="*/ 966368 h 5687134"/>
              <a:gd name="connsiteX1457" fmla="*/ 657900 w 6835750"/>
              <a:gd name="connsiteY1457" fmla="*/ 963930 h 5687134"/>
              <a:gd name="connsiteX1458" fmla="*/ 684193 w 6835750"/>
              <a:gd name="connsiteY1458" fmla="*/ 965914 h 5687134"/>
              <a:gd name="connsiteX1459" fmla="*/ 728643 w 6835750"/>
              <a:gd name="connsiteY1459" fmla="*/ 1051637 h 5687134"/>
              <a:gd name="connsiteX1460" fmla="*/ 646093 w 6835750"/>
              <a:gd name="connsiteY1460" fmla="*/ 1096088 h 5687134"/>
              <a:gd name="connsiteX1461" fmla="*/ 601642 w 6835750"/>
              <a:gd name="connsiteY1461" fmla="*/ 1010363 h 5687134"/>
              <a:gd name="connsiteX1462" fmla="*/ 657900 w 6835750"/>
              <a:gd name="connsiteY1462" fmla="*/ 963930 h 5687134"/>
              <a:gd name="connsiteX1463" fmla="*/ 6561702 w 6835750"/>
              <a:gd name="connsiteY1463" fmla="*/ 960080 h 5687134"/>
              <a:gd name="connsiteX1464" fmla="*/ 6603836 w 6835750"/>
              <a:gd name="connsiteY1464" fmla="*/ 991333 h 5687134"/>
              <a:gd name="connsiteX1465" fmla="*/ 6574840 w 6835750"/>
              <a:gd name="connsiteY1465" fmla="*/ 1051654 h 5687134"/>
              <a:gd name="connsiteX1466" fmla="*/ 6513628 w 6835750"/>
              <a:gd name="connsiteY1466" fmla="*/ 1023081 h 5687134"/>
              <a:gd name="connsiteX1467" fmla="*/ 6542623 w 6835750"/>
              <a:gd name="connsiteY1467" fmla="*/ 962760 h 5687134"/>
              <a:gd name="connsiteX1468" fmla="*/ 6561702 w 6835750"/>
              <a:gd name="connsiteY1468" fmla="*/ 960080 h 5687134"/>
              <a:gd name="connsiteX1469" fmla="*/ 6075040 w 6835750"/>
              <a:gd name="connsiteY1469" fmla="*/ 918783 h 5687134"/>
              <a:gd name="connsiteX1470" fmla="*/ 6142013 w 6835750"/>
              <a:gd name="connsiteY1470" fmla="*/ 950038 h 5687134"/>
              <a:gd name="connsiteX1471" fmla="*/ 6122963 w 6835750"/>
              <a:gd name="connsiteY1471" fmla="*/ 1042112 h 5687134"/>
              <a:gd name="connsiteX1472" fmla="*/ 6030888 w 6835750"/>
              <a:gd name="connsiteY1472" fmla="*/ 1023062 h 5687134"/>
              <a:gd name="connsiteX1473" fmla="*/ 6049938 w 6835750"/>
              <a:gd name="connsiteY1473" fmla="*/ 927812 h 5687134"/>
              <a:gd name="connsiteX1474" fmla="*/ 6075040 w 6835750"/>
              <a:gd name="connsiteY1474" fmla="*/ 918783 h 5687134"/>
              <a:gd name="connsiteX1475" fmla="*/ 1178066 w 6835750"/>
              <a:gd name="connsiteY1475" fmla="*/ 913536 h 5687134"/>
              <a:gd name="connsiteX1476" fmla="*/ 1209667 w 6835750"/>
              <a:gd name="connsiteY1476" fmla="*/ 921473 h 5687134"/>
              <a:gd name="connsiteX1477" fmla="*/ 1244592 w 6835750"/>
              <a:gd name="connsiteY1477" fmla="*/ 1029422 h 5687134"/>
              <a:gd name="connsiteX1478" fmla="*/ 1136642 w 6835750"/>
              <a:gd name="connsiteY1478" fmla="*/ 1067523 h 5687134"/>
              <a:gd name="connsiteX1479" fmla="*/ 1101716 w 6835750"/>
              <a:gd name="connsiteY1479" fmla="*/ 956403 h 5687134"/>
              <a:gd name="connsiteX1480" fmla="*/ 1178066 w 6835750"/>
              <a:gd name="connsiteY1480" fmla="*/ 913536 h 5687134"/>
              <a:gd name="connsiteX1481" fmla="*/ 5603850 w 6835750"/>
              <a:gd name="connsiteY1481" fmla="*/ 896070 h 5687134"/>
              <a:gd name="connsiteX1482" fmla="*/ 5654650 w 6835750"/>
              <a:gd name="connsiteY1482" fmla="*/ 930999 h 5687134"/>
              <a:gd name="connsiteX1483" fmla="*/ 5632425 w 6835750"/>
              <a:gd name="connsiteY1483" fmla="*/ 1042122 h 5687134"/>
              <a:gd name="connsiteX1484" fmla="*/ 5521300 w 6835750"/>
              <a:gd name="connsiteY1484" fmla="*/ 1019900 h 5687134"/>
              <a:gd name="connsiteX1485" fmla="*/ 5543525 w 6835750"/>
              <a:gd name="connsiteY1485" fmla="*/ 908771 h 5687134"/>
              <a:gd name="connsiteX1486" fmla="*/ 5603850 w 6835750"/>
              <a:gd name="connsiteY1486" fmla="*/ 896070 h 5687134"/>
              <a:gd name="connsiteX1487" fmla="*/ 339674 w 6835750"/>
              <a:gd name="connsiteY1487" fmla="*/ 836646 h 5687134"/>
              <a:gd name="connsiteX1488" fmla="*/ 357186 w 6835750"/>
              <a:gd name="connsiteY1488" fmla="*/ 842103 h 5687134"/>
              <a:gd name="connsiteX1489" fmla="*/ 379411 w 6835750"/>
              <a:gd name="connsiteY1489" fmla="*/ 902428 h 5687134"/>
              <a:gd name="connsiteX1490" fmla="*/ 315911 w 6835750"/>
              <a:gd name="connsiteY1490" fmla="*/ 924656 h 5687134"/>
              <a:gd name="connsiteX1491" fmla="*/ 293686 w 6835750"/>
              <a:gd name="connsiteY1491" fmla="*/ 864328 h 5687134"/>
              <a:gd name="connsiteX1492" fmla="*/ 339674 w 6835750"/>
              <a:gd name="connsiteY1492" fmla="*/ 836646 h 5687134"/>
              <a:gd name="connsiteX1493" fmla="*/ 5793556 w 6835750"/>
              <a:gd name="connsiteY1493" fmla="*/ 810341 h 5687134"/>
              <a:gd name="connsiteX1494" fmla="*/ 5848325 w 6835750"/>
              <a:gd name="connsiteY1494" fmla="*/ 838916 h 5687134"/>
              <a:gd name="connsiteX1495" fmla="*/ 5835625 w 6835750"/>
              <a:gd name="connsiteY1495" fmla="*/ 953220 h 5687134"/>
              <a:gd name="connsiteX1496" fmla="*/ 5721325 w 6835750"/>
              <a:gd name="connsiteY1496" fmla="*/ 940518 h 5687134"/>
              <a:gd name="connsiteX1497" fmla="*/ 5734025 w 6835750"/>
              <a:gd name="connsiteY1497" fmla="*/ 829392 h 5687134"/>
              <a:gd name="connsiteX1498" fmla="*/ 5793556 w 6835750"/>
              <a:gd name="connsiteY1498" fmla="*/ 810341 h 5687134"/>
              <a:gd name="connsiteX1499" fmla="*/ 6276206 w 6835750"/>
              <a:gd name="connsiteY1499" fmla="*/ 770796 h 5687134"/>
              <a:gd name="connsiteX1500" fmla="*/ 6329338 w 6835750"/>
              <a:gd name="connsiteY1500" fmla="*/ 794460 h 5687134"/>
              <a:gd name="connsiteX1501" fmla="*/ 6313463 w 6835750"/>
              <a:gd name="connsiteY1501" fmla="*/ 867485 h 5687134"/>
              <a:gd name="connsiteX1502" fmla="*/ 6240438 w 6835750"/>
              <a:gd name="connsiteY1502" fmla="*/ 851610 h 5687134"/>
              <a:gd name="connsiteX1503" fmla="*/ 6256313 w 6835750"/>
              <a:gd name="connsiteY1503" fmla="*/ 778585 h 5687134"/>
              <a:gd name="connsiteX1504" fmla="*/ 6276206 w 6835750"/>
              <a:gd name="connsiteY1504" fmla="*/ 770796 h 5687134"/>
              <a:gd name="connsiteX1505" fmla="*/ 1011670 w 6835750"/>
              <a:gd name="connsiteY1505" fmla="*/ 766685 h 5687134"/>
              <a:gd name="connsiteX1506" fmla="*/ 1044561 w 6835750"/>
              <a:gd name="connsiteY1506" fmla="*/ 772242 h 5687134"/>
              <a:gd name="connsiteX1507" fmla="*/ 1089011 w 6835750"/>
              <a:gd name="connsiteY1507" fmla="*/ 877017 h 5687134"/>
              <a:gd name="connsiteX1508" fmla="*/ 984235 w 6835750"/>
              <a:gd name="connsiteY1508" fmla="*/ 921468 h 5687134"/>
              <a:gd name="connsiteX1509" fmla="*/ 939785 w 6835750"/>
              <a:gd name="connsiteY1509" fmla="*/ 816692 h 5687134"/>
              <a:gd name="connsiteX1510" fmla="*/ 1011670 w 6835750"/>
              <a:gd name="connsiteY1510" fmla="*/ 766685 h 5687134"/>
              <a:gd name="connsiteX1511" fmla="*/ 769759 w 6835750"/>
              <a:gd name="connsiteY1511" fmla="*/ 756561 h 5687134"/>
              <a:gd name="connsiteX1512" fmla="*/ 796376 w 6835750"/>
              <a:gd name="connsiteY1512" fmla="*/ 762712 h 5687134"/>
              <a:gd name="connsiteX1513" fmla="*/ 834874 w 6835750"/>
              <a:gd name="connsiteY1513" fmla="*/ 848437 h 5687134"/>
              <a:gd name="connsiteX1514" fmla="*/ 745047 w 6835750"/>
              <a:gd name="connsiteY1514" fmla="*/ 886537 h 5687134"/>
              <a:gd name="connsiteX1515" fmla="*/ 709758 w 6835750"/>
              <a:gd name="connsiteY1515" fmla="*/ 797637 h 5687134"/>
              <a:gd name="connsiteX1516" fmla="*/ 769759 w 6835750"/>
              <a:gd name="connsiteY1516" fmla="*/ 756561 h 5687134"/>
              <a:gd name="connsiteX1517" fmla="*/ 551899 w 6835750"/>
              <a:gd name="connsiteY1517" fmla="*/ 737425 h 5687134"/>
              <a:gd name="connsiteX1518" fmla="*/ 573082 w 6835750"/>
              <a:gd name="connsiteY1518" fmla="*/ 740501 h 5687134"/>
              <a:gd name="connsiteX1519" fmla="*/ 601657 w 6835750"/>
              <a:gd name="connsiteY1519" fmla="*/ 810350 h 5687134"/>
              <a:gd name="connsiteX1520" fmla="*/ 534982 w 6835750"/>
              <a:gd name="connsiteY1520" fmla="*/ 838925 h 5687134"/>
              <a:gd name="connsiteX1521" fmla="*/ 503232 w 6835750"/>
              <a:gd name="connsiteY1521" fmla="*/ 772250 h 5687134"/>
              <a:gd name="connsiteX1522" fmla="*/ 551899 w 6835750"/>
              <a:gd name="connsiteY1522" fmla="*/ 737425 h 5687134"/>
              <a:gd name="connsiteX1523" fmla="*/ 1300007 w 6835750"/>
              <a:gd name="connsiteY1523" fmla="*/ 736082 h 5687134"/>
              <a:gd name="connsiteX1524" fmla="*/ 1330318 w 6835750"/>
              <a:gd name="connsiteY1524" fmla="*/ 746846 h 5687134"/>
              <a:gd name="connsiteX1525" fmla="*/ 1355718 w 6835750"/>
              <a:gd name="connsiteY1525" fmla="*/ 857972 h 5687134"/>
              <a:gd name="connsiteX1526" fmla="*/ 1244592 w 6835750"/>
              <a:gd name="connsiteY1526" fmla="*/ 883372 h 5687134"/>
              <a:gd name="connsiteX1527" fmla="*/ 1219192 w 6835750"/>
              <a:gd name="connsiteY1527" fmla="*/ 772246 h 5687134"/>
              <a:gd name="connsiteX1528" fmla="*/ 1300007 w 6835750"/>
              <a:gd name="connsiteY1528" fmla="*/ 736082 h 5687134"/>
              <a:gd name="connsiteX1529" fmla="*/ 5481703 w 6835750"/>
              <a:gd name="connsiteY1529" fmla="*/ 716683 h 5687134"/>
              <a:gd name="connsiteX1530" fmla="*/ 5536953 w 6835750"/>
              <a:gd name="connsiteY1530" fmla="*/ 746846 h 5687134"/>
              <a:gd name="connsiteX1531" fmla="*/ 5524141 w 6835750"/>
              <a:gd name="connsiteY1531" fmla="*/ 861146 h 5687134"/>
              <a:gd name="connsiteX1532" fmla="*/ 5408838 w 6835750"/>
              <a:gd name="connsiteY1532" fmla="*/ 848446 h 5687134"/>
              <a:gd name="connsiteX1533" fmla="*/ 5421650 w 6835750"/>
              <a:gd name="connsiteY1533" fmla="*/ 734146 h 5687134"/>
              <a:gd name="connsiteX1534" fmla="*/ 5481703 w 6835750"/>
              <a:gd name="connsiteY1534" fmla="*/ 716683 h 5687134"/>
              <a:gd name="connsiteX1535" fmla="*/ 5984941 w 6835750"/>
              <a:gd name="connsiteY1535" fmla="*/ 713102 h 5687134"/>
              <a:gd name="connsiteX1536" fmla="*/ 6030656 w 6835750"/>
              <a:gd name="connsiteY1536" fmla="*/ 737312 h 5687134"/>
              <a:gd name="connsiteX1537" fmla="*/ 6017824 w 6835750"/>
              <a:gd name="connsiteY1537" fmla="*/ 832562 h 5687134"/>
              <a:gd name="connsiteX1538" fmla="*/ 5921581 w 6835750"/>
              <a:gd name="connsiteY1538" fmla="*/ 819862 h 5687134"/>
              <a:gd name="connsiteX1539" fmla="*/ 5934414 w 6835750"/>
              <a:gd name="connsiteY1539" fmla="*/ 724612 h 5687134"/>
              <a:gd name="connsiteX1540" fmla="*/ 5984941 w 6835750"/>
              <a:gd name="connsiteY1540" fmla="*/ 713102 h 5687134"/>
              <a:gd name="connsiteX1541" fmla="*/ 6461100 w 6835750"/>
              <a:gd name="connsiteY1541" fmla="*/ 705180 h 5687134"/>
              <a:gd name="connsiteX1542" fmla="*/ 6488088 w 6835750"/>
              <a:gd name="connsiteY1542" fmla="*/ 730978 h 5687134"/>
              <a:gd name="connsiteX1543" fmla="*/ 6462688 w 6835750"/>
              <a:gd name="connsiteY1543" fmla="*/ 791303 h 5687134"/>
              <a:gd name="connsiteX1544" fmla="*/ 6402363 w 6835750"/>
              <a:gd name="connsiteY1544" fmla="*/ 769077 h 5687134"/>
              <a:gd name="connsiteX1545" fmla="*/ 6424588 w 6835750"/>
              <a:gd name="connsiteY1545" fmla="*/ 705577 h 5687134"/>
              <a:gd name="connsiteX1546" fmla="*/ 6461100 w 6835750"/>
              <a:gd name="connsiteY1546" fmla="*/ 705180 h 5687134"/>
              <a:gd name="connsiteX1547" fmla="*/ 5662587 w 6835750"/>
              <a:gd name="connsiteY1547" fmla="*/ 615476 h 5687134"/>
              <a:gd name="connsiteX1548" fmla="*/ 5721325 w 6835750"/>
              <a:gd name="connsiteY1548" fmla="*/ 642066 h 5687134"/>
              <a:gd name="connsiteX1549" fmla="*/ 5718150 w 6835750"/>
              <a:gd name="connsiteY1549" fmla="*/ 753191 h 5687134"/>
              <a:gd name="connsiteX1550" fmla="*/ 5603850 w 6835750"/>
              <a:gd name="connsiteY1550" fmla="*/ 753191 h 5687134"/>
              <a:gd name="connsiteX1551" fmla="*/ 5603850 w 6835750"/>
              <a:gd name="connsiteY1551" fmla="*/ 638891 h 5687134"/>
              <a:gd name="connsiteX1552" fmla="*/ 5662587 w 6835750"/>
              <a:gd name="connsiteY1552" fmla="*/ 615476 h 5687134"/>
              <a:gd name="connsiteX1553" fmla="*/ 466673 w 6835750"/>
              <a:gd name="connsiteY1553" fmla="*/ 582596 h 5687134"/>
              <a:gd name="connsiteX1554" fmla="*/ 484186 w 6835750"/>
              <a:gd name="connsiteY1554" fmla="*/ 588103 h 5687134"/>
              <a:gd name="connsiteX1555" fmla="*/ 503235 w 6835750"/>
              <a:gd name="connsiteY1555" fmla="*/ 654778 h 5687134"/>
              <a:gd name="connsiteX1556" fmla="*/ 439736 w 6835750"/>
              <a:gd name="connsiteY1556" fmla="*/ 670653 h 5687134"/>
              <a:gd name="connsiteX1557" fmla="*/ 420686 w 6835750"/>
              <a:gd name="connsiteY1557" fmla="*/ 607153 h 5687134"/>
              <a:gd name="connsiteX1558" fmla="*/ 466673 w 6835750"/>
              <a:gd name="connsiteY1558" fmla="*/ 582596 h 5687134"/>
              <a:gd name="connsiteX1559" fmla="*/ 1144474 w 6835750"/>
              <a:gd name="connsiteY1559" fmla="*/ 573854 h 5687134"/>
              <a:gd name="connsiteX1560" fmla="*/ 1174736 w 6835750"/>
              <a:gd name="connsiteY1560" fmla="*/ 581742 h 5687134"/>
              <a:gd name="connsiteX1561" fmla="*/ 1212836 w 6835750"/>
              <a:gd name="connsiteY1561" fmla="*/ 689691 h 5687134"/>
              <a:gd name="connsiteX1562" fmla="*/ 1104886 w 6835750"/>
              <a:gd name="connsiteY1562" fmla="*/ 727792 h 5687134"/>
              <a:gd name="connsiteX1563" fmla="*/ 1066786 w 6835750"/>
              <a:gd name="connsiteY1563" fmla="*/ 619842 h 5687134"/>
              <a:gd name="connsiteX1564" fmla="*/ 1144474 w 6835750"/>
              <a:gd name="connsiteY1564" fmla="*/ 573854 h 5687134"/>
              <a:gd name="connsiteX1565" fmla="*/ 1404829 w 6835750"/>
              <a:gd name="connsiteY1565" fmla="*/ 567062 h 5687134"/>
              <a:gd name="connsiteX1566" fmla="*/ 1464874 w 6835750"/>
              <a:gd name="connsiteY1566" fmla="*/ 581746 h 5687134"/>
              <a:gd name="connsiteX1567" fmla="*/ 1480886 w 6835750"/>
              <a:gd name="connsiteY1567" fmla="*/ 692871 h 5687134"/>
              <a:gd name="connsiteX1568" fmla="*/ 1368802 w 6835750"/>
              <a:gd name="connsiteY1568" fmla="*/ 711921 h 5687134"/>
              <a:gd name="connsiteX1569" fmla="*/ 1349587 w 6835750"/>
              <a:gd name="connsiteY1569" fmla="*/ 597621 h 5687134"/>
              <a:gd name="connsiteX1570" fmla="*/ 1404829 w 6835750"/>
              <a:gd name="connsiteY1570" fmla="*/ 567062 h 5687134"/>
              <a:gd name="connsiteX1571" fmla="*/ 896725 w 6835750"/>
              <a:gd name="connsiteY1571" fmla="*/ 557825 h 5687134"/>
              <a:gd name="connsiteX1572" fmla="*/ 923442 w 6835750"/>
              <a:gd name="connsiteY1572" fmla="*/ 565862 h 5687134"/>
              <a:gd name="connsiteX1573" fmla="*/ 952315 w 6835750"/>
              <a:gd name="connsiteY1573" fmla="*/ 654762 h 5687134"/>
              <a:gd name="connsiteX1574" fmla="*/ 862488 w 6835750"/>
              <a:gd name="connsiteY1574" fmla="*/ 683337 h 5687134"/>
              <a:gd name="connsiteX1575" fmla="*/ 830408 w 6835750"/>
              <a:gd name="connsiteY1575" fmla="*/ 594437 h 5687134"/>
              <a:gd name="connsiteX1576" fmla="*/ 896725 w 6835750"/>
              <a:gd name="connsiteY1576" fmla="*/ 557825 h 5687134"/>
              <a:gd name="connsiteX1577" fmla="*/ 5342707 w 6835750"/>
              <a:gd name="connsiteY1577" fmla="*/ 548011 h 5687134"/>
              <a:gd name="connsiteX1578" fmla="*/ 5400367 w 6835750"/>
              <a:gd name="connsiteY1578" fmla="*/ 572220 h 5687134"/>
              <a:gd name="connsiteX1579" fmla="*/ 5397164 w 6835750"/>
              <a:gd name="connsiteY1579" fmla="*/ 686521 h 5687134"/>
              <a:gd name="connsiteX1580" fmla="*/ 5281843 w 6835750"/>
              <a:gd name="connsiteY1580" fmla="*/ 683346 h 5687134"/>
              <a:gd name="connsiteX1581" fmla="*/ 5285046 w 6835750"/>
              <a:gd name="connsiteY1581" fmla="*/ 569046 h 5687134"/>
              <a:gd name="connsiteX1582" fmla="*/ 5342707 w 6835750"/>
              <a:gd name="connsiteY1582" fmla="*/ 548011 h 5687134"/>
              <a:gd name="connsiteX1583" fmla="*/ 6166619 w 6835750"/>
              <a:gd name="connsiteY1583" fmla="*/ 540857 h 5687134"/>
              <a:gd name="connsiteX1584" fmla="*/ 6202338 w 6835750"/>
              <a:gd name="connsiteY1584" fmla="*/ 562685 h 5687134"/>
              <a:gd name="connsiteX1585" fmla="*/ 6189638 w 6835750"/>
              <a:gd name="connsiteY1585" fmla="*/ 635710 h 5687134"/>
              <a:gd name="connsiteX1586" fmla="*/ 6116613 w 6835750"/>
              <a:gd name="connsiteY1586" fmla="*/ 623010 h 5687134"/>
              <a:gd name="connsiteX1587" fmla="*/ 6126138 w 6835750"/>
              <a:gd name="connsiteY1587" fmla="*/ 549985 h 5687134"/>
              <a:gd name="connsiteX1588" fmla="*/ 6166619 w 6835750"/>
              <a:gd name="connsiteY1588" fmla="*/ 540857 h 5687134"/>
              <a:gd name="connsiteX1589" fmla="*/ 5854278 w 6835750"/>
              <a:gd name="connsiteY1589" fmla="*/ 516649 h 5687134"/>
              <a:gd name="connsiteX1590" fmla="*/ 5899125 w 6835750"/>
              <a:gd name="connsiteY1590" fmla="*/ 537287 h 5687134"/>
              <a:gd name="connsiteX1591" fmla="*/ 5895950 w 6835750"/>
              <a:gd name="connsiteY1591" fmla="*/ 632537 h 5687134"/>
              <a:gd name="connsiteX1592" fmla="*/ 5800700 w 6835750"/>
              <a:gd name="connsiteY1592" fmla="*/ 626187 h 5687134"/>
              <a:gd name="connsiteX1593" fmla="*/ 5807050 w 6835750"/>
              <a:gd name="connsiteY1593" fmla="*/ 534112 h 5687134"/>
              <a:gd name="connsiteX1594" fmla="*/ 5854278 w 6835750"/>
              <a:gd name="connsiteY1594" fmla="*/ 516649 h 5687134"/>
              <a:gd name="connsiteX1595" fmla="*/ 683418 w 6835750"/>
              <a:gd name="connsiteY1595" fmla="*/ 509668 h 5687134"/>
              <a:gd name="connsiteX1596" fmla="*/ 703260 w 6835750"/>
              <a:gd name="connsiteY1596" fmla="*/ 515075 h 5687134"/>
              <a:gd name="connsiteX1597" fmla="*/ 728661 w 6835750"/>
              <a:gd name="connsiteY1597" fmla="*/ 584925 h 5687134"/>
              <a:gd name="connsiteX1598" fmla="*/ 658811 w 6835750"/>
              <a:gd name="connsiteY1598" fmla="*/ 610325 h 5687134"/>
              <a:gd name="connsiteX1599" fmla="*/ 633411 w 6835750"/>
              <a:gd name="connsiteY1599" fmla="*/ 540475 h 5687134"/>
              <a:gd name="connsiteX1600" fmla="*/ 683418 w 6835750"/>
              <a:gd name="connsiteY1600" fmla="*/ 509668 h 5687134"/>
              <a:gd name="connsiteX1601" fmla="*/ 6322988 w 6835750"/>
              <a:gd name="connsiteY1601" fmla="*/ 456340 h 5687134"/>
              <a:gd name="connsiteX1602" fmla="*/ 6351563 w 6835750"/>
              <a:gd name="connsiteY1602" fmla="*/ 480153 h 5687134"/>
              <a:gd name="connsiteX1603" fmla="*/ 6332513 w 6835750"/>
              <a:gd name="connsiteY1603" fmla="*/ 543653 h 5687134"/>
              <a:gd name="connsiteX1604" fmla="*/ 6269013 w 6835750"/>
              <a:gd name="connsiteY1604" fmla="*/ 524603 h 5687134"/>
              <a:gd name="connsiteX1605" fmla="*/ 6284888 w 6835750"/>
              <a:gd name="connsiteY1605" fmla="*/ 461103 h 5687134"/>
              <a:gd name="connsiteX1606" fmla="*/ 6322988 w 6835750"/>
              <a:gd name="connsiteY1606" fmla="*/ 456340 h 5687134"/>
              <a:gd name="connsiteX1607" fmla="*/ 5518125 w 6835750"/>
              <a:gd name="connsiteY1607" fmla="*/ 434104 h 5687134"/>
              <a:gd name="connsiteX1608" fmla="*/ 5575275 w 6835750"/>
              <a:gd name="connsiteY1608" fmla="*/ 454741 h 5687134"/>
              <a:gd name="connsiteX1609" fmla="*/ 5584800 w 6835750"/>
              <a:gd name="connsiteY1609" fmla="*/ 565866 h 5687134"/>
              <a:gd name="connsiteX1610" fmla="*/ 5470500 w 6835750"/>
              <a:gd name="connsiteY1610" fmla="*/ 575391 h 5687134"/>
              <a:gd name="connsiteX1611" fmla="*/ 5460975 w 6835750"/>
              <a:gd name="connsiteY1611" fmla="*/ 461091 h 5687134"/>
              <a:gd name="connsiteX1612" fmla="*/ 5518125 w 6835750"/>
              <a:gd name="connsiteY1612" fmla="*/ 434104 h 5687134"/>
              <a:gd name="connsiteX1613" fmla="*/ 1554555 w 6835750"/>
              <a:gd name="connsiteY1613" fmla="*/ 407122 h 5687134"/>
              <a:gd name="connsiteX1614" fmla="*/ 1611308 w 6835750"/>
              <a:gd name="connsiteY1614" fmla="*/ 426171 h 5687134"/>
              <a:gd name="connsiteX1615" fmla="*/ 1620833 w 6835750"/>
              <a:gd name="connsiteY1615" fmla="*/ 540471 h 5687134"/>
              <a:gd name="connsiteX1616" fmla="*/ 1506533 w 6835750"/>
              <a:gd name="connsiteY1616" fmla="*/ 549996 h 5687134"/>
              <a:gd name="connsiteX1617" fmla="*/ 1500183 w 6835750"/>
              <a:gd name="connsiteY1617" fmla="*/ 435696 h 5687134"/>
              <a:gd name="connsiteX1618" fmla="*/ 1554555 w 6835750"/>
              <a:gd name="connsiteY1618" fmla="*/ 407122 h 5687134"/>
              <a:gd name="connsiteX1619" fmla="*/ 1293650 w 6835750"/>
              <a:gd name="connsiteY1619" fmla="*/ 393538 h 5687134"/>
              <a:gd name="connsiteX1620" fmla="*/ 1323961 w 6835750"/>
              <a:gd name="connsiteY1620" fmla="*/ 405745 h 5687134"/>
              <a:gd name="connsiteX1621" fmla="*/ 1352536 w 6835750"/>
              <a:gd name="connsiteY1621" fmla="*/ 517812 h 5687134"/>
              <a:gd name="connsiteX1622" fmla="*/ 1241411 w 6835750"/>
              <a:gd name="connsiteY1622" fmla="*/ 543427 h 5687134"/>
              <a:gd name="connsiteX1623" fmla="*/ 1212836 w 6835750"/>
              <a:gd name="connsiteY1623" fmla="*/ 431360 h 5687134"/>
              <a:gd name="connsiteX1624" fmla="*/ 1293650 w 6835750"/>
              <a:gd name="connsiteY1624" fmla="*/ 393538 h 5687134"/>
              <a:gd name="connsiteX1625" fmla="*/ 5192688 w 6835750"/>
              <a:gd name="connsiteY1625" fmla="*/ 390143 h 5687134"/>
              <a:gd name="connsiteX1626" fmla="*/ 5249838 w 6835750"/>
              <a:gd name="connsiteY1626" fmla="*/ 412163 h 5687134"/>
              <a:gd name="connsiteX1627" fmla="*/ 5256188 w 6835750"/>
              <a:gd name="connsiteY1627" fmla="*/ 527465 h 5687134"/>
              <a:gd name="connsiteX1628" fmla="*/ 5141888 w 6835750"/>
              <a:gd name="connsiteY1628" fmla="*/ 533871 h 5687134"/>
              <a:gd name="connsiteX1629" fmla="*/ 5135538 w 6835750"/>
              <a:gd name="connsiteY1629" fmla="*/ 418568 h 5687134"/>
              <a:gd name="connsiteX1630" fmla="*/ 5192688 w 6835750"/>
              <a:gd name="connsiteY1630" fmla="*/ 390143 h 5687134"/>
              <a:gd name="connsiteX1631" fmla="*/ 1038502 w 6835750"/>
              <a:gd name="connsiteY1631" fmla="*/ 368026 h 5687134"/>
              <a:gd name="connsiteX1632" fmla="*/ 1063604 w 6835750"/>
              <a:gd name="connsiteY1632" fmla="*/ 377149 h 5687134"/>
              <a:gd name="connsiteX1633" fmla="*/ 1085830 w 6835750"/>
              <a:gd name="connsiteY1633" fmla="*/ 470183 h 5687134"/>
              <a:gd name="connsiteX1634" fmla="*/ 996929 w 6835750"/>
              <a:gd name="connsiteY1634" fmla="*/ 492640 h 5687134"/>
              <a:gd name="connsiteX1635" fmla="*/ 971529 w 6835750"/>
              <a:gd name="connsiteY1635" fmla="*/ 399605 h 5687134"/>
              <a:gd name="connsiteX1636" fmla="*/ 1038502 w 6835750"/>
              <a:gd name="connsiteY1636" fmla="*/ 368026 h 5687134"/>
              <a:gd name="connsiteX1637" fmla="*/ 599279 w 6835750"/>
              <a:gd name="connsiteY1637" fmla="*/ 340168 h 5687134"/>
              <a:gd name="connsiteX1638" fmla="*/ 633416 w 6835750"/>
              <a:gd name="connsiteY1638" fmla="*/ 348625 h 5687134"/>
              <a:gd name="connsiteX1639" fmla="*/ 646115 w 6835750"/>
              <a:gd name="connsiteY1639" fmla="*/ 413059 h 5687134"/>
              <a:gd name="connsiteX1640" fmla="*/ 579435 w 6835750"/>
              <a:gd name="connsiteY1640" fmla="*/ 425946 h 5687134"/>
              <a:gd name="connsiteX1641" fmla="*/ 569910 w 6835750"/>
              <a:gd name="connsiteY1641" fmla="*/ 358290 h 5687134"/>
              <a:gd name="connsiteX1642" fmla="*/ 599279 w 6835750"/>
              <a:gd name="connsiteY1642" fmla="*/ 340168 h 5687134"/>
              <a:gd name="connsiteX1643" fmla="*/ 5710212 w 6835750"/>
              <a:gd name="connsiteY1643" fmla="*/ 327822 h 5687134"/>
              <a:gd name="connsiteX1644" fmla="*/ 5756250 w 6835750"/>
              <a:gd name="connsiteY1644" fmla="*/ 345470 h 5687134"/>
              <a:gd name="connsiteX1645" fmla="*/ 5759425 w 6835750"/>
              <a:gd name="connsiteY1645" fmla="*/ 441734 h 5687134"/>
              <a:gd name="connsiteX1646" fmla="*/ 5664175 w 6835750"/>
              <a:gd name="connsiteY1646" fmla="*/ 444943 h 5687134"/>
              <a:gd name="connsiteX1647" fmla="*/ 5664175 w 6835750"/>
              <a:gd name="connsiteY1647" fmla="*/ 348679 h 5687134"/>
              <a:gd name="connsiteX1648" fmla="*/ 5710212 w 6835750"/>
              <a:gd name="connsiteY1648" fmla="*/ 327822 h 5687134"/>
              <a:gd name="connsiteX1649" fmla="*/ 6017035 w 6835750"/>
              <a:gd name="connsiteY1649" fmla="*/ 320286 h 5687134"/>
              <a:gd name="connsiteX1650" fmla="*/ 6052848 w 6835750"/>
              <a:gd name="connsiteY1650" fmla="*/ 339191 h 5687134"/>
              <a:gd name="connsiteX1651" fmla="*/ 6049629 w 6835750"/>
              <a:gd name="connsiteY1651" fmla="*/ 413203 h 5687134"/>
              <a:gd name="connsiteX1652" fmla="*/ 5975589 w 6835750"/>
              <a:gd name="connsiteY1652" fmla="*/ 409985 h 5687134"/>
              <a:gd name="connsiteX1653" fmla="*/ 5978809 w 6835750"/>
              <a:gd name="connsiteY1653" fmla="*/ 332755 h 5687134"/>
              <a:gd name="connsiteX1654" fmla="*/ 6017035 w 6835750"/>
              <a:gd name="connsiteY1654" fmla="*/ 320286 h 5687134"/>
              <a:gd name="connsiteX1655" fmla="*/ 815819 w 6835750"/>
              <a:gd name="connsiteY1655" fmla="*/ 292934 h 5687134"/>
              <a:gd name="connsiteX1656" fmla="*/ 853615 w 6835750"/>
              <a:gd name="connsiteY1656" fmla="*/ 297761 h 5687134"/>
              <a:gd name="connsiteX1657" fmla="*/ 872914 w 6835750"/>
              <a:gd name="connsiteY1657" fmla="*/ 371773 h 5687134"/>
              <a:gd name="connsiteX1658" fmla="*/ 802146 w 6835750"/>
              <a:gd name="connsiteY1658" fmla="*/ 391080 h 5687134"/>
              <a:gd name="connsiteX1659" fmla="*/ 782845 w 6835750"/>
              <a:gd name="connsiteY1659" fmla="*/ 317068 h 5687134"/>
              <a:gd name="connsiteX1660" fmla="*/ 815819 w 6835750"/>
              <a:gd name="connsiteY1660" fmla="*/ 292934 h 5687134"/>
              <a:gd name="connsiteX1661" fmla="*/ 5356483 w 6835750"/>
              <a:gd name="connsiteY1661" fmla="*/ 262764 h 5687134"/>
              <a:gd name="connsiteX1662" fmla="*/ 5416136 w 6835750"/>
              <a:gd name="connsiteY1662" fmla="*/ 278776 h 5687134"/>
              <a:gd name="connsiteX1663" fmla="*/ 5435353 w 6835750"/>
              <a:gd name="connsiteY1663" fmla="*/ 390859 h 5687134"/>
              <a:gd name="connsiteX1664" fmla="*/ 5320050 w 6835750"/>
              <a:gd name="connsiteY1664" fmla="*/ 410074 h 5687134"/>
              <a:gd name="connsiteX1665" fmla="*/ 5304036 w 6835750"/>
              <a:gd name="connsiteY1665" fmla="*/ 294788 h 5687134"/>
              <a:gd name="connsiteX1666" fmla="*/ 5356483 w 6835750"/>
              <a:gd name="connsiteY1666" fmla="*/ 262764 h 5687134"/>
              <a:gd name="connsiteX1667" fmla="*/ 1716081 w 6835750"/>
              <a:gd name="connsiteY1667" fmla="*/ 261143 h 5687134"/>
              <a:gd name="connsiteX1668" fmla="*/ 1773232 w 6835750"/>
              <a:gd name="connsiteY1668" fmla="*/ 285168 h 5687134"/>
              <a:gd name="connsiteX1669" fmla="*/ 1770056 w 6835750"/>
              <a:gd name="connsiteY1669" fmla="*/ 400489 h 5687134"/>
              <a:gd name="connsiteX1670" fmla="*/ 1655757 w 6835750"/>
              <a:gd name="connsiteY1670" fmla="*/ 400489 h 5687134"/>
              <a:gd name="connsiteX1671" fmla="*/ 1658932 w 6835750"/>
              <a:gd name="connsiteY1671" fmla="*/ 285168 h 5687134"/>
              <a:gd name="connsiteX1672" fmla="*/ 1716081 w 6835750"/>
              <a:gd name="connsiteY1672" fmla="*/ 261143 h 5687134"/>
              <a:gd name="connsiteX1673" fmla="*/ 5029175 w 6835750"/>
              <a:gd name="connsiteY1673" fmla="*/ 246894 h 5687134"/>
              <a:gd name="connsiteX1674" fmla="*/ 5091088 w 6835750"/>
              <a:gd name="connsiteY1674" fmla="*/ 262906 h 5687134"/>
              <a:gd name="connsiteX1675" fmla="*/ 5106963 w 6835750"/>
              <a:gd name="connsiteY1675" fmla="*/ 378191 h 5687134"/>
              <a:gd name="connsiteX1676" fmla="*/ 4992663 w 6835750"/>
              <a:gd name="connsiteY1676" fmla="*/ 394203 h 5687134"/>
              <a:gd name="connsiteX1677" fmla="*/ 4976788 w 6835750"/>
              <a:gd name="connsiteY1677" fmla="*/ 278918 h 5687134"/>
              <a:gd name="connsiteX1678" fmla="*/ 5029175 w 6835750"/>
              <a:gd name="connsiteY1678" fmla="*/ 246894 h 5687134"/>
              <a:gd name="connsiteX1679" fmla="*/ 1425846 w 6835750"/>
              <a:gd name="connsiteY1679" fmla="*/ 226238 h 5687134"/>
              <a:gd name="connsiteX1680" fmla="*/ 1487092 w 6835750"/>
              <a:gd name="connsiteY1680" fmla="*/ 240649 h 5687134"/>
              <a:gd name="connsiteX1681" fmla="*/ 1506306 w 6835750"/>
              <a:gd name="connsiteY1681" fmla="*/ 355935 h 5687134"/>
              <a:gd name="connsiteX1682" fmla="*/ 1391020 w 6835750"/>
              <a:gd name="connsiteY1682" fmla="*/ 371946 h 5687134"/>
              <a:gd name="connsiteX1683" fmla="*/ 1371806 w 6835750"/>
              <a:gd name="connsiteY1683" fmla="*/ 259863 h 5687134"/>
              <a:gd name="connsiteX1684" fmla="*/ 1425846 w 6835750"/>
              <a:gd name="connsiteY1684" fmla="*/ 226238 h 5687134"/>
              <a:gd name="connsiteX1685" fmla="*/ 6161856 w 6835750"/>
              <a:gd name="connsiteY1685" fmla="*/ 217820 h 5687134"/>
              <a:gd name="connsiteX1686" fmla="*/ 6192813 w 6835750"/>
              <a:gd name="connsiteY1686" fmla="*/ 237267 h 5687134"/>
              <a:gd name="connsiteX1687" fmla="*/ 6180113 w 6835750"/>
              <a:gd name="connsiteY1687" fmla="*/ 303941 h 5687134"/>
              <a:gd name="connsiteX1688" fmla="*/ 6113438 w 6835750"/>
              <a:gd name="connsiteY1688" fmla="*/ 291241 h 5687134"/>
              <a:gd name="connsiteX1689" fmla="*/ 6126138 w 6835750"/>
              <a:gd name="connsiteY1689" fmla="*/ 224567 h 5687134"/>
              <a:gd name="connsiteX1690" fmla="*/ 6161856 w 6835750"/>
              <a:gd name="connsiteY1690" fmla="*/ 217820 h 5687134"/>
              <a:gd name="connsiteX1691" fmla="*/ 1168379 w 6835750"/>
              <a:gd name="connsiteY1691" fmla="*/ 190022 h 5687134"/>
              <a:gd name="connsiteX1692" fmla="*/ 1219179 w 6835750"/>
              <a:gd name="connsiteY1692" fmla="*/ 202325 h 5687134"/>
              <a:gd name="connsiteX1693" fmla="*/ 1235054 w 6835750"/>
              <a:gd name="connsiteY1693" fmla="*/ 294400 h 5687134"/>
              <a:gd name="connsiteX1694" fmla="*/ 1142979 w 6835750"/>
              <a:gd name="connsiteY1694" fmla="*/ 310275 h 5687134"/>
              <a:gd name="connsiteX1695" fmla="*/ 1127104 w 6835750"/>
              <a:gd name="connsiteY1695" fmla="*/ 218200 h 5687134"/>
              <a:gd name="connsiteX1696" fmla="*/ 1168379 w 6835750"/>
              <a:gd name="connsiteY1696" fmla="*/ 190022 h 5687134"/>
              <a:gd name="connsiteX1697" fmla="*/ 5550668 w 6835750"/>
              <a:gd name="connsiteY1697" fmla="*/ 153113 h 5687134"/>
              <a:gd name="connsiteX1698" fmla="*/ 5600675 w 6835750"/>
              <a:gd name="connsiteY1698" fmla="*/ 167400 h 5687134"/>
              <a:gd name="connsiteX1699" fmla="*/ 5610200 w 6835750"/>
              <a:gd name="connsiteY1699" fmla="*/ 262650 h 5687134"/>
              <a:gd name="connsiteX1700" fmla="*/ 5514950 w 6835750"/>
              <a:gd name="connsiteY1700" fmla="*/ 272175 h 5687134"/>
              <a:gd name="connsiteX1701" fmla="*/ 5505425 w 6835750"/>
              <a:gd name="connsiteY1701" fmla="*/ 176925 h 5687134"/>
              <a:gd name="connsiteX1702" fmla="*/ 5550668 w 6835750"/>
              <a:gd name="connsiteY1702" fmla="*/ 153113 h 5687134"/>
              <a:gd name="connsiteX1703" fmla="*/ 1889910 w 6835750"/>
              <a:gd name="connsiteY1703" fmla="*/ 129310 h 5687134"/>
              <a:gd name="connsiteX1704" fmla="*/ 1944679 w 6835750"/>
              <a:gd name="connsiteY1704" fmla="*/ 157885 h 5687134"/>
              <a:gd name="connsiteX1705" fmla="*/ 1931978 w 6835750"/>
              <a:gd name="connsiteY1705" fmla="*/ 272185 h 5687134"/>
              <a:gd name="connsiteX1706" fmla="*/ 1817679 w 6835750"/>
              <a:gd name="connsiteY1706" fmla="*/ 259485 h 5687134"/>
              <a:gd name="connsiteX1707" fmla="*/ 1830383 w 6835750"/>
              <a:gd name="connsiteY1707" fmla="*/ 148360 h 5687134"/>
              <a:gd name="connsiteX1708" fmla="*/ 1889910 w 6835750"/>
              <a:gd name="connsiteY1708" fmla="*/ 129310 h 5687134"/>
              <a:gd name="connsiteX1709" fmla="*/ 4885480 w 6835750"/>
              <a:gd name="connsiteY1709" fmla="*/ 117205 h 5687134"/>
              <a:gd name="connsiteX1710" fmla="*/ 4916052 w 6835750"/>
              <a:gd name="connsiteY1710" fmla="*/ 129310 h 5687134"/>
              <a:gd name="connsiteX1711" fmla="*/ 4941671 w 6835750"/>
              <a:gd name="connsiteY1711" fmla="*/ 240434 h 5687134"/>
              <a:gd name="connsiteX1712" fmla="*/ 4829588 w 6835750"/>
              <a:gd name="connsiteY1712" fmla="*/ 265834 h 5687134"/>
              <a:gd name="connsiteX1713" fmla="*/ 4803969 w 6835750"/>
              <a:gd name="connsiteY1713" fmla="*/ 154710 h 5687134"/>
              <a:gd name="connsiteX1714" fmla="*/ 4885480 w 6835750"/>
              <a:gd name="connsiteY1714" fmla="*/ 117205 h 5687134"/>
              <a:gd name="connsiteX1715" fmla="*/ 5851500 w 6835750"/>
              <a:gd name="connsiteY1715" fmla="*/ 113820 h 5687134"/>
              <a:gd name="connsiteX1716" fmla="*/ 5889600 w 6835750"/>
              <a:gd name="connsiteY1716" fmla="*/ 129298 h 5687134"/>
              <a:gd name="connsiteX1717" fmla="*/ 5889600 w 6835750"/>
              <a:gd name="connsiteY1717" fmla="*/ 202323 h 5687134"/>
              <a:gd name="connsiteX1718" fmla="*/ 5816575 w 6835750"/>
              <a:gd name="connsiteY1718" fmla="*/ 205498 h 5687134"/>
              <a:gd name="connsiteX1719" fmla="*/ 5813400 w 6835750"/>
              <a:gd name="connsiteY1719" fmla="*/ 129298 h 5687134"/>
              <a:gd name="connsiteX1720" fmla="*/ 5851500 w 6835750"/>
              <a:gd name="connsiteY1720" fmla="*/ 113820 h 5687134"/>
              <a:gd name="connsiteX1721" fmla="*/ 768352 w 6835750"/>
              <a:gd name="connsiteY1721" fmla="*/ 109870 h 5687134"/>
              <a:gd name="connsiteX1722" fmla="*/ 801690 w 6835750"/>
              <a:gd name="connsiteY1722" fmla="*/ 119792 h 5687134"/>
              <a:gd name="connsiteX1723" fmla="*/ 808040 w 6835750"/>
              <a:gd name="connsiteY1723" fmla="*/ 186467 h 5687134"/>
              <a:gd name="connsiteX1724" fmla="*/ 741365 w 6835750"/>
              <a:gd name="connsiteY1724" fmla="*/ 192817 h 5687134"/>
              <a:gd name="connsiteX1725" fmla="*/ 735014 w 6835750"/>
              <a:gd name="connsiteY1725" fmla="*/ 126142 h 5687134"/>
              <a:gd name="connsiteX1726" fmla="*/ 768352 w 6835750"/>
              <a:gd name="connsiteY1726" fmla="*/ 109870 h 5687134"/>
              <a:gd name="connsiteX1727" fmla="*/ 5213176 w 6835750"/>
              <a:gd name="connsiteY1727" fmla="*/ 105889 h 5687134"/>
              <a:gd name="connsiteX1728" fmla="*/ 5243488 w 6835750"/>
              <a:gd name="connsiteY1728" fmla="*/ 116605 h 5687134"/>
              <a:gd name="connsiteX1729" fmla="*/ 5272063 w 6835750"/>
              <a:gd name="connsiteY1729" fmla="*/ 227730 h 5687134"/>
              <a:gd name="connsiteX1730" fmla="*/ 5160938 w 6835750"/>
              <a:gd name="connsiteY1730" fmla="*/ 253130 h 5687134"/>
              <a:gd name="connsiteX1731" fmla="*/ 5132363 w 6835750"/>
              <a:gd name="connsiteY1731" fmla="*/ 145180 h 5687134"/>
              <a:gd name="connsiteX1732" fmla="*/ 5213176 w 6835750"/>
              <a:gd name="connsiteY1732" fmla="*/ 105889 h 5687134"/>
              <a:gd name="connsiteX1733" fmla="*/ 983452 w 6835750"/>
              <a:gd name="connsiteY1733" fmla="*/ 86452 h 5687134"/>
              <a:gd name="connsiteX1734" fmla="*/ 1022348 w 6835750"/>
              <a:gd name="connsiteY1734" fmla="*/ 94389 h 5687134"/>
              <a:gd name="connsiteX1735" fmla="*/ 1035047 w 6835750"/>
              <a:gd name="connsiteY1735" fmla="*/ 167414 h 5687134"/>
              <a:gd name="connsiteX1736" fmla="*/ 962022 w 6835750"/>
              <a:gd name="connsiteY1736" fmla="*/ 180114 h 5687134"/>
              <a:gd name="connsiteX1737" fmla="*/ 949321 w 6835750"/>
              <a:gd name="connsiteY1737" fmla="*/ 107089 h 5687134"/>
              <a:gd name="connsiteX1738" fmla="*/ 983452 w 6835750"/>
              <a:gd name="connsiteY1738" fmla="*/ 86452 h 5687134"/>
              <a:gd name="connsiteX1739" fmla="*/ 1602569 w 6835750"/>
              <a:gd name="connsiteY1739" fmla="*/ 72155 h 5687134"/>
              <a:gd name="connsiteX1740" fmla="*/ 1662100 w 6835750"/>
              <a:gd name="connsiteY1740" fmla="*/ 91205 h 5687134"/>
              <a:gd name="connsiteX1741" fmla="*/ 1671625 w 6835750"/>
              <a:gd name="connsiteY1741" fmla="*/ 205505 h 5687134"/>
              <a:gd name="connsiteX1742" fmla="*/ 1557325 w 6835750"/>
              <a:gd name="connsiteY1742" fmla="*/ 215030 h 5687134"/>
              <a:gd name="connsiteX1743" fmla="*/ 1547800 w 6835750"/>
              <a:gd name="connsiteY1743" fmla="*/ 100730 h 5687134"/>
              <a:gd name="connsiteX1744" fmla="*/ 1602569 w 6835750"/>
              <a:gd name="connsiteY1744" fmla="*/ 72155 h 5687134"/>
              <a:gd name="connsiteX1745" fmla="*/ 2074182 w 6835750"/>
              <a:gd name="connsiteY1745" fmla="*/ 11835 h 5687134"/>
              <a:gd name="connsiteX1746" fmla="*/ 2127017 w 6835750"/>
              <a:gd name="connsiteY1746" fmla="*/ 46760 h 5687134"/>
              <a:gd name="connsiteX1747" fmla="*/ 2104604 w 6835750"/>
              <a:gd name="connsiteY1747" fmla="*/ 157885 h 5687134"/>
              <a:gd name="connsiteX1748" fmla="*/ 1992524 w 6835750"/>
              <a:gd name="connsiteY1748" fmla="*/ 138835 h 5687134"/>
              <a:gd name="connsiteX1749" fmla="*/ 2011744 w 6835750"/>
              <a:gd name="connsiteY1749" fmla="*/ 24535 h 5687134"/>
              <a:gd name="connsiteX1750" fmla="*/ 2074182 w 6835750"/>
              <a:gd name="connsiteY1750" fmla="*/ 11835 h 5687134"/>
              <a:gd name="connsiteX1751" fmla="*/ 4700463 w 6835750"/>
              <a:gd name="connsiteY1751" fmla="*/ 276 h 5687134"/>
              <a:gd name="connsiteX1752" fmla="*/ 4730725 w 6835750"/>
              <a:gd name="connsiteY1752" fmla="*/ 8660 h 5687134"/>
              <a:gd name="connsiteX1753" fmla="*/ 4765650 w 6835750"/>
              <a:gd name="connsiteY1753" fmla="*/ 116610 h 5687134"/>
              <a:gd name="connsiteX1754" fmla="*/ 4657700 w 6835750"/>
              <a:gd name="connsiteY1754" fmla="*/ 151535 h 5687134"/>
              <a:gd name="connsiteX1755" fmla="*/ 4622775 w 6835750"/>
              <a:gd name="connsiteY1755" fmla="*/ 43585 h 5687134"/>
              <a:gd name="connsiteX1756" fmla="*/ 4700463 w 6835750"/>
              <a:gd name="connsiteY1756" fmla="*/ 276 h 568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</a:cxnLst>
            <a:rect l="l" t="t" r="r" b="b"/>
            <a:pathLst>
              <a:path w="6835750" h="5687134">
                <a:moveTo>
                  <a:pt x="3530575" y="5591884"/>
                </a:moveTo>
                <a:cubicBezTo>
                  <a:pt x="3556878" y="5591884"/>
                  <a:pt x="3578200" y="5613206"/>
                  <a:pt x="3578200" y="5639509"/>
                </a:cubicBezTo>
                <a:cubicBezTo>
                  <a:pt x="3578200" y="5665812"/>
                  <a:pt x="3556878" y="5687134"/>
                  <a:pt x="3530575" y="5687134"/>
                </a:cubicBezTo>
                <a:cubicBezTo>
                  <a:pt x="3504272" y="5687134"/>
                  <a:pt x="3482950" y="5665812"/>
                  <a:pt x="3482950" y="5639509"/>
                </a:cubicBezTo>
                <a:cubicBezTo>
                  <a:pt x="3482950" y="5613206"/>
                  <a:pt x="3504272" y="5591884"/>
                  <a:pt x="3530575" y="5591884"/>
                </a:cubicBezTo>
                <a:close/>
                <a:moveTo>
                  <a:pt x="3251185" y="5588709"/>
                </a:moveTo>
                <a:cubicBezTo>
                  <a:pt x="3279765" y="5591884"/>
                  <a:pt x="3298819" y="5614109"/>
                  <a:pt x="3295641" y="5639509"/>
                </a:cubicBezTo>
                <a:cubicBezTo>
                  <a:pt x="3292469" y="5668084"/>
                  <a:pt x="3270237" y="5687134"/>
                  <a:pt x="3244832" y="5683959"/>
                </a:cubicBezTo>
                <a:cubicBezTo>
                  <a:pt x="3219430" y="5680784"/>
                  <a:pt x="3200382" y="5658559"/>
                  <a:pt x="3200382" y="5633159"/>
                </a:cubicBezTo>
                <a:cubicBezTo>
                  <a:pt x="3203557" y="5607759"/>
                  <a:pt x="3225781" y="5588709"/>
                  <a:pt x="3251185" y="5588709"/>
                </a:cubicBezTo>
                <a:close/>
                <a:moveTo>
                  <a:pt x="3811563" y="5569659"/>
                </a:moveTo>
                <a:cubicBezTo>
                  <a:pt x="3836963" y="5569659"/>
                  <a:pt x="3859188" y="5588709"/>
                  <a:pt x="3862363" y="5614109"/>
                </a:cubicBezTo>
                <a:cubicBezTo>
                  <a:pt x="3862363" y="5639509"/>
                  <a:pt x="3843313" y="5661734"/>
                  <a:pt x="3817913" y="5664909"/>
                </a:cubicBezTo>
                <a:cubicBezTo>
                  <a:pt x="3792513" y="5668084"/>
                  <a:pt x="3770288" y="5649034"/>
                  <a:pt x="3767113" y="5623634"/>
                </a:cubicBezTo>
                <a:cubicBezTo>
                  <a:pt x="3763938" y="5595059"/>
                  <a:pt x="3782988" y="5572834"/>
                  <a:pt x="3811563" y="5569659"/>
                </a:cubicBezTo>
                <a:close/>
                <a:moveTo>
                  <a:pt x="2973385" y="5563309"/>
                </a:moveTo>
                <a:cubicBezTo>
                  <a:pt x="2998783" y="5569659"/>
                  <a:pt x="3017832" y="5591884"/>
                  <a:pt x="3011483" y="5617284"/>
                </a:cubicBezTo>
                <a:cubicBezTo>
                  <a:pt x="3008309" y="5645859"/>
                  <a:pt x="2982910" y="5661734"/>
                  <a:pt x="2957510" y="5658559"/>
                </a:cubicBezTo>
                <a:cubicBezTo>
                  <a:pt x="2932111" y="5652209"/>
                  <a:pt x="2916238" y="5629984"/>
                  <a:pt x="2919411" y="5604584"/>
                </a:cubicBezTo>
                <a:cubicBezTo>
                  <a:pt x="2922586" y="5576009"/>
                  <a:pt x="2947986" y="5560134"/>
                  <a:pt x="2973385" y="5563309"/>
                </a:cubicBezTo>
                <a:close/>
                <a:moveTo>
                  <a:pt x="4084613" y="5525209"/>
                </a:moveTo>
                <a:cubicBezTo>
                  <a:pt x="4110013" y="5522034"/>
                  <a:pt x="4135413" y="5537909"/>
                  <a:pt x="4138588" y="5566484"/>
                </a:cubicBezTo>
                <a:cubicBezTo>
                  <a:pt x="4144938" y="5591884"/>
                  <a:pt x="4125888" y="5614109"/>
                  <a:pt x="4100488" y="5620459"/>
                </a:cubicBezTo>
                <a:cubicBezTo>
                  <a:pt x="4075088" y="5623634"/>
                  <a:pt x="4049688" y="5607759"/>
                  <a:pt x="4046513" y="5582359"/>
                </a:cubicBezTo>
                <a:cubicBezTo>
                  <a:pt x="4043338" y="5556959"/>
                  <a:pt x="4059213" y="5531559"/>
                  <a:pt x="4084613" y="5525209"/>
                </a:cubicBezTo>
                <a:close/>
                <a:moveTo>
                  <a:pt x="2681586" y="5514890"/>
                </a:moveTo>
                <a:cubicBezTo>
                  <a:pt x="2687638" y="5513898"/>
                  <a:pt x="2693988" y="5514097"/>
                  <a:pt x="2700339" y="5515684"/>
                </a:cubicBezTo>
                <a:cubicBezTo>
                  <a:pt x="2725739" y="5522034"/>
                  <a:pt x="2741614" y="5547434"/>
                  <a:pt x="2735264" y="5572834"/>
                </a:cubicBezTo>
                <a:cubicBezTo>
                  <a:pt x="2728914" y="5598234"/>
                  <a:pt x="2700339" y="5614109"/>
                  <a:pt x="2674937" y="5607759"/>
                </a:cubicBezTo>
                <a:cubicBezTo>
                  <a:pt x="2649537" y="5601409"/>
                  <a:pt x="2636836" y="5576009"/>
                  <a:pt x="2643188" y="5550609"/>
                </a:cubicBezTo>
                <a:cubicBezTo>
                  <a:pt x="2647948" y="5531559"/>
                  <a:pt x="2663429" y="5517867"/>
                  <a:pt x="2681586" y="5514890"/>
                </a:cubicBezTo>
                <a:close/>
                <a:moveTo>
                  <a:pt x="4374827" y="5457740"/>
                </a:moveTo>
                <a:cubicBezTo>
                  <a:pt x="4392984" y="5460717"/>
                  <a:pt x="4408462" y="5474409"/>
                  <a:pt x="4413225" y="5493459"/>
                </a:cubicBezTo>
                <a:cubicBezTo>
                  <a:pt x="4422750" y="5518859"/>
                  <a:pt x="4406875" y="5544259"/>
                  <a:pt x="4381475" y="5550609"/>
                </a:cubicBezTo>
                <a:cubicBezTo>
                  <a:pt x="4356075" y="5556959"/>
                  <a:pt x="4330675" y="5541084"/>
                  <a:pt x="4324325" y="5515684"/>
                </a:cubicBezTo>
                <a:cubicBezTo>
                  <a:pt x="4317975" y="5490284"/>
                  <a:pt x="4330675" y="5464884"/>
                  <a:pt x="4356075" y="5458534"/>
                </a:cubicBezTo>
                <a:cubicBezTo>
                  <a:pt x="4362425" y="5456947"/>
                  <a:pt x="4368775" y="5456748"/>
                  <a:pt x="4374827" y="5457740"/>
                </a:cubicBezTo>
                <a:close/>
                <a:moveTo>
                  <a:pt x="2428875" y="5442659"/>
                </a:moveTo>
                <a:cubicBezTo>
                  <a:pt x="2454272" y="5452184"/>
                  <a:pt x="2466970" y="5480759"/>
                  <a:pt x="2457446" y="5502984"/>
                </a:cubicBezTo>
                <a:cubicBezTo>
                  <a:pt x="2451097" y="5528384"/>
                  <a:pt x="2422524" y="5541084"/>
                  <a:pt x="2397129" y="5534734"/>
                </a:cubicBezTo>
                <a:cubicBezTo>
                  <a:pt x="2374898" y="5525209"/>
                  <a:pt x="2359032" y="5496634"/>
                  <a:pt x="2368553" y="5474409"/>
                </a:cubicBezTo>
                <a:cubicBezTo>
                  <a:pt x="2378081" y="5449009"/>
                  <a:pt x="2403472" y="5436309"/>
                  <a:pt x="2428875" y="5442659"/>
                </a:cubicBezTo>
                <a:close/>
                <a:moveTo>
                  <a:pt x="3428975" y="5426784"/>
                </a:moveTo>
                <a:cubicBezTo>
                  <a:pt x="3457550" y="5423609"/>
                  <a:pt x="3482950" y="5445834"/>
                  <a:pt x="3486125" y="5474409"/>
                </a:cubicBezTo>
                <a:cubicBezTo>
                  <a:pt x="3489300" y="5502984"/>
                  <a:pt x="3470250" y="5528384"/>
                  <a:pt x="3441675" y="5531559"/>
                </a:cubicBezTo>
                <a:cubicBezTo>
                  <a:pt x="3409925" y="5534734"/>
                  <a:pt x="3384526" y="5515684"/>
                  <a:pt x="3381351" y="5487109"/>
                </a:cubicBezTo>
                <a:cubicBezTo>
                  <a:pt x="3378176" y="5458534"/>
                  <a:pt x="3400402" y="5429959"/>
                  <a:pt x="3428975" y="5426784"/>
                </a:cubicBezTo>
                <a:close/>
                <a:moveTo>
                  <a:pt x="3171008" y="5420434"/>
                </a:moveTo>
                <a:cubicBezTo>
                  <a:pt x="3200004" y="5417259"/>
                  <a:pt x="3222555" y="5442659"/>
                  <a:pt x="3225777" y="5471234"/>
                </a:cubicBezTo>
                <a:cubicBezTo>
                  <a:pt x="3225777" y="5499809"/>
                  <a:pt x="3203225" y="5522034"/>
                  <a:pt x="3174230" y="5525209"/>
                </a:cubicBezTo>
                <a:cubicBezTo>
                  <a:pt x="3145234" y="5525209"/>
                  <a:pt x="3119460" y="5502984"/>
                  <a:pt x="3119460" y="5474409"/>
                </a:cubicBezTo>
                <a:cubicBezTo>
                  <a:pt x="3116238" y="5445834"/>
                  <a:pt x="3142012" y="5420434"/>
                  <a:pt x="3171008" y="5420434"/>
                </a:cubicBezTo>
                <a:close/>
                <a:moveTo>
                  <a:pt x="3707686" y="5417011"/>
                </a:moveTo>
                <a:cubicBezTo>
                  <a:pt x="3727453" y="5421030"/>
                  <a:pt x="3743146" y="5437103"/>
                  <a:pt x="3747975" y="5458534"/>
                </a:cubicBezTo>
                <a:cubicBezTo>
                  <a:pt x="3754413" y="5483934"/>
                  <a:pt x="3735098" y="5512509"/>
                  <a:pt x="3706126" y="5518859"/>
                </a:cubicBezTo>
                <a:cubicBezTo>
                  <a:pt x="3677154" y="5525209"/>
                  <a:pt x="3651401" y="5506159"/>
                  <a:pt x="3644963" y="5477584"/>
                </a:cubicBezTo>
                <a:cubicBezTo>
                  <a:pt x="3638525" y="5449009"/>
                  <a:pt x="3657840" y="5420434"/>
                  <a:pt x="3686812" y="5417259"/>
                </a:cubicBezTo>
                <a:cubicBezTo>
                  <a:pt x="3694055" y="5415672"/>
                  <a:pt x="3701096" y="5415672"/>
                  <a:pt x="3707686" y="5417011"/>
                </a:cubicBezTo>
                <a:close/>
                <a:moveTo>
                  <a:pt x="2913059" y="5388684"/>
                </a:moveTo>
                <a:cubicBezTo>
                  <a:pt x="2941634" y="5391859"/>
                  <a:pt x="2963859" y="5414084"/>
                  <a:pt x="2963859" y="5445834"/>
                </a:cubicBezTo>
                <a:cubicBezTo>
                  <a:pt x="2960683" y="5474409"/>
                  <a:pt x="2935285" y="5496634"/>
                  <a:pt x="2906712" y="5493459"/>
                </a:cubicBezTo>
                <a:cubicBezTo>
                  <a:pt x="2878134" y="5493459"/>
                  <a:pt x="2855911" y="5468059"/>
                  <a:pt x="2859083" y="5439484"/>
                </a:cubicBezTo>
                <a:cubicBezTo>
                  <a:pt x="2859083" y="5410909"/>
                  <a:pt x="2884488" y="5388684"/>
                  <a:pt x="2913059" y="5388684"/>
                </a:cubicBezTo>
                <a:close/>
                <a:moveTo>
                  <a:pt x="3962871" y="5381541"/>
                </a:moveTo>
                <a:cubicBezTo>
                  <a:pt x="3983410" y="5384517"/>
                  <a:pt x="4001269" y="5398209"/>
                  <a:pt x="4008413" y="5417259"/>
                </a:cubicBezTo>
                <a:cubicBezTo>
                  <a:pt x="4014763" y="5445834"/>
                  <a:pt x="3998888" y="5474409"/>
                  <a:pt x="3970313" y="5483934"/>
                </a:cubicBezTo>
                <a:cubicBezTo>
                  <a:pt x="3944913" y="5490284"/>
                  <a:pt x="3913163" y="5474409"/>
                  <a:pt x="3906813" y="5445834"/>
                </a:cubicBezTo>
                <a:cubicBezTo>
                  <a:pt x="3897288" y="5420434"/>
                  <a:pt x="3913163" y="5391859"/>
                  <a:pt x="3941738" y="5382334"/>
                </a:cubicBezTo>
                <a:cubicBezTo>
                  <a:pt x="3948882" y="5380747"/>
                  <a:pt x="3956025" y="5380548"/>
                  <a:pt x="3962871" y="5381541"/>
                </a:cubicBezTo>
                <a:close/>
                <a:moveTo>
                  <a:pt x="4638848" y="5366509"/>
                </a:moveTo>
                <a:cubicBezTo>
                  <a:pt x="4657898" y="5367253"/>
                  <a:pt x="4675162" y="5379159"/>
                  <a:pt x="4679925" y="5398209"/>
                </a:cubicBezTo>
                <a:cubicBezTo>
                  <a:pt x="4689450" y="5423609"/>
                  <a:pt x="4676750" y="5449009"/>
                  <a:pt x="4651350" y="5458534"/>
                </a:cubicBezTo>
                <a:cubicBezTo>
                  <a:pt x="4629125" y="5468059"/>
                  <a:pt x="4600550" y="5455359"/>
                  <a:pt x="4591025" y="5429959"/>
                </a:cubicBezTo>
                <a:cubicBezTo>
                  <a:pt x="4584675" y="5404559"/>
                  <a:pt x="4597375" y="5379159"/>
                  <a:pt x="4619600" y="5369634"/>
                </a:cubicBezTo>
                <a:cubicBezTo>
                  <a:pt x="4625950" y="5367253"/>
                  <a:pt x="4632498" y="5366261"/>
                  <a:pt x="4638848" y="5366509"/>
                </a:cubicBezTo>
                <a:close/>
                <a:moveTo>
                  <a:pt x="2147882" y="5345574"/>
                </a:moveTo>
                <a:cubicBezTo>
                  <a:pt x="2153836" y="5345822"/>
                  <a:pt x="2159791" y="5347409"/>
                  <a:pt x="2165348" y="5350584"/>
                </a:cubicBezTo>
                <a:cubicBezTo>
                  <a:pt x="2190749" y="5360109"/>
                  <a:pt x="2200274" y="5388684"/>
                  <a:pt x="2190749" y="5410909"/>
                </a:cubicBezTo>
                <a:cubicBezTo>
                  <a:pt x="2181222" y="5436309"/>
                  <a:pt x="2152649" y="5445834"/>
                  <a:pt x="2127246" y="5436309"/>
                </a:cubicBezTo>
                <a:cubicBezTo>
                  <a:pt x="2105022" y="5426784"/>
                  <a:pt x="2092322" y="5398209"/>
                  <a:pt x="2105022" y="5372809"/>
                </a:cubicBezTo>
                <a:cubicBezTo>
                  <a:pt x="2112166" y="5356141"/>
                  <a:pt x="2130029" y="5344830"/>
                  <a:pt x="2147882" y="5345574"/>
                </a:cubicBezTo>
                <a:close/>
                <a:moveTo>
                  <a:pt x="2662235" y="5337884"/>
                </a:moveTo>
                <a:cubicBezTo>
                  <a:pt x="2690811" y="5344234"/>
                  <a:pt x="2709861" y="5369634"/>
                  <a:pt x="2706686" y="5398209"/>
                </a:cubicBezTo>
                <a:cubicBezTo>
                  <a:pt x="2703511" y="5426784"/>
                  <a:pt x="2674936" y="5445834"/>
                  <a:pt x="2646359" y="5442659"/>
                </a:cubicBezTo>
                <a:cubicBezTo>
                  <a:pt x="2617785" y="5439484"/>
                  <a:pt x="2598736" y="5410909"/>
                  <a:pt x="2601909" y="5382334"/>
                </a:cubicBezTo>
                <a:cubicBezTo>
                  <a:pt x="2605084" y="5353759"/>
                  <a:pt x="2630485" y="5334709"/>
                  <a:pt x="2662235" y="5337884"/>
                </a:cubicBezTo>
                <a:close/>
                <a:moveTo>
                  <a:pt x="4215532" y="5325283"/>
                </a:moveTo>
                <a:cubicBezTo>
                  <a:pt x="4235624" y="5326176"/>
                  <a:pt x="4255269" y="5338678"/>
                  <a:pt x="4262413" y="5360109"/>
                </a:cubicBezTo>
                <a:cubicBezTo>
                  <a:pt x="4271938" y="5385509"/>
                  <a:pt x="4259238" y="5417259"/>
                  <a:pt x="4230663" y="5426784"/>
                </a:cubicBezTo>
                <a:cubicBezTo>
                  <a:pt x="4205263" y="5436309"/>
                  <a:pt x="4173513" y="5423609"/>
                  <a:pt x="4163988" y="5395034"/>
                </a:cubicBezTo>
                <a:cubicBezTo>
                  <a:pt x="4154463" y="5369634"/>
                  <a:pt x="4167163" y="5337884"/>
                  <a:pt x="4195738" y="5328359"/>
                </a:cubicBezTo>
                <a:cubicBezTo>
                  <a:pt x="4202088" y="5325978"/>
                  <a:pt x="4208835" y="5324986"/>
                  <a:pt x="4215532" y="5325283"/>
                </a:cubicBezTo>
                <a:close/>
                <a:moveTo>
                  <a:pt x="2391917" y="5267737"/>
                </a:moveTo>
                <a:cubicBezTo>
                  <a:pt x="2398713" y="5266447"/>
                  <a:pt x="2405858" y="5266447"/>
                  <a:pt x="2412998" y="5268034"/>
                </a:cubicBezTo>
                <a:cubicBezTo>
                  <a:pt x="2438397" y="5274384"/>
                  <a:pt x="2457444" y="5302959"/>
                  <a:pt x="2451095" y="5331534"/>
                </a:cubicBezTo>
                <a:cubicBezTo>
                  <a:pt x="2444745" y="5356934"/>
                  <a:pt x="2416175" y="5375984"/>
                  <a:pt x="2390774" y="5369634"/>
                </a:cubicBezTo>
                <a:cubicBezTo>
                  <a:pt x="2362203" y="5363284"/>
                  <a:pt x="2343153" y="5334709"/>
                  <a:pt x="2349500" y="5306134"/>
                </a:cubicBezTo>
                <a:cubicBezTo>
                  <a:pt x="2354265" y="5287084"/>
                  <a:pt x="2371531" y="5271606"/>
                  <a:pt x="2391917" y="5267737"/>
                </a:cubicBezTo>
                <a:close/>
                <a:moveTo>
                  <a:pt x="4895008" y="5253499"/>
                </a:moveTo>
                <a:cubicBezTo>
                  <a:pt x="4901049" y="5253251"/>
                  <a:pt x="4907089" y="5254342"/>
                  <a:pt x="4912727" y="5256525"/>
                </a:cubicBezTo>
                <a:cubicBezTo>
                  <a:pt x="4924003" y="5260891"/>
                  <a:pt x="4933668" y="5269622"/>
                  <a:pt x="4938501" y="5280734"/>
                </a:cubicBezTo>
                <a:cubicBezTo>
                  <a:pt x="4951388" y="5306134"/>
                  <a:pt x="4938501" y="5334709"/>
                  <a:pt x="4915949" y="5344234"/>
                </a:cubicBezTo>
                <a:cubicBezTo>
                  <a:pt x="4890175" y="5353759"/>
                  <a:pt x="4864402" y="5344234"/>
                  <a:pt x="4851515" y="5322009"/>
                </a:cubicBezTo>
                <a:cubicBezTo>
                  <a:pt x="4841850" y="5296609"/>
                  <a:pt x="4851515" y="5268034"/>
                  <a:pt x="4877289" y="5258509"/>
                </a:cubicBezTo>
                <a:cubicBezTo>
                  <a:pt x="4882927" y="5255334"/>
                  <a:pt x="4888967" y="5253747"/>
                  <a:pt x="4895008" y="5253499"/>
                </a:cubicBezTo>
                <a:close/>
                <a:moveTo>
                  <a:pt x="4462983" y="5249877"/>
                </a:moveTo>
                <a:cubicBezTo>
                  <a:pt x="4483670" y="5248389"/>
                  <a:pt x="4502125" y="5258509"/>
                  <a:pt x="4511650" y="5277559"/>
                </a:cubicBezTo>
                <a:cubicBezTo>
                  <a:pt x="4524350" y="5306134"/>
                  <a:pt x="4514825" y="5334709"/>
                  <a:pt x="4486250" y="5347409"/>
                </a:cubicBezTo>
                <a:cubicBezTo>
                  <a:pt x="4460850" y="5360109"/>
                  <a:pt x="4429100" y="5350584"/>
                  <a:pt x="4416400" y="5322009"/>
                </a:cubicBezTo>
                <a:cubicBezTo>
                  <a:pt x="4403700" y="5296609"/>
                  <a:pt x="4416400" y="5264859"/>
                  <a:pt x="4441800" y="5255334"/>
                </a:cubicBezTo>
                <a:cubicBezTo>
                  <a:pt x="4448943" y="5252159"/>
                  <a:pt x="4456087" y="5250373"/>
                  <a:pt x="4462983" y="5249877"/>
                </a:cubicBezTo>
                <a:close/>
                <a:moveTo>
                  <a:pt x="1893592" y="5227603"/>
                </a:moveTo>
                <a:cubicBezTo>
                  <a:pt x="1900040" y="5228148"/>
                  <a:pt x="1906588" y="5229934"/>
                  <a:pt x="1912940" y="5233109"/>
                </a:cubicBezTo>
                <a:cubicBezTo>
                  <a:pt x="1935165" y="5245809"/>
                  <a:pt x="1944688" y="5274384"/>
                  <a:pt x="1931987" y="5299784"/>
                </a:cubicBezTo>
                <a:cubicBezTo>
                  <a:pt x="1919289" y="5322009"/>
                  <a:pt x="1890713" y="5328359"/>
                  <a:pt x="1865309" y="5315659"/>
                </a:cubicBezTo>
                <a:cubicBezTo>
                  <a:pt x="1843095" y="5306134"/>
                  <a:pt x="1833569" y="5274384"/>
                  <a:pt x="1846266" y="5252159"/>
                </a:cubicBezTo>
                <a:cubicBezTo>
                  <a:pt x="1855787" y="5235491"/>
                  <a:pt x="1874245" y="5225966"/>
                  <a:pt x="1893592" y="5227603"/>
                </a:cubicBezTo>
                <a:close/>
                <a:moveTo>
                  <a:pt x="3460725" y="5201359"/>
                </a:moveTo>
                <a:cubicBezTo>
                  <a:pt x="3498825" y="5195009"/>
                  <a:pt x="3533750" y="5220409"/>
                  <a:pt x="3536925" y="5255334"/>
                </a:cubicBezTo>
                <a:cubicBezTo>
                  <a:pt x="3543275" y="5293434"/>
                  <a:pt x="3517875" y="5328359"/>
                  <a:pt x="3482950" y="5331534"/>
                </a:cubicBezTo>
                <a:cubicBezTo>
                  <a:pt x="3444850" y="5337884"/>
                  <a:pt x="3413112" y="5312484"/>
                  <a:pt x="3406761" y="5277559"/>
                </a:cubicBezTo>
                <a:cubicBezTo>
                  <a:pt x="3400411" y="5239459"/>
                  <a:pt x="3425800" y="5207709"/>
                  <a:pt x="3460725" y="5201359"/>
                </a:cubicBezTo>
                <a:close/>
                <a:moveTo>
                  <a:pt x="3232126" y="5198184"/>
                </a:moveTo>
                <a:cubicBezTo>
                  <a:pt x="3270228" y="5195009"/>
                  <a:pt x="3301981" y="5223584"/>
                  <a:pt x="3305156" y="5258509"/>
                </a:cubicBezTo>
                <a:cubicBezTo>
                  <a:pt x="3308331" y="5296609"/>
                  <a:pt x="3279754" y="5328359"/>
                  <a:pt x="3244827" y="5331534"/>
                </a:cubicBezTo>
                <a:cubicBezTo>
                  <a:pt x="3206727" y="5334709"/>
                  <a:pt x="3174977" y="5306134"/>
                  <a:pt x="3171802" y="5271209"/>
                </a:cubicBezTo>
                <a:cubicBezTo>
                  <a:pt x="3168629" y="5233109"/>
                  <a:pt x="3197201" y="5201359"/>
                  <a:pt x="3232126" y="5198184"/>
                </a:cubicBezTo>
                <a:close/>
                <a:moveTo>
                  <a:pt x="3716475" y="5185385"/>
                </a:moveTo>
                <a:cubicBezTo>
                  <a:pt x="3742502" y="5189850"/>
                  <a:pt x="3765370" y="5207709"/>
                  <a:pt x="3770184" y="5236284"/>
                </a:cubicBezTo>
                <a:cubicBezTo>
                  <a:pt x="3779813" y="5271209"/>
                  <a:pt x="3757346" y="5306134"/>
                  <a:pt x="3722041" y="5315659"/>
                </a:cubicBezTo>
                <a:cubicBezTo>
                  <a:pt x="3683527" y="5325184"/>
                  <a:pt x="3648222" y="5302959"/>
                  <a:pt x="3638594" y="5268034"/>
                </a:cubicBezTo>
                <a:cubicBezTo>
                  <a:pt x="3632175" y="5229934"/>
                  <a:pt x="3654642" y="5195009"/>
                  <a:pt x="3689946" y="5185484"/>
                </a:cubicBezTo>
                <a:cubicBezTo>
                  <a:pt x="3698773" y="5183897"/>
                  <a:pt x="3707799" y="5183897"/>
                  <a:pt x="3716475" y="5185385"/>
                </a:cubicBezTo>
                <a:close/>
                <a:moveTo>
                  <a:pt x="3005119" y="5175959"/>
                </a:moveTo>
                <a:cubicBezTo>
                  <a:pt x="3043219" y="5175959"/>
                  <a:pt x="3071793" y="5207709"/>
                  <a:pt x="3071793" y="5242634"/>
                </a:cubicBezTo>
                <a:cubicBezTo>
                  <a:pt x="3071793" y="5280734"/>
                  <a:pt x="3043219" y="5309309"/>
                  <a:pt x="3005119" y="5309309"/>
                </a:cubicBezTo>
                <a:cubicBezTo>
                  <a:pt x="2970193" y="5309309"/>
                  <a:pt x="2938445" y="5280734"/>
                  <a:pt x="2938445" y="5242634"/>
                </a:cubicBezTo>
                <a:cubicBezTo>
                  <a:pt x="2938445" y="5207709"/>
                  <a:pt x="2967019" y="5175959"/>
                  <a:pt x="3005119" y="5175959"/>
                </a:cubicBezTo>
                <a:close/>
                <a:moveTo>
                  <a:pt x="2150560" y="5173380"/>
                </a:moveTo>
                <a:cubicBezTo>
                  <a:pt x="2157409" y="5172784"/>
                  <a:pt x="2164550" y="5173578"/>
                  <a:pt x="2171694" y="5175959"/>
                </a:cubicBezTo>
                <a:cubicBezTo>
                  <a:pt x="2197096" y="5185484"/>
                  <a:pt x="2212975" y="5214059"/>
                  <a:pt x="2206623" y="5242634"/>
                </a:cubicBezTo>
                <a:cubicBezTo>
                  <a:pt x="2197096" y="5268034"/>
                  <a:pt x="2168519" y="5283909"/>
                  <a:pt x="2139946" y="5277559"/>
                </a:cubicBezTo>
                <a:cubicBezTo>
                  <a:pt x="2111370" y="5268034"/>
                  <a:pt x="2095494" y="5239459"/>
                  <a:pt x="2105020" y="5210884"/>
                </a:cubicBezTo>
                <a:cubicBezTo>
                  <a:pt x="2112164" y="5189453"/>
                  <a:pt x="2130026" y="5175166"/>
                  <a:pt x="2150560" y="5173380"/>
                </a:cubicBezTo>
                <a:close/>
                <a:moveTo>
                  <a:pt x="4702944" y="5152792"/>
                </a:moveTo>
                <a:cubicBezTo>
                  <a:pt x="4723184" y="5149964"/>
                  <a:pt x="4743425" y="5160084"/>
                  <a:pt x="4752950" y="5179134"/>
                </a:cubicBezTo>
                <a:cubicBezTo>
                  <a:pt x="4768825" y="5204534"/>
                  <a:pt x="4759300" y="5236284"/>
                  <a:pt x="4733900" y="5248984"/>
                </a:cubicBezTo>
                <a:cubicBezTo>
                  <a:pt x="4708500" y="5264859"/>
                  <a:pt x="4676750" y="5255334"/>
                  <a:pt x="4664050" y="5229934"/>
                </a:cubicBezTo>
                <a:cubicBezTo>
                  <a:pt x="4648175" y="5204534"/>
                  <a:pt x="4657700" y="5172784"/>
                  <a:pt x="4683100" y="5160084"/>
                </a:cubicBezTo>
                <a:cubicBezTo>
                  <a:pt x="4689450" y="5156116"/>
                  <a:pt x="4696197" y="5153734"/>
                  <a:pt x="4702944" y="5152792"/>
                </a:cubicBezTo>
                <a:close/>
                <a:moveTo>
                  <a:pt x="3942631" y="5149964"/>
                </a:moveTo>
                <a:cubicBezTo>
                  <a:pt x="3968527" y="5151750"/>
                  <a:pt x="3991744" y="5169609"/>
                  <a:pt x="3998888" y="5198184"/>
                </a:cubicBezTo>
                <a:cubicBezTo>
                  <a:pt x="4011588" y="5229934"/>
                  <a:pt x="3992538" y="5268034"/>
                  <a:pt x="3957613" y="5280734"/>
                </a:cubicBezTo>
                <a:cubicBezTo>
                  <a:pt x="3922688" y="5293434"/>
                  <a:pt x="3884588" y="5271209"/>
                  <a:pt x="3871888" y="5236284"/>
                </a:cubicBezTo>
                <a:cubicBezTo>
                  <a:pt x="3862363" y="5201359"/>
                  <a:pt x="3881413" y="5166434"/>
                  <a:pt x="3916338" y="5153734"/>
                </a:cubicBezTo>
                <a:cubicBezTo>
                  <a:pt x="3925069" y="5150559"/>
                  <a:pt x="3933999" y="5149369"/>
                  <a:pt x="3942631" y="5149964"/>
                </a:cubicBezTo>
                <a:close/>
                <a:moveTo>
                  <a:pt x="2779693" y="5137859"/>
                </a:moveTo>
                <a:cubicBezTo>
                  <a:pt x="2817795" y="5141034"/>
                  <a:pt x="2846369" y="5172784"/>
                  <a:pt x="2843194" y="5210884"/>
                </a:cubicBezTo>
                <a:cubicBezTo>
                  <a:pt x="2840019" y="5245809"/>
                  <a:pt x="2808270" y="5274384"/>
                  <a:pt x="2770169" y="5271209"/>
                </a:cubicBezTo>
                <a:cubicBezTo>
                  <a:pt x="2735245" y="5268034"/>
                  <a:pt x="2706670" y="5236284"/>
                  <a:pt x="2709845" y="5201359"/>
                </a:cubicBezTo>
                <a:cubicBezTo>
                  <a:pt x="2713020" y="5163259"/>
                  <a:pt x="2744769" y="5134684"/>
                  <a:pt x="2779693" y="5137859"/>
                </a:cubicBezTo>
                <a:close/>
                <a:moveTo>
                  <a:pt x="5140350" y="5119652"/>
                </a:moveTo>
                <a:cubicBezTo>
                  <a:pt x="5146353" y="5119107"/>
                  <a:pt x="5152405" y="5119801"/>
                  <a:pt x="5158160" y="5121587"/>
                </a:cubicBezTo>
                <a:cubicBezTo>
                  <a:pt x="5169669" y="5125159"/>
                  <a:pt x="5179988" y="5133097"/>
                  <a:pt x="5186338" y="5144209"/>
                </a:cubicBezTo>
                <a:cubicBezTo>
                  <a:pt x="5199038" y="5166434"/>
                  <a:pt x="5189513" y="5195009"/>
                  <a:pt x="5167288" y="5207709"/>
                </a:cubicBezTo>
                <a:cubicBezTo>
                  <a:pt x="5145063" y="5220409"/>
                  <a:pt x="5116488" y="5210884"/>
                  <a:pt x="5103788" y="5188659"/>
                </a:cubicBezTo>
                <a:cubicBezTo>
                  <a:pt x="5091088" y="5166434"/>
                  <a:pt x="5100613" y="5137859"/>
                  <a:pt x="5122838" y="5125159"/>
                </a:cubicBezTo>
                <a:cubicBezTo>
                  <a:pt x="5128394" y="5121984"/>
                  <a:pt x="5134347" y="5120198"/>
                  <a:pt x="5140350" y="5119652"/>
                </a:cubicBezTo>
                <a:close/>
                <a:moveTo>
                  <a:pt x="4164930" y="5098618"/>
                </a:moveTo>
                <a:cubicBezTo>
                  <a:pt x="4190975" y="5099362"/>
                  <a:pt x="4214788" y="5114840"/>
                  <a:pt x="4224313" y="5141034"/>
                </a:cubicBezTo>
                <a:cubicBezTo>
                  <a:pt x="4240188" y="5172784"/>
                  <a:pt x="4224313" y="5214059"/>
                  <a:pt x="4189388" y="5226759"/>
                </a:cubicBezTo>
                <a:cubicBezTo>
                  <a:pt x="4154463" y="5242634"/>
                  <a:pt x="4116363" y="5223584"/>
                  <a:pt x="4103663" y="5191834"/>
                </a:cubicBezTo>
                <a:cubicBezTo>
                  <a:pt x="4087788" y="5156909"/>
                  <a:pt x="4103663" y="5118809"/>
                  <a:pt x="4138588" y="5102934"/>
                </a:cubicBezTo>
                <a:cubicBezTo>
                  <a:pt x="4147319" y="5099759"/>
                  <a:pt x="4156249" y="5098370"/>
                  <a:pt x="4164930" y="5098618"/>
                </a:cubicBezTo>
                <a:close/>
                <a:moveTo>
                  <a:pt x="1633148" y="5091425"/>
                </a:moveTo>
                <a:cubicBezTo>
                  <a:pt x="1644658" y="5088647"/>
                  <a:pt x="1657357" y="5090234"/>
                  <a:pt x="1668469" y="5096584"/>
                </a:cubicBezTo>
                <a:cubicBezTo>
                  <a:pt x="1690694" y="5112459"/>
                  <a:pt x="1697041" y="5141034"/>
                  <a:pt x="1681169" y="5163259"/>
                </a:cubicBezTo>
                <a:cubicBezTo>
                  <a:pt x="1668469" y="5185484"/>
                  <a:pt x="1639895" y="5191834"/>
                  <a:pt x="1617670" y="5175959"/>
                </a:cubicBezTo>
                <a:cubicBezTo>
                  <a:pt x="1595445" y="5163259"/>
                  <a:pt x="1589096" y="5131509"/>
                  <a:pt x="1604971" y="5112459"/>
                </a:cubicBezTo>
                <a:cubicBezTo>
                  <a:pt x="1611320" y="5101347"/>
                  <a:pt x="1621639" y="5094203"/>
                  <a:pt x="1633148" y="5091425"/>
                </a:cubicBezTo>
                <a:close/>
                <a:moveTo>
                  <a:pt x="2559948" y="5083884"/>
                </a:moveTo>
                <a:cubicBezTo>
                  <a:pt x="2595261" y="5090234"/>
                  <a:pt x="2620945" y="5121984"/>
                  <a:pt x="2614523" y="5160084"/>
                </a:cubicBezTo>
                <a:cubicBezTo>
                  <a:pt x="2608102" y="5195009"/>
                  <a:pt x="2575999" y="5220409"/>
                  <a:pt x="2537476" y="5214059"/>
                </a:cubicBezTo>
                <a:cubicBezTo>
                  <a:pt x="2502162" y="5207709"/>
                  <a:pt x="2476480" y="5175959"/>
                  <a:pt x="2482900" y="5137859"/>
                </a:cubicBezTo>
                <a:cubicBezTo>
                  <a:pt x="2489322" y="5102934"/>
                  <a:pt x="2521425" y="5077534"/>
                  <a:pt x="2559948" y="5083884"/>
                </a:cubicBezTo>
                <a:close/>
                <a:moveTo>
                  <a:pt x="1915372" y="5060259"/>
                </a:moveTo>
                <a:cubicBezTo>
                  <a:pt x="1922066" y="5059957"/>
                  <a:pt x="1928809" y="5060963"/>
                  <a:pt x="1935163" y="5063376"/>
                </a:cubicBezTo>
                <a:cubicBezTo>
                  <a:pt x="1963739" y="5076248"/>
                  <a:pt x="1976436" y="5105209"/>
                  <a:pt x="1966911" y="5134170"/>
                </a:cubicBezTo>
                <a:cubicBezTo>
                  <a:pt x="1954210" y="5159914"/>
                  <a:pt x="1925637" y="5172785"/>
                  <a:pt x="1897063" y="5163131"/>
                </a:cubicBezTo>
                <a:cubicBezTo>
                  <a:pt x="1871661" y="5153478"/>
                  <a:pt x="1858958" y="5121299"/>
                  <a:pt x="1868482" y="5095555"/>
                </a:cubicBezTo>
                <a:cubicBezTo>
                  <a:pt x="1875633" y="5073834"/>
                  <a:pt x="1895277" y="5061164"/>
                  <a:pt x="1915372" y="5060259"/>
                </a:cubicBezTo>
                <a:close/>
                <a:moveTo>
                  <a:pt x="4954166" y="5036367"/>
                </a:moveTo>
                <a:cubicBezTo>
                  <a:pt x="4967263" y="5038781"/>
                  <a:pt x="4979963" y="5046021"/>
                  <a:pt x="4989488" y="5057284"/>
                </a:cubicBezTo>
                <a:cubicBezTo>
                  <a:pt x="5005363" y="5083027"/>
                  <a:pt x="4999013" y="5115206"/>
                  <a:pt x="4973613" y="5131296"/>
                </a:cubicBezTo>
                <a:cubicBezTo>
                  <a:pt x="4951388" y="5147385"/>
                  <a:pt x="4919638" y="5140949"/>
                  <a:pt x="4900588" y="5118424"/>
                </a:cubicBezTo>
                <a:cubicBezTo>
                  <a:pt x="4884713" y="5092681"/>
                  <a:pt x="4891063" y="5060501"/>
                  <a:pt x="4916463" y="5044412"/>
                </a:cubicBezTo>
                <a:cubicBezTo>
                  <a:pt x="4927575" y="5036367"/>
                  <a:pt x="4941069" y="5033954"/>
                  <a:pt x="4954166" y="5036367"/>
                </a:cubicBezTo>
                <a:close/>
                <a:moveTo>
                  <a:pt x="4384302" y="5028071"/>
                </a:moveTo>
                <a:cubicBezTo>
                  <a:pt x="4410050" y="5026416"/>
                  <a:pt x="4436244" y="5039650"/>
                  <a:pt x="4448150" y="5063710"/>
                </a:cubicBezTo>
                <a:cubicBezTo>
                  <a:pt x="4464025" y="5098999"/>
                  <a:pt x="4451325" y="5137496"/>
                  <a:pt x="4419575" y="5156745"/>
                </a:cubicBezTo>
                <a:cubicBezTo>
                  <a:pt x="4384650" y="5172785"/>
                  <a:pt x="4346550" y="5159953"/>
                  <a:pt x="4327500" y="5124664"/>
                </a:cubicBezTo>
                <a:cubicBezTo>
                  <a:pt x="4311625" y="5092583"/>
                  <a:pt x="4324325" y="5050878"/>
                  <a:pt x="4359250" y="5034838"/>
                </a:cubicBezTo>
                <a:cubicBezTo>
                  <a:pt x="4367187" y="5030828"/>
                  <a:pt x="4375720" y="5028622"/>
                  <a:pt x="4384302" y="5028071"/>
                </a:cubicBezTo>
                <a:close/>
                <a:moveTo>
                  <a:pt x="2315500" y="5007871"/>
                </a:moveTo>
                <a:cubicBezTo>
                  <a:pt x="2324281" y="5006567"/>
                  <a:pt x="2333606" y="5006969"/>
                  <a:pt x="2343132" y="5009376"/>
                </a:cubicBezTo>
                <a:cubicBezTo>
                  <a:pt x="2378058" y="5015795"/>
                  <a:pt x="2400282" y="5054309"/>
                  <a:pt x="2390756" y="5089614"/>
                </a:cubicBezTo>
                <a:cubicBezTo>
                  <a:pt x="2384406" y="5124919"/>
                  <a:pt x="2346307" y="5147385"/>
                  <a:pt x="2311383" y="5140966"/>
                </a:cubicBezTo>
                <a:cubicBezTo>
                  <a:pt x="2276459" y="5131338"/>
                  <a:pt x="2254233" y="5096033"/>
                  <a:pt x="2260583" y="5057519"/>
                </a:cubicBezTo>
                <a:cubicBezTo>
                  <a:pt x="2267727" y="5031040"/>
                  <a:pt x="2289158" y="5011783"/>
                  <a:pt x="2315500" y="5007871"/>
                </a:cubicBezTo>
                <a:close/>
                <a:moveTo>
                  <a:pt x="3260705" y="4964881"/>
                </a:moveTo>
                <a:cubicBezTo>
                  <a:pt x="3305159" y="4958472"/>
                  <a:pt x="3346440" y="4990516"/>
                  <a:pt x="3352790" y="5035378"/>
                </a:cubicBezTo>
                <a:cubicBezTo>
                  <a:pt x="3359141" y="5080240"/>
                  <a:pt x="3327388" y="5118693"/>
                  <a:pt x="3282932" y="5125101"/>
                </a:cubicBezTo>
                <a:cubicBezTo>
                  <a:pt x="3238479" y="5131510"/>
                  <a:pt x="3197204" y="5099466"/>
                  <a:pt x="3190855" y="5054604"/>
                </a:cubicBezTo>
                <a:cubicBezTo>
                  <a:pt x="3184506" y="5009743"/>
                  <a:pt x="3216252" y="4968085"/>
                  <a:pt x="3260705" y="4964881"/>
                </a:cubicBezTo>
                <a:close/>
                <a:moveTo>
                  <a:pt x="3515742" y="4964507"/>
                </a:moveTo>
                <a:cubicBezTo>
                  <a:pt x="3547442" y="4970513"/>
                  <a:pt x="3574231" y="4994538"/>
                  <a:pt x="3581375" y="5025771"/>
                </a:cubicBezTo>
                <a:cubicBezTo>
                  <a:pt x="3590900" y="5070618"/>
                  <a:pt x="3562325" y="5115465"/>
                  <a:pt x="3517875" y="5125075"/>
                </a:cubicBezTo>
                <a:cubicBezTo>
                  <a:pt x="3473425" y="5134685"/>
                  <a:pt x="3432150" y="5105855"/>
                  <a:pt x="3422625" y="5061008"/>
                </a:cubicBezTo>
                <a:cubicBezTo>
                  <a:pt x="3413120" y="5016161"/>
                  <a:pt x="3441675" y="4974517"/>
                  <a:pt x="3482950" y="4964907"/>
                </a:cubicBezTo>
                <a:cubicBezTo>
                  <a:pt x="3494062" y="4962505"/>
                  <a:pt x="3505175" y="4962505"/>
                  <a:pt x="3515742" y="4964507"/>
                </a:cubicBezTo>
                <a:close/>
                <a:moveTo>
                  <a:pt x="5391258" y="4963235"/>
                </a:moveTo>
                <a:cubicBezTo>
                  <a:pt x="5403345" y="4965616"/>
                  <a:pt x="5414626" y="4972760"/>
                  <a:pt x="5422683" y="4983872"/>
                </a:cubicBezTo>
                <a:cubicBezTo>
                  <a:pt x="5435576" y="5006097"/>
                  <a:pt x="5432353" y="5034672"/>
                  <a:pt x="5409791" y="5050547"/>
                </a:cubicBezTo>
                <a:cubicBezTo>
                  <a:pt x="5387229" y="5063247"/>
                  <a:pt x="5358221" y="5056897"/>
                  <a:pt x="5342105" y="5037847"/>
                </a:cubicBezTo>
                <a:cubicBezTo>
                  <a:pt x="5329213" y="5015622"/>
                  <a:pt x="5332436" y="4983872"/>
                  <a:pt x="5354998" y="4971172"/>
                </a:cubicBezTo>
                <a:cubicBezTo>
                  <a:pt x="5366279" y="4963235"/>
                  <a:pt x="5379171" y="4960854"/>
                  <a:pt x="5391258" y="4963235"/>
                </a:cubicBezTo>
                <a:close/>
                <a:moveTo>
                  <a:pt x="4593902" y="4943198"/>
                </a:moveTo>
                <a:cubicBezTo>
                  <a:pt x="4619798" y="4939288"/>
                  <a:pt x="4646587" y="4950717"/>
                  <a:pt x="4660875" y="4974777"/>
                </a:cubicBezTo>
                <a:cubicBezTo>
                  <a:pt x="4679925" y="5006858"/>
                  <a:pt x="4670400" y="5045355"/>
                  <a:pt x="4638650" y="5067812"/>
                </a:cubicBezTo>
                <a:cubicBezTo>
                  <a:pt x="4606900" y="5087060"/>
                  <a:pt x="4565625" y="5074228"/>
                  <a:pt x="4546575" y="5045355"/>
                </a:cubicBezTo>
                <a:cubicBezTo>
                  <a:pt x="4527525" y="5013274"/>
                  <a:pt x="4537050" y="4971569"/>
                  <a:pt x="4568800" y="4952321"/>
                </a:cubicBezTo>
                <a:cubicBezTo>
                  <a:pt x="4576737" y="4947509"/>
                  <a:pt x="4585270" y="4944501"/>
                  <a:pt x="4593902" y="4943198"/>
                </a:cubicBezTo>
                <a:close/>
                <a:moveTo>
                  <a:pt x="3738914" y="4943131"/>
                </a:moveTo>
                <a:cubicBezTo>
                  <a:pt x="3771043" y="4946885"/>
                  <a:pt x="3798668" y="4969104"/>
                  <a:pt x="3808276" y="5000332"/>
                </a:cubicBezTo>
                <a:cubicBezTo>
                  <a:pt x="3821088" y="5045172"/>
                  <a:pt x="3798668" y="5090012"/>
                  <a:pt x="3753828" y="5102824"/>
                </a:cubicBezTo>
                <a:cubicBezTo>
                  <a:pt x="3712191" y="5115635"/>
                  <a:pt x="3664148" y="5093215"/>
                  <a:pt x="3651336" y="5048375"/>
                </a:cubicBezTo>
                <a:cubicBezTo>
                  <a:pt x="3638525" y="5006738"/>
                  <a:pt x="3664148" y="4958695"/>
                  <a:pt x="3705785" y="4945884"/>
                </a:cubicBezTo>
                <a:cubicBezTo>
                  <a:pt x="3716995" y="4942681"/>
                  <a:pt x="3728205" y="4941880"/>
                  <a:pt x="3738914" y="4943131"/>
                </a:cubicBezTo>
                <a:close/>
                <a:moveTo>
                  <a:pt x="3036872" y="4942597"/>
                </a:moveTo>
                <a:cubicBezTo>
                  <a:pt x="3084500" y="4942597"/>
                  <a:pt x="3119423" y="4977858"/>
                  <a:pt x="3122597" y="5022736"/>
                </a:cubicBezTo>
                <a:cubicBezTo>
                  <a:pt x="3125772" y="5067613"/>
                  <a:pt x="3090850" y="5106080"/>
                  <a:pt x="3046397" y="5106080"/>
                </a:cubicBezTo>
                <a:cubicBezTo>
                  <a:pt x="3001950" y="5109285"/>
                  <a:pt x="2963848" y="5074024"/>
                  <a:pt x="2960674" y="5029147"/>
                </a:cubicBezTo>
                <a:cubicBezTo>
                  <a:pt x="2960674" y="4984269"/>
                  <a:pt x="2992424" y="4945803"/>
                  <a:pt x="3036872" y="4942597"/>
                </a:cubicBezTo>
                <a:close/>
                <a:moveTo>
                  <a:pt x="1693073" y="4930790"/>
                </a:moveTo>
                <a:cubicBezTo>
                  <a:pt x="1699817" y="4931286"/>
                  <a:pt x="1706568" y="4933072"/>
                  <a:pt x="1712914" y="4936247"/>
                </a:cubicBezTo>
                <a:cubicBezTo>
                  <a:pt x="1738315" y="4948947"/>
                  <a:pt x="1751015" y="4977522"/>
                  <a:pt x="1738315" y="5006097"/>
                </a:cubicBezTo>
                <a:cubicBezTo>
                  <a:pt x="1725614" y="5031497"/>
                  <a:pt x="1693865" y="5041022"/>
                  <a:pt x="1668466" y="5028322"/>
                </a:cubicBezTo>
                <a:cubicBezTo>
                  <a:pt x="1639891" y="5015622"/>
                  <a:pt x="1630366" y="4983872"/>
                  <a:pt x="1643066" y="4958472"/>
                </a:cubicBezTo>
                <a:cubicBezTo>
                  <a:pt x="1652591" y="4939422"/>
                  <a:pt x="1672831" y="4929302"/>
                  <a:pt x="1693073" y="4930790"/>
                </a:cubicBezTo>
                <a:close/>
                <a:moveTo>
                  <a:pt x="1403272" y="4929897"/>
                </a:moveTo>
                <a:cubicBezTo>
                  <a:pt x="1415359" y="4928310"/>
                  <a:pt x="1428252" y="4931485"/>
                  <a:pt x="1439533" y="4939422"/>
                </a:cubicBezTo>
                <a:cubicBezTo>
                  <a:pt x="1458872" y="4955297"/>
                  <a:pt x="1462095" y="4987047"/>
                  <a:pt x="1445979" y="5006097"/>
                </a:cubicBezTo>
                <a:cubicBezTo>
                  <a:pt x="1429863" y="5025147"/>
                  <a:pt x="1400855" y="5031497"/>
                  <a:pt x="1378293" y="5012447"/>
                </a:cubicBezTo>
                <a:cubicBezTo>
                  <a:pt x="1358954" y="4996572"/>
                  <a:pt x="1355730" y="4967997"/>
                  <a:pt x="1371846" y="4948947"/>
                </a:cubicBezTo>
                <a:cubicBezTo>
                  <a:pt x="1379904" y="4937835"/>
                  <a:pt x="1391185" y="4931485"/>
                  <a:pt x="1403272" y="4929897"/>
                </a:cubicBezTo>
                <a:close/>
                <a:moveTo>
                  <a:pt x="2107238" y="4916552"/>
                </a:moveTo>
                <a:cubicBezTo>
                  <a:pt x="2115920" y="4916007"/>
                  <a:pt x="2124849" y="4917197"/>
                  <a:pt x="2133581" y="4920372"/>
                </a:cubicBezTo>
                <a:cubicBezTo>
                  <a:pt x="2168506" y="4929897"/>
                  <a:pt x="2187556" y="4967997"/>
                  <a:pt x="2174856" y="5002922"/>
                </a:cubicBezTo>
                <a:cubicBezTo>
                  <a:pt x="2165329" y="5037847"/>
                  <a:pt x="2127230" y="5056897"/>
                  <a:pt x="2092305" y="5047372"/>
                </a:cubicBezTo>
                <a:cubicBezTo>
                  <a:pt x="2057379" y="5034672"/>
                  <a:pt x="2038329" y="4996572"/>
                  <a:pt x="2047854" y="4961647"/>
                </a:cubicBezTo>
                <a:cubicBezTo>
                  <a:pt x="2057379" y="4935453"/>
                  <a:pt x="2081193" y="4918189"/>
                  <a:pt x="2107238" y="4916552"/>
                </a:cubicBezTo>
                <a:close/>
                <a:moveTo>
                  <a:pt x="3960143" y="4905380"/>
                </a:moveTo>
                <a:cubicBezTo>
                  <a:pt x="3990950" y="4905981"/>
                  <a:pt x="4019525" y="4924594"/>
                  <a:pt x="4033813" y="4955817"/>
                </a:cubicBezTo>
                <a:cubicBezTo>
                  <a:pt x="4049688" y="5000651"/>
                  <a:pt x="4027463" y="5045484"/>
                  <a:pt x="3986188" y="5064698"/>
                </a:cubicBezTo>
                <a:cubicBezTo>
                  <a:pt x="3944913" y="5080710"/>
                  <a:pt x="3897288" y="5058294"/>
                  <a:pt x="3881413" y="5016663"/>
                </a:cubicBezTo>
                <a:cubicBezTo>
                  <a:pt x="3865538" y="4975032"/>
                  <a:pt x="3887763" y="4926996"/>
                  <a:pt x="3929038" y="4910984"/>
                </a:cubicBezTo>
                <a:cubicBezTo>
                  <a:pt x="3939357" y="4906981"/>
                  <a:pt x="3949874" y="4905180"/>
                  <a:pt x="3960143" y="4905380"/>
                </a:cubicBezTo>
                <a:close/>
                <a:moveTo>
                  <a:pt x="2817801" y="4904497"/>
                </a:moveTo>
                <a:cubicBezTo>
                  <a:pt x="2862251" y="4907672"/>
                  <a:pt x="2897175" y="4945772"/>
                  <a:pt x="2897175" y="4990222"/>
                </a:cubicBezTo>
                <a:cubicBezTo>
                  <a:pt x="2893998" y="5034672"/>
                  <a:pt x="2855902" y="5069597"/>
                  <a:pt x="2811451" y="5066422"/>
                </a:cubicBezTo>
                <a:cubicBezTo>
                  <a:pt x="2767001" y="5066422"/>
                  <a:pt x="2732076" y="5028322"/>
                  <a:pt x="2735251" y="4983872"/>
                </a:cubicBezTo>
                <a:cubicBezTo>
                  <a:pt x="2735251" y="4939422"/>
                  <a:pt x="2773351" y="4904497"/>
                  <a:pt x="2817801" y="4904497"/>
                </a:cubicBezTo>
                <a:close/>
                <a:moveTo>
                  <a:pt x="5174431" y="4898544"/>
                </a:moveTo>
                <a:cubicBezTo>
                  <a:pt x="5187925" y="4899735"/>
                  <a:pt x="5200625" y="4906085"/>
                  <a:pt x="5208563" y="4917197"/>
                </a:cubicBezTo>
                <a:cubicBezTo>
                  <a:pt x="5227613" y="4942597"/>
                  <a:pt x="5224438" y="4974347"/>
                  <a:pt x="5202213" y="4993397"/>
                </a:cubicBezTo>
                <a:cubicBezTo>
                  <a:pt x="5179988" y="5012447"/>
                  <a:pt x="5148238" y="5006097"/>
                  <a:pt x="5129188" y="4983872"/>
                </a:cubicBezTo>
                <a:cubicBezTo>
                  <a:pt x="5110138" y="4961647"/>
                  <a:pt x="5113313" y="4929897"/>
                  <a:pt x="5135538" y="4910847"/>
                </a:cubicBezTo>
                <a:cubicBezTo>
                  <a:pt x="5146650" y="4901322"/>
                  <a:pt x="5160938" y="4897354"/>
                  <a:pt x="5174431" y="4898544"/>
                </a:cubicBezTo>
                <a:close/>
                <a:moveTo>
                  <a:pt x="2604398" y="4850522"/>
                </a:moveTo>
                <a:cubicBezTo>
                  <a:pt x="2646055" y="4856872"/>
                  <a:pt x="2678100" y="4894972"/>
                  <a:pt x="2674895" y="4939422"/>
                </a:cubicBezTo>
                <a:cubicBezTo>
                  <a:pt x="2668487" y="4983872"/>
                  <a:pt x="2626829" y="5015622"/>
                  <a:pt x="2581968" y="5009272"/>
                </a:cubicBezTo>
                <a:cubicBezTo>
                  <a:pt x="2537105" y="5006097"/>
                  <a:pt x="2505060" y="4964822"/>
                  <a:pt x="2511471" y="4920372"/>
                </a:cubicBezTo>
                <a:cubicBezTo>
                  <a:pt x="2517880" y="4875922"/>
                  <a:pt x="2559537" y="4844172"/>
                  <a:pt x="2604398" y="4850522"/>
                </a:cubicBezTo>
                <a:close/>
                <a:moveTo>
                  <a:pt x="4174753" y="4848984"/>
                </a:moveTo>
                <a:cubicBezTo>
                  <a:pt x="4205263" y="4847347"/>
                  <a:pt x="4236219" y="4864016"/>
                  <a:pt x="4252888" y="4894972"/>
                </a:cubicBezTo>
                <a:cubicBezTo>
                  <a:pt x="4271938" y="4933072"/>
                  <a:pt x="4256063" y="4983872"/>
                  <a:pt x="4214788" y="5002922"/>
                </a:cubicBezTo>
                <a:cubicBezTo>
                  <a:pt x="4176688" y="5021972"/>
                  <a:pt x="4125888" y="5006097"/>
                  <a:pt x="4106838" y="4964822"/>
                </a:cubicBezTo>
                <a:cubicBezTo>
                  <a:pt x="4087788" y="4926722"/>
                  <a:pt x="4103663" y="4875922"/>
                  <a:pt x="4144938" y="4856872"/>
                </a:cubicBezTo>
                <a:cubicBezTo>
                  <a:pt x="4154463" y="4852110"/>
                  <a:pt x="4164583" y="4849530"/>
                  <a:pt x="4174753" y="4848984"/>
                </a:cubicBezTo>
                <a:close/>
                <a:moveTo>
                  <a:pt x="4824495" y="4838219"/>
                </a:moveTo>
                <a:cubicBezTo>
                  <a:pt x="4841338" y="4840997"/>
                  <a:pt x="4857378" y="4850522"/>
                  <a:pt x="4868606" y="4866397"/>
                </a:cubicBezTo>
                <a:cubicBezTo>
                  <a:pt x="4891063" y="4894972"/>
                  <a:pt x="4884647" y="4936247"/>
                  <a:pt x="4852566" y="4958472"/>
                </a:cubicBezTo>
                <a:cubicBezTo>
                  <a:pt x="4823693" y="4980697"/>
                  <a:pt x="4781988" y="4974347"/>
                  <a:pt x="4759531" y="4942597"/>
                </a:cubicBezTo>
                <a:cubicBezTo>
                  <a:pt x="4737075" y="4914022"/>
                  <a:pt x="4743491" y="4872747"/>
                  <a:pt x="4775572" y="4850522"/>
                </a:cubicBezTo>
                <a:cubicBezTo>
                  <a:pt x="4790008" y="4839410"/>
                  <a:pt x="4807653" y="4835441"/>
                  <a:pt x="4824495" y="4838219"/>
                </a:cubicBezTo>
                <a:close/>
                <a:moveTo>
                  <a:pt x="1902451" y="4808106"/>
                </a:moveTo>
                <a:cubicBezTo>
                  <a:pt x="1911133" y="4807858"/>
                  <a:pt x="1920064" y="4809247"/>
                  <a:pt x="1928794" y="4812422"/>
                </a:cubicBezTo>
                <a:cubicBezTo>
                  <a:pt x="1963717" y="4828297"/>
                  <a:pt x="1979594" y="4866397"/>
                  <a:pt x="1966894" y="4901322"/>
                </a:cubicBezTo>
                <a:cubicBezTo>
                  <a:pt x="1951019" y="4933072"/>
                  <a:pt x="1912919" y="4952122"/>
                  <a:pt x="1877995" y="4936247"/>
                </a:cubicBezTo>
                <a:cubicBezTo>
                  <a:pt x="1843071" y="4923547"/>
                  <a:pt x="1827195" y="4885447"/>
                  <a:pt x="1843071" y="4850522"/>
                </a:cubicBezTo>
                <a:cubicBezTo>
                  <a:pt x="1852595" y="4824329"/>
                  <a:pt x="1876408" y="4808850"/>
                  <a:pt x="1902451" y="4808106"/>
                </a:cubicBezTo>
                <a:close/>
                <a:moveTo>
                  <a:pt x="5610994" y="4789800"/>
                </a:moveTo>
                <a:cubicBezTo>
                  <a:pt x="5622900" y="4790991"/>
                  <a:pt x="5634012" y="4796547"/>
                  <a:pt x="5641950" y="4806072"/>
                </a:cubicBezTo>
                <a:cubicBezTo>
                  <a:pt x="5657825" y="4825122"/>
                  <a:pt x="5654650" y="4856872"/>
                  <a:pt x="5635600" y="4872747"/>
                </a:cubicBezTo>
                <a:cubicBezTo>
                  <a:pt x="5613375" y="4888622"/>
                  <a:pt x="5584800" y="4885447"/>
                  <a:pt x="5568925" y="4866397"/>
                </a:cubicBezTo>
                <a:cubicBezTo>
                  <a:pt x="5553050" y="4844172"/>
                  <a:pt x="5556225" y="4815597"/>
                  <a:pt x="5575275" y="4799722"/>
                </a:cubicBezTo>
                <a:cubicBezTo>
                  <a:pt x="5586387" y="4791785"/>
                  <a:pt x="5599087" y="4788610"/>
                  <a:pt x="5610994" y="4789800"/>
                </a:cubicBezTo>
                <a:close/>
                <a:moveTo>
                  <a:pt x="1462336" y="4782260"/>
                </a:moveTo>
                <a:cubicBezTo>
                  <a:pt x="1475606" y="4779085"/>
                  <a:pt x="1490081" y="4780672"/>
                  <a:pt x="1502949" y="4787022"/>
                </a:cubicBezTo>
                <a:cubicBezTo>
                  <a:pt x="1525466" y="4802897"/>
                  <a:pt x="1535117" y="4834647"/>
                  <a:pt x="1519033" y="4860047"/>
                </a:cubicBezTo>
                <a:cubicBezTo>
                  <a:pt x="1506166" y="4885447"/>
                  <a:pt x="1470780" y="4891797"/>
                  <a:pt x="1448262" y="4879097"/>
                </a:cubicBezTo>
                <a:cubicBezTo>
                  <a:pt x="1422528" y="4863222"/>
                  <a:pt x="1412877" y="4831472"/>
                  <a:pt x="1428961" y="4806072"/>
                </a:cubicBezTo>
                <a:cubicBezTo>
                  <a:pt x="1437003" y="4793372"/>
                  <a:pt x="1449067" y="4785435"/>
                  <a:pt x="1462336" y="4782260"/>
                </a:cubicBezTo>
                <a:close/>
                <a:moveTo>
                  <a:pt x="2359808" y="4777150"/>
                </a:moveTo>
                <a:cubicBezTo>
                  <a:pt x="2369927" y="4775116"/>
                  <a:pt x="2380446" y="4775116"/>
                  <a:pt x="2390765" y="4777497"/>
                </a:cubicBezTo>
                <a:cubicBezTo>
                  <a:pt x="2435212" y="4787022"/>
                  <a:pt x="2463784" y="4828297"/>
                  <a:pt x="2454260" y="4872747"/>
                </a:cubicBezTo>
                <a:cubicBezTo>
                  <a:pt x="2444736" y="4917197"/>
                  <a:pt x="2403461" y="4942597"/>
                  <a:pt x="2359014" y="4936247"/>
                </a:cubicBezTo>
                <a:cubicBezTo>
                  <a:pt x="2314564" y="4926722"/>
                  <a:pt x="2285992" y="4882272"/>
                  <a:pt x="2295517" y="4840997"/>
                </a:cubicBezTo>
                <a:cubicBezTo>
                  <a:pt x="2302658" y="4807660"/>
                  <a:pt x="2329446" y="4783252"/>
                  <a:pt x="2359808" y="4777150"/>
                </a:cubicBezTo>
                <a:close/>
                <a:moveTo>
                  <a:pt x="4386386" y="4776257"/>
                </a:moveTo>
                <a:cubicBezTo>
                  <a:pt x="4417789" y="4771346"/>
                  <a:pt x="4450531" y="4783847"/>
                  <a:pt x="4467200" y="4812422"/>
                </a:cubicBezTo>
                <a:cubicBezTo>
                  <a:pt x="4489425" y="4850522"/>
                  <a:pt x="4476725" y="4901322"/>
                  <a:pt x="4438625" y="4923547"/>
                </a:cubicBezTo>
                <a:cubicBezTo>
                  <a:pt x="4400525" y="4948947"/>
                  <a:pt x="4352900" y="4936247"/>
                  <a:pt x="4327500" y="4898147"/>
                </a:cubicBezTo>
                <a:cubicBezTo>
                  <a:pt x="4305275" y="4860047"/>
                  <a:pt x="4317975" y="4809247"/>
                  <a:pt x="4356075" y="4787022"/>
                </a:cubicBezTo>
                <a:cubicBezTo>
                  <a:pt x="4365600" y="4781466"/>
                  <a:pt x="4375919" y="4777894"/>
                  <a:pt x="4386386" y="4776257"/>
                </a:cubicBezTo>
                <a:close/>
                <a:moveTo>
                  <a:pt x="3340095" y="4752097"/>
                </a:moveTo>
                <a:cubicBezTo>
                  <a:pt x="3384551" y="4752097"/>
                  <a:pt x="3422625" y="4787022"/>
                  <a:pt x="3425800" y="4831472"/>
                </a:cubicBezTo>
                <a:cubicBezTo>
                  <a:pt x="3425800" y="4875922"/>
                  <a:pt x="3390901" y="4910847"/>
                  <a:pt x="3346445" y="4914022"/>
                </a:cubicBezTo>
                <a:cubicBezTo>
                  <a:pt x="3301989" y="4917197"/>
                  <a:pt x="3263883" y="4882272"/>
                  <a:pt x="3263883" y="4837822"/>
                </a:cubicBezTo>
                <a:cubicBezTo>
                  <a:pt x="3260708" y="4790197"/>
                  <a:pt x="3295638" y="4755272"/>
                  <a:pt x="3340095" y="4752097"/>
                </a:cubicBezTo>
                <a:close/>
                <a:moveTo>
                  <a:pt x="1185865" y="4752097"/>
                </a:moveTo>
                <a:cubicBezTo>
                  <a:pt x="1197771" y="4751303"/>
                  <a:pt x="1209678" y="4755272"/>
                  <a:pt x="1219203" y="4764797"/>
                </a:cubicBezTo>
                <a:cubicBezTo>
                  <a:pt x="1238253" y="4780672"/>
                  <a:pt x="1241428" y="4812422"/>
                  <a:pt x="1222378" y="4831472"/>
                </a:cubicBezTo>
                <a:cubicBezTo>
                  <a:pt x="1206503" y="4850522"/>
                  <a:pt x="1174752" y="4850522"/>
                  <a:pt x="1155703" y="4834647"/>
                </a:cubicBezTo>
                <a:cubicBezTo>
                  <a:pt x="1136654" y="4815597"/>
                  <a:pt x="1136654" y="4787022"/>
                  <a:pt x="1152528" y="4767972"/>
                </a:cubicBezTo>
                <a:cubicBezTo>
                  <a:pt x="1162052" y="4758447"/>
                  <a:pt x="1173959" y="4752891"/>
                  <a:pt x="1185865" y="4752097"/>
                </a:cubicBezTo>
                <a:close/>
                <a:moveTo>
                  <a:pt x="3546450" y="4748922"/>
                </a:moveTo>
                <a:cubicBezTo>
                  <a:pt x="3590900" y="4742572"/>
                  <a:pt x="3632175" y="4774322"/>
                  <a:pt x="3635350" y="4818772"/>
                </a:cubicBezTo>
                <a:cubicBezTo>
                  <a:pt x="3641700" y="4863222"/>
                  <a:pt x="3609950" y="4901322"/>
                  <a:pt x="3565500" y="4907672"/>
                </a:cubicBezTo>
                <a:cubicBezTo>
                  <a:pt x="3521050" y="4914022"/>
                  <a:pt x="3479775" y="4882272"/>
                  <a:pt x="3476600" y="4837822"/>
                </a:cubicBezTo>
                <a:cubicBezTo>
                  <a:pt x="3470250" y="4793372"/>
                  <a:pt x="3502000" y="4752097"/>
                  <a:pt x="3546450" y="4748922"/>
                </a:cubicBezTo>
                <a:close/>
                <a:moveTo>
                  <a:pt x="5383601" y="4747335"/>
                </a:moveTo>
                <a:cubicBezTo>
                  <a:pt x="5396875" y="4747335"/>
                  <a:pt x="5409747" y="4752097"/>
                  <a:pt x="5419400" y="4761622"/>
                </a:cubicBezTo>
                <a:cubicBezTo>
                  <a:pt x="5441926" y="4783847"/>
                  <a:pt x="5441926" y="4815597"/>
                  <a:pt x="5419400" y="4837822"/>
                </a:cubicBezTo>
                <a:cubicBezTo>
                  <a:pt x="5396875" y="4856872"/>
                  <a:pt x="5364696" y="4856872"/>
                  <a:pt x="5345388" y="4834647"/>
                </a:cubicBezTo>
                <a:cubicBezTo>
                  <a:pt x="5322863" y="4815597"/>
                  <a:pt x="5326081" y="4780672"/>
                  <a:pt x="5345388" y="4761622"/>
                </a:cubicBezTo>
                <a:cubicBezTo>
                  <a:pt x="5356651" y="4752097"/>
                  <a:pt x="5370327" y="4747335"/>
                  <a:pt x="5383601" y="4747335"/>
                </a:cubicBezTo>
                <a:close/>
                <a:moveTo>
                  <a:pt x="3132952" y="4739397"/>
                </a:moveTo>
                <a:cubicBezTo>
                  <a:pt x="3181028" y="4742572"/>
                  <a:pt x="3213077" y="4780672"/>
                  <a:pt x="3213077" y="4825122"/>
                </a:cubicBezTo>
                <a:cubicBezTo>
                  <a:pt x="3209872" y="4869572"/>
                  <a:pt x="3171413" y="4904497"/>
                  <a:pt x="3126539" y="4901322"/>
                </a:cubicBezTo>
                <a:cubicBezTo>
                  <a:pt x="3081666" y="4898147"/>
                  <a:pt x="3046403" y="4863222"/>
                  <a:pt x="3049608" y="4818772"/>
                </a:cubicBezTo>
                <a:cubicBezTo>
                  <a:pt x="3052813" y="4771147"/>
                  <a:pt x="3088077" y="4739397"/>
                  <a:pt x="3132952" y="4739397"/>
                </a:cubicBezTo>
                <a:close/>
                <a:moveTo>
                  <a:pt x="3783325" y="4726300"/>
                </a:moveTo>
                <a:cubicBezTo>
                  <a:pt x="3815163" y="4732253"/>
                  <a:pt x="3841595" y="4756066"/>
                  <a:pt x="3846401" y="4787022"/>
                </a:cubicBezTo>
                <a:cubicBezTo>
                  <a:pt x="3856013" y="4831472"/>
                  <a:pt x="3827178" y="4875922"/>
                  <a:pt x="3785528" y="4885447"/>
                </a:cubicBezTo>
                <a:cubicBezTo>
                  <a:pt x="3740673" y="4891797"/>
                  <a:pt x="3695819" y="4866397"/>
                  <a:pt x="3686208" y="4821947"/>
                </a:cubicBezTo>
                <a:cubicBezTo>
                  <a:pt x="3679800" y="4777497"/>
                  <a:pt x="3708635" y="4736222"/>
                  <a:pt x="3750285" y="4726697"/>
                </a:cubicBezTo>
                <a:cubicBezTo>
                  <a:pt x="3761499" y="4724316"/>
                  <a:pt x="3772712" y="4724316"/>
                  <a:pt x="3783325" y="4726300"/>
                </a:cubicBezTo>
                <a:close/>
                <a:moveTo>
                  <a:pt x="5020841" y="4719157"/>
                </a:moveTo>
                <a:cubicBezTo>
                  <a:pt x="5037907" y="4720347"/>
                  <a:pt x="5054575" y="4728285"/>
                  <a:pt x="5065688" y="4742572"/>
                </a:cubicBezTo>
                <a:cubicBezTo>
                  <a:pt x="5091088" y="4771147"/>
                  <a:pt x="5087913" y="4812422"/>
                  <a:pt x="5059338" y="4837822"/>
                </a:cubicBezTo>
                <a:cubicBezTo>
                  <a:pt x="5030763" y="4860047"/>
                  <a:pt x="4989488" y="4856872"/>
                  <a:pt x="4964088" y="4828297"/>
                </a:cubicBezTo>
                <a:cubicBezTo>
                  <a:pt x="4941863" y="4799722"/>
                  <a:pt x="4945038" y="4758447"/>
                  <a:pt x="4973613" y="4736222"/>
                </a:cubicBezTo>
                <a:cubicBezTo>
                  <a:pt x="4986313" y="4723522"/>
                  <a:pt x="5003775" y="4717966"/>
                  <a:pt x="5020841" y="4719157"/>
                </a:cubicBezTo>
                <a:close/>
                <a:moveTo>
                  <a:pt x="2928931" y="4710822"/>
                </a:moveTo>
                <a:cubicBezTo>
                  <a:pt x="2973378" y="4717172"/>
                  <a:pt x="3005128" y="4758447"/>
                  <a:pt x="2998778" y="4799722"/>
                </a:cubicBezTo>
                <a:cubicBezTo>
                  <a:pt x="2995603" y="4844172"/>
                  <a:pt x="2954330" y="4875922"/>
                  <a:pt x="2909879" y="4869572"/>
                </a:cubicBezTo>
                <a:cubicBezTo>
                  <a:pt x="2865431" y="4866397"/>
                  <a:pt x="2833680" y="4825122"/>
                  <a:pt x="2840028" y="4780672"/>
                </a:cubicBezTo>
                <a:cubicBezTo>
                  <a:pt x="2846382" y="4736222"/>
                  <a:pt x="2884482" y="4704472"/>
                  <a:pt x="2928931" y="4710822"/>
                </a:cubicBezTo>
                <a:close/>
                <a:moveTo>
                  <a:pt x="3985890" y="4685422"/>
                </a:moveTo>
                <a:cubicBezTo>
                  <a:pt x="4017144" y="4688399"/>
                  <a:pt x="4045719" y="4709235"/>
                  <a:pt x="4052863" y="4742572"/>
                </a:cubicBezTo>
                <a:cubicBezTo>
                  <a:pt x="4065563" y="4783847"/>
                  <a:pt x="4043338" y="4828297"/>
                  <a:pt x="3998888" y="4840997"/>
                </a:cubicBezTo>
                <a:cubicBezTo>
                  <a:pt x="3957613" y="4853697"/>
                  <a:pt x="3913163" y="4831472"/>
                  <a:pt x="3900463" y="4787022"/>
                </a:cubicBezTo>
                <a:cubicBezTo>
                  <a:pt x="3887763" y="4745747"/>
                  <a:pt x="3909988" y="4701297"/>
                  <a:pt x="3954438" y="4688597"/>
                </a:cubicBezTo>
                <a:cubicBezTo>
                  <a:pt x="3964756" y="4685422"/>
                  <a:pt x="3975472" y="4684430"/>
                  <a:pt x="3985890" y="4685422"/>
                </a:cubicBezTo>
                <a:close/>
                <a:moveTo>
                  <a:pt x="1710068" y="4685125"/>
                </a:moveTo>
                <a:cubicBezTo>
                  <a:pt x="1718649" y="4685621"/>
                  <a:pt x="1727182" y="4687803"/>
                  <a:pt x="1735119" y="4691772"/>
                </a:cubicBezTo>
                <a:cubicBezTo>
                  <a:pt x="1770045" y="4707647"/>
                  <a:pt x="1782745" y="4748922"/>
                  <a:pt x="1766870" y="4780672"/>
                </a:cubicBezTo>
                <a:cubicBezTo>
                  <a:pt x="1747819" y="4815597"/>
                  <a:pt x="1709720" y="4828297"/>
                  <a:pt x="1674795" y="4812422"/>
                </a:cubicBezTo>
                <a:cubicBezTo>
                  <a:pt x="1643045" y="4796547"/>
                  <a:pt x="1630345" y="4755272"/>
                  <a:pt x="1646220" y="4723522"/>
                </a:cubicBezTo>
                <a:cubicBezTo>
                  <a:pt x="1658127" y="4697329"/>
                  <a:pt x="1684320" y="4683636"/>
                  <a:pt x="1710068" y="4685125"/>
                </a:cubicBezTo>
                <a:close/>
                <a:moveTo>
                  <a:pt x="4621187" y="4683835"/>
                </a:moveTo>
                <a:cubicBezTo>
                  <a:pt x="4641825" y="4687010"/>
                  <a:pt x="4660875" y="4698122"/>
                  <a:pt x="4673575" y="4717172"/>
                </a:cubicBezTo>
                <a:cubicBezTo>
                  <a:pt x="4698975" y="4752097"/>
                  <a:pt x="4689450" y="4802897"/>
                  <a:pt x="4654525" y="4828297"/>
                </a:cubicBezTo>
                <a:cubicBezTo>
                  <a:pt x="4619600" y="4853697"/>
                  <a:pt x="4568800" y="4847347"/>
                  <a:pt x="4540225" y="4809247"/>
                </a:cubicBezTo>
                <a:cubicBezTo>
                  <a:pt x="4514825" y="4774322"/>
                  <a:pt x="4524350" y="4723522"/>
                  <a:pt x="4559275" y="4698122"/>
                </a:cubicBezTo>
                <a:cubicBezTo>
                  <a:pt x="4578325" y="4685422"/>
                  <a:pt x="4600550" y="4680660"/>
                  <a:pt x="4621187" y="4683835"/>
                </a:cubicBezTo>
                <a:close/>
                <a:moveTo>
                  <a:pt x="2156557" y="4682694"/>
                </a:moveTo>
                <a:cubicBezTo>
                  <a:pt x="2166725" y="4681453"/>
                  <a:pt x="2177242" y="4682247"/>
                  <a:pt x="2187561" y="4685422"/>
                </a:cubicBezTo>
                <a:cubicBezTo>
                  <a:pt x="2232014" y="4698122"/>
                  <a:pt x="2257416" y="4742572"/>
                  <a:pt x="2241540" y="4787022"/>
                </a:cubicBezTo>
                <a:cubicBezTo>
                  <a:pt x="2232014" y="4828297"/>
                  <a:pt x="2184387" y="4853697"/>
                  <a:pt x="2143111" y="4840997"/>
                </a:cubicBezTo>
                <a:cubicBezTo>
                  <a:pt x="2098660" y="4828297"/>
                  <a:pt x="2076437" y="4783847"/>
                  <a:pt x="2089134" y="4739397"/>
                </a:cubicBezTo>
                <a:cubicBezTo>
                  <a:pt x="2098660" y="4708441"/>
                  <a:pt x="2126044" y="4686414"/>
                  <a:pt x="2156557" y="4682694"/>
                </a:cubicBezTo>
                <a:close/>
                <a:moveTo>
                  <a:pt x="2728907" y="4663197"/>
                </a:moveTo>
                <a:cubicBezTo>
                  <a:pt x="2773356" y="4672722"/>
                  <a:pt x="2801930" y="4717172"/>
                  <a:pt x="2792406" y="4761622"/>
                </a:cubicBezTo>
                <a:cubicBezTo>
                  <a:pt x="2782878" y="4802897"/>
                  <a:pt x="2738431" y="4831472"/>
                  <a:pt x="2697155" y="4821947"/>
                </a:cubicBezTo>
                <a:cubicBezTo>
                  <a:pt x="2652705" y="4812422"/>
                  <a:pt x="2624129" y="4771147"/>
                  <a:pt x="2633655" y="4726697"/>
                </a:cubicBezTo>
                <a:cubicBezTo>
                  <a:pt x="2643181" y="4682247"/>
                  <a:pt x="2687632" y="4656847"/>
                  <a:pt x="2728907" y="4663197"/>
                </a:cubicBezTo>
                <a:close/>
                <a:moveTo>
                  <a:pt x="4182839" y="4625941"/>
                </a:moveTo>
                <a:cubicBezTo>
                  <a:pt x="4214391" y="4626685"/>
                  <a:pt x="4244157" y="4645735"/>
                  <a:pt x="4256063" y="4679072"/>
                </a:cubicBezTo>
                <a:cubicBezTo>
                  <a:pt x="4271938" y="4720347"/>
                  <a:pt x="4252888" y="4764797"/>
                  <a:pt x="4211613" y="4783847"/>
                </a:cubicBezTo>
                <a:cubicBezTo>
                  <a:pt x="4170338" y="4799722"/>
                  <a:pt x="4122713" y="4777497"/>
                  <a:pt x="4106838" y="4736222"/>
                </a:cubicBezTo>
                <a:cubicBezTo>
                  <a:pt x="4090963" y="4694947"/>
                  <a:pt x="4110013" y="4647322"/>
                  <a:pt x="4151288" y="4631447"/>
                </a:cubicBezTo>
                <a:cubicBezTo>
                  <a:pt x="4161607" y="4627478"/>
                  <a:pt x="4172322" y="4625693"/>
                  <a:pt x="4182839" y="4625941"/>
                </a:cubicBezTo>
                <a:close/>
                <a:moveTo>
                  <a:pt x="1262856" y="4614382"/>
                </a:moveTo>
                <a:cubicBezTo>
                  <a:pt x="1276350" y="4612397"/>
                  <a:pt x="1290638" y="4615572"/>
                  <a:pt x="1301751" y="4625097"/>
                </a:cubicBezTo>
                <a:cubicBezTo>
                  <a:pt x="1323976" y="4640972"/>
                  <a:pt x="1330326" y="4672722"/>
                  <a:pt x="1314451" y="4698122"/>
                </a:cubicBezTo>
                <a:cubicBezTo>
                  <a:pt x="1295401" y="4720347"/>
                  <a:pt x="1263650" y="4726697"/>
                  <a:pt x="1241425" y="4707647"/>
                </a:cubicBezTo>
                <a:cubicBezTo>
                  <a:pt x="1216024" y="4691772"/>
                  <a:pt x="1212849" y="4660022"/>
                  <a:pt x="1228724" y="4634622"/>
                </a:cubicBezTo>
                <a:cubicBezTo>
                  <a:pt x="1236662" y="4623510"/>
                  <a:pt x="1249362" y="4616366"/>
                  <a:pt x="1262856" y="4614382"/>
                </a:cubicBezTo>
                <a:close/>
                <a:moveTo>
                  <a:pt x="2501510" y="4599697"/>
                </a:moveTo>
                <a:cubicBezTo>
                  <a:pt x="2512224" y="4598705"/>
                  <a:pt x="2523433" y="4599697"/>
                  <a:pt x="2534645" y="4602872"/>
                </a:cubicBezTo>
                <a:cubicBezTo>
                  <a:pt x="2576283" y="4615572"/>
                  <a:pt x="2601905" y="4660022"/>
                  <a:pt x="2589093" y="4701297"/>
                </a:cubicBezTo>
                <a:cubicBezTo>
                  <a:pt x="2573080" y="4745747"/>
                  <a:pt x="2528240" y="4771147"/>
                  <a:pt x="2486600" y="4755272"/>
                </a:cubicBezTo>
                <a:cubicBezTo>
                  <a:pt x="2441761" y="4742572"/>
                  <a:pt x="2419343" y="4698122"/>
                  <a:pt x="2432154" y="4656847"/>
                </a:cubicBezTo>
                <a:cubicBezTo>
                  <a:pt x="2441762" y="4623510"/>
                  <a:pt x="2469384" y="4602674"/>
                  <a:pt x="2501510" y="4599697"/>
                </a:cubicBezTo>
                <a:close/>
                <a:moveTo>
                  <a:pt x="5813003" y="4596522"/>
                </a:moveTo>
                <a:cubicBezTo>
                  <a:pt x="5825306" y="4597316"/>
                  <a:pt x="5837212" y="4602872"/>
                  <a:pt x="5845150" y="4612397"/>
                </a:cubicBezTo>
                <a:cubicBezTo>
                  <a:pt x="5864200" y="4631447"/>
                  <a:pt x="5864200" y="4660022"/>
                  <a:pt x="5845150" y="4679072"/>
                </a:cubicBezTo>
                <a:cubicBezTo>
                  <a:pt x="5826100" y="4694947"/>
                  <a:pt x="5797525" y="4694947"/>
                  <a:pt x="5778475" y="4675897"/>
                </a:cubicBezTo>
                <a:cubicBezTo>
                  <a:pt x="5759425" y="4656847"/>
                  <a:pt x="5759425" y="4628272"/>
                  <a:pt x="5778475" y="4609222"/>
                </a:cubicBezTo>
                <a:cubicBezTo>
                  <a:pt x="5788000" y="4599697"/>
                  <a:pt x="5800700" y="4595729"/>
                  <a:pt x="5813003" y="4596522"/>
                </a:cubicBezTo>
                <a:close/>
                <a:moveTo>
                  <a:pt x="5206578" y="4584219"/>
                </a:moveTo>
                <a:cubicBezTo>
                  <a:pt x="5223644" y="4584616"/>
                  <a:pt x="5240313" y="4591760"/>
                  <a:pt x="5253013" y="4606047"/>
                </a:cubicBezTo>
                <a:cubicBezTo>
                  <a:pt x="5278413" y="4631447"/>
                  <a:pt x="5278413" y="4672722"/>
                  <a:pt x="5253013" y="4698122"/>
                </a:cubicBezTo>
                <a:cubicBezTo>
                  <a:pt x="5227613" y="4723522"/>
                  <a:pt x="5183163" y="4723522"/>
                  <a:pt x="5157763" y="4698122"/>
                </a:cubicBezTo>
                <a:cubicBezTo>
                  <a:pt x="5132363" y="4672722"/>
                  <a:pt x="5132363" y="4631447"/>
                  <a:pt x="5157763" y="4602872"/>
                </a:cubicBezTo>
                <a:cubicBezTo>
                  <a:pt x="5172050" y="4590172"/>
                  <a:pt x="5189513" y="4583822"/>
                  <a:pt x="5206578" y="4584219"/>
                </a:cubicBezTo>
                <a:close/>
                <a:moveTo>
                  <a:pt x="5578847" y="4577472"/>
                </a:moveTo>
                <a:cubicBezTo>
                  <a:pt x="5591943" y="4576678"/>
                  <a:pt x="5605437" y="4580647"/>
                  <a:pt x="5616550" y="4590172"/>
                </a:cubicBezTo>
                <a:cubicBezTo>
                  <a:pt x="5638775" y="4609222"/>
                  <a:pt x="5641950" y="4640972"/>
                  <a:pt x="5622900" y="4663197"/>
                </a:cubicBezTo>
                <a:cubicBezTo>
                  <a:pt x="5603850" y="4685422"/>
                  <a:pt x="5568925" y="4688597"/>
                  <a:pt x="5546700" y="4669547"/>
                </a:cubicBezTo>
                <a:cubicBezTo>
                  <a:pt x="5527650" y="4650497"/>
                  <a:pt x="5524475" y="4615572"/>
                  <a:pt x="5543525" y="4593347"/>
                </a:cubicBezTo>
                <a:cubicBezTo>
                  <a:pt x="5553050" y="4583822"/>
                  <a:pt x="5565750" y="4578266"/>
                  <a:pt x="5578847" y="4577472"/>
                </a:cubicBezTo>
                <a:close/>
                <a:moveTo>
                  <a:pt x="4816513" y="4573900"/>
                </a:moveTo>
                <a:cubicBezTo>
                  <a:pt x="4837331" y="4575091"/>
                  <a:pt x="4857349" y="4583822"/>
                  <a:pt x="4871762" y="4599697"/>
                </a:cubicBezTo>
                <a:cubicBezTo>
                  <a:pt x="4900588" y="4634622"/>
                  <a:pt x="4897385" y="4685422"/>
                  <a:pt x="4862153" y="4713997"/>
                </a:cubicBezTo>
                <a:cubicBezTo>
                  <a:pt x="4826922" y="4742572"/>
                  <a:pt x="4775676" y="4739397"/>
                  <a:pt x="4746850" y="4707647"/>
                </a:cubicBezTo>
                <a:cubicBezTo>
                  <a:pt x="4718025" y="4672722"/>
                  <a:pt x="4721228" y="4621922"/>
                  <a:pt x="4756459" y="4593347"/>
                </a:cubicBezTo>
                <a:cubicBezTo>
                  <a:pt x="4774075" y="4579060"/>
                  <a:pt x="4795694" y="4572710"/>
                  <a:pt x="4816513" y="4573900"/>
                </a:cubicBezTo>
                <a:close/>
                <a:moveTo>
                  <a:pt x="1961530" y="4572412"/>
                </a:moveTo>
                <a:cubicBezTo>
                  <a:pt x="1972141" y="4571916"/>
                  <a:pt x="1982950" y="4573503"/>
                  <a:pt x="1993362" y="4577472"/>
                </a:cubicBezTo>
                <a:cubicBezTo>
                  <a:pt x="2034992" y="4596522"/>
                  <a:pt x="2054208" y="4640972"/>
                  <a:pt x="2038195" y="4682247"/>
                </a:cubicBezTo>
                <a:cubicBezTo>
                  <a:pt x="2022187" y="4723522"/>
                  <a:pt x="1977344" y="4745747"/>
                  <a:pt x="1932505" y="4729872"/>
                </a:cubicBezTo>
                <a:cubicBezTo>
                  <a:pt x="1890867" y="4713997"/>
                  <a:pt x="1871651" y="4666372"/>
                  <a:pt x="1887665" y="4625097"/>
                </a:cubicBezTo>
                <a:cubicBezTo>
                  <a:pt x="1899674" y="4594141"/>
                  <a:pt x="1929702" y="4573900"/>
                  <a:pt x="1961530" y="4572412"/>
                </a:cubicBezTo>
                <a:close/>
                <a:moveTo>
                  <a:pt x="987028" y="4556438"/>
                </a:moveTo>
                <a:cubicBezTo>
                  <a:pt x="999333" y="4556835"/>
                  <a:pt x="1011240" y="4561597"/>
                  <a:pt x="1019178" y="4571122"/>
                </a:cubicBezTo>
                <a:cubicBezTo>
                  <a:pt x="1038228" y="4590172"/>
                  <a:pt x="1035053" y="4621922"/>
                  <a:pt x="1016004" y="4637797"/>
                </a:cubicBezTo>
                <a:cubicBezTo>
                  <a:pt x="996952" y="4656847"/>
                  <a:pt x="968378" y="4653672"/>
                  <a:pt x="949327" y="4634622"/>
                </a:cubicBezTo>
                <a:cubicBezTo>
                  <a:pt x="933450" y="4615572"/>
                  <a:pt x="933450" y="4586997"/>
                  <a:pt x="952501" y="4567947"/>
                </a:cubicBezTo>
                <a:cubicBezTo>
                  <a:pt x="962027" y="4560010"/>
                  <a:pt x="974726" y="4556041"/>
                  <a:pt x="987028" y="4556438"/>
                </a:cubicBezTo>
                <a:close/>
                <a:moveTo>
                  <a:pt x="4378151" y="4552320"/>
                </a:moveTo>
                <a:cubicBezTo>
                  <a:pt x="4409851" y="4550088"/>
                  <a:pt x="4440212" y="4567947"/>
                  <a:pt x="4454500" y="4596522"/>
                </a:cubicBezTo>
                <a:cubicBezTo>
                  <a:pt x="4473550" y="4637797"/>
                  <a:pt x="4457675" y="4685422"/>
                  <a:pt x="4416400" y="4704472"/>
                </a:cubicBezTo>
                <a:cubicBezTo>
                  <a:pt x="4378300" y="4723522"/>
                  <a:pt x="4327500" y="4707647"/>
                  <a:pt x="4308450" y="4669547"/>
                </a:cubicBezTo>
                <a:cubicBezTo>
                  <a:pt x="4289400" y="4628272"/>
                  <a:pt x="4305275" y="4580647"/>
                  <a:pt x="4346550" y="4561597"/>
                </a:cubicBezTo>
                <a:cubicBezTo>
                  <a:pt x="4356869" y="4556041"/>
                  <a:pt x="4367584" y="4553064"/>
                  <a:pt x="4378151" y="4552320"/>
                </a:cubicBezTo>
                <a:close/>
                <a:moveTo>
                  <a:pt x="1529043" y="4548054"/>
                </a:moveTo>
                <a:cubicBezTo>
                  <a:pt x="1537675" y="4549493"/>
                  <a:pt x="1546208" y="4552866"/>
                  <a:pt x="1554146" y="4558422"/>
                </a:cubicBezTo>
                <a:cubicBezTo>
                  <a:pt x="1585896" y="4577472"/>
                  <a:pt x="1595420" y="4615572"/>
                  <a:pt x="1576371" y="4647322"/>
                </a:cubicBezTo>
                <a:cubicBezTo>
                  <a:pt x="1557321" y="4679072"/>
                  <a:pt x="1516045" y="4688597"/>
                  <a:pt x="1484295" y="4669547"/>
                </a:cubicBezTo>
                <a:cubicBezTo>
                  <a:pt x="1452545" y="4650497"/>
                  <a:pt x="1443020" y="4612397"/>
                  <a:pt x="1462070" y="4580647"/>
                </a:cubicBezTo>
                <a:cubicBezTo>
                  <a:pt x="1476358" y="4556835"/>
                  <a:pt x="1503147" y="4543738"/>
                  <a:pt x="1529043" y="4548054"/>
                </a:cubicBezTo>
                <a:close/>
                <a:moveTo>
                  <a:pt x="2311599" y="4517941"/>
                </a:moveTo>
                <a:cubicBezTo>
                  <a:pt x="2322110" y="4517743"/>
                  <a:pt x="2332826" y="4519529"/>
                  <a:pt x="2343146" y="4523497"/>
                </a:cubicBezTo>
                <a:cubicBezTo>
                  <a:pt x="2384418" y="4539372"/>
                  <a:pt x="2403467" y="4586997"/>
                  <a:pt x="2387591" y="4628272"/>
                </a:cubicBezTo>
                <a:cubicBezTo>
                  <a:pt x="2371719" y="4669547"/>
                  <a:pt x="2324097" y="4688597"/>
                  <a:pt x="2282827" y="4672722"/>
                </a:cubicBezTo>
                <a:cubicBezTo>
                  <a:pt x="2241547" y="4656847"/>
                  <a:pt x="2222496" y="4609222"/>
                  <a:pt x="2238372" y="4567947"/>
                </a:cubicBezTo>
                <a:cubicBezTo>
                  <a:pt x="2250279" y="4536991"/>
                  <a:pt x="2280048" y="4518536"/>
                  <a:pt x="2311599" y="4517941"/>
                </a:cubicBezTo>
                <a:close/>
                <a:moveTo>
                  <a:pt x="4563690" y="4462428"/>
                </a:moveTo>
                <a:cubicBezTo>
                  <a:pt x="4594200" y="4458410"/>
                  <a:pt x="4625156" y="4472697"/>
                  <a:pt x="4641825" y="4501272"/>
                </a:cubicBezTo>
                <a:cubicBezTo>
                  <a:pt x="4667225" y="4539372"/>
                  <a:pt x="4654525" y="4590172"/>
                  <a:pt x="4616425" y="4612397"/>
                </a:cubicBezTo>
                <a:cubicBezTo>
                  <a:pt x="4578325" y="4634622"/>
                  <a:pt x="4527525" y="4621922"/>
                  <a:pt x="4505300" y="4583822"/>
                </a:cubicBezTo>
                <a:cubicBezTo>
                  <a:pt x="4483075" y="4545722"/>
                  <a:pt x="4495775" y="4494922"/>
                  <a:pt x="4533875" y="4472697"/>
                </a:cubicBezTo>
                <a:cubicBezTo>
                  <a:pt x="4543400" y="4467141"/>
                  <a:pt x="4553520" y="4463768"/>
                  <a:pt x="4563690" y="4462428"/>
                </a:cubicBezTo>
                <a:close/>
                <a:moveTo>
                  <a:pt x="1775161" y="4448885"/>
                </a:moveTo>
                <a:cubicBezTo>
                  <a:pt x="1785333" y="4449480"/>
                  <a:pt x="1795452" y="4452060"/>
                  <a:pt x="1804975" y="4456822"/>
                </a:cubicBezTo>
                <a:cubicBezTo>
                  <a:pt x="1846251" y="4475872"/>
                  <a:pt x="1862124" y="4523497"/>
                  <a:pt x="1843078" y="4564772"/>
                </a:cubicBezTo>
                <a:cubicBezTo>
                  <a:pt x="1824026" y="4602872"/>
                  <a:pt x="1776402" y="4621922"/>
                  <a:pt x="1735127" y="4599697"/>
                </a:cubicBezTo>
                <a:cubicBezTo>
                  <a:pt x="1697026" y="4580647"/>
                  <a:pt x="1677976" y="4533022"/>
                  <a:pt x="1697026" y="4491747"/>
                </a:cubicBezTo>
                <a:cubicBezTo>
                  <a:pt x="1713694" y="4463172"/>
                  <a:pt x="1744649" y="4447099"/>
                  <a:pt x="1775161" y="4448885"/>
                </a:cubicBezTo>
                <a:close/>
                <a:moveTo>
                  <a:pt x="5002188" y="4447297"/>
                </a:moveTo>
                <a:cubicBezTo>
                  <a:pt x="5022825" y="4446504"/>
                  <a:pt x="5043463" y="4453647"/>
                  <a:pt x="5059338" y="4469522"/>
                </a:cubicBezTo>
                <a:cubicBezTo>
                  <a:pt x="5091088" y="4501272"/>
                  <a:pt x="5091088" y="4552072"/>
                  <a:pt x="5059338" y="4583822"/>
                </a:cubicBezTo>
                <a:cubicBezTo>
                  <a:pt x="5027588" y="4615572"/>
                  <a:pt x="4976788" y="4615572"/>
                  <a:pt x="4945038" y="4586997"/>
                </a:cubicBezTo>
                <a:cubicBezTo>
                  <a:pt x="4913288" y="4555247"/>
                  <a:pt x="4913288" y="4501272"/>
                  <a:pt x="4945038" y="4472697"/>
                </a:cubicBezTo>
                <a:cubicBezTo>
                  <a:pt x="4960913" y="4456822"/>
                  <a:pt x="4981550" y="4448091"/>
                  <a:pt x="5002188" y="4447297"/>
                </a:cubicBezTo>
                <a:close/>
                <a:moveTo>
                  <a:pt x="5379954" y="4436582"/>
                </a:moveTo>
                <a:cubicBezTo>
                  <a:pt x="5396800" y="4435391"/>
                  <a:pt x="5414448" y="4440947"/>
                  <a:pt x="5428888" y="4453647"/>
                </a:cubicBezTo>
                <a:cubicBezTo>
                  <a:pt x="5457767" y="4475872"/>
                  <a:pt x="5460976" y="4517147"/>
                  <a:pt x="5438514" y="4545722"/>
                </a:cubicBezTo>
                <a:cubicBezTo>
                  <a:pt x="5412844" y="4574297"/>
                  <a:pt x="5371130" y="4577472"/>
                  <a:pt x="5342251" y="4552072"/>
                </a:cubicBezTo>
                <a:cubicBezTo>
                  <a:pt x="5313372" y="4529847"/>
                  <a:pt x="5310163" y="4488572"/>
                  <a:pt x="5335833" y="4459997"/>
                </a:cubicBezTo>
                <a:cubicBezTo>
                  <a:pt x="5347064" y="4445710"/>
                  <a:pt x="5363108" y="4437772"/>
                  <a:pt x="5379954" y="4436582"/>
                </a:cubicBezTo>
                <a:close/>
                <a:moveTo>
                  <a:pt x="1079898" y="4431819"/>
                </a:moveTo>
                <a:cubicBezTo>
                  <a:pt x="1092992" y="4430629"/>
                  <a:pt x="1106486" y="4434597"/>
                  <a:pt x="1117600" y="4444122"/>
                </a:cubicBezTo>
                <a:cubicBezTo>
                  <a:pt x="1139824" y="4463172"/>
                  <a:pt x="1142999" y="4494922"/>
                  <a:pt x="1123950" y="4517147"/>
                </a:cubicBezTo>
                <a:cubicBezTo>
                  <a:pt x="1104899" y="4539372"/>
                  <a:pt x="1069974" y="4542547"/>
                  <a:pt x="1047750" y="4523497"/>
                </a:cubicBezTo>
                <a:cubicBezTo>
                  <a:pt x="1025525" y="4504447"/>
                  <a:pt x="1025525" y="4472697"/>
                  <a:pt x="1044574" y="4450472"/>
                </a:cubicBezTo>
                <a:cubicBezTo>
                  <a:pt x="1054100" y="4439360"/>
                  <a:pt x="1066800" y="4433010"/>
                  <a:pt x="1079898" y="4431819"/>
                </a:cubicBezTo>
                <a:close/>
                <a:moveTo>
                  <a:pt x="2128727" y="4420359"/>
                </a:moveTo>
                <a:cubicBezTo>
                  <a:pt x="2139147" y="4420905"/>
                  <a:pt x="2149465" y="4423485"/>
                  <a:pt x="2158989" y="4428247"/>
                </a:cubicBezTo>
                <a:cubicBezTo>
                  <a:pt x="2200266" y="4447297"/>
                  <a:pt x="2216144" y="4498097"/>
                  <a:pt x="2197091" y="4536197"/>
                </a:cubicBezTo>
                <a:cubicBezTo>
                  <a:pt x="2174865" y="4577472"/>
                  <a:pt x="2127239" y="4593347"/>
                  <a:pt x="2085966" y="4574297"/>
                </a:cubicBezTo>
                <a:cubicBezTo>
                  <a:pt x="2047859" y="4555247"/>
                  <a:pt x="2031990" y="4504447"/>
                  <a:pt x="2051034" y="4466347"/>
                </a:cubicBezTo>
                <a:cubicBezTo>
                  <a:pt x="2065326" y="4435391"/>
                  <a:pt x="2097473" y="4418722"/>
                  <a:pt x="2128727" y="4420359"/>
                </a:cubicBezTo>
                <a:close/>
                <a:moveTo>
                  <a:pt x="1330199" y="4396100"/>
                </a:moveTo>
                <a:cubicBezTo>
                  <a:pt x="1347042" y="4393322"/>
                  <a:pt x="1364687" y="4396497"/>
                  <a:pt x="1379123" y="4406022"/>
                </a:cubicBezTo>
                <a:cubicBezTo>
                  <a:pt x="1411204" y="4428247"/>
                  <a:pt x="1417620" y="4469522"/>
                  <a:pt x="1395163" y="4501272"/>
                </a:cubicBezTo>
                <a:cubicBezTo>
                  <a:pt x="1375915" y="4529847"/>
                  <a:pt x="1331002" y="4536197"/>
                  <a:pt x="1302129" y="4517147"/>
                </a:cubicBezTo>
                <a:cubicBezTo>
                  <a:pt x="1273256" y="4494922"/>
                  <a:pt x="1263632" y="4453647"/>
                  <a:pt x="1286088" y="4421897"/>
                </a:cubicBezTo>
                <a:cubicBezTo>
                  <a:pt x="1297317" y="4407610"/>
                  <a:pt x="1313357" y="4398878"/>
                  <a:pt x="1330199" y="4396100"/>
                </a:cubicBezTo>
                <a:close/>
                <a:moveTo>
                  <a:pt x="5759822" y="4392132"/>
                </a:moveTo>
                <a:cubicBezTo>
                  <a:pt x="5772918" y="4390147"/>
                  <a:pt x="5786412" y="4393322"/>
                  <a:pt x="5797525" y="4402847"/>
                </a:cubicBezTo>
                <a:cubicBezTo>
                  <a:pt x="5822925" y="4418722"/>
                  <a:pt x="5826100" y="4450472"/>
                  <a:pt x="5810225" y="4475872"/>
                </a:cubicBezTo>
                <a:cubicBezTo>
                  <a:pt x="5791175" y="4498097"/>
                  <a:pt x="5759425" y="4504447"/>
                  <a:pt x="5737200" y="4485397"/>
                </a:cubicBezTo>
                <a:cubicBezTo>
                  <a:pt x="5711800" y="4469522"/>
                  <a:pt x="5708625" y="4434597"/>
                  <a:pt x="5724500" y="4412372"/>
                </a:cubicBezTo>
                <a:cubicBezTo>
                  <a:pt x="5734025" y="4401260"/>
                  <a:pt x="5746725" y="4394116"/>
                  <a:pt x="5759822" y="4392132"/>
                </a:cubicBezTo>
                <a:close/>
                <a:moveTo>
                  <a:pt x="5999883" y="4386972"/>
                </a:moveTo>
                <a:cubicBezTo>
                  <a:pt x="6011970" y="4386178"/>
                  <a:pt x="6024057" y="4390147"/>
                  <a:pt x="6033726" y="4399672"/>
                </a:cubicBezTo>
                <a:cubicBezTo>
                  <a:pt x="6056288" y="4415547"/>
                  <a:pt x="6056288" y="4447297"/>
                  <a:pt x="6040172" y="4466347"/>
                </a:cubicBezTo>
                <a:cubicBezTo>
                  <a:pt x="6020833" y="4485397"/>
                  <a:pt x="5991825" y="4488572"/>
                  <a:pt x="5972487" y="4469522"/>
                </a:cubicBezTo>
                <a:cubicBezTo>
                  <a:pt x="5953148" y="4453647"/>
                  <a:pt x="5949925" y="4421897"/>
                  <a:pt x="5966040" y="4402847"/>
                </a:cubicBezTo>
                <a:cubicBezTo>
                  <a:pt x="5975710" y="4393322"/>
                  <a:pt x="5987797" y="4387766"/>
                  <a:pt x="5999883" y="4386972"/>
                </a:cubicBezTo>
                <a:close/>
                <a:moveTo>
                  <a:pt x="4771718" y="4356810"/>
                </a:moveTo>
                <a:cubicBezTo>
                  <a:pt x="4792136" y="4359985"/>
                  <a:pt x="4811353" y="4371097"/>
                  <a:pt x="4824165" y="4390147"/>
                </a:cubicBezTo>
                <a:cubicBezTo>
                  <a:pt x="4849788" y="4425072"/>
                  <a:pt x="4843382" y="4475872"/>
                  <a:pt x="4804948" y="4501272"/>
                </a:cubicBezTo>
                <a:cubicBezTo>
                  <a:pt x="4769716" y="4526672"/>
                  <a:pt x="4718471" y="4520322"/>
                  <a:pt x="4692848" y="4482222"/>
                </a:cubicBezTo>
                <a:cubicBezTo>
                  <a:pt x="4667225" y="4447297"/>
                  <a:pt x="4673630" y="4396497"/>
                  <a:pt x="4712065" y="4371097"/>
                </a:cubicBezTo>
                <a:cubicBezTo>
                  <a:pt x="4729680" y="4358397"/>
                  <a:pt x="4751300" y="4353635"/>
                  <a:pt x="4771718" y="4356810"/>
                </a:cubicBezTo>
                <a:close/>
                <a:moveTo>
                  <a:pt x="803363" y="4344904"/>
                </a:moveTo>
                <a:cubicBezTo>
                  <a:pt x="815451" y="4346491"/>
                  <a:pt x="826734" y="4352047"/>
                  <a:pt x="834793" y="4361572"/>
                </a:cubicBezTo>
                <a:cubicBezTo>
                  <a:pt x="850906" y="4383797"/>
                  <a:pt x="847683" y="4412372"/>
                  <a:pt x="825121" y="4428247"/>
                </a:cubicBezTo>
                <a:cubicBezTo>
                  <a:pt x="805782" y="4444122"/>
                  <a:pt x="773549" y="4440947"/>
                  <a:pt x="760657" y="4418722"/>
                </a:cubicBezTo>
                <a:cubicBezTo>
                  <a:pt x="744542" y="4399672"/>
                  <a:pt x="747765" y="4367922"/>
                  <a:pt x="767103" y="4352047"/>
                </a:cubicBezTo>
                <a:cubicBezTo>
                  <a:pt x="778384" y="4345697"/>
                  <a:pt x="791277" y="4343316"/>
                  <a:pt x="803363" y="4344904"/>
                </a:cubicBezTo>
                <a:close/>
                <a:moveTo>
                  <a:pt x="1953809" y="4309532"/>
                </a:moveTo>
                <a:cubicBezTo>
                  <a:pt x="1964119" y="4311169"/>
                  <a:pt x="1974325" y="4314741"/>
                  <a:pt x="1983929" y="4320297"/>
                </a:cubicBezTo>
                <a:cubicBezTo>
                  <a:pt x="2022361" y="4342522"/>
                  <a:pt x="2035164" y="4393322"/>
                  <a:pt x="2012760" y="4431422"/>
                </a:cubicBezTo>
                <a:cubicBezTo>
                  <a:pt x="1990338" y="4469522"/>
                  <a:pt x="1939097" y="4482222"/>
                  <a:pt x="1900670" y="4456822"/>
                </a:cubicBezTo>
                <a:cubicBezTo>
                  <a:pt x="1862234" y="4434597"/>
                  <a:pt x="1849432" y="4383797"/>
                  <a:pt x="1871848" y="4345697"/>
                </a:cubicBezTo>
                <a:cubicBezTo>
                  <a:pt x="1891063" y="4317122"/>
                  <a:pt x="1922886" y="4304621"/>
                  <a:pt x="1953809" y="4309532"/>
                </a:cubicBezTo>
                <a:close/>
                <a:moveTo>
                  <a:pt x="1600488" y="4306853"/>
                </a:moveTo>
                <a:cubicBezTo>
                  <a:pt x="1610707" y="4308193"/>
                  <a:pt x="1620828" y="4311566"/>
                  <a:pt x="1630353" y="4317122"/>
                </a:cubicBezTo>
                <a:cubicBezTo>
                  <a:pt x="1668452" y="4339347"/>
                  <a:pt x="1681151" y="4390147"/>
                  <a:pt x="1658927" y="4428247"/>
                </a:cubicBezTo>
                <a:cubicBezTo>
                  <a:pt x="1636703" y="4466347"/>
                  <a:pt x="1589078" y="4479047"/>
                  <a:pt x="1547803" y="4456822"/>
                </a:cubicBezTo>
                <a:cubicBezTo>
                  <a:pt x="1509703" y="4434597"/>
                  <a:pt x="1497003" y="4383797"/>
                  <a:pt x="1519228" y="4345697"/>
                </a:cubicBezTo>
                <a:cubicBezTo>
                  <a:pt x="1538278" y="4317122"/>
                  <a:pt x="1569830" y="4302835"/>
                  <a:pt x="1600488" y="4306853"/>
                </a:cubicBezTo>
                <a:close/>
                <a:moveTo>
                  <a:pt x="5174431" y="4306010"/>
                </a:moveTo>
                <a:cubicBezTo>
                  <a:pt x="5195069" y="4303629"/>
                  <a:pt x="5216500" y="4309185"/>
                  <a:pt x="5233963" y="4323472"/>
                </a:cubicBezTo>
                <a:cubicBezTo>
                  <a:pt x="5268888" y="4352047"/>
                  <a:pt x="5272063" y="4406022"/>
                  <a:pt x="5243488" y="4437772"/>
                </a:cubicBezTo>
                <a:cubicBezTo>
                  <a:pt x="5214913" y="4472697"/>
                  <a:pt x="5164113" y="4475872"/>
                  <a:pt x="5129188" y="4450472"/>
                </a:cubicBezTo>
                <a:cubicBezTo>
                  <a:pt x="5097438" y="4418722"/>
                  <a:pt x="5091088" y="4367922"/>
                  <a:pt x="5119663" y="4336172"/>
                </a:cubicBezTo>
                <a:cubicBezTo>
                  <a:pt x="5133950" y="4318710"/>
                  <a:pt x="5153794" y="4308391"/>
                  <a:pt x="5174431" y="4306010"/>
                </a:cubicBezTo>
                <a:close/>
                <a:moveTo>
                  <a:pt x="5543128" y="4275450"/>
                </a:moveTo>
                <a:cubicBezTo>
                  <a:pt x="5560193" y="4272672"/>
                  <a:pt x="5578450" y="4275847"/>
                  <a:pt x="5594325" y="4285372"/>
                </a:cubicBezTo>
                <a:cubicBezTo>
                  <a:pt x="5622900" y="4307597"/>
                  <a:pt x="5629250" y="4348872"/>
                  <a:pt x="5607025" y="4380622"/>
                </a:cubicBezTo>
                <a:cubicBezTo>
                  <a:pt x="5584800" y="4409197"/>
                  <a:pt x="5543525" y="4415547"/>
                  <a:pt x="5514950" y="4393322"/>
                </a:cubicBezTo>
                <a:cubicBezTo>
                  <a:pt x="5483200" y="4371097"/>
                  <a:pt x="5476850" y="4329822"/>
                  <a:pt x="5499075" y="4301247"/>
                </a:cubicBezTo>
                <a:cubicBezTo>
                  <a:pt x="5510187" y="4286960"/>
                  <a:pt x="5526062" y="4278228"/>
                  <a:pt x="5543128" y="4275450"/>
                </a:cubicBezTo>
                <a:close/>
                <a:moveTo>
                  <a:pt x="4940338" y="4234572"/>
                </a:moveTo>
                <a:cubicBezTo>
                  <a:pt x="4961156" y="4236160"/>
                  <a:pt x="4981174" y="4245685"/>
                  <a:pt x="4995587" y="4263147"/>
                </a:cubicBezTo>
                <a:cubicBezTo>
                  <a:pt x="5024413" y="4294897"/>
                  <a:pt x="5021210" y="4345697"/>
                  <a:pt x="4985978" y="4377447"/>
                </a:cubicBezTo>
                <a:cubicBezTo>
                  <a:pt x="4950747" y="4406022"/>
                  <a:pt x="4899501" y="4399672"/>
                  <a:pt x="4870675" y="4367922"/>
                </a:cubicBezTo>
                <a:cubicBezTo>
                  <a:pt x="4841850" y="4332997"/>
                  <a:pt x="4845053" y="4282197"/>
                  <a:pt x="4880284" y="4253622"/>
                </a:cubicBezTo>
                <a:cubicBezTo>
                  <a:pt x="4897900" y="4239335"/>
                  <a:pt x="4919519" y="4232985"/>
                  <a:pt x="4940338" y="4234572"/>
                </a:cubicBezTo>
                <a:close/>
                <a:moveTo>
                  <a:pt x="911222" y="4233779"/>
                </a:moveTo>
                <a:cubicBezTo>
                  <a:pt x="924717" y="4233779"/>
                  <a:pt x="938211" y="4239335"/>
                  <a:pt x="949323" y="4250447"/>
                </a:cubicBezTo>
                <a:cubicBezTo>
                  <a:pt x="968374" y="4269497"/>
                  <a:pt x="968374" y="4304422"/>
                  <a:pt x="949323" y="4323472"/>
                </a:cubicBezTo>
                <a:cubicBezTo>
                  <a:pt x="927098" y="4345697"/>
                  <a:pt x="895345" y="4345697"/>
                  <a:pt x="873123" y="4323472"/>
                </a:cubicBezTo>
                <a:cubicBezTo>
                  <a:pt x="854076" y="4304422"/>
                  <a:pt x="854076" y="4269497"/>
                  <a:pt x="873123" y="4250447"/>
                </a:cubicBezTo>
                <a:cubicBezTo>
                  <a:pt x="884234" y="4239335"/>
                  <a:pt x="897726" y="4233779"/>
                  <a:pt x="911222" y="4233779"/>
                </a:cubicBezTo>
                <a:close/>
                <a:moveTo>
                  <a:pt x="1170762" y="4229810"/>
                </a:moveTo>
                <a:cubicBezTo>
                  <a:pt x="1187431" y="4228222"/>
                  <a:pt x="1204894" y="4232985"/>
                  <a:pt x="1219181" y="4244097"/>
                </a:cubicBezTo>
                <a:cubicBezTo>
                  <a:pt x="1247756" y="4269497"/>
                  <a:pt x="1250931" y="4310772"/>
                  <a:pt x="1228706" y="4339347"/>
                </a:cubicBezTo>
                <a:cubicBezTo>
                  <a:pt x="1203306" y="4367922"/>
                  <a:pt x="1162032" y="4371097"/>
                  <a:pt x="1133457" y="4345697"/>
                </a:cubicBezTo>
                <a:cubicBezTo>
                  <a:pt x="1104881" y="4323472"/>
                  <a:pt x="1101706" y="4282197"/>
                  <a:pt x="1127106" y="4253622"/>
                </a:cubicBezTo>
                <a:cubicBezTo>
                  <a:pt x="1138219" y="4239335"/>
                  <a:pt x="1154094" y="4231397"/>
                  <a:pt x="1170762" y="4229810"/>
                </a:cubicBezTo>
                <a:close/>
                <a:moveTo>
                  <a:pt x="5946815" y="4191859"/>
                </a:moveTo>
                <a:cubicBezTo>
                  <a:pt x="5953701" y="4193099"/>
                  <a:pt x="5960536" y="4195679"/>
                  <a:pt x="5966970" y="4199647"/>
                </a:cubicBezTo>
                <a:cubicBezTo>
                  <a:pt x="5989487" y="4215522"/>
                  <a:pt x="5999138" y="4247272"/>
                  <a:pt x="5983054" y="4272672"/>
                </a:cubicBezTo>
                <a:cubicBezTo>
                  <a:pt x="5966970" y="4294897"/>
                  <a:pt x="5934802" y="4304422"/>
                  <a:pt x="5909068" y="4288547"/>
                </a:cubicBezTo>
                <a:cubicBezTo>
                  <a:pt x="5883333" y="4272672"/>
                  <a:pt x="5876900" y="4240922"/>
                  <a:pt x="5892984" y="4215522"/>
                </a:cubicBezTo>
                <a:cubicBezTo>
                  <a:pt x="5905047" y="4196472"/>
                  <a:pt x="5926157" y="4188138"/>
                  <a:pt x="5946815" y="4191859"/>
                </a:cubicBezTo>
                <a:close/>
                <a:moveTo>
                  <a:pt x="1758550" y="4182185"/>
                </a:moveTo>
                <a:cubicBezTo>
                  <a:pt x="1778790" y="4179010"/>
                  <a:pt x="1800218" y="4183772"/>
                  <a:pt x="1817682" y="4196472"/>
                </a:cubicBezTo>
                <a:cubicBezTo>
                  <a:pt x="1855781" y="4221872"/>
                  <a:pt x="1862124" y="4272672"/>
                  <a:pt x="1836737" y="4310772"/>
                </a:cubicBezTo>
                <a:cubicBezTo>
                  <a:pt x="1811331" y="4345697"/>
                  <a:pt x="1760533" y="4355222"/>
                  <a:pt x="1725608" y="4326647"/>
                </a:cubicBezTo>
                <a:cubicBezTo>
                  <a:pt x="1687508" y="4301247"/>
                  <a:pt x="1681158" y="4250447"/>
                  <a:pt x="1706560" y="4215522"/>
                </a:cubicBezTo>
                <a:cubicBezTo>
                  <a:pt x="1719258" y="4196472"/>
                  <a:pt x="1738308" y="4185360"/>
                  <a:pt x="1758550" y="4182185"/>
                </a:cubicBezTo>
                <a:close/>
                <a:moveTo>
                  <a:pt x="6169794" y="4164722"/>
                </a:moveTo>
                <a:cubicBezTo>
                  <a:pt x="6181700" y="4163135"/>
                  <a:pt x="6194400" y="4166310"/>
                  <a:pt x="6205513" y="4174247"/>
                </a:cubicBezTo>
                <a:cubicBezTo>
                  <a:pt x="6224563" y="4186947"/>
                  <a:pt x="6230913" y="4218697"/>
                  <a:pt x="6215038" y="4237747"/>
                </a:cubicBezTo>
                <a:cubicBezTo>
                  <a:pt x="6199163" y="4259972"/>
                  <a:pt x="6167413" y="4263147"/>
                  <a:pt x="6148363" y="4247272"/>
                </a:cubicBezTo>
                <a:cubicBezTo>
                  <a:pt x="6126138" y="4231397"/>
                  <a:pt x="6122963" y="4202822"/>
                  <a:pt x="6138838" y="4183772"/>
                </a:cubicBezTo>
                <a:cubicBezTo>
                  <a:pt x="6146775" y="4172660"/>
                  <a:pt x="6157888" y="4166310"/>
                  <a:pt x="6169794" y="4164722"/>
                </a:cubicBezTo>
                <a:close/>
                <a:moveTo>
                  <a:pt x="5337421" y="4151625"/>
                </a:moveTo>
                <a:cubicBezTo>
                  <a:pt x="5357836" y="4148053"/>
                  <a:pt x="5379452" y="4152022"/>
                  <a:pt x="5397065" y="4164722"/>
                </a:cubicBezTo>
                <a:cubicBezTo>
                  <a:pt x="5435494" y="4190122"/>
                  <a:pt x="5445101" y="4240922"/>
                  <a:pt x="5419482" y="4279022"/>
                </a:cubicBezTo>
                <a:cubicBezTo>
                  <a:pt x="5393863" y="4313947"/>
                  <a:pt x="5342625" y="4323472"/>
                  <a:pt x="5304196" y="4298072"/>
                </a:cubicBezTo>
                <a:cubicBezTo>
                  <a:pt x="5268970" y="4272672"/>
                  <a:pt x="5259363" y="4221872"/>
                  <a:pt x="5284982" y="4183772"/>
                </a:cubicBezTo>
                <a:cubicBezTo>
                  <a:pt x="5297791" y="4166310"/>
                  <a:pt x="5317005" y="4155197"/>
                  <a:pt x="5337421" y="4151625"/>
                </a:cubicBezTo>
                <a:close/>
                <a:moveTo>
                  <a:pt x="1408384" y="4151625"/>
                </a:moveTo>
                <a:cubicBezTo>
                  <a:pt x="1428802" y="4148053"/>
                  <a:pt x="1450421" y="4152022"/>
                  <a:pt x="1468037" y="4164722"/>
                </a:cubicBezTo>
                <a:cubicBezTo>
                  <a:pt x="1506472" y="4193297"/>
                  <a:pt x="1512878" y="4240922"/>
                  <a:pt x="1487255" y="4279022"/>
                </a:cubicBezTo>
                <a:cubicBezTo>
                  <a:pt x="1461632" y="4313947"/>
                  <a:pt x="1410385" y="4323472"/>
                  <a:pt x="1375154" y="4298072"/>
                </a:cubicBezTo>
                <a:cubicBezTo>
                  <a:pt x="1336719" y="4272672"/>
                  <a:pt x="1330313" y="4221872"/>
                  <a:pt x="1355936" y="4183772"/>
                </a:cubicBezTo>
                <a:cubicBezTo>
                  <a:pt x="1368748" y="4166310"/>
                  <a:pt x="1387965" y="4155197"/>
                  <a:pt x="1408384" y="4151625"/>
                </a:cubicBezTo>
                <a:close/>
                <a:moveTo>
                  <a:pt x="638576" y="4118288"/>
                </a:moveTo>
                <a:cubicBezTo>
                  <a:pt x="650879" y="4121066"/>
                  <a:pt x="661991" y="4128210"/>
                  <a:pt x="668341" y="4139322"/>
                </a:cubicBezTo>
                <a:cubicBezTo>
                  <a:pt x="681041" y="4161547"/>
                  <a:pt x="674692" y="4190122"/>
                  <a:pt x="652467" y="4202822"/>
                </a:cubicBezTo>
                <a:cubicBezTo>
                  <a:pt x="630242" y="4218697"/>
                  <a:pt x="601661" y="4212347"/>
                  <a:pt x="588961" y="4190122"/>
                </a:cubicBezTo>
                <a:cubicBezTo>
                  <a:pt x="573086" y="4167897"/>
                  <a:pt x="582611" y="4139322"/>
                  <a:pt x="601661" y="4123447"/>
                </a:cubicBezTo>
                <a:cubicBezTo>
                  <a:pt x="612774" y="4117097"/>
                  <a:pt x="626267" y="4115510"/>
                  <a:pt x="638576" y="4118288"/>
                </a:cubicBezTo>
                <a:close/>
                <a:moveTo>
                  <a:pt x="5097438" y="4099635"/>
                </a:moveTo>
                <a:cubicBezTo>
                  <a:pt x="5118075" y="4099635"/>
                  <a:pt x="5138713" y="4107572"/>
                  <a:pt x="5154588" y="4123447"/>
                </a:cubicBezTo>
                <a:cubicBezTo>
                  <a:pt x="5186338" y="4155197"/>
                  <a:pt x="5186338" y="4205997"/>
                  <a:pt x="5154588" y="4237747"/>
                </a:cubicBezTo>
                <a:cubicBezTo>
                  <a:pt x="5122838" y="4269497"/>
                  <a:pt x="5072038" y="4269497"/>
                  <a:pt x="5040288" y="4237747"/>
                </a:cubicBezTo>
                <a:cubicBezTo>
                  <a:pt x="5008538" y="4205997"/>
                  <a:pt x="5008538" y="4155197"/>
                  <a:pt x="5040288" y="4123447"/>
                </a:cubicBezTo>
                <a:cubicBezTo>
                  <a:pt x="5056163" y="4107572"/>
                  <a:pt x="5076800" y="4099635"/>
                  <a:pt x="5097438" y="4099635"/>
                </a:cubicBezTo>
                <a:close/>
                <a:moveTo>
                  <a:pt x="5718447" y="4098543"/>
                </a:moveTo>
                <a:cubicBezTo>
                  <a:pt x="5727079" y="4099833"/>
                  <a:pt x="5735612" y="4102810"/>
                  <a:pt x="5743550" y="4107572"/>
                </a:cubicBezTo>
                <a:cubicBezTo>
                  <a:pt x="5775300" y="4129797"/>
                  <a:pt x="5784825" y="4167897"/>
                  <a:pt x="5765775" y="4199647"/>
                </a:cubicBezTo>
                <a:cubicBezTo>
                  <a:pt x="5746725" y="4231397"/>
                  <a:pt x="5705450" y="4240922"/>
                  <a:pt x="5673700" y="4221872"/>
                </a:cubicBezTo>
                <a:cubicBezTo>
                  <a:pt x="5641950" y="4202822"/>
                  <a:pt x="5632425" y="4161547"/>
                  <a:pt x="5651475" y="4129797"/>
                </a:cubicBezTo>
                <a:cubicBezTo>
                  <a:pt x="5665762" y="4105985"/>
                  <a:pt x="5692551" y="4094674"/>
                  <a:pt x="5718447" y="4098543"/>
                </a:cubicBezTo>
                <a:close/>
                <a:moveTo>
                  <a:pt x="1025506" y="4050422"/>
                </a:moveTo>
                <a:cubicBezTo>
                  <a:pt x="1042969" y="4050422"/>
                  <a:pt x="1060431" y="4056772"/>
                  <a:pt x="1073131" y="4069472"/>
                </a:cubicBezTo>
                <a:cubicBezTo>
                  <a:pt x="1098531" y="4094872"/>
                  <a:pt x="1098531" y="4139322"/>
                  <a:pt x="1073131" y="4164722"/>
                </a:cubicBezTo>
                <a:cubicBezTo>
                  <a:pt x="1047731" y="4190122"/>
                  <a:pt x="1006456" y="4190122"/>
                  <a:pt x="981056" y="4164722"/>
                </a:cubicBezTo>
                <a:cubicBezTo>
                  <a:pt x="952481" y="4139322"/>
                  <a:pt x="952481" y="4098047"/>
                  <a:pt x="977881" y="4069472"/>
                </a:cubicBezTo>
                <a:cubicBezTo>
                  <a:pt x="990581" y="4056772"/>
                  <a:pt x="1008044" y="4050422"/>
                  <a:pt x="1025506" y="4050422"/>
                </a:cubicBezTo>
                <a:close/>
                <a:moveTo>
                  <a:pt x="1605754" y="4040897"/>
                </a:moveTo>
                <a:cubicBezTo>
                  <a:pt x="1626391" y="4039310"/>
                  <a:pt x="1647822" y="4045660"/>
                  <a:pt x="1665284" y="4059947"/>
                </a:cubicBezTo>
                <a:cubicBezTo>
                  <a:pt x="1700207" y="4088522"/>
                  <a:pt x="1703381" y="4139322"/>
                  <a:pt x="1674809" y="4174247"/>
                </a:cubicBezTo>
                <a:cubicBezTo>
                  <a:pt x="1646235" y="4209172"/>
                  <a:pt x="1592260" y="4212347"/>
                  <a:pt x="1560511" y="4183772"/>
                </a:cubicBezTo>
                <a:cubicBezTo>
                  <a:pt x="1525585" y="4152022"/>
                  <a:pt x="1522410" y="4101222"/>
                  <a:pt x="1550986" y="4069472"/>
                </a:cubicBezTo>
                <a:cubicBezTo>
                  <a:pt x="1565273" y="4052010"/>
                  <a:pt x="1585117" y="4042485"/>
                  <a:pt x="1605754" y="4040897"/>
                </a:cubicBezTo>
                <a:close/>
                <a:moveTo>
                  <a:pt x="758032" y="4025022"/>
                </a:moveTo>
                <a:cubicBezTo>
                  <a:pt x="771526" y="4025816"/>
                  <a:pt x="784225" y="4031372"/>
                  <a:pt x="792164" y="4040897"/>
                </a:cubicBezTo>
                <a:cubicBezTo>
                  <a:pt x="811213" y="4063122"/>
                  <a:pt x="808038" y="4098047"/>
                  <a:pt x="785813" y="4117097"/>
                </a:cubicBezTo>
                <a:cubicBezTo>
                  <a:pt x="763587" y="4136147"/>
                  <a:pt x="731837" y="4132972"/>
                  <a:pt x="712788" y="4110747"/>
                </a:cubicBezTo>
                <a:cubicBezTo>
                  <a:pt x="693737" y="4088522"/>
                  <a:pt x="696912" y="4053597"/>
                  <a:pt x="719138" y="4037722"/>
                </a:cubicBezTo>
                <a:cubicBezTo>
                  <a:pt x="730250" y="4028197"/>
                  <a:pt x="744538" y="4024228"/>
                  <a:pt x="758032" y="4025022"/>
                </a:cubicBezTo>
                <a:close/>
                <a:moveTo>
                  <a:pt x="5516163" y="3983003"/>
                </a:moveTo>
                <a:cubicBezTo>
                  <a:pt x="5526421" y="3984342"/>
                  <a:pt x="5536628" y="3987716"/>
                  <a:pt x="5546235" y="3993272"/>
                </a:cubicBezTo>
                <a:cubicBezTo>
                  <a:pt x="5587866" y="4015497"/>
                  <a:pt x="5600676" y="4063122"/>
                  <a:pt x="5575057" y="4104397"/>
                </a:cubicBezTo>
                <a:cubicBezTo>
                  <a:pt x="5552640" y="4142497"/>
                  <a:pt x="5504604" y="4155197"/>
                  <a:pt x="5466176" y="4132972"/>
                </a:cubicBezTo>
                <a:cubicBezTo>
                  <a:pt x="5424545" y="4110747"/>
                  <a:pt x="5414938" y="4059947"/>
                  <a:pt x="5437354" y="4021847"/>
                </a:cubicBezTo>
                <a:cubicBezTo>
                  <a:pt x="5454167" y="3993272"/>
                  <a:pt x="5485390" y="3978985"/>
                  <a:pt x="5516163" y="3983003"/>
                </a:cubicBezTo>
                <a:close/>
                <a:moveTo>
                  <a:pt x="1258081" y="3981763"/>
                </a:moveTo>
                <a:cubicBezTo>
                  <a:pt x="1278719" y="3979778"/>
                  <a:pt x="1300150" y="3985335"/>
                  <a:pt x="1317613" y="3999622"/>
                </a:cubicBezTo>
                <a:cubicBezTo>
                  <a:pt x="1352538" y="4031372"/>
                  <a:pt x="1355713" y="4082172"/>
                  <a:pt x="1327138" y="4113922"/>
                </a:cubicBezTo>
                <a:cubicBezTo>
                  <a:pt x="1298563" y="4148847"/>
                  <a:pt x="1247763" y="4152022"/>
                  <a:pt x="1212837" y="4123447"/>
                </a:cubicBezTo>
                <a:cubicBezTo>
                  <a:pt x="1177912" y="4094872"/>
                  <a:pt x="1174738" y="4044072"/>
                  <a:pt x="1203312" y="4009147"/>
                </a:cubicBezTo>
                <a:cubicBezTo>
                  <a:pt x="1217600" y="3993272"/>
                  <a:pt x="1237444" y="3983747"/>
                  <a:pt x="1258081" y="3981763"/>
                </a:cubicBezTo>
                <a:close/>
                <a:moveTo>
                  <a:pt x="6093594" y="3978290"/>
                </a:moveTo>
                <a:cubicBezTo>
                  <a:pt x="6100341" y="3978786"/>
                  <a:pt x="6107088" y="3980572"/>
                  <a:pt x="6113438" y="3983747"/>
                </a:cubicBezTo>
                <a:cubicBezTo>
                  <a:pt x="6138838" y="3996447"/>
                  <a:pt x="6151538" y="4028197"/>
                  <a:pt x="6135663" y="4053597"/>
                </a:cubicBezTo>
                <a:cubicBezTo>
                  <a:pt x="6122963" y="4078997"/>
                  <a:pt x="6091213" y="4091697"/>
                  <a:pt x="6065813" y="4075822"/>
                </a:cubicBezTo>
                <a:cubicBezTo>
                  <a:pt x="6040413" y="4063122"/>
                  <a:pt x="6030888" y="4031372"/>
                  <a:pt x="6043588" y="4005972"/>
                </a:cubicBezTo>
                <a:cubicBezTo>
                  <a:pt x="6053113" y="3986922"/>
                  <a:pt x="6073353" y="3976802"/>
                  <a:pt x="6093594" y="3978290"/>
                </a:cubicBezTo>
                <a:close/>
                <a:moveTo>
                  <a:pt x="5241107" y="3950013"/>
                </a:moveTo>
                <a:cubicBezTo>
                  <a:pt x="5261744" y="3948028"/>
                  <a:pt x="5283175" y="3953585"/>
                  <a:pt x="5300638" y="3967872"/>
                </a:cubicBezTo>
                <a:cubicBezTo>
                  <a:pt x="5335563" y="3996447"/>
                  <a:pt x="5338738" y="4050422"/>
                  <a:pt x="5310163" y="4082172"/>
                </a:cubicBezTo>
                <a:cubicBezTo>
                  <a:pt x="5281588" y="4117097"/>
                  <a:pt x="5230788" y="4120272"/>
                  <a:pt x="5195863" y="4091697"/>
                </a:cubicBezTo>
                <a:cubicBezTo>
                  <a:pt x="5164113" y="4063122"/>
                  <a:pt x="5157763" y="4012322"/>
                  <a:pt x="5186338" y="3977397"/>
                </a:cubicBezTo>
                <a:cubicBezTo>
                  <a:pt x="5200625" y="3961522"/>
                  <a:pt x="5220469" y="3951997"/>
                  <a:pt x="5241107" y="3950013"/>
                </a:cubicBezTo>
                <a:close/>
                <a:moveTo>
                  <a:pt x="6317828" y="3926311"/>
                </a:moveTo>
                <a:cubicBezTo>
                  <a:pt x="6330132" y="3923492"/>
                  <a:pt x="6343625" y="3925103"/>
                  <a:pt x="6354738" y="3931546"/>
                </a:cubicBezTo>
                <a:cubicBezTo>
                  <a:pt x="6376963" y="3944433"/>
                  <a:pt x="6383313" y="3976650"/>
                  <a:pt x="6367438" y="3995980"/>
                </a:cubicBezTo>
                <a:cubicBezTo>
                  <a:pt x="6354738" y="4018532"/>
                  <a:pt x="6326163" y="4028197"/>
                  <a:pt x="6303938" y="4012089"/>
                </a:cubicBezTo>
                <a:cubicBezTo>
                  <a:pt x="6281713" y="3999202"/>
                  <a:pt x="6275363" y="3970206"/>
                  <a:pt x="6288063" y="3947654"/>
                </a:cubicBezTo>
                <a:cubicBezTo>
                  <a:pt x="6294413" y="3936378"/>
                  <a:pt x="6305525" y="3929130"/>
                  <a:pt x="6317828" y="3926311"/>
                </a:cubicBezTo>
                <a:close/>
                <a:moveTo>
                  <a:pt x="5853186" y="3912058"/>
                </a:moveTo>
                <a:cubicBezTo>
                  <a:pt x="5862215" y="3912609"/>
                  <a:pt x="5871343" y="3914815"/>
                  <a:pt x="5880075" y="3918825"/>
                </a:cubicBezTo>
                <a:cubicBezTo>
                  <a:pt x="5911825" y="3934865"/>
                  <a:pt x="5924525" y="3976570"/>
                  <a:pt x="5908650" y="4008651"/>
                </a:cubicBezTo>
                <a:cubicBezTo>
                  <a:pt x="5889600" y="4043940"/>
                  <a:pt x="5851500" y="4056772"/>
                  <a:pt x="5816575" y="4037524"/>
                </a:cubicBezTo>
                <a:cubicBezTo>
                  <a:pt x="5784825" y="4021483"/>
                  <a:pt x="5772125" y="3979778"/>
                  <a:pt x="5788000" y="3947697"/>
                </a:cubicBezTo>
                <a:cubicBezTo>
                  <a:pt x="5799906" y="3923637"/>
                  <a:pt x="5826100" y="3910403"/>
                  <a:pt x="5853186" y="3912058"/>
                </a:cubicBezTo>
                <a:close/>
                <a:moveTo>
                  <a:pt x="1464466" y="3885393"/>
                </a:moveTo>
                <a:cubicBezTo>
                  <a:pt x="1485287" y="3885393"/>
                  <a:pt x="1506110" y="3893401"/>
                  <a:pt x="1522127" y="3909418"/>
                </a:cubicBezTo>
                <a:cubicBezTo>
                  <a:pt x="1554161" y="3941451"/>
                  <a:pt x="1554161" y="3992705"/>
                  <a:pt x="1522127" y="4024739"/>
                </a:cubicBezTo>
                <a:cubicBezTo>
                  <a:pt x="1490093" y="4056772"/>
                  <a:pt x="1438838" y="4056772"/>
                  <a:pt x="1406805" y="4024739"/>
                </a:cubicBezTo>
                <a:cubicBezTo>
                  <a:pt x="1374771" y="3992705"/>
                  <a:pt x="1374771" y="3941451"/>
                  <a:pt x="1406805" y="3909418"/>
                </a:cubicBezTo>
                <a:cubicBezTo>
                  <a:pt x="1422821" y="3893401"/>
                  <a:pt x="1443643" y="3885393"/>
                  <a:pt x="1464466" y="3885393"/>
                </a:cubicBezTo>
                <a:close/>
                <a:moveTo>
                  <a:pt x="476299" y="3875158"/>
                </a:moveTo>
                <a:cubicBezTo>
                  <a:pt x="494307" y="3873497"/>
                  <a:pt x="512762" y="3883162"/>
                  <a:pt x="522286" y="3900076"/>
                </a:cubicBezTo>
                <a:cubicBezTo>
                  <a:pt x="534987" y="3925850"/>
                  <a:pt x="525461" y="3954845"/>
                  <a:pt x="503237" y="3964510"/>
                </a:cubicBezTo>
                <a:cubicBezTo>
                  <a:pt x="477836" y="3977397"/>
                  <a:pt x="449262" y="3967732"/>
                  <a:pt x="436562" y="3945180"/>
                </a:cubicBezTo>
                <a:cubicBezTo>
                  <a:pt x="427037" y="3922628"/>
                  <a:pt x="436562" y="3893633"/>
                  <a:pt x="458787" y="3880746"/>
                </a:cubicBezTo>
                <a:cubicBezTo>
                  <a:pt x="464343" y="3877524"/>
                  <a:pt x="470296" y="3875712"/>
                  <a:pt x="476299" y="3875158"/>
                </a:cubicBezTo>
                <a:close/>
                <a:moveTo>
                  <a:pt x="894187" y="3860407"/>
                </a:moveTo>
                <a:cubicBezTo>
                  <a:pt x="911434" y="3861610"/>
                  <a:pt x="928281" y="3869632"/>
                  <a:pt x="939512" y="3884072"/>
                </a:cubicBezTo>
                <a:cubicBezTo>
                  <a:pt x="965182" y="3912951"/>
                  <a:pt x="961973" y="3954665"/>
                  <a:pt x="933094" y="3980336"/>
                </a:cubicBezTo>
                <a:cubicBezTo>
                  <a:pt x="904215" y="4002797"/>
                  <a:pt x="862501" y="3999588"/>
                  <a:pt x="840040" y="3970709"/>
                </a:cubicBezTo>
                <a:cubicBezTo>
                  <a:pt x="814369" y="3945039"/>
                  <a:pt x="817578" y="3900116"/>
                  <a:pt x="846457" y="3877654"/>
                </a:cubicBezTo>
                <a:cubicBezTo>
                  <a:pt x="859292" y="3864819"/>
                  <a:pt x="876940" y="3859204"/>
                  <a:pt x="894187" y="3860407"/>
                </a:cubicBezTo>
                <a:close/>
                <a:moveTo>
                  <a:pt x="624677" y="3799994"/>
                </a:moveTo>
                <a:cubicBezTo>
                  <a:pt x="638176" y="3801978"/>
                  <a:pt x="650877" y="3809122"/>
                  <a:pt x="658813" y="3820234"/>
                </a:cubicBezTo>
                <a:cubicBezTo>
                  <a:pt x="674688" y="3845634"/>
                  <a:pt x="668337" y="3877384"/>
                  <a:pt x="646113" y="3893259"/>
                </a:cubicBezTo>
                <a:cubicBezTo>
                  <a:pt x="623883" y="3912309"/>
                  <a:pt x="588958" y="3905959"/>
                  <a:pt x="573083" y="3883734"/>
                </a:cubicBezTo>
                <a:cubicBezTo>
                  <a:pt x="557208" y="3858334"/>
                  <a:pt x="560383" y="3826584"/>
                  <a:pt x="585783" y="3810709"/>
                </a:cubicBezTo>
                <a:cubicBezTo>
                  <a:pt x="596896" y="3801184"/>
                  <a:pt x="611183" y="3798009"/>
                  <a:pt x="624677" y="3799994"/>
                </a:cubicBezTo>
                <a:close/>
                <a:moveTo>
                  <a:pt x="5651624" y="3799743"/>
                </a:moveTo>
                <a:cubicBezTo>
                  <a:pt x="5662190" y="3800293"/>
                  <a:pt x="5672906" y="3802895"/>
                  <a:pt x="5683225" y="3807698"/>
                </a:cubicBezTo>
                <a:cubicBezTo>
                  <a:pt x="5721325" y="3826913"/>
                  <a:pt x="5740375" y="3874948"/>
                  <a:pt x="5721325" y="3916579"/>
                </a:cubicBezTo>
                <a:cubicBezTo>
                  <a:pt x="5702275" y="3955008"/>
                  <a:pt x="5651475" y="3974222"/>
                  <a:pt x="5613375" y="3955008"/>
                </a:cubicBezTo>
                <a:cubicBezTo>
                  <a:pt x="5572100" y="3932591"/>
                  <a:pt x="5556225" y="3884556"/>
                  <a:pt x="5575275" y="3846127"/>
                </a:cubicBezTo>
                <a:cubicBezTo>
                  <a:pt x="5589562" y="3814904"/>
                  <a:pt x="5619923" y="3798091"/>
                  <a:pt x="5651624" y="3799743"/>
                </a:cubicBezTo>
                <a:close/>
                <a:moveTo>
                  <a:pt x="1125128" y="3799668"/>
                </a:moveTo>
                <a:cubicBezTo>
                  <a:pt x="1146162" y="3799668"/>
                  <a:pt x="1166800" y="3807676"/>
                  <a:pt x="1181087" y="3823693"/>
                </a:cubicBezTo>
                <a:cubicBezTo>
                  <a:pt x="1212837" y="3855726"/>
                  <a:pt x="1212837" y="3906980"/>
                  <a:pt x="1181087" y="3939014"/>
                </a:cubicBezTo>
                <a:cubicBezTo>
                  <a:pt x="1149337" y="3971047"/>
                  <a:pt x="1098536" y="3971047"/>
                  <a:pt x="1066788" y="3939014"/>
                </a:cubicBezTo>
                <a:cubicBezTo>
                  <a:pt x="1038213" y="3906980"/>
                  <a:pt x="1038213" y="3855726"/>
                  <a:pt x="1066788" y="3823693"/>
                </a:cubicBezTo>
                <a:cubicBezTo>
                  <a:pt x="1082663" y="3807676"/>
                  <a:pt x="1104093" y="3799668"/>
                  <a:pt x="1125128" y="3799668"/>
                </a:cubicBezTo>
                <a:close/>
                <a:moveTo>
                  <a:pt x="5375521" y="3788994"/>
                </a:moveTo>
                <a:cubicBezTo>
                  <a:pt x="5395936" y="3785391"/>
                  <a:pt x="5417552" y="3790195"/>
                  <a:pt x="5435165" y="3804606"/>
                </a:cubicBezTo>
                <a:cubicBezTo>
                  <a:pt x="5473594" y="3830225"/>
                  <a:pt x="5483201" y="3881463"/>
                  <a:pt x="5454379" y="3916689"/>
                </a:cubicBezTo>
                <a:cubicBezTo>
                  <a:pt x="5428760" y="3955117"/>
                  <a:pt x="5377522" y="3961522"/>
                  <a:pt x="5342296" y="3935903"/>
                </a:cubicBezTo>
                <a:cubicBezTo>
                  <a:pt x="5303868" y="3910284"/>
                  <a:pt x="5297463" y="3859046"/>
                  <a:pt x="5323082" y="3823820"/>
                </a:cubicBezTo>
                <a:cubicBezTo>
                  <a:pt x="5335891" y="3804606"/>
                  <a:pt x="5355105" y="3792597"/>
                  <a:pt x="5375521" y="3788994"/>
                </a:cubicBezTo>
                <a:close/>
                <a:moveTo>
                  <a:pt x="6223819" y="3751823"/>
                </a:moveTo>
                <a:cubicBezTo>
                  <a:pt x="6230516" y="3751972"/>
                  <a:pt x="6237263" y="3753559"/>
                  <a:pt x="6243613" y="3756734"/>
                </a:cubicBezTo>
                <a:cubicBezTo>
                  <a:pt x="6272188" y="3766259"/>
                  <a:pt x="6284888" y="3798009"/>
                  <a:pt x="6272188" y="3823409"/>
                </a:cubicBezTo>
                <a:cubicBezTo>
                  <a:pt x="6262663" y="3851984"/>
                  <a:pt x="6230913" y="3864684"/>
                  <a:pt x="6205513" y="3851984"/>
                </a:cubicBezTo>
                <a:cubicBezTo>
                  <a:pt x="6176938" y="3842459"/>
                  <a:pt x="6164238" y="3810709"/>
                  <a:pt x="6176938" y="3785309"/>
                </a:cubicBezTo>
                <a:cubicBezTo>
                  <a:pt x="6184082" y="3763878"/>
                  <a:pt x="6203727" y="3751376"/>
                  <a:pt x="6223819" y="3751823"/>
                </a:cubicBezTo>
                <a:close/>
                <a:moveTo>
                  <a:pt x="1339908" y="3720222"/>
                </a:moveTo>
                <a:cubicBezTo>
                  <a:pt x="1360727" y="3722603"/>
                  <a:pt x="1380745" y="3732922"/>
                  <a:pt x="1395158" y="3750384"/>
                </a:cubicBezTo>
                <a:cubicBezTo>
                  <a:pt x="1423984" y="3785309"/>
                  <a:pt x="1417578" y="3836109"/>
                  <a:pt x="1382346" y="3864684"/>
                </a:cubicBezTo>
                <a:cubicBezTo>
                  <a:pt x="1350317" y="3893259"/>
                  <a:pt x="1299071" y="3886909"/>
                  <a:pt x="1267042" y="3851984"/>
                </a:cubicBezTo>
                <a:cubicBezTo>
                  <a:pt x="1241419" y="3820234"/>
                  <a:pt x="1244622" y="3766259"/>
                  <a:pt x="1279854" y="3737684"/>
                </a:cubicBezTo>
                <a:cubicBezTo>
                  <a:pt x="1297470" y="3723397"/>
                  <a:pt x="1319089" y="3717840"/>
                  <a:pt x="1339908" y="3720222"/>
                </a:cubicBezTo>
                <a:close/>
                <a:moveTo>
                  <a:pt x="5973345" y="3714318"/>
                </a:moveTo>
                <a:cubicBezTo>
                  <a:pt x="5981966" y="3714070"/>
                  <a:pt x="5990588" y="3715459"/>
                  <a:pt x="5998608" y="3718634"/>
                </a:cubicBezTo>
                <a:cubicBezTo>
                  <a:pt x="6033897" y="3734509"/>
                  <a:pt x="6049938" y="3772609"/>
                  <a:pt x="6037105" y="3807534"/>
                </a:cubicBezTo>
                <a:cubicBezTo>
                  <a:pt x="6021065" y="3842459"/>
                  <a:pt x="5982568" y="3858334"/>
                  <a:pt x="5947279" y="3842459"/>
                </a:cubicBezTo>
                <a:cubicBezTo>
                  <a:pt x="5911990" y="3829759"/>
                  <a:pt x="5895950" y="3788484"/>
                  <a:pt x="5911990" y="3756734"/>
                </a:cubicBezTo>
                <a:cubicBezTo>
                  <a:pt x="5921615" y="3730540"/>
                  <a:pt x="5947480" y="3715062"/>
                  <a:pt x="5973345" y="3714318"/>
                </a:cubicBezTo>
                <a:close/>
                <a:moveTo>
                  <a:pt x="6464226" y="3675028"/>
                </a:moveTo>
                <a:cubicBezTo>
                  <a:pt x="6470228" y="3675573"/>
                  <a:pt x="6476181" y="3677359"/>
                  <a:pt x="6481738" y="3680534"/>
                </a:cubicBezTo>
                <a:cubicBezTo>
                  <a:pt x="6503963" y="3690059"/>
                  <a:pt x="6513488" y="3718634"/>
                  <a:pt x="6503963" y="3744034"/>
                </a:cubicBezTo>
                <a:cubicBezTo>
                  <a:pt x="6491263" y="3766259"/>
                  <a:pt x="6462688" y="3775784"/>
                  <a:pt x="6440463" y="3763084"/>
                </a:cubicBezTo>
                <a:cubicBezTo>
                  <a:pt x="6415063" y="3750384"/>
                  <a:pt x="6405538" y="3721809"/>
                  <a:pt x="6418238" y="3699584"/>
                </a:cubicBezTo>
                <a:cubicBezTo>
                  <a:pt x="6424588" y="3688472"/>
                  <a:pt x="6434907" y="3680534"/>
                  <a:pt x="6446416" y="3676962"/>
                </a:cubicBezTo>
                <a:cubicBezTo>
                  <a:pt x="6452170" y="3675176"/>
                  <a:pt x="6458223" y="3674482"/>
                  <a:pt x="6464226" y="3675028"/>
                </a:cubicBezTo>
                <a:close/>
                <a:moveTo>
                  <a:pt x="777062" y="3661484"/>
                </a:moveTo>
                <a:cubicBezTo>
                  <a:pt x="793731" y="3663865"/>
                  <a:pt x="809607" y="3672597"/>
                  <a:pt x="820720" y="3686884"/>
                </a:cubicBezTo>
                <a:cubicBezTo>
                  <a:pt x="842944" y="3718634"/>
                  <a:pt x="836595" y="3759909"/>
                  <a:pt x="808020" y="3782134"/>
                </a:cubicBezTo>
                <a:cubicBezTo>
                  <a:pt x="776269" y="3804359"/>
                  <a:pt x="734994" y="3798009"/>
                  <a:pt x="712769" y="3766259"/>
                </a:cubicBezTo>
                <a:cubicBezTo>
                  <a:pt x="690544" y="3737684"/>
                  <a:pt x="700069" y="3696409"/>
                  <a:pt x="728644" y="3674184"/>
                </a:cubicBezTo>
                <a:cubicBezTo>
                  <a:pt x="742932" y="3663072"/>
                  <a:pt x="760394" y="3659103"/>
                  <a:pt x="777062" y="3661484"/>
                </a:cubicBezTo>
                <a:close/>
                <a:moveTo>
                  <a:pt x="369887" y="3626162"/>
                </a:moveTo>
                <a:cubicBezTo>
                  <a:pt x="380999" y="3630528"/>
                  <a:pt x="390525" y="3639259"/>
                  <a:pt x="395287" y="3651959"/>
                </a:cubicBezTo>
                <a:cubicBezTo>
                  <a:pt x="404812" y="3677359"/>
                  <a:pt x="395287" y="3702759"/>
                  <a:pt x="369887" y="3715459"/>
                </a:cubicBezTo>
                <a:cubicBezTo>
                  <a:pt x="347662" y="3724984"/>
                  <a:pt x="319087" y="3712284"/>
                  <a:pt x="309562" y="3690059"/>
                </a:cubicBezTo>
                <a:cubicBezTo>
                  <a:pt x="300037" y="3664659"/>
                  <a:pt x="309562" y="3636084"/>
                  <a:pt x="334962" y="3626559"/>
                </a:cubicBezTo>
                <a:cubicBezTo>
                  <a:pt x="346075" y="3621797"/>
                  <a:pt x="358774" y="3621797"/>
                  <a:pt x="369887" y="3626162"/>
                </a:cubicBezTo>
                <a:close/>
                <a:moveTo>
                  <a:pt x="5525913" y="3616290"/>
                </a:moveTo>
                <a:cubicBezTo>
                  <a:pt x="5536381" y="3617629"/>
                  <a:pt x="5546700" y="3621003"/>
                  <a:pt x="5556225" y="3626559"/>
                </a:cubicBezTo>
                <a:cubicBezTo>
                  <a:pt x="5594325" y="3651959"/>
                  <a:pt x="5607025" y="3699584"/>
                  <a:pt x="5584800" y="3737684"/>
                </a:cubicBezTo>
                <a:cubicBezTo>
                  <a:pt x="5562575" y="3775784"/>
                  <a:pt x="5511775" y="3788484"/>
                  <a:pt x="5473675" y="3766259"/>
                </a:cubicBezTo>
                <a:cubicBezTo>
                  <a:pt x="5435575" y="3744034"/>
                  <a:pt x="5422875" y="3693234"/>
                  <a:pt x="5445100" y="3655134"/>
                </a:cubicBezTo>
                <a:cubicBezTo>
                  <a:pt x="5461769" y="3626559"/>
                  <a:pt x="5494511" y="3612272"/>
                  <a:pt x="5525913" y="3616290"/>
                </a:cubicBezTo>
                <a:close/>
                <a:moveTo>
                  <a:pt x="1006462" y="3607509"/>
                </a:moveTo>
                <a:cubicBezTo>
                  <a:pt x="1027100" y="3609097"/>
                  <a:pt x="1047737" y="3618622"/>
                  <a:pt x="1063613" y="3636084"/>
                </a:cubicBezTo>
                <a:cubicBezTo>
                  <a:pt x="1092187" y="3671009"/>
                  <a:pt x="1085838" y="3721809"/>
                  <a:pt x="1054087" y="3750384"/>
                </a:cubicBezTo>
                <a:cubicBezTo>
                  <a:pt x="1019163" y="3778959"/>
                  <a:pt x="968362" y="3775784"/>
                  <a:pt x="939787" y="3740859"/>
                </a:cubicBezTo>
                <a:cubicBezTo>
                  <a:pt x="911212" y="3705934"/>
                  <a:pt x="914387" y="3655134"/>
                  <a:pt x="949312" y="3626559"/>
                </a:cubicBezTo>
                <a:cubicBezTo>
                  <a:pt x="965187" y="3612272"/>
                  <a:pt x="985823" y="3605922"/>
                  <a:pt x="1006462" y="3607509"/>
                </a:cubicBezTo>
                <a:close/>
                <a:moveTo>
                  <a:pt x="5769148" y="3605624"/>
                </a:moveTo>
                <a:cubicBezTo>
                  <a:pt x="5779665" y="3605128"/>
                  <a:pt x="5790381" y="3606715"/>
                  <a:pt x="5800700" y="3610684"/>
                </a:cubicBezTo>
                <a:cubicBezTo>
                  <a:pt x="5841975" y="3626559"/>
                  <a:pt x="5864200" y="3674184"/>
                  <a:pt x="5848325" y="3715459"/>
                </a:cubicBezTo>
                <a:cubicBezTo>
                  <a:pt x="5832450" y="3756734"/>
                  <a:pt x="5784825" y="3778959"/>
                  <a:pt x="5743550" y="3763084"/>
                </a:cubicBezTo>
                <a:cubicBezTo>
                  <a:pt x="5702275" y="3747209"/>
                  <a:pt x="5680050" y="3699584"/>
                  <a:pt x="5695925" y="3658309"/>
                </a:cubicBezTo>
                <a:cubicBezTo>
                  <a:pt x="5707831" y="3627353"/>
                  <a:pt x="5737597" y="3607112"/>
                  <a:pt x="5769148" y="3605624"/>
                </a:cubicBezTo>
                <a:close/>
                <a:moveTo>
                  <a:pt x="508393" y="3567822"/>
                </a:moveTo>
                <a:cubicBezTo>
                  <a:pt x="521490" y="3570997"/>
                  <a:pt x="533396" y="3578934"/>
                  <a:pt x="541333" y="3591634"/>
                </a:cubicBezTo>
                <a:cubicBezTo>
                  <a:pt x="557208" y="3617034"/>
                  <a:pt x="547683" y="3648784"/>
                  <a:pt x="522283" y="3664659"/>
                </a:cubicBezTo>
                <a:cubicBezTo>
                  <a:pt x="496883" y="3677359"/>
                  <a:pt x="465134" y="3671009"/>
                  <a:pt x="452434" y="3645609"/>
                </a:cubicBezTo>
                <a:cubicBezTo>
                  <a:pt x="436559" y="3620209"/>
                  <a:pt x="446084" y="3588459"/>
                  <a:pt x="468309" y="3572584"/>
                </a:cubicBezTo>
                <a:cubicBezTo>
                  <a:pt x="481008" y="3566234"/>
                  <a:pt x="495296" y="3564647"/>
                  <a:pt x="508393" y="3567822"/>
                </a:cubicBezTo>
                <a:close/>
                <a:moveTo>
                  <a:pt x="1224353" y="3546787"/>
                </a:moveTo>
                <a:cubicBezTo>
                  <a:pt x="1244594" y="3550359"/>
                  <a:pt x="1263644" y="3561472"/>
                  <a:pt x="1276344" y="3578934"/>
                </a:cubicBezTo>
                <a:cubicBezTo>
                  <a:pt x="1301744" y="3617034"/>
                  <a:pt x="1295394" y="3667834"/>
                  <a:pt x="1257294" y="3693234"/>
                </a:cubicBezTo>
                <a:cubicBezTo>
                  <a:pt x="1222369" y="3718634"/>
                  <a:pt x="1171568" y="3709109"/>
                  <a:pt x="1146168" y="3671009"/>
                </a:cubicBezTo>
                <a:cubicBezTo>
                  <a:pt x="1120768" y="3636084"/>
                  <a:pt x="1127118" y="3585284"/>
                  <a:pt x="1165218" y="3559884"/>
                </a:cubicBezTo>
                <a:cubicBezTo>
                  <a:pt x="1182681" y="3547184"/>
                  <a:pt x="1204112" y="3543215"/>
                  <a:pt x="1224353" y="3546787"/>
                </a:cubicBezTo>
                <a:close/>
                <a:moveTo>
                  <a:pt x="6334993" y="3516029"/>
                </a:moveTo>
                <a:cubicBezTo>
                  <a:pt x="6341641" y="3515434"/>
                  <a:pt x="6348388" y="3516228"/>
                  <a:pt x="6354738" y="3518609"/>
                </a:cubicBezTo>
                <a:cubicBezTo>
                  <a:pt x="6383313" y="3528134"/>
                  <a:pt x="6399188" y="3556709"/>
                  <a:pt x="6389663" y="3585284"/>
                </a:cubicBezTo>
                <a:cubicBezTo>
                  <a:pt x="6380138" y="3613859"/>
                  <a:pt x="6351563" y="3626559"/>
                  <a:pt x="6322988" y="3620209"/>
                </a:cubicBezTo>
                <a:cubicBezTo>
                  <a:pt x="6297588" y="3610684"/>
                  <a:pt x="6281713" y="3578934"/>
                  <a:pt x="6291238" y="3553534"/>
                </a:cubicBezTo>
                <a:cubicBezTo>
                  <a:pt x="6296000" y="3532103"/>
                  <a:pt x="6315050" y="3517815"/>
                  <a:pt x="6334993" y="3516029"/>
                </a:cubicBezTo>
                <a:close/>
                <a:moveTo>
                  <a:pt x="6077620" y="3508439"/>
                </a:moveTo>
                <a:cubicBezTo>
                  <a:pt x="6086252" y="3507893"/>
                  <a:pt x="6095182" y="3509084"/>
                  <a:pt x="6103913" y="3512259"/>
                </a:cubicBezTo>
                <a:cubicBezTo>
                  <a:pt x="6138838" y="3524959"/>
                  <a:pt x="6157888" y="3559884"/>
                  <a:pt x="6148363" y="3594809"/>
                </a:cubicBezTo>
                <a:cubicBezTo>
                  <a:pt x="6135663" y="3632909"/>
                  <a:pt x="6097563" y="3648784"/>
                  <a:pt x="6062638" y="3639259"/>
                </a:cubicBezTo>
                <a:cubicBezTo>
                  <a:pt x="6027713" y="3626559"/>
                  <a:pt x="6008663" y="3588459"/>
                  <a:pt x="6021363" y="3553534"/>
                </a:cubicBezTo>
                <a:cubicBezTo>
                  <a:pt x="6028507" y="3527340"/>
                  <a:pt x="6051724" y="3510076"/>
                  <a:pt x="6077620" y="3508439"/>
                </a:cubicBezTo>
                <a:close/>
                <a:moveTo>
                  <a:pt x="652146" y="3453770"/>
                </a:moveTo>
                <a:cubicBezTo>
                  <a:pt x="678042" y="3448561"/>
                  <a:pt x="704831" y="3459872"/>
                  <a:pt x="719119" y="3483684"/>
                </a:cubicBezTo>
                <a:cubicBezTo>
                  <a:pt x="738169" y="3515434"/>
                  <a:pt x="728644" y="3556709"/>
                  <a:pt x="696894" y="3575759"/>
                </a:cubicBezTo>
                <a:cubicBezTo>
                  <a:pt x="668319" y="3594809"/>
                  <a:pt x="627043" y="3585284"/>
                  <a:pt x="604818" y="3556709"/>
                </a:cubicBezTo>
                <a:cubicBezTo>
                  <a:pt x="585768" y="3524959"/>
                  <a:pt x="595293" y="3483684"/>
                  <a:pt x="627043" y="3464634"/>
                </a:cubicBezTo>
                <a:cubicBezTo>
                  <a:pt x="634981" y="3459078"/>
                  <a:pt x="643514" y="3455506"/>
                  <a:pt x="652146" y="3453770"/>
                </a:cubicBezTo>
                <a:close/>
                <a:moveTo>
                  <a:pt x="5629399" y="3434521"/>
                </a:moveTo>
                <a:cubicBezTo>
                  <a:pt x="5639965" y="3435067"/>
                  <a:pt x="5650681" y="3437647"/>
                  <a:pt x="5661000" y="3442409"/>
                </a:cubicBezTo>
                <a:cubicBezTo>
                  <a:pt x="5702275" y="3461459"/>
                  <a:pt x="5718150" y="3512259"/>
                  <a:pt x="5699100" y="3550359"/>
                </a:cubicBezTo>
                <a:cubicBezTo>
                  <a:pt x="5680050" y="3591634"/>
                  <a:pt x="5629250" y="3607509"/>
                  <a:pt x="5591150" y="3588459"/>
                </a:cubicBezTo>
                <a:cubicBezTo>
                  <a:pt x="5549875" y="3569409"/>
                  <a:pt x="5534000" y="3521784"/>
                  <a:pt x="5553050" y="3480509"/>
                </a:cubicBezTo>
                <a:cubicBezTo>
                  <a:pt x="5567337" y="3449553"/>
                  <a:pt x="5597698" y="3432884"/>
                  <a:pt x="5629399" y="3434521"/>
                </a:cubicBezTo>
                <a:close/>
                <a:moveTo>
                  <a:pt x="6571180" y="3413834"/>
                </a:moveTo>
                <a:cubicBezTo>
                  <a:pt x="6577674" y="3413636"/>
                  <a:pt x="6584318" y="3414628"/>
                  <a:pt x="6590762" y="3417009"/>
                </a:cubicBezTo>
                <a:cubicBezTo>
                  <a:pt x="6613314" y="3426534"/>
                  <a:pt x="6626201" y="3455109"/>
                  <a:pt x="6616536" y="3480509"/>
                </a:cubicBezTo>
                <a:cubicBezTo>
                  <a:pt x="6606871" y="3502734"/>
                  <a:pt x="6577875" y="3515434"/>
                  <a:pt x="6552102" y="3505909"/>
                </a:cubicBezTo>
                <a:cubicBezTo>
                  <a:pt x="6529550" y="3496384"/>
                  <a:pt x="6516663" y="3467809"/>
                  <a:pt x="6526328" y="3442409"/>
                </a:cubicBezTo>
                <a:cubicBezTo>
                  <a:pt x="6533576" y="3425740"/>
                  <a:pt x="6551699" y="3414429"/>
                  <a:pt x="6571180" y="3413834"/>
                </a:cubicBezTo>
                <a:close/>
                <a:moveTo>
                  <a:pt x="905778" y="3407087"/>
                </a:moveTo>
                <a:cubicBezTo>
                  <a:pt x="926595" y="3410659"/>
                  <a:pt x="945809" y="3421772"/>
                  <a:pt x="958618" y="3439234"/>
                </a:cubicBezTo>
                <a:cubicBezTo>
                  <a:pt x="984237" y="3474159"/>
                  <a:pt x="974631" y="3524959"/>
                  <a:pt x="939405" y="3550359"/>
                </a:cubicBezTo>
                <a:cubicBezTo>
                  <a:pt x="900975" y="3578934"/>
                  <a:pt x="849739" y="3569409"/>
                  <a:pt x="824120" y="3531309"/>
                </a:cubicBezTo>
                <a:cubicBezTo>
                  <a:pt x="798500" y="3496384"/>
                  <a:pt x="808108" y="3445584"/>
                  <a:pt x="843335" y="3420184"/>
                </a:cubicBezTo>
                <a:cubicBezTo>
                  <a:pt x="862548" y="3407484"/>
                  <a:pt x="884963" y="3403515"/>
                  <a:pt x="905778" y="3407087"/>
                </a:cubicBezTo>
                <a:close/>
                <a:moveTo>
                  <a:pt x="5871294" y="3404756"/>
                </a:moveTo>
                <a:cubicBezTo>
                  <a:pt x="5881464" y="3403515"/>
                  <a:pt x="5891981" y="3404309"/>
                  <a:pt x="5902300" y="3407484"/>
                </a:cubicBezTo>
                <a:cubicBezTo>
                  <a:pt x="5946750" y="3420184"/>
                  <a:pt x="5972150" y="3464634"/>
                  <a:pt x="5959450" y="3509084"/>
                </a:cubicBezTo>
                <a:cubicBezTo>
                  <a:pt x="5946750" y="3550359"/>
                  <a:pt x="5902300" y="3575759"/>
                  <a:pt x="5857850" y="3563059"/>
                </a:cubicBezTo>
                <a:cubicBezTo>
                  <a:pt x="5816575" y="3550359"/>
                  <a:pt x="5791175" y="3505909"/>
                  <a:pt x="5803875" y="3461459"/>
                </a:cubicBezTo>
                <a:cubicBezTo>
                  <a:pt x="5813400" y="3430503"/>
                  <a:pt x="5840784" y="3408476"/>
                  <a:pt x="5871294" y="3404756"/>
                </a:cubicBezTo>
                <a:close/>
                <a:moveTo>
                  <a:pt x="229160" y="3363034"/>
                </a:moveTo>
                <a:cubicBezTo>
                  <a:pt x="254933" y="3356684"/>
                  <a:pt x="283929" y="3369384"/>
                  <a:pt x="290372" y="3394784"/>
                </a:cubicBezTo>
                <a:cubicBezTo>
                  <a:pt x="300037" y="3420184"/>
                  <a:pt x="283929" y="3445584"/>
                  <a:pt x="261377" y="3455109"/>
                </a:cubicBezTo>
                <a:cubicBezTo>
                  <a:pt x="235603" y="3461459"/>
                  <a:pt x="206608" y="3448759"/>
                  <a:pt x="200165" y="3423359"/>
                </a:cubicBezTo>
                <a:cubicBezTo>
                  <a:pt x="190499" y="3397959"/>
                  <a:pt x="206608" y="3372559"/>
                  <a:pt x="229160" y="3363034"/>
                </a:cubicBezTo>
                <a:close/>
                <a:moveTo>
                  <a:pt x="1097104" y="3359611"/>
                </a:moveTo>
                <a:cubicBezTo>
                  <a:pt x="1128508" y="3356486"/>
                  <a:pt x="1161249" y="3372559"/>
                  <a:pt x="1177918" y="3401134"/>
                </a:cubicBezTo>
                <a:cubicBezTo>
                  <a:pt x="1200143" y="3439234"/>
                  <a:pt x="1187443" y="3486859"/>
                  <a:pt x="1146168" y="3509084"/>
                </a:cubicBezTo>
                <a:cubicBezTo>
                  <a:pt x="1108068" y="3534484"/>
                  <a:pt x="1060444" y="3518609"/>
                  <a:pt x="1038218" y="3480509"/>
                </a:cubicBezTo>
                <a:cubicBezTo>
                  <a:pt x="1015994" y="3442409"/>
                  <a:pt x="1028694" y="3394784"/>
                  <a:pt x="1066794" y="3369384"/>
                </a:cubicBezTo>
                <a:cubicBezTo>
                  <a:pt x="1076319" y="3363828"/>
                  <a:pt x="1086639" y="3360653"/>
                  <a:pt x="1097104" y="3359611"/>
                </a:cubicBezTo>
                <a:close/>
                <a:moveTo>
                  <a:pt x="392902" y="3323148"/>
                </a:moveTo>
                <a:cubicBezTo>
                  <a:pt x="413143" y="3322553"/>
                  <a:pt x="433384" y="3334459"/>
                  <a:pt x="442908" y="3353509"/>
                </a:cubicBezTo>
                <a:cubicBezTo>
                  <a:pt x="455608" y="3378909"/>
                  <a:pt x="446083" y="3410659"/>
                  <a:pt x="420684" y="3423359"/>
                </a:cubicBezTo>
                <a:cubicBezTo>
                  <a:pt x="392109" y="3436059"/>
                  <a:pt x="363534" y="3426534"/>
                  <a:pt x="350834" y="3401134"/>
                </a:cubicBezTo>
                <a:cubicBezTo>
                  <a:pt x="338134" y="3372559"/>
                  <a:pt x="347659" y="3340809"/>
                  <a:pt x="373059" y="3328109"/>
                </a:cubicBezTo>
                <a:cubicBezTo>
                  <a:pt x="379409" y="3324934"/>
                  <a:pt x="386156" y="3323347"/>
                  <a:pt x="392902" y="3323148"/>
                </a:cubicBezTo>
                <a:close/>
                <a:moveTo>
                  <a:pt x="6166520" y="3294920"/>
                </a:moveTo>
                <a:cubicBezTo>
                  <a:pt x="6175152" y="3293581"/>
                  <a:pt x="6184081" y="3293978"/>
                  <a:pt x="6192813" y="3296359"/>
                </a:cubicBezTo>
                <a:cubicBezTo>
                  <a:pt x="6227738" y="3305884"/>
                  <a:pt x="6249963" y="3340809"/>
                  <a:pt x="6240438" y="3378909"/>
                </a:cubicBezTo>
                <a:cubicBezTo>
                  <a:pt x="6230913" y="3413834"/>
                  <a:pt x="6195988" y="3436059"/>
                  <a:pt x="6161063" y="3426534"/>
                </a:cubicBezTo>
                <a:cubicBezTo>
                  <a:pt x="6126138" y="3417009"/>
                  <a:pt x="6103913" y="3382084"/>
                  <a:pt x="6110263" y="3347159"/>
                </a:cubicBezTo>
                <a:cubicBezTo>
                  <a:pt x="6117406" y="3318584"/>
                  <a:pt x="6140624" y="3298939"/>
                  <a:pt x="6166520" y="3294920"/>
                </a:cubicBezTo>
                <a:close/>
                <a:moveTo>
                  <a:pt x="6425729" y="3273390"/>
                </a:moveTo>
                <a:cubicBezTo>
                  <a:pt x="6432525" y="3272348"/>
                  <a:pt x="6439669" y="3272547"/>
                  <a:pt x="6446813" y="3274134"/>
                </a:cubicBezTo>
                <a:cubicBezTo>
                  <a:pt x="6475388" y="3280484"/>
                  <a:pt x="6491263" y="3309059"/>
                  <a:pt x="6484913" y="3337634"/>
                </a:cubicBezTo>
                <a:cubicBezTo>
                  <a:pt x="6478563" y="3366209"/>
                  <a:pt x="6449988" y="3382084"/>
                  <a:pt x="6424588" y="3375734"/>
                </a:cubicBezTo>
                <a:cubicBezTo>
                  <a:pt x="6396013" y="3369384"/>
                  <a:pt x="6376963" y="3340809"/>
                  <a:pt x="6383313" y="3312234"/>
                </a:cubicBezTo>
                <a:cubicBezTo>
                  <a:pt x="6388075" y="3290803"/>
                  <a:pt x="6405339" y="3276515"/>
                  <a:pt x="6425729" y="3273390"/>
                </a:cubicBezTo>
                <a:close/>
                <a:moveTo>
                  <a:pt x="5718348" y="3246353"/>
                </a:moveTo>
                <a:cubicBezTo>
                  <a:pt x="5728865" y="3246154"/>
                  <a:pt x="5739581" y="3247940"/>
                  <a:pt x="5749900" y="3251909"/>
                </a:cubicBezTo>
                <a:cubicBezTo>
                  <a:pt x="5791175" y="3267784"/>
                  <a:pt x="5813400" y="3312234"/>
                  <a:pt x="5797525" y="3356684"/>
                </a:cubicBezTo>
                <a:cubicBezTo>
                  <a:pt x="5778475" y="3397959"/>
                  <a:pt x="5734025" y="3417009"/>
                  <a:pt x="5692750" y="3401134"/>
                </a:cubicBezTo>
                <a:cubicBezTo>
                  <a:pt x="5648300" y="3385259"/>
                  <a:pt x="5629250" y="3337634"/>
                  <a:pt x="5645125" y="3296359"/>
                </a:cubicBezTo>
                <a:cubicBezTo>
                  <a:pt x="5657031" y="3265403"/>
                  <a:pt x="5686797" y="3246948"/>
                  <a:pt x="5718348" y="3246353"/>
                </a:cubicBezTo>
                <a:close/>
                <a:moveTo>
                  <a:pt x="569546" y="3238862"/>
                </a:moveTo>
                <a:cubicBezTo>
                  <a:pt x="595293" y="3237225"/>
                  <a:pt x="621487" y="3250322"/>
                  <a:pt x="633394" y="3274134"/>
                </a:cubicBezTo>
                <a:cubicBezTo>
                  <a:pt x="649269" y="3305884"/>
                  <a:pt x="636569" y="3347159"/>
                  <a:pt x="604818" y="3363034"/>
                </a:cubicBezTo>
                <a:cubicBezTo>
                  <a:pt x="573068" y="3378909"/>
                  <a:pt x="531793" y="3366209"/>
                  <a:pt x="515918" y="3334459"/>
                </a:cubicBezTo>
                <a:cubicBezTo>
                  <a:pt x="496868" y="3302709"/>
                  <a:pt x="509568" y="3261434"/>
                  <a:pt x="544493" y="3245559"/>
                </a:cubicBezTo>
                <a:cubicBezTo>
                  <a:pt x="552430" y="3241590"/>
                  <a:pt x="560963" y="3239408"/>
                  <a:pt x="569546" y="3238862"/>
                </a:cubicBezTo>
                <a:close/>
                <a:moveTo>
                  <a:pt x="788237" y="3195354"/>
                </a:moveTo>
                <a:cubicBezTo>
                  <a:pt x="819911" y="3189997"/>
                  <a:pt x="852935" y="3204284"/>
                  <a:pt x="869746" y="3232859"/>
                </a:cubicBezTo>
                <a:cubicBezTo>
                  <a:pt x="892161" y="3274134"/>
                  <a:pt x="879353" y="3321759"/>
                  <a:pt x="840926" y="3343984"/>
                </a:cubicBezTo>
                <a:cubicBezTo>
                  <a:pt x="802497" y="3369384"/>
                  <a:pt x="754461" y="3356684"/>
                  <a:pt x="728842" y="3315409"/>
                </a:cubicBezTo>
                <a:cubicBezTo>
                  <a:pt x="706425" y="3277309"/>
                  <a:pt x="719235" y="3229684"/>
                  <a:pt x="757664" y="3207459"/>
                </a:cubicBezTo>
                <a:cubicBezTo>
                  <a:pt x="767270" y="3201109"/>
                  <a:pt x="777679" y="3197140"/>
                  <a:pt x="788237" y="3195354"/>
                </a:cubicBezTo>
                <a:close/>
                <a:moveTo>
                  <a:pt x="5988961" y="3194759"/>
                </a:moveTo>
                <a:cubicBezTo>
                  <a:pt x="6033808" y="3204284"/>
                  <a:pt x="6062638" y="3245559"/>
                  <a:pt x="6053028" y="3290009"/>
                </a:cubicBezTo>
                <a:cubicBezTo>
                  <a:pt x="6043418" y="3334459"/>
                  <a:pt x="6001774" y="3363034"/>
                  <a:pt x="5956927" y="3353509"/>
                </a:cubicBezTo>
                <a:cubicBezTo>
                  <a:pt x="5912080" y="3343984"/>
                  <a:pt x="5883250" y="3302709"/>
                  <a:pt x="5892860" y="3258259"/>
                </a:cubicBezTo>
                <a:cubicBezTo>
                  <a:pt x="5902470" y="3213809"/>
                  <a:pt x="5944114" y="3188409"/>
                  <a:pt x="5988961" y="3194759"/>
                </a:cubicBezTo>
                <a:close/>
                <a:moveTo>
                  <a:pt x="1014505" y="3167821"/>
                </a:moveTo>
                <a:cubicBezTo>
                  <a:pt x="1045759" y="3166184"/>
                  <a:pt x="1077906" y="3182853"/>
                  <a:pt x="1092193" y="3213809"/>
                </a:cubicBezTo>
                <a:cubicBezTo>
                  <a:pt x="1111244" y="3251909"/>
                  <a:pt x="1092193" y="3302709"/>
                  <a:pt x="1054094" y="3321759"/>
                </a:cubicBezTo>
                <a:cubicBezTo>
                  <a:pt x="1012818" y="3340809"/>
                  <a:pt x="965193" y="3321759"/>
                  <a:pt x="946144" y="3283659"/>
                </a:cubicBezTo>
                <a:cubicBezTo>
                  <a:pt x="927092" y="3242384"/>
                  <a:pt x="942968" y="3194759"/>
                  <a:pt x="984241" y="3175709"/>
                </a:cubicBezTo>
                <a:cubicBezTo>
                  <a:pt x="993767" y="3170947"/>
                  <a:pt x="1004086" y="3168367"/>
                  <a:pt x="1014505" y="3167821"/>
                </a:cubicBezTo>
                <a:close/>
                <a:moveTo>
                  <a:pt x="6673825" y="3147134"/>
                </a:moveTo>
                <a:cubicBezTo>
                  <a:pt x="6699225" y="3156659"/>
                  <a:pt x="6715100" y="3182059"/>
                  <a:pt x="6705575" y="3207459"/>
                </a:cubicBezTo>
                <a:cubicBezTo>
                  <a:pt x="6699225" y="3232859"/>
                  <a:pt x="6670650" y="3245559"/>
                  <a:pt x="6645250" y="3239209"/>
                </a:cubicBezTo>
                <a:cubicBezTo>
                  <a:pt x="6623025" y="3229684"/>
                  <a:pt x="6607150" y="3204284"/>
                  <a:pt x="6616675" y="3178884"/>
                </a:cubicBezTo>
                <a:cubicBezTo>
                  <a:pt x="6623025" y="3153484"/>
                  <a:pt x="6651600" y="3140784"/>
                  <a:pt x="6673825" y="3147134"/>
                </a:cubicBezTo>
                <a:close/>
                <a:moveTo>
                  <a:pt x="167977" y="3092365"/>
                </a:moveTo>
                <a:cubicBezTo>
                  <a:pt x="186134" y="3095342"/>
                  <a:pt x="201612" y="3109034"/>
                  <a:pt x="206374" y="3128084"/>
                </a:cubicBezTo>
                <a:cubicBezTo>
                  <a:pt x="212724" y="3153484"/>
                  <a:pt x="196849" y="3178884"/>
                  <a:pt x="171449" y="3185234"/>
                </a:cubicBezTo>
                <a:cubicBezTo>
                  <a:pt x="146050" y="3191584"/>
                  <a:pt x="120650" y="3175709"/>
                  <a:pt x="114300" y="3150309"/>
                </a:cubicBezTo>
                <a:cubicBezTo>
                  <a:pt x="107950" y="3124909"/>
                  <a:pt x="123825" y="3099509"/>
                  <a:pt x="149224" y="3093159"/>
                </a:cubicBezTo>
                <a:cubicBezTo>
                  <a:pt x="155575" y="3091572"/>
                  <a:pt x="161924" y="3091373"/>
                  <a:pt x="167977" y="3092365"/>
                </a:cubicBezTo>
                <a:close/>
                <a:moveTo>
                  <a:pt x="317255" y="3074208"/>
                </a:moveTo>
                <a:cubicBezTo>
                  <a:pt x="338222" y="3075101"/>
                  <a:pt x="356926" y="3087603"/>
                  <a:pt x="366580" y="3109034"/>
                </a:cubicBezTo>
                <a:cubicBezTo>
                  <a:pt x="376234" y="3134434"/>
                  <a:pt x="363362" y="3166184"/>
                  <a:pt x="334401" y="3175709"/>
                </a:cubicBezTo>
                <a:cubicBezTo>
                  <a:pt x="308658" y="3185234"/>
                  <a:pt x="276478" y="3172534"/>
                  <a:pt x="266825" y="3147134"/>
                </a:cubicBezTo>
                <a:cubicBezTo>
                  <a:pt x="257171" y="3118559"/>
                  <a:pt x="270043" y="3089984"/>
                  <a:pt x="295786" y="3077284"/>
                </a:cubicBezTo>
                <a:cubicBezTo>
                  <a:pt x="303026" y="3074903"/>
                  <a:pt x="310267" y="3073911"/>
                  <a:pt x="317255" y="3074208"/>
                </a:cubicBezTo>
                <a:close/>
                <a:moveTo>
                  <a:pt x="6262663" y="3074109"/>
                </a:moveTo>
                <a:cubicBezTo>
                  <a:pt x="6300763" y="3080459"/>
                  <a:pt x="6322988" y="3115384"/>
                  <a:pt x="6319813" y="3153484"/>
                </a:cubicBezTo>
                <a:cubicBezTo>
                  <a:pt x="6313463" y="3188409"/>
                  <a:pt x="6278538" y="3213809"/>
                  <a:pt x="6240438" y="3207459"/>
                </a:cubicBezTo>
                <a:cubicBezTo>
                  <a:pt x="6205513" y="3201109"/>
                  <a:pt x="6180113" y="3166184"/>
                  <a:pt x="6186463" y="3131259"/>
                </a:cubicBezTo>
                <a:cubicBezTo>
                  <a:pt x="6192813" y="3093159"/>
                  <a:pt x="6227738" y="3070934"/>
                  <a:pt x="6262663" y="3074109"/>
                </a:cubicBezTo>
                <a:close/>
                <a:moveTo>
                  <a:pt x="5790083" y="3049156"/>
                </a:moveTo>
                <a:cubicBezTo>
                  <a:pt x="5800700" y="3047915"/>
                  <a:pt x="5811812" y="3048709"/>
                  <a:pt x="5822925" y="3051884"/>
                </a:cubicBezTo>
                <a:cubicBezTo>
                  <a:pt x="5864200" y="3064584"/>
                  <a:pt x="5889600" y="3109034"/>
                  <a:pt x="5876900" y="3153484"/>
                </a:cubicBezTo>
                <a:cubicBezTo>
                  <a:pt x="5864200" y="3194759"/>
                  <a:pt x="5819750" y="3220159"/>
                  <a:pt x="5778475" y="3207459"/>
                </a:cubicBezTo>
                <a:cubicBezTo>
                  <a:pt x="5734025" y="3194759"/>
                  <a:pt x="5708625" y="3150309"/>
                  <a:pt x="5721325" y="3105859"/>
                </a:cubicBezTo>
                <a:cubicBezTo>
                  <a:pt x="5730850" y="3074903"/>
                  <a:pt x="5758234" y="3052876"/>
                  <a:pt x="5790083" y="3049156"/>
                </a:cubicBezTo>
                <a:close/>
                <a:moveTo>
                  <a:pt x="6520764" y="3023309"/>
                </a:moveTo>
                <a:cubicBezTo>
                  <a:pt x="6546517" y="3026484"/>
                  <a:pt x="6569051" y="3051884"/>
                  <a:pt x="6562613" y="3080459"/>
                </a:cubicBezTo>
                <a:cubicBezTo>
                  <a:pt x="6559393" y="3109034"/>
                  <a:pt x="6533641" y="3131259"/>
                  <a:pt x="6504669" y="3124909"/>
                </a:cubicBezTo>
                <a:cubicBezTo>
                  <a:pt x="6475697" y="3121734"/>
                  <a:pt x="6453163" y="3096334"/>
                  <a:pt x="6459601" y="3067759"/>
                </a:cubicBezTo>
                <a:cubicBezTo>
                  <a:pt x="6462820" y="3039184"/>
                  <a:pt x="6488573" y="3016959"/>
                  <a:pt x="6520764" y="3023309"/>
                </a:cubicBezTo>
                <a:close/>
                <a:moveTo>
                  <a:pt x="502821" y="3015768"/>
                </a:moveTo>
                <a:cubicBezTo>
                  <a:pt x="528419" y="3016364"/>
                  <a:pt x="554018" y="3031247"/>
                  <a:pt x="563543" y="3055059"/>
                </a:cubicBezTo>
                <a:cubicBezTo>
                  <a:pt x="579418" y="3089984"/>
                  <a:pt x="563543" y="3128084"/>
                  <a:pt x="528618" y="3143959"/>
                </a:cubicBezTo>
                <a:cubicBezTo>
                  <a:pt x="493693" y="3156659"/>
                  <a:pt x="455593" y="3140784"/>
                  <a:pt x="442893" y="3109034"/>
                </a:cubicBezTo>
                <a:cubicBezTo>
                  <a:pt x="427018" y="3074109"/>
                  <a:pt x="442893" y="3036009"/>
                  <a:pt x="477818" y="3020134"/>
                </a:cubicBezTo>
                <a:cubicBezTo>
                  <a:pt x="485755" y="3016959"/>
                  <a:pt x="494288" y="3015570"/>
                  <a:pt x="502821" y="3015768"/>
                </a:cubicBezTo>
                <a:close/>
                <a:moveTo>
                  <a:pt x="6055582" y="2978859"/>
                </a:moveTo>
                <a:cubicBezTo>
                  <a:pt x="6100444" y="2982034"/>
                  <a:pt x="6132488" y="3023309"/>
                  <a:pt x="6126079" y="3067759"/>
                </a:cubicBezTo>
                <a:cubicBezTo>
                  <a:pt x="6122875" y="3112209"/>
                  <a:pt x="6081217" y="3143959"/>
                  <a:pt x="6036356" y="3137609"/>
                </a:cubicBezTo>
                <a:cubicBezTo>
                  <a:pt x="5991494" y="3134434"/>
                  <a:pt x="5959450" y="3093159"/>
                  <a:pt x="5965859" y="3048709"/>
                </a:cubicBezTo>
                <a:cubicBezTo>
                  <a:pt x="5969063" y="3004259"/>
                  <a:pt x="6010720" y="2972509"/>
                  <a:pt x="6055582" y="2978859"/>
                </a:cubicBezTo>
                <a:close/>
                <a:moveTo>
                  <a:pt x="720812" y="2977321"/>
                </a:moveTo>
                <a:cubicBezTo>
                  <a:pt x="752065" y="2975684"/>
                  <a:pt x="784213" y="2992353"/>
                  <a:pt x="798500" y="3023309"/>
                </a:cubicBezTo>
                <a:cubicBezTo>
                  <a:pt x="817551" y="3064584"/>
                  <a:pt x="801676" y="3112209"/>
                  <a:pt x="760400" y="3131259"/>
                </a:cubicBezTo>
                <a:cubicBezTo>
                  <a:pt x="722300" y="3150309"/>
                  <a:pt x="671500" y="3134434"/>
                  <a:pt x="652450" y="3093159"/>
                </a:cubicBezTo>
                <a:cubicBezTo>
                  <a:pt x="633400" y="3055059"/>
                  <a:pt x="649275" y="3004259"/>
                  <a:pt x="690550" y="2985209"/>
                </a:cubicBezTo>
                <a:cubicBezTo>
                  <a:pt x="700075" y="2980447"/>
                  <a:pt x="710394" y="2977867"/>
                  <a:pt x="720812" y="2977321"/>
                </a:cubicBezTo>
                <a:close/>
                <a:moveTo>
                  <a:pt x="949119" y="2967449"/>
                </a:moveTo>
                <a:cubicBezTo>
                  <a:pt x="980670" y="2968937"/>
                  <a:pt x="1010437" y="2989178"/>
                  <a:pt x="1022344" y="3020134"/>
                </a:cubicBezTo>
                <a:cubicBezTo>
                  <a:pt x="1038218" y="3061409"/>
                  <a:pt x="1015994" y="3109034"/>
                  <a:pt x="974718" y="3124909"/>
                </a:cubicBezTo>
                <a:cubicBezTo>
                  <a:pt x="933442" y="3140784"/>
                  <a:pt x="885816" y="3118559"/>
                  <a:pt x="869943" y="3077284"/>
                </a:cubicBezTo>
                <a:cubicBezTo>
                  <a:pt x="854069" y="3036009"/>
                  <a:pt x="876292" y="2988384"/>
                  <a:pt x="917567" y="2972509"/>
                </a:cubicBezTo>
                <a:cubicBezTo>
                  <a:pt x="927886" y="2968540"/>
                  <a:pt x="938603" y="2966953"/>
                  <a:pt x="949119" y="2967449"/>
                </a:cubicBezTo>
                <a:close/>
                <a:moveTo>
                  <a:pt x="6718573" y="2873290"/>
                </a:moveTo>
                <a:cubicBezTo>
                  <a:pt x="6724625" y="2872298"/>
                  <a:pt x="6730975" y="2872497"/>
                  <a:pt x="6737325" y="2874084"/>
                </a:cubicBezTo>
                <a:cubicBezTo>
                  <a:pt x="6762725" y="2877259"/>
                  <a:pt x="6778600" y="2902659"/>
                  <a:pt x="6772250" y="2928059"/>
                </a:cubicBezTo>
                <a:cubicBezTo>
                  <a:pt x="6765900" y="2953459"/>
                  <a:pt x="6740500" y="2969334"/>
                  <a:pt x="6715100" y="2966159"/>
                </a:cubicBezTo>
                <a:cubicBezTo>
                  <a:pt x="6689700" y="2959809"/>
                  <a:pt x="6673825" y="2934409"/>
                  <a:pt x="6680175" y="2909009"/>
                </a:cubicBezTo>
                <a:cubicBezTo>
                  <a:pt x="6684938" y="2889959"/>
                  <a:pt x="6700416" y="2876267"/>
                  <a:pt x="6718573" y="2873290"/>
                </a:cubicBezTo>
                <a:close/>
                <a:moveTo>
                  <a:pt x="6316638" y="2848684"/>
                </a:moveTo>
                <a:cubicBezTo>
                  <a:pt x="6354738" y="2851859"/>
                  <a:pt x="6380138" y="2883609"/>
                  <a:pt x="6376963" y="2921709"/>
                </a:cubicBezTo>
                <a:cubicBezTo>
                  <a:pt x="6373788" y="2959809"/>
                  <a:pt x="6342038" y="2985209"/>
                  <a:pt x="6303938" y="2982034"/>
                </a:cubicBezTo>
                <a:cubicBezTo>
                  <a:pt x="6269013" y="2978859"/>
                  <a:pt x="6240438" y="2947109"/>
                  <a:pt x="6243613" y="2909009"/>
                </a:cubicBezTo>
                <a:cubicBezTo>
                  <a:pt x="6246788" y="2874084"/>
                  <a:pt x="6278538" y="2845509"/>
                  <a:pt x="6316638" y="2848684"/>
                </a:cubicBezTo>
                <a:close/>
                <a:moveTo>
                  <a:pt x="5876900" y="2845509"/>
                </a:moveTo>
                <a:cubicBezTo>
                  <a:pt x="5921350" y="2855034"/>
                  <a:pt x="5949925" y="2899484"/>
                  <a:pt x="5940400" y="2943934"/>
                </a:cubicBezTo>
                <a:cubicBezTo>
                  <a:pt x="5930875" y="2985209"/>
                  <a:pt x="5889600" y="3013784"/>
                  <a:pt x="5845150" y="3004259"/>
                </a:cubicBezTo>
                <a:cubicBezTo>
                  <a:pt x="5800700" y="2997909"/>
                  <a:pt x="5775300" y="2953459"/>
                  <a:pt x="5781650" y="2909009"/>
                </a:cubicBezTo>
                <a:cubicBezTo>
                  <a:pt x="5791175" y="2867734"/>
                  <a:pt x="5835625" y="2839162"/>
                  <a:pt x="5876900" y="2845509"/>
                </a:cubicBezTo>
                <a:close/>
                <a:moveTo>
                  <a:pt x="263316" y="2820708"/>
                </a:moveTo>
                <a:cubicBezTo>
                  <a:pt x="284132" y="2822494"/>
                  <a:pt x="302233" y="2836780"/>
                  <a:pt x="309473" y="2858209"/>
                </a:cubicBezTo>
                <a:cubicBezTo>
                  <a:pt x="315909" y="2883609"/>
                  <a:pt x="299819" y="2915359"/>
                  <a:pt x="274076" y="2921709"/>
                </a:cubicBezTo>
                <a:cubicBezTo>
                  <a:pt x="245115" y="2931234"/>
                  <a:pt x="216154" y="2915359"/>
                  <a:pt x="206500" y="2886784"/>
                </a:cubicBezTo>
                <a:cubicBezTo>
                  <a:pt x="196846" y="2858209"/>
                  <a:pt x="212936" y="2829636"/>
                  <a:pt x="241897" y="2823290"/>
                </a:cubicBezTo>
                <a:cubicBezTo>
                  <a:pt x="249137" y="2820906"/>
                  <a:pt x="256377" y="2820113"/>
                  <a:pt x="263316" y="2820708"/>
                </a:cubicBezTo>
                <a:close/>
                <a:moveTo>
                  <a:pt x="92075" y="2816941"/>
                </a:moveTo>
                <a:cubicBezTo>
                  <a:pt x="117475" y="2813763"/>
                  <a:pt x="142874" y="2829636"/>
                  <a:pt x="146049" y="2855034"/>
                </a:cubicBezTo>
                <a:cubicBezTo>
                  <a:pt x="149224" y="2880434"/>
                  <a:pt x="133350" y="2905834"/>
                  <a:pt x="107950" y="2909009"/>
                </a:cubicBezTo>
                <a:cubicBezTo>
                  <a:pt x="82550" y="2912184"/>
                  <a:pt x="57150" y="2896309"/>
                  <a:pt x="53975" y="2870909"/>
                </a:cubicBezTo>
                <a:cubicBezTo>
                  <a:pt x="50800" y="2845509"/>
                  <a:pt x="66675" y="2820113"/>
                  <a:pt x="92075" y="2816941"/>
                </a:cubicBezTo>
                <a:close/>
                <a:moveTo>
                  <a:pt x="453360" y="2789550"/>
                </a:moveTo>
                <a:cubicBezTo>
                  <a:pt x="479405" y="2792526"/>
                  <a:pt x="503218" y="2809792"/>
                  <a:pt x="512743" y="2835985"/>
                </a:cubicBezTo>
                <a:cubicBezTo>
                  <a:pt x="525443" y="2870909"/>
                  <a:pt x="506393" y="2905834"/>
                  <a:pt x="471468" y="2918534"/>
                </a:cubicBezTo>
                <a:cubicBezTo>
                  <a:pt x="436543" y="2931234"/>
                  <a:pt x="398443" y="2912184"/>
                  <a:pt x="385743" y="2877259"/>
                </a:cubicBezTo>
                <a:cubicBezTo>
                  <a:pt x="373043" y="2842334"/>
                  <a:pt x="392093" y="2804236"/>
                  <a:pt x="427018" y="2791534"/>
                </a:cubicBezTo>
                <a:cubicBezTo>
                  <a:pt x="435749" y="2789153"/>
                  <a:pt x="444679" y="2788557"/>
                  <a:pt x="453360" y="2789550"/>
                </a:cubicBezTo>
                <a:close/>
                <a:moveTo>
                  <a:pt x="6568303" y="2766134"/>
                </a:moveTo>
                <a:cubicBezTo>
                  <a:pt x="6597299" y="2766134"/>
                  <a:pt x="6619851" y="2791534"/>
                  <a:pt x="6619851" y="2820110"/>
                </a:cubicBezTo>
                <a:cubicBezTo>
                  <a:pt x="6616629" y="2851859"/>
                  <a:pt x="6590855" y="2870909"/>
                  <a:pt x="6561860" y="2870909"/>
                </a:cubicBezTo>
                <a:cubicBezTo>
                  <a:pt x="6532865" y="2867734"/>
                  <a:pt x="6510313" y="2842334"/>
                  <a:pt x="6513534" y="2813759"/>
                </a:cubicBezTo>
                <a:cubicBezTo>
                  <a:pt x="6513534" y="2785184"/>
                  <a:pt x="6539308" y="2762959"/>
                  <a:pt x="6568303" y="2766134"/>
                </a:cubicBezTo>
                <a:close/>
                <a:moveTo>
                  <a:pt x="898893" y="2763405"/>
                </a:moveTo>
                <a:cubicBezTo>
                  <a:pt x="931023" y="2767126"/>
                  <a:pt x="958648" y="2789154"/>
                  <a:pt x="968258" y="2820113"/>
                </a:cubicBezTo>
                <a:cubicBezTo>
                  <a:pt x="981068" y="2864559"/>
                  <a:pt x="955445" y="2909009"/>
                  <a:pt x="910605" y="2921709"/>
                </a:cubicBezTo>
                <a:cubicBezTo>
                  <a:pt x="868969" y="2934409"/>
                  <a:pt x="824131" y="2909009"/>
                  <a:pt x="811319" y="2864559"/>
                </a:cubicBezTo>
                <a:cubicBezTo>
                  <a:pt x="798507" y="2823290"/>
                  <a:pt x="824131" y="2778836"/>
                  <a:pt x="865766" y="2766134"/>
                </a:cubicBezTo>
                <a:cubicBezTo>
                  <a:pt x="876975" y="2762959"/>
                  <a:pt x="888184" y="2762165"/>
                  <a:pt x="898893" y="2763405"/>
                </a:cubicBezTo>
                <a:close/>
                <a:moveTo>
                  <a:pt x="671301" y="2754724"/>
                </a:moveTo>
                <a:cubicBezTo>
                  <a:pt x="702853" y="2756213"/>
                  <a:pt x="732619" y="2776453"/>
                  <a:pt x="744525" y="2807413"/>
                </a:cubicBezTo>
                <a:cubicBezTo>
                  <a:pt x="760400" y="2848684"/>
                  <a:pt x="741350" y="2896309"/>
                  <a:pt x="700074" y="2912184"/>
                </a:cubicBezTo>
                <a:cubicBezTo>
                  <a:pt x="658800" y="2928059"/>
                  <a:pt x="611173" y="2905834"/>
                  <a:pt x="595298" y="2864559"/>
                </a:cubicBezTo>
                <a:cubicBezTo>
                  <a:pt x="579423" y="2823285"/>
                  <a:pt x="598473" y="2775659"/>
                  <a:pt x="639751" y="2759784"/>
                </a:cubicBezTo>
                <a:cubicBezTo>
                  <a:pt x="650069" y="2755815"/>
                  <a:pt x="660785" y="2754228"/>
                  <a:pt x="671301" y="2754724"/>
                </a:cubicBezTo>
                <a:close/>
                <a:moveTo>
                  <a:pt x="6103913" y="2753434"/>
                </a:moveTo>
                <a:cubicBezTo>
                  <a:pt x="6148363" y="2756609"/>
                  <a:pt x="6183288" y="2794712"/>
                  <a:pt x="6183288" y="2839162"/>
                </a:cubicBezTo>
                <a:cubicBezTo>
                  <a:pt x="6183288" y="2883609"/>
                  <a:pt x="6145188" y="2918534"/>
                  <a:pt x="6100738" y="2915359"/>
                </a:cubicBezTo>
                <a:cubicBezTo>
                  <a:pt x="6056288" y="2915359"/>
                  <a:pt x="6021363" y="2877259"/>
                  <a:pt x="6021363" y="2832813"/>
                </a:cubicBezTo>
                <a:cubicBezTo>
                  <a:pt x="6024538" y="2788361"/>
                  <a:pt x="6059463" y="2753434"/>
                  <a:pt x="6103913" y="2753434"/>
                </a:cubicBezTo>
                <a:close/>
                <a:moveTo>
                  <a:pt x="5915869" y="2637607"/>
                </a:moveTo>
                <a:cubicBezTo>
                  <a:pt x="5960738" y="2640811"/>
                  <a:pt x="5992788" y="2682468"/>
                  <a:pt x="5989583" y="2727330"/>
                </a:cubicBezTo>
                <a:cubicBezTo>
                  <a:pt x="5983173" y="2772192"/>
                  <a:pt x="5941508" y="2804238"/>
                  <a:pt x="5899844" y="2797830"/>
                </a:cubicBezTo>
                <a:cubicBezTo>
                  <a:pt x="5854974" y="2794622"/>
                  <a:pt x="5822925" y="2752965"/>
                  <a:pt x="5826130" y="2708104"/>
                </a:cubicBezTo>
                <a:cubicBezTo>
                  <a:pt x="5832540" y="2663242"/>
                  <a:pt x="5874204" y="2631198"/>
                  <a:pt x="5915869" y="2637607"/>
                </a:cubicBezTo>
                <a:close/>
                <a:moveTo>
                  <a:pt x="6775425" y="2621721"/>
                </a:moveTo>
                <a:cubicBezTo>
                  <a:pt x="6800825" y="2624946"/>
                  <a:pt x="6816700" y="2650743"/>
                  <a:pt x="6813525" y="2676540"/>
                </a:cubicBezTo>
                <a:cubicBezTo>
                  <a:pt x="6810350" y="2702337"/>
                  <a:pt x="6784950" y="2721685"/>
                  <a:pt x="6759550" y="2718460"/>
                </a:cubicBezTo>
                <a:cubicBezTo>
                  <a:pt x="6734150" y="2712011"/>
                  <a:pt x="6715100" y="2689439"/>
                  <a:pt x="6721450" y="2660417"/>
                </a:cubicBezTo>
                <a:cubicBezTo>
                  <a:pt x="6724625" y="2634620"/>
                  <a:pt x="6750025" y="2618497"/>
                  <a:pt x="6775425" y="2621721"/>
                </a:cubicBezTo>
                <a:close/>
                <a:moveTo>
                  <a:pt x="6351563" y="2618497"/>
                </a:moveTo>
                <a:cubicBezTo>
                  <a:pt x="6389663" y="2618497"/>
                  <a:pt x="6418238" y="2647412"/>
                  <a:pt x="6418238" y="2685966"/>
                </a:cubicBezTo>
                <a:cubicBezTo>
                  <a:pt x="6418238" y="2724520"/>
                  <a:pt x="6386488" y="2753435"/>
                  <a:pt x="6351563" y="2753435"/>
                </a:cubicBezTo>
                <a:cubicBezTo>
                  <a:pt x="6313463" y="2753435"/>
                  <a:pt x="6284888" y="2721307"/>
                  <a:pt x="6284888" y="2685966"/>
                </a:cubicBezTo>
                <a:cubicBezTo>
                  <a:pt x="6284888" y="2647412"/>
                  <a:pt x="6316638" y="2618497"/>
                  <a:pt x="6351563" y="2618497"/>
                </a:cubicBezTo>
                <a:close/>
                <a:moveTo>
                  <a:pt x="228365" y="2560604"/>
                </a:moveTo>
                <a:cubicBezTo>
                  <a:pt x="249038" y="2563729"/>
                  <a:pt x="266542" y="2578016"/>
                  <a:pt x="271371" y="2599448"/>
                </a:cubicBezTo>
                <a:cubicBezTo>
                  <a:pt x="277809" y="2628022"/>
                  <a:pt x="258494" y="2656598"/>
                  <a:pt x="229522" y="2662949"/>
                </a:cubicBezTo>
                <a:cubicBezTo>
                  <a:pt x="200550" y="2669297"/>
                  <a:pt x="174797" y="2650247"/>
                  <a:pt x="168359" y="2621672"/>
                </a:cubicBezTo>
                <a:cubicBezTo>
                  <a:pt x="161921" y="2593098"/>
                  <a:pt x="181236" y="2564523"/>
                  <a:pt x="206989" y="2561348"/>
                </a:cubicBezTo>
                <a:cubicBezTo>
                  <a:pt x="214232" y="2559761"/>
                  <a:pt x="221475" y="2559562"/>
                  <a:pt x="228365" y="2560604"/>
                </a:cubicBezTo>
                <a:close/>
                <a:moveTo>
                  <a:pt x="422900" y="2558141"/>
                </a:moveTo>
                <a:cubicBezTo>
                  <a:pt x="449243" y="2562654"/>
                  <a:pt x="470674" y="2580708"/>
                  <a:pt x="477818" y="2609594"/>
                </a:cubicBezTo>
                <a:cubicBezTo>
                  <a:pt x="487343" y="2644898"/>
                  <a:pt x="465118" y="2680203"/>
                  <a:pt x="430193" y="2689832"/>
                </a:cubicBezTo>
                <a:cubicBezTo>
                  <a:pt x="392093" y="2699460"/>
                  <a:pt x="357168" y="2676993"/>
                  <a:pt x="347643" y="2641689"/>
                </a:cubicBezTo>
                <a:cubicBezTo>
                  <a:pt x="338118" y="2606384"/>
                  <a:pt x="360343" y="2567870"/>
                  <a:pt x="395268" y="2558241"/>
                </a:cubicBezTo>
                <a:cubicBezTo>
                  <a:pt x="404793" y="2556637"/>
                  <a:pt x="414119" y="2556637"/>
                  <a:pt x="422900" y="2558141"/>
                </a:cubicBezTo>
                <a:close/>
                <a:moveTo>
                  <a:pt x="834070" y="2551882"/>
                </a:moveTo>
                <a:cubicBezTo>
                  <a:pt x="878919" y="2545473"/>
                  <a:pt x="923773" y="2574307"/>
                  <a:pt x="930181" y="2619161"/>
                </a:cubicBezTo>
                <a:cubicBezTo>
                  <a:pt x="939793" y="2660813"/>
                  <a:pt x="910957" y="2705666"/>
                  <a:pt x="866105" y="2712074"/>
                </a:cubicBezTo>
                <a:cubicBezTo>
                  <a:pt x="824456" y="2721686"/>
                  <a:pt x="779601" y="2692851"/>
                  <a:pt x="769989" y="2647996"/>
                </a:cubicBezTo>
                <a:cubicBezTo>
                  <a:pt x="763582" y="2606346"/>
                  <a:pt x="792416" y="2561493"/>
                  <a:pt x="834070" y="2551882"/>
                </a:cubicBezTo>
                <a:close/>
                <a:moveTo>
                  <a:pt x="60325" y="2532772"/>
                </a:moveTo>
                <a:cubicBezTo>
                  <a:pt x="85725" y="2532772"/>
                  <a:pt x="107950" y="2551823"/>
                  <a:pt x="111125" y="2577223"/>
                </a:cubicBezTo>
                <a:cubicBezTo>
                  <a:pt x="111125" y="2605798"/>
                  <a:pt x="92075" y="2628022"/>
                  <a:pt x="66675" y="2628022"/>
                </a:cubicBezTo>
                <a:cubicBezTo>
                  <a:pt x="38100" y="2631198"/>
                  <a:pt x="15875" y="2608973"/>
                  <a:pt x="15875" y="2583572"/>
                </a:cubicBezTo>
                <a:cubicBezTo>
                  <a:pt x="12700" y="2558173"/>
                  <a:pt x="34925" y="2535948"/>
                  <a:pt x="60325" y="2532772"/>
                </a:cubicBezTo>
                <a:close/>
                <a:moveTo>
                  <a:pt x="642181" y="2527007"/>
                </a:moveTo>
                <a:cubicBezTo>
                  <a:pt x="672691" y="2530912"/>
                  <a:pt x="700074" y="2553731"/>
                  <a:pt x="709600" y="2587361"/>
                </a:cubicBezTo>
                <a:cubicBezTo>
                  <a:pt x="722300" y="2628997"/>
                  <a:pt x="700074" y="2673837"/>
                  <a:pt x="655625" y="2686649"/>
                </a:cubicBezTo>
                <a:cubicBezTo>
                  <a:pt x="614348" y="2699460"/>
                  <a:pt x="569898" y="2677041"/>
                  <a:pt x="557198" y="2632201"/>
                </a:cubicBezTo>
                <a:cubicBezTo>
                  <a:pt x="544498" y="2590563"/>
                  <a:pt x="566723" y="2542521"/>
                  <a:pt x="611173" y="2529710"/>
                </a:cubicBezTo>
                <a:cubicBezTo>
                  <a:pt x="621492" y="2526506"/>
                  <a:pt x="632011" y="2525706"/>
                  <a:pt x="642181" y="2527007"/>
                </a:cubicBezTo>
                <a:close/>
                <a:moveTo>
                  <a:pt x="6135663" y="2526423"/>
                </a:moveTo>
                <a:cubicBezTo>
                  <a:pt x="6180113" y="2523248"/>
                  <a:pt x="6218213" y="2558173"/>
                  <a:pt x="6221388" y="2602624"/>
                </a:cubicBezTo>
                <a:cubicBezTo>
                  <a:pt x="6221388" y="2647072"/>
                  <a:pt x="6186463" y="2685173"/>
                  <a:pt x="6142013" y="2688348"/>
                </a:cubicBezTo>
                <a:cubicBezTo>
                  <a:pt x="6097563" y="2691522"/>
                  <a:pt x="6059463" y="2656598"/>
                  <a:pt x="6059463" y="2612148"/>
                </a:cubicBezTo>
                <a:cubicBezTo>
                  <a:pt x="6056288" y="2567697"/>
                  <a:pt x="6091213" y="2529598"/>
                  <a:pt x="6135663" y="2526423"/>
                </a:cubicBezTo>
                <a:close/>
                <a:moveTo>
                  <a:pt x="6596808" y="2504197"/>
                </a:moveTo>
                <a:cubicBezTo>
                  <a:pt x="6629039" y="2504197"/>
                  <a:pt x="6651601" y="2526422"/>
                  <a:pt x="6651601" y="2554997"/>
                </a:cubicBezTo>
                <a:cubicBezTo>
                  <a:pt x="6651601" y="2583572"/>
                  <a:pt x="6629039" y="2608972"/>
                  <a:pt x="6600031" y="2608972"/>
                </a:cubicBezTo>
                <a:cubicBezTo>
                  <a:pt x="6571023" y="2608972"/>
                  <a:pt x="6545238" y="2586747"/>
                  <a:pt x="6545238" y="2558172"/>
                </a:cubicBezTo>
                <a:cubicBezTo>
                  <a:pt x="6545238" y="2529597"/>
                  <a:pt x="6567800" y="2504197"/>
                  <a:pt x="6596808" y="2504197"/>
                </a:cubicBezTo>
                <a:close/>
                <a:moveTo>
                  <a:pt x="5938049" y="2424824"/>
                </a:moveTo>
                <a:cubicBezTo>
                  <a:pt x="5982927" y="2427998"/>
                  <a:pt x="6018188" y="2466097"/>
                  <a:pt x="6018188" y="2510548"/>
                </a:cubicBezTo>
                <a:cubicBezTo>
                  <a:pt x="6014982" y="2554998"/>
                  <a:pt x="5976516" y="2589923"/>
                  <a:pt x="5931638" y="2586747"/>
                </a:cubicBezTo>
                <a:cubicBezTo>
                  <a:pt x="5886761" y="2586747"/>
                  <a:pt x="5851500" y="2548648"/>
                  <a:pt x="5854705" y="2504197"/>
                </a:cubicBezTo>
                <a:cubicBezTo>
                  <a:pt x="5854705" y="2459749"/>
                  <a:pt x="5893172" y="2424824"/>
                  <a:pt x="5938049" y="2424824"/>
                </a:cubicBezTo>
                <a:close/>
                <a:moveTo>
                  <a:pt x="6370613" y="2386726"/>
                </a:moveTo>
                <a:cubicBezTo>
                  <a:pt x="6405538" y="2383548"/>
                  <a:pt x="6437288" y="2412122"/>
                  <a:pt x="6440463" y="2447048"/>
                </a:cubicBezTo>
                <a:cubicBezTo>
                  <a:pt x="6443638" y="2485148"/>
                  <a:pt x="6415063" y="2516898"/>
                  <a:pt x="6380138" y="2520073"/>
                </a:cubicBezTo>
                <a:cubicBezTo>
                  <a:pt x="6342038" y="2523248"/>
                  <a:pt x="6310288" y="2494673"/>
                  <a:pt x="6307113" y="2456574"/>
                </a:cubicBezTo>
                <a:cubicBezTo>
                  <a:pt x="6303938" y="2421648"/>
                  <a:pt x="6332513" y="2389902"/>
                  <a:pt x="6370613" y="2386726"/>
                </a:cubicBezTo>
                <a:close/>
                <a:moveTo>
                  <a:pt x="6791300" y="2345447"/>
                </a:moveTo>
                <a:cubicBezTo>
                  <a:pt x="6816700" y="2348622"/>
                  <a:pt x="6835750" y="2370847"/>
                  <a:pt x="6835750" y="2396247"/>
                </a:cubicBezTo>
                <a:cubicBezTo>
                  <a:pt x="6832575" y="2421647"/>
                  <a:pt x="6810350" y="2443872"/>
                  <a:pt x="6784950" y="2440697"/>
                </a:cubicBezTo>
                <a:cubicBezTo>
                  <a:pt x="6759550" y="2437522"/>
                  <a:pt x="6740500" y="2415297"/>
                  <a:pt x="6740500" y="2389897"/>
                </a:cubicBezTo>
                <a:cubicBezTo>
                  <a:pt x="6743675" y="2364497"/>
                  <a:pt x="6765900" y="2345447"/>
                  <a:pt x="6791300" y="2345447"/>
                </a:cubicBezTo>
                <a:close/>
                <a:moveTo>
                  <a:pt x="821439" y="2342273"/>
                </a:moveTo>
                <a:cubicBezTo>
                  <a:pt x="866298" y="2335922"/>
                  <a:pt x="907954" y="2367674"/>
                  <a:pt x="911158" y="2412122"/>
                </a:cubicBezTo>
                <a:cubicBezTo>
                  <a:pt x="917567" y="2456574"/>
                  <a:pt x="885523" y="2497848"/>
                  <a:pt x="840666" y="2501023"/>
                </a:cubicBezTo>
                <a:cubicBezTo>
                  <a:pt x="795802" y="2507372"/>
                  <a:pt x="754145" y="2475623"/>
                  <a:pt x="750941" y="2431173"/>
                </a:cubicBezTo>
                <a:cubicBezTo>
                  <a:pt x="744531" y="2386726"/>
                  <a:pt x="776576" y="2345447"/>
                  <a:pt x="821439" y="2342273"/>
                </a:cubicBezTo>
                <a:close/>
                <a:moveTo>
                  <a:pt x="382568" y="2326397"/>
                </a:moveTo>
                <a:cubicBezTo>
                  <a:pt x="420668" y="2320047"/>
                  <a:pt x="455593" y="2345447"/>
                  <a:pt x="461943" y="2380373"/>
                </a:cubicBezTo>
                <a:cubicBezTo>
                  <a:pt x="468293" y="2415297"/>
                  <a:pt x="442893" y="2450223"/>
                  <a:pt x="404793" y="2456572"/>
                </a:cubicBezTo>
                <a:cubicBezTo>
                  <a:pt x="369868" y="2462922"/>
                  <a:pt x="334943" y="2437522"/>
                  <a:pt x="328593" y="2402597"/>
                </a:cubicBezTo>
                <a:cubicBezTo>
                  <a:pt x="322243" y="2367673"/>
                  <a:pt x="347643" y="2332747"/>
                  <a:pt x="382568" y="2326397"/>
                </a:cubicBezTo>
                <a:close/>
                <a:moveTo>
                  <a:pt x="6164238" y="2316873"/>
                </a:moveTo>
                <a:cubicBezTo>
                  <a:pt x="6208688" y="2313697"/>
                  <a:pt x="6246788" y="2348622"/>
                  <a:pt x="6253138" y="2393073"/>
                </a:cubicBezTo>
                <a:cubicBezTo>
                  <a:pt x="6256313" y="2437523"/>
                  <a:pt x="6221388" y="2475623"/>
                  <a:pt x="6176938" y="2478798"/>
                </a:cubicBezTo>
                <a:cubicBezTo>
                  <a:pt x="6132488" y="2481973"/>
                  <a:pt x="6094388" y="2447048"/>
                  <a:pt x="6091213" y="2402598"/>
                </a:cubicBezTo>
                <a:cubicBezTo>
                  <a:pt x="6088038" y="2358148"/>
                  <a:pt x="6119788" y="2320048"/>
                  <a:pt x="6164238" y="2316873"/>
                </a:cubicBezTo>
                <a:close/>
                <a:moveTo>
                  <a:pt x="630770" y="2300651"/>
                </a:moveTo>
                <a:cubicBezTo>
                  <a:pt x="661578" y="2306752"/>
                  <a:pt x="686581" y="2331160"/>
                  <a:pt x="693725" y="2364498"/>
                </a:cubicBezTo>
                <a:cubicBezTo>
                  <a:pt x="703249" y="2405773"/>
                  <a:pt x="674675" y="2450223"/>
                  <a:pt x="633400" y="2459748"/>
                </a:cubicBezTo>
                <a:cubicBezTo>
                  <a:pt x="588948" y="2469272"/>
                  <a:pt x="544498" y="2440697"/>
                  <a:pt x="534973" y="2396248"/>
                </a:cubicBezTo>
                <a:cubicBezTo>
                  <a:pt x="528623" y="2351797"/>
                  <a:pt x="554023" y="2310522"/>
                  <a:pt x="598473" y="2300997"/>
                </a:cubicBezTo>
                <a:cubicBezTo>
                  <a:pt x="609585" y="2298617"/>
                  <a:pt x="620499" y="2298617"/>
                  <a:pt x="630770" y="2300651"/>
                </a:cubicBezTo>
                <a:close/>
                <a:moveTo>
                  <a:pt x="196846" y="2297823"/>
                </a:moveTo>
                <a:cubicBezTo>
                  <a:pt x="225421" y="2294648"/>
                  <a:pt x="250821" y="2313697"/>
                  <a:pt x="253996" y="2342273"/>
                </a:cubicBezTo>
                <a:cubicBezTo>
                  <a:pt x="257171" y="2370848"/>
                  <a:pt x="238121" y="2399423"/>
                  <a:pt x="209546" y="2402598"/>
                </a:cubicBezTo>
                <a:cubicBezTo>
                  <a:pt x="180971" y="2405773"/>
                  <a:pt x="152396" y="2386726"/>
                  <a:pt x="149221" y="2358148"/>
                </a:cubicBezTo>
                <a:cubicBezTo>
                  <a:pt x="146046" y="2326398"/>
                  <a:pt x="168271" y="2300998"/>
                  <a:pt x="196846" y="2297823"/>
                </a:cubicBezTo>
                <a:close/>
                <a:moveTo>
                  <a:pt x="6623025" y="2275598"/>
                </a:moveTo>
                <a:cubicBezTo>
                  <a:pt x="6651600" y="2275598"/>
                  <a:pt x="6673825" y="2300998"/>
                  <a:pt x="6673825" y="2329573"/>
                </a:cubicBezTo>
                <a:cubicBezTo>
                  <a:pt x="6673825" y="2358148"/>
                  <a:pt x="6651600" y="2380374"/>
                  <a:pt x="6623025" y="2380374"/>
                </a:cubicBezTo>
                <a:cubicBezTo>
                  <a:pt x="6594450" y="2383548"/>
                  <a:pt x="6569050" y="2358148"/>
                  <a:pt x="6569050" y="2329573"/>
                </a:cubicBezTo>
                <a:cubicBezTo>
                  <a:pt x="6569050" y="2300998"/>
                  <a:pt x="6594450" y="2278776"/>
                  <a:pt x="6623025" y="2275598"/>
                </a:cubicBezTo>
                <a:close/>
                <a:moveTo>
                  <a:pt x="50800" y="2253373"/>
                </a:moveTo>
                <a:cubicBezTo>
                  <a:pt x="76199" y="2253373"/>
                  <a:pt x="95250" y="2275598"/>
                  <a:pt x="95250" y="2300998"/>
                </a:cubicBezTo>
                <a:cubicBezTo>
                  <a:pt x="95250" y="2326398"/>
                  <a:pt x="73024" y="2348622"/>
                  <a:pt x="47625" y="2345447"/>
                </a:cubicBezTo>
                <a:cubicBezTo>
                  <a:pt x="22225" y="2345447"/>
                  <a:pt x="0" y="2323223"/>
                  <a:pt x="0" y="2297823"/>
                </a:cubicBezTo>
                <a:cubicBezTo>
                  <a:pt x="3175" y="2272423"/>
                  <a:pt x="22225" y="2250198"/>
                  <a:pt x="50800" y="2253373"/>
                </a:cubicBezTo>
                <a:close/>
                <a:moveTo>
                  <a:pt x="5953833" y="2183522"/>
                </a:moveTo>
                <a:cubicBezTo>
                  <a:pt x="5998710" y="2183522"/>
                  <a:pt x="6037177" y="2215273"/>
                  <a:pt x="6040382" y="2259723"/>
                </a:cubicBezTo>
                <a:cubicBezTo>
                  <a:pt x="6043588" y="2304174"/>
                  <a:pt x="6008327" y="2342273"/>
                  <a:pt x="5963449" y="2345447"/>
                </a:cubicBezTo>
                <a:cubicBezTo>
                  <a:pt x="5918572" y="2348622"/>
                  <a:pt x="5880105" y="2313697"/>
                  <a:pt x="5876900" y="2269249"/>
                </a:cubicBezTo>
                <a:cubicBezTo>
                  <a:pt x="5876900" y="2224797"/>
                  <a:pt x="5908955" y="2186698"/>
                  <a:pt x="5953833" y="2183522"/>
                </a:cubicBezTo>
                <a:close/>
                <a:moveTo>
                  <a:pt x="6376963" y="2151773"/>
                </a:moveTo>
                <a:cubicBezTo>
                  <a:pt x="6380138" y="2151773"/>
                  <a:pt x="6380138" y="2151773"/>
                  <a:pt x="6380138" y="2151773"/>
                </a:cubicBezTo>
                <a:cubicBezTo>
                  <a:pt x="6383313" y="2151773"/>
                  <a:pt x="6386488" y="2154948"/>
                  <a:pt x="6386488" y="2154948"/>
                </a:cubicBezTo>
                <a:cubicBezTo>
                  <a:pt x="6389663" y="2154948"/>
                  <a:pt x="6392838" y="2154948"/>
                  <a:pt x="6392838" y="2154948"/>
                </a:cubicBezTo>
                <a:cubicBezTo>
                  <a:pt x="6396013" y="2154948"/>
                  <a:pt x="6396013" y="2154948"/>
                  <a:pt x="6399188" y="2158123"/>
                </a:cubicBezTo>
                <a:cubicBezTo>
                  <a:pt x="6402363" y="2158123"/>
                  <a:pt x="6405538" y="2158123"/>
                  <a:pt x="6405538" y="2158123"/>
                </a:cubicBezTo>
                <a:cubicBezTo>
                  <a:pt x="6408713" y="2161298"/>
                  <a:pt x="6408713" y="2161298"/>
                  <a:pt x="6411888" y="2161298"/>
                </a:cubicBezTo>
                <a:cubicBezTo>
                  <a:pt x="6411888" y="2161298"/>
                  <a:pt x="6415063" y="2164473"/>
                  <a:pt x="6418238" y="2164473"/>
                </a:cubicBezTo>
                <a:cubicBezTo>
                  <a:pt x="6418238" y="2167648"/>
                  <a:pt x="6421413" y="2167648"/>
                  <a:pt x="6421413" y="2167648"/>
                </a:cubicBezTo>
                <a:cubicBezTo>
                  <a:pt x="6424588" y="2170822"/>
                  <a:pt x="6424588" y="2170822"/>
                  <a:pt x="6427763" y="2173998"/>
                </a:cubicBezTo>
                <a:cubicBezTo>
                  <a:pt x="6427763" y="2173998"/>
                  <a:pt x="6427763" y="2177172"/>
                  <a:pt x="6430938" y="2177172"/>
                </a:cubicBezTo>
                <a:cubicBezTo>
                  <a:pt x="6430938" y="2180347"/>
                  <a:pt x="6434113" y="2180347"/>
                  <a:pt x="6434113" y="2183522"/>
                </a:cubicBezTo>
                <a:cubicBezTo>
                  <a:pt x="6437288" y="2186698"/>
                  <a:pt x="6437288" y="2186698"/>
                  <a:pt x="6437288" y="2189873"/>
                </a:cubicBezTo>
                <a:cubicBezTo>
                  <a:pt x="6440463" y="2189873"/>
                  <a:pt x="6440463" y="2193049"/>
                  <a:pt x="6440463" y="2196223"/>
                </a:cubicBezTo>
                <a:cubicBezTo>
                  <a:pt x="6440463" y="2196223"/>
                  <a:pt x="6443638" y="2199399"/>
                  <a:pt x="6443638" y="2202574"/>
                </a:cubicBezTo>
                <a:cubicBezTo>
                  <a:pt x="6443638" y="2202574"/>
                  <a:pt x="6443638" y="2205750"/>
                  <a:pt x="6443638" y="2208922"/>
                </a:cubicBezTo>
                <a:cubicBezTo>
                  <a:pt x="6446813" y="2212098"/>
                  <a:pt x="6446813" y="2215273"/>
                  <a:pt x="6446813" y="2218447"/>
                </a:cubicBezTo>
                <a:cubicBezTo>
                  <a:pt x="6446813" y="2224797"/>
                  <a:pt x="6446813" y="2227973"/>
                  <a:pt x="6443638" y="2231148"/>
                </a:cubicBezTo>
                <a:cubicBezTo>
                  <a:pt x="6443638" y="2231148"/>
                  <a:pt x="6443638" y="2234323"/>
                  <a:pt x="6443638" y="2234323"/>
                </a:cubicBezTo>
                <a:cubicBezTo>
                  <a:pt x="6443638" y="2237498"/>
                  <a:pt x="6443638" y="2240673"/>
                  <a:pt x="6440463" y="2243847"/>
                </a:cubicBezTo>
                <a:cubicBezTo>
                  <a:pt x="6440463" y="2243847"/>
                  <a:pt x="6440463" y="2247023"/>
                  <a:pt x="6440463" y="2247023"/>
                </a:cubicBezTo>
                <a:cubicBezTo>
                  <a:pt x="6437288" y="2250198"/>
                  <a:pt x="6437288" y="2253373"/>
                  <a:pt x="6434113" y="2256548"/>
                </a:cubicBezTo>
                <a:cubicBezTo>
                  <a:pt x="6434113" y="2256548"/>
                  <a:pt x="6434113" y="2256548"/>
                  <a:pt x="6434113" y="2259723"/>
                </a:cubicBezTo>
                <a:cubicBezTo>
                  <a:pt x="6430938" y="2259723"/>
                  <a:pt x="6430938" y="2262899"/>
                  <a:pt x="6427763" y="2266073"/>
                </a:cubicBezTo>
                <a:cubicBezTo>
                  <a:pt x="6427763" y="2266073"/>
                  <a:pt x="6424588" y="2266073"/>
                  <a:pt x="6424588" y="2269249"/>
                </a:cubicBezTo>
                <a:cubicBezTo>
                  <a:pt x="6421413" y="2269249"/>
                  <a:pt x="6421413" y="2272423"/>
                  <a:pt x="6418238" y="2272423"/>
                </a:cubicBezTo>
                <a:cubicBezTo>
                  <a:pt x="6418238" y="2275598"/>
                  <a:pt x="6415063" y="2275598"/>
                  <a:pt x="6415063" y="2275598"/>
                </a:cubicBezTo>
                <a:cubicBezTo>
                  <a:pt x="6411888" y="2278776"/>
                  <a:pt x="6408713" y="2278776"/>
                  <a:pt x="6408713" y="2278776"/>
                </a:cubicBezTo>
                <a:cubicBezTo>
                  <a:pt x="6405538" y="2281949"/>
                  <a:pt x="6405538" y="2281949"/>
                  <a:pt x="6402363" y="2281949"/>
                </a:cubicBezTo>
                <a:cubicBezTo>
                  <a:pt x="6399188" y="2281949"/>
                  <a:pt x="6399188" y="2285124"/>
                  <a:pt x="6396013" y="2285124"/>
                </a:cubicBezTo>
                <a:cubicBezTo>
                  <a:pt x="6392838" y="2285124"/>
                  <a:pt x="6392838" y="2285124"/>
                  <a:pt x="6392838" y="2285124"/>
                </a:cubicBezTo>
                <a:cubicBezTo>
                  <a:pt x="6389663" y="2285124"/>
                  <a:pt x="6389663" y="2285124"/>
                  <a:pt x="6389663" y="2285124"/>
                </a:cubicBezTo>
                <a:cubicBezTo>
                  <a:pt x="6386488" y="2285124"/>
                  <a:pt x="6386488" y="2285124"/>
                  <a:pt x="6383313" y="2285124"/>
                </a:cubicBezTo>
                <a:cubicBezTo>
                  <a:pt x="6383313" y="2285124"/>
                  <a:pt x="6380138" y="2285124"/>
                  <a:pt x="6380138" y="2285124"/>
                </a:cubicBezTo>
                <a:cubicBezTo>
                  <a:pt x="6380138" y="2285124"/>
                  <a:pt x="6376963" y="2285124"/>
                  <a:pt x="6376963" y="2285124"/>
                </a:cubicBezTo>
                <a:cubicBezTo>
                  <a:pt x="6373788" y="2285124"/>
                  <a:pt x="6373788" y="2285124"/>
                  <a:pt x="6370613" y="2285124"/>
                </a:cubicBezTo>
                <a:cubicBezTo>
                  <a:pt x="6367438" y="2285124"/>
                  <a:pt x="6367438" y="2285124"/>
                  <a:pt x="6364263" y="2285124"/>
                </a:cubicBezTo>
                <a:cubicBezTo>
                  <a:pt x="6361088" y="2285124"/>
                  <a:pt x="6361088" y="2281949"/>
                  <a:pt x="6357913" y="2281949"/>
                </a:cubicBezTo>
                <a:cubicBezTo>
                  <a:pt x="6354738" y="2281949"/>
                  <a:pt x="6354738" y="2281949"/>
                  <a:pt x="6351563" y="2281949"/>
                </a:cubicBezTo>
                <a:cubicBezTo>
                  <a:pt x="6348388" y="2278776"/>
                  <a:pt x="6348388" y="2278776"/>
                  <a:pt x="6345213" y="2275598"/>
                </a:cubicBezTo>
                <a:cubicBezTo>
                  <a:pt x="6345213" y="2275598"/>
                  <a:pt x="6342038" y="2275598"/>
                  <a:pt x="6342038" y="2275598"/>
                </a:cubicBezTo>
                <a:cubicBezTo>
                  <a:pt x="6338863" y="2272423"/>
                  <a:pt x="6335688" y="2272423"/>
                  <a:pt x="6335688" y="2269249"/>
                </a:cubicBezTo>
                <a:cubicBezTo>
                  <a:pt x="6332513" y="2269249"/>
                  <a:pt x="6332513" y="2266073"/>
                  <a:pt x="6332513" y="2266073"/>
                </a:cubicBezTo>
                <a:cubicBezTo>
                  <a:pt x="6329338" y="2262899"/>
                  <a:pt x="6329338" y="2262899"/>
                  <a:pt x="6326163" y="2259723"/>
                </a:cubicBezTo>
                <a:cubicBezTo>
                  <a:pt x="6326163" y="2259723"/>
                  <a:pt x="6322988" y="2256548"/>
                  <a:pt x="6322988" y="2256548"/>
                </a:cubicBezTo>
                <a:cubicBezTo>
                  <a:pt x="6322988" y="2253373"/>
                  <a:pt x="6319813" y="2253373"/>
                  <a:pt x="6319813" y="2250198"/>
                </a:cubicBezTo>
                <a:cubicBezTo>
                  <a:pt x="6319813" y="2247023"/>
                  <a:pt x="6316638" y="2247023"/>
                  <a:pt x="6316638" y="2243847"/>
                </a:cubicBezTo>
                <a:cubicBezTo>
                  <a:pt x="6316638" y="2243847"/>
                  <a:pt x="6316638" y="2240673"/>
                  <a:pt x="6316638" y="2237498"/>
                </a:cubicBezTo>
                <a:cubicBezTo>
                  <a:pt x="6313463" y="2237498"/>
                  <a:pt x="6313463" y="2234323"/>
                  <a:pt x="6313463" y="2231148"/>
                </a:cubicBezTo>
                <a:cubicBezTo>
                  <a:pt x="6313463" y="2227973"/>
                  <a:pt x="6313463" y="2227973"/>
                  <a:pt x="6313463" y="2224797"/>
                </a:cubicBezTo>
                <a:cubicBezTo>
                  <a:pt x="6313463" y="2224797"/>
                  <a:pt x="6313463" y="2221622"/>
                  <a:pt x="6313463" y="2221622"/>
                </a:cubicBezTo>
                <a:cubicBezTo>
                  <a:pt x="6313463" y="2218447"/>
                  <a:pt x="6313463" y="2218447"/>
                  <a:pt x="6313463" y="2218447"/>
                </a:cubicBezTo>
                <a:cubicBezTo>
                  <a:pt x="6313463" y="2215273"/>
                  <a:pt x="6313463" y="2212098"/>
                  <a:pt x="6313463" y="2212098"/>
                </a:cubicBezTo>
                <a:cubicBezTo>
                  <a:pt x="6313463" y="2208922"/>
                  <a:pt x="6313463" y="2205750"/>
                  <a:pt x="6313463" y="2205750"/>
                </a:cubicBezTo>
                <a:cubicBezTo>
                  <a:pt x="6313463" y="2202574"/>
                  <a:pt x="6316638" y="2199399"/>
                  <a:pt x="6316638" y="2199399"/>
                </a:cubicBezTo>
                <a:cubicBezTo>
                  <a:pt x="6316638" y="2196223"/>
                  <a:pt x="6316638" y="2196223"/>
                  <a:pt x="6316638" y="2193049"/>
                </a:cubicBezTo>
                <a:cubicBezTo>
                  <a:pt x="6319813" y="2189873"/>
                  <a:pt x="6319813" y="2186698"/>
                  <a:pt x="6322988" y="2186698"/>
                </a:cubicBezTo>
                <a:cubicBezTo>
                  <a:pt x="6322988" y="2183522"/>
                  <a:pt x="6322988" y="2183522"/>
                  <a:pt x="6322988" y="2183522"/>
                </a:cubicBezTo>
                <a:cubicBezTo>
                  <a:pt x="6326163" y="2180347"/>
                  <a:pt x="6329338" y="2177172"/>
                  <a:pt x="6329338" y="2173998"/>
                </a:cubicBezTo>
                <a:cubicBezTo>
                  <a:pt x="6329338" y="2173998"/>
                  <a:pt x="6332513" y="2173998"/>
                  <a:pt x="6332513" y="2173998"/>
                </a:cubicBezTo>
                <a:cubicBezTo>
                  <a:pt x="6335688" y="2170822"/>
                  <a:pt x="6335688" y="2167648"/>
                  <a:pt x="6338863" y="2167648"/>
                </a:cubicBezTo>
                <a:cubicBezTo>
                  <a:pt x="6342038" y="2164473"/>
                  <a:pt x="6342038" y="2164473"/>
                  <a:pt x="6342038" y="2164473"/>
                </a:cubicBezTo>
                <a:cubicBezTo>
                  <a:pt x="6345213" y="2161298"/>
                  <a:pt x="6348388" y="2161298"/>
                  <a:pt x="6351563" y="2161298"/>
                </a:cubicBezTo>
                <a:cubicBezTo>
                  <a:pt x="6351563" y="2158123"/>
                  <a:pt x="6351563" y="2158123"/>
                  <a:pt x="6354738" y="2158123"/>
                </a:cubicBezTo>
                <a:cubicBezTo>
                  <a:pt x="6354738" y="2158123"/>
                  <a:pt x="6357913" y="2158123"/>
                  <a:pt x="6361088" y="2154948"/>
                </a:cubicBezTo>
                <a:cubicBezTo>
                  <a:pt x="6364263" y="2154948"/>
                  <a:pt x="6364263" y="2154948"/>
                  <a:pt x="6367438" y="2154948"/>
                </a:cubicBezTo>
                <a:cubicBezTo>
                  <a:pt x="6367438" y="2154948"/>
                  <a:pt x="6367438" y="2154948"/>
                  <a:pt x="6370613" y="2154948"/>
                </a:cubicBezTo>
                <a:cubicBezTo>
                  <a:pt x="6370613" y="2154948"/>
                  <a:pt x="6373788" y="2154948"/>
                  <a:pt x="6373788" y="2154948"/>
                </a:cubicBezTo>
                <a:cubicBezTo>
                  <a:pt x="6376963" y="2154948"/>
                  <a:pt x="6376963" y="2151773"/>
                  <a:pt x="6376963" y="2151773"/>
                </a:cubicBezTo>
                <a:close/>
                <a:moveTo>
                  <a:pt x="824671" y="2129548"/>
                </a:moveTo>
                <a:cubicBezTo>
                  <a:pt x="869547" y="2126373"/>
                  <a:pt x="908011" y="2161298"/>
                  <a:pt x="908011" y="2205750"/>
                </a:cubicBezTo>
                <a:cubicBezTo>
                  <a:pt x="911217" y="2250198"/>
                  <a:pt x="875957" y="2288298"/>
                  <a:pt x="831083" y="2288298"/>
                </a:cubicBezTo>
                <a:cubicBezTo>
                  <a:pt x="786204" y="2291473"/>
                  <a:pt x="747737" y="2256548"/>
                  <a:pt x="744531" y="2212098"/>
                </a:cubicBezTo>
                <a:cubicBezTo>
                  <a:pt x="744531" y="2167648"/>
                  <a:pt x="779793" y="2129548"/>
                  <a:pt x="824671" y="2129548"/>
                </a:cubicBezTo>
                <a:close/>
                <a:moveTo>
                  <a:pt x="6183833" y="2100625"/>
                </a:moveTo>
                <a:cubicBezTo>
                  <a:pt x="6214641" y="2106728"/>
                  <a:pt x="6239644" y="2131135"/>
                  <a:pt x="6246788" y="2164472"/>
                </a:cubicBezTo>
                <a:cubicBezTo>
                  <a:pt x="6253138" y="2205748"/>
                  <a:pt x="6224563" y="2250198"/>
                  <a:pt x="6183288" y="2256548"/>
                </a:cubicBezTo>
                <a:cubicBezTo>
                  <a:pt x="6138838" y="2266073"/>
                  <a:pt x="6094388" y="2237498"/>
                  <a:pt x="6088038" y="2193047"/>
                </a:cubicBezTo>
                <a:cubicBezTo>
                  <a:pt x="6078513" y="2151773"/>
                  <a:pt x="6107088" y="2107323"/>
                  <a:pt x="6151538" y="2100973"/>
                </a:cubicBezTo>
                <a:cubicBezTo>
                  <a:pt x="6162650" y="2098591"/>
                  <a:pt x="6173564" y="2098591"/>
                  <a:pt x="6183833" y="2100625"/>
                </a:cubicBezTo>
                <a:close/>
                <a:moveTo>
                  <a:pt x="388917" y="2091447"/>
                </a:moveTo>
                <a:cubicBezTo>
                  <a:pt x="427018" y="2088272"/>
                  <a:pt x="458767" y="2116847"/>
                  <a:pt x="461942" y="2151772"/>
                </a:cubicBezTo>
                <a:cubicBezTo>
                  <a:pt x="465117" y="2189873"/>
                  <a:pt x="436543" y="2221622"/>
                  <a:pt x="401617" y="2224797"/>
                </a:cubicBezTo>
                <a:cubicBezTo>
                  <a:pt x="363518" y="2227972"/>
                  <a:pt x="331768" y="2202572"/>
                  <a:pt x="328593" y="2164472"/>
                </a:cubicBezTo>
                <a:cubicBezTo>
                  <a:pt x="325418" y="2126372"/>
                  <a:pt x="353993" y="2094622"/>
                  <a:pt x="388917" y="2091447"/>
                </a:cubicBezTo>
                <a:close/>
                <a:moveTo>
                  <a:pt x="604823" y="2069223"/>
                </a:moveTo>
                <a:cubicBezTo>
                  <a:pt x="652450" y="2066047"/>
                  <a:pt x="690550" y="2097797"/>
                  <a:pt x="696899" y="2142248"/>
                </a:cubicBezTo>
                <a:cubicBezTo>
                  <a:pt x="703249" y="2186697"/>
                  <a:pt x="671500" y="2224797"/>
                  <a:pt x="627048" y="2231147"/>
                </a:cubicBezTo>
                <a:cubicBezTo>
                  <a:pt x="582598" y="2237498"/>
                  <a:pt x="541323" y="2205748"/>
                  <a:pt x="534973" y="2161298"/>
                </a:cubicBezTo>
                <a:cubicBezTo>
                  <a:pt x="531798" y="2116847"/>
                  <a:pt x="563548" y="2075573"/>
                  <a:pt x="604823" y="2069223"/>
                </a:cubicBezTo>
                <a:close/>
                <a:moveTo>
                  <a:pt x="6788125" y="2062873"/>
                </a:moveTo>
                <a:cubicBezTo>
                  <a:pt x="6816700" y="2062873"/>
                  <a:pt x="6835750" y="2085097"/>
                  <a:pt x="6835750" y="2110498"/>
                </a:cubicBezTo>
                <a:cubicBezTo>
                  <a:pt x="6835750" y="2135898"/>
                  <a:pt x="6816700" y="2158123"/>
                  <a:pt x="6791300" y="2158123"/>
                </a:cubicBezTo>
                <a:cubicBezTo>
                  <a:pt x="6762725" y="2158123"/>
                  <a:pt x="6743675" y="2135898"/>
                  <a:pt x="6743675" y="2110498"/>
                </a:cubicBezTo>
                <a:cubicBezTo>
                  <a:pt x="6740500" y="2085097"/>
                  <a:pt x="6762725" y="2062873"/>
                  <a:pt x="6788125" y="2062873"/>
                </a:cubicBezTo>
                <a:close/>
                <a:moveTo>
                  <a:pt x="203196" y="2034298"/>
                </a:moveTo>
                <a:cubicBezTo>
                  <a:pt x="234946" y="2034298"/>
                  <a:pt x="257171" y="2056522"/>
                  <a:pt x="260346" y="2085097"/>
                </a:cubicBezTo>
                <a:cubicBezTo>
                  <a:pt x="260346" y="2113673"/>
                  <a:pt x="238121" y="2139072"/>
                  <a:pt x="209546" y="2139072"/>
                </a:cubicBezTo>
                <a:cubicBezTo>
                  <a:pt x="180971" y="2142248"/>
                  <a:pt x="155571" y="2120022"/>
                  <a:pt x="155571" y="2091449"/>
                </a:cubicBezTo>
                <a:cubicBezTo>
                  <a:pt x="152396" y="2062873"/>
                  <a:pt x="174621" y="2037473"/>
                  <a:pt x="203196" y="2034298"/>
                </a:cubicBezTo>
                <a:close/>
                <a:moveTo>
                  <a:pt x="6603068" y="2031122"/>
                </a:moveTo>
                <a:cubicBezTo>
                  <a:pt x="6632052" y="2027947"/>
                  <a:pt x="6661035" y="2046997"/>
                  <a:pt x="6664255" y="2075572"/>
                </a:cubicBezTo>
                <a:cubicBezTo>
                  <a:pt x="6667476" y="2104147"/>
                  <a:pt x="6648154" y="2129547"/>
                  <a:pt x="6619170" y="2135897"/>
                </a:cubicBezTo>
                <a:cubicBezTo>
                  <a:pt x="6590187" y="2139072"/>
                  <a:pt x="6564424" y="2120022"/>
                  <a:pt x="6557983" y="2091447"/>
                </a:cubicBezTo>
                <a:cubicBezTo>
                  <a:pt x="6554763" y="2062872"/>
                  <a:pt x="6574085" y="2037472"/>
                  <a:pt x="6603068" y="2031122"/>
                </a:cubicBezTo>
                <a:close/>
                <a:moveTo>
                  <a:pt x="63500" y="1970797"/>
                </a:moveTo>
                <a:cubicBezTo>
                  <a:pt x="88899" y="1973973"/>
                  <a:pt x="107949" y="1996198"/>
                  <a:pt x="104774" y="2021598"/>
                </a:cubicBezTo>
                <a:cubicBezTo>
                  <a:pt x="101599" y="2046997"/>
                  <a:pt x="79374" y="2066047"/>
                  <a:pt x="53975" y="2062873"/>
                </a:cubicBezTo>
                <a:cubicBezTo>
                  <a:pt x="28575" y="2062873"/>
                  <a:pt x="9525" y="2037473"/>
                  <a:pt x="12700" y="2012073"/>
                </a:cubicBezTo>
                <a:cubicBezTo>
                  <a:pt x="15875" y="1986673"/>
                  <a:pt x="38100" y="1967623"/>
                  <a:pt x="63500" y="1970797"/>
                </a:cubicBezTo>
                <a:close/>
                <a:moveTo>
                  <a:pt x="5922014" y="1948572"/>
                </a:moveTo>
                <a:cubicBezTo>
                  <a:pt x="5963664" y="1939060"/>
                  <a:pt x="6008518" y="1970797"/>
                  <a:pt x="6014926" y="2012073"/>
                </a:cubicBezTo>
                <a:cubicBezTo>
                  <a:pt x="6024538" y="2056522"/>
                  <a:pt x="5992499" y="2097798"/>
                  <a:pt x="5950849" y="2107324"/>
                </a:cubicBezTo>
                <a:cubicBezTo>
                  <a:pt x="5905994" y="2113673"/>
                  <a:pt x="5861140" y="2085097"/>
                  <a:pt x="5854732" y="2040648"/>
                </a:cubicBezTo>
                <a:cubicBezTo>
                  <a:pt x="5848325" y="1996198"/>
                  <a:pt x="5877160" y="1954923"/>
                  <a:pt x="5922014" y="1948572"/>
                </a:cubicBezTo>
                <a:close/>
                <a:moveTo>
                  <a:pt x="846971" y="1916837"/>
                </a:moveTo>
                <a:cubicBezTo>
                  <a:pt x="891836" y="1920011"/>
                  <a:pt x="927093" y="1958098"/>
                  <a:pt x="923887" y="2002548"/>
                </a:cubicBezTo>
                <a:cubicBezTo>
                  <a:pt x="920683" y="2046997"/>
                  <a:pt x="882223" y="2081923"/>
                  <a:pt x="837358" y="2078749"/>
                </a:cubicBezTo>
                <a:cubicBezTo>
                  <a:pt x="792486" y="2075573"/>
                  <a:pt x="757231" y="2037472"/>
                  <a:pt x="760436" y="1993023"/>
                </a:cubicBezTo>
                <a:cubicBezTo>
                  <a:pt x="763640" y="1948572"/>
                  <a:pt x="802101" y="1913661"/>
                  <a:pt x="846971" y="1916837"/>
                </a:cubicBezTo>
                <a:close/>
                <a:moveTo>
                  <a:pt x="6152629" y="1891926"/>
                </a:moveTo>
                <a:cubicBezTo>
                  <a:pt x="6184478" y="1895795"/>
                  <a:pt x="6211863" y="1918417"/>
                  <a:pt x="6221388" y="1951748"/>
                </a:cubicBezTo>
                <a:cubicBezTo>
                  <a:pt x="6230913" y="1993023"/>
                  <a:pt x="6208688" y="2037472"/>
                  <a:pt x="6164238" y="2050172"/>
                </a:cubicBezTo>
                <a:cubicBezTo>
                  <a:pt x="6119788" y="2062872"/>
                  <a:pt x="6075338" y="2037472"/>
                  <a:pt x="6065813" y="1996198"/>
                </a:cubicBezTo>
                <a:cubicBezTo>
                  <a:pt x="6053113" y="1951748"/>
                  <a:pt x="6075338" y="1907305"/>
                  <a:pt x="6119788" y="1894604"/>
                </a:cubicBezTo>
                <a:cubicBezTo>
                  <a:pt x="6130900" y="1891430"/>
                  <a:pt x="6142013" y="1890636"/>
                  <a:pt x="6152629" y="1891926"/>
                </a:cubicBezTo>
                <a:close/>
                <a:moveTo>
                  <a:pt x="414317" y="1859676"/>
                </a:moveTo>
                <a:cubicBezTo>
                  <a:pt x="449242" y="1859676"/>
                  <a:pt x="480992" y="1888251"/>
                  <a:pt x="480992" y="1926351"/>
                </a:cubicBezTo>
                <a:cubicBezTo>
                  <a:pt x="480992" y="1961272"/>
                  <a:pt x="452417" y="1993022"/>
                  <a:pt x="414317" y="1993022"/>
                </a:cubicBezTo>
                <a:cubicBezTo>
                  <a:pt x="376217" y="1993022"/>
                  <a:pt x="347642" y="1964447"/>
                  <a:pt x="347642" y="1926351"/>
                </a:cubicBezTo>
                <a:cubicBezTo>
                  <a:pt x="347642" y="1891426"/>
                  <a:pt x="376217" y="1859676"/>
                  <a:pt x="414317" y="1859676"/>
                </a:cubicBezTo>
                <a:close/>
                <a:moveTo>
                  <a:pt x="6365156" y="1854515"/>
                </a:moveTo>
                <a:cubicBezTo>
                  <a:pt x="6391052" y="1857492"/>
                  <a:pt x="6414269" y="1874756"/>
                  <a:pt x="6421413" y="1900950"/>
                </a:cubicBezTo>
                <a:cubicBezTo>
                  <a:pt x="6430938" y="1939050"/>
                  <a:pt x="6408713" y="1973972"/>
                  <a:pt x="6373788" y="1983497"/>
                </a:cubicBezTo>
                <a:cubicBezTo>
                  <a:pt x="6338863" y="1993022"/>
                  <a:pt x="6300763" y="1973972"/>
                  <a:pt x="6291238" y="1935875"/>
                </a:cubicBezTo>
                <a:cubicBezTo>
                  <a:pt x="6281713" y="1900950"/>
                  <a:pt x="6303938" y="1866025"/>
                  <a:pt x="6338863" y="1856500"/>
                </a:cubicBezTo>
                <a:cubicBezTo>
                  <a:pt x="6347594" y="1854118"/>
                  <a:pt x="6356524" y="1853523"/>
                  <a:pt x="6365156" y="1854515"/>
                </a:cubicBezTo>
                <a:close/>
                <a:moveTo>
                  <a:pt x="633400" y="1840631"/>
                </a:moveTo>
                <a:cubicBezTo>
                  <a:pt x="677850" y="1840631"/>
                  <a:pt x="715950" y="1875556"/>
                  <a:pt x="715950" y="1920006"/>
                </a:cubicBezTo>
                <a:cubicBezTo>
                  <a:pt x="719125" y="1964447"/>
                  <a:pt x="684199" y="2002548"/>
                  <a:pt x="639750" y="2002548"/>
                </a:cubicBezTo>
                <a:cubicBezTo>
                  <a:pt x="595298" y="2005722"/>
                  <a:pt x="557198" y="1970797"/>
                  <a:pt x="554023" y="1926356"/>
                </a:cubicBezTo>
                <a:cubicBezTo>
                  <a:pt x="554023" y="1881906"/>
                  <a:pt x="588948" y="1843806"/>
                  <a:pt x="633400" y="1840631"/>
                </a:cubicBezTo>
                <a:close/>
                <a:moveTo>
                  <a:pt x="6762725" y="1783492"/>
                </a:moveTo>
                <a:cubicBezTo>
                  <a:pt x="6788125" y="1780317"/>
                  <a:pt x="6810350" y="1799367"/>
                  <a:pt x="6813525" y="1824767"/>
                </a:cubicBezTo>
                <a:cubicBezTo>
                  <a:pt x="6816700" y="1850167"/>
                  <a:pt x="6797650" y="1872392"/>
                  <a:pt x="6772250" y="1875568"/>
                </a:cubicBezTo>
                <a:cubicBezTo>
                  <a:pt x="6746850" y="1878743"/>
                  <a:pt x="6721450" y="1859693"/>
                  <a:pt x="6721450" y="1834292"/>
                </a:cubicBezTo>
                <a:cubicBezTo>
                  <a:pt x="6718275" y="1808892"/>
                  <a:pt x="6737325" y="1783492"/>
                  <a:pt x="6762725" y="1783492"/>
                </a:cubicBezTo>
                <a:close/>
                <a:moveTo>
                  <a:pt x="6595807" y="1770475"/>
                </a:moveTo>
                <a:cubicBezTo>
                  <a:pt x="6616480" y="1774344"/>
                  <a:pt x="6633984" y="1789822"/>
                  <a:pt x="6638813" y="1808872"/>
                </a:cubicBezTo>
                <a:cubicBezTo>
                  <a:pt x="6645251" y="1837447"/>
                  <a:pt x="6629155" y="1866022"/>
                  <a:pt x="6600183" y="1872372"/>
                </a:cubicBezTo>
                <a:cubicBezTo>
                  <a:pt x="6571211" y="1878722"/>
                  <a:pt x="6542239" y="1862847"/>
                  <a:pt x="6535801" y="1834272"/>
                </a:cubicBezTo>
                <a:cubicBezTo>
                  <a:pt x="6529363" y="1805697"/>
                  <a:pt x="6545458" y="1777122"/>
                  <a:pt x="6574430" y="1770772"/>
                </a:cubicBezTo>
                <a:cubicBezTo>
                  <a:pt x="6581673" y="1769185"/>
                  <a:pt x="6588916" y="1769185"/>
                  <a:pt x="6595807" y="1770475"/>
                </a:cubicBezTo>
                <a:close/>
                <a:moveTo>
                  <a:pt x="238915" y="1735864"/>
                </a:moveTo>
                <a:cubicBezTo>
                  <a:pt x="271132" y="1735864"/>
                  <a:pt x="293684" y="1758090"/>
                  <a:pt x="290462" y="1789840"/>
                </a:cubicBezTo>
                <a:cubicBezTo>
                  <a:pt x="290462" y="1818415"/>
                  <a:pt x="264688" y="1840641"/>
                  <a:pt x="235693" y="1840641"/>
                </a:cubicBezTo>
                <a:cubicBezTo>
                  <a:pt x="206698" y="1837465"/>
                  <a:pt x="184146" y="1815240"/>
                  <a:pt x="184146" y="1783490"/>
                </a:cubicBezTo>
                <a:cubicBezTo>
                  <a:pt x="187368" y="1754915"/>
                  <a:pt x="209919" y="1732689"/>
                  <a:pt x="238915" y="1735864"/>
                </a:cubicBezTo>
                <a:close/>
                <a:moveTo>
                  <a:pt x="5903342" y="1710954"/>
                </a:moveTo>
                <a:cubicBezTo>
                  <a:pt x="5935042" y="1714824"/>
                  <a:pt x="5961831" y="1737446"/>
                  <a:pt x="5968975" y="1770784"/>
                </a:cubicBezTo>
                <a:cubicBezTo>
                  <a:pt x="5981675" y="1815234"/>
                  <a:pt x="5956275" y="1859684"/>
                  <a:pt x="5911825" y="1869209"/>
                </a:cubicBezTo>
                <a:cubicBezTo>
                  <a:pt x="5867375" y="1881909"/>
                  <a:pt x="5826100" y="1856509"/>
                  <a:pt x="5813400" y="1812059"/>
                </a:cubicBezTo>
                <a:cubicBezTo>
                  <a:pt x="5800700" y="1767609"/>
                  <a:pt x="5826100" y="1723158"/>
                  <a:pt x="5870550" y="1713633"/>
                </a:cubicBezTo>
                <a:cubicBezTo>
                  <a:pt x="5881662" y="1710458"/>
                  <a:pt x="5892775" y="1709665"/>
                  <a:pt x="5903342" y="1710954"/>
                </a:cubicBezTo>
                <a:close/>
                <a:moveTo>
                  <a:pt x="885124" y="1707285"/>
                </a:moveTo>
                <a:cubicBezTo>
                  <a:pt x="929978" y="1713635"/>
                  <a:pt x="962018" y="1754910"/>
                  <a:pt x="955610" y="1799361"/>
                </a:cubicBezTo>
                <a:cubicBezTo>
                  <a:pt x="949202" y="1843811"/>
                  <a:pt x="907551" y="1872386"/>
                  <a:pt x="862699" y="1866036"/>
                </a:cubicBezTo>
                <a:cubicBezTo>
                  <a:pt x="817846" y="1859686"/>
                  <a:pt x="785806" y="1821586"/>
                  <a:pt x="792215" y="1777135"/>
                </a:cubicBezTo>
                <a:cubicBezTo>
                  <a:pt x="798622" y="1732685"/>
                  <a:pt x="840274" y="1700935"/>
                  <a:pt x="885124" y="1707285"/>
                </a:cubicBezTo>
                <a:close/>
                <a:moveTo>
                  <a:pt x="6110064" y="1666797"/>
                </a:moveTo>
                <a:cubicBezTo>
                  <a:pt x="6141616" y="1667393"/>
                  <a:pt x="6171382" y="1685848"/>
                  <a:pt x="6183288" y="1716804"/>
                </a:cubicBezTo>
                <a:cubicBezTo>
                  <a:pt x="6199163" y="1761254"/>
                  <a:pt x="6176938" y="1805704"/>
                  <a:pt x="6135663" y="1821579"/>
                </a:cubicBezTo>
                <a:cubicBezTo>
                  <a:pt x="6094388" y="1837454"/>
                  <a:pt x="6046763" y="1815229"/>
                  <a:pt x="6030888" y="1773954"/>
                </a:cubicBezTo>
                <a:cubicBezTo>
                  <a:pt x="6015013" y="1732679"/>
                  <a:pt x="6037238" y="1688229"/>
                  <a:pt x="6078513" y="1672354"/>
                </a:cubicBezTo>
                <a:cubicBezTo>
                  <a:pt x="6088832" y="1668385"/>
                  <a:pt x="6099547" y="1666599"/>
                  <a:pt x="6110064" y="1666797"/>
                </a:cubicBezTo>
                <a:close/>
                <a:moveTo>
                  <a:pt x="86072" y="1649397"/>
                </a:moveTo>
                <a:cubicBezTo>
                  <a:pt x="92074" y="1648356"/>
                  <a:pt x="98424" y="1648554"/>
                  <a:pt x="104774" y="1650141"/>
                </a:cubicBezTo>
                <a:cubicBezTo>
                  <a:pt x="130174" y="1653316"/>
                  <a:pt x="149224" y="1678716"/>
                  <a:pt x="142874" y="1704117"/>
                </a:cubicBezTo>
                <a:cubicBezTo>
                  <a:pt x="136524" y="1729517"/>
                  <a:pt x="114299" y="1748568"/>
                  <a:pt x="88899" y="1742217"/>
                </a:cubicBezTo>
                <a:cubicBezTo>
                  <a:pt x="60325" y="1735867"/>
                  <a:pt x="44449" y="1713642"/>
                  <a:pt x="50800" y="1688242"/>
                </a:cubicBezTo>
                <a:cubicBezTo>
                  <a:pt x="53181" y="1666810"/>
                  <a:pt x="68063" y="1652523"/>
                  <a:pt x="86072" y="1649397"/>
                </a:cubicBezTo>
                <a:close/>
                <a:moveTo>
                  <a:pt x="455592" y="1631076"/>
                </a:moveTo>
                <a:cubicBezTo>
                  <a:pt x="490517" y="1631076"/>
                  <a:pt x="519092" y="1662825"/>
                  <a:pt x="515917" y="1700926"/>
                </a:cubicBezTo>
                <a:cubicBezTo>
                  <a:pt x="512742" y="1735851"/>
                  <a:pt x="480992" y="1764426"/>
                  <a:pt x="446067" y="1764426"/>
                </a:cubicBezTo>
                <a:cubicBezTo>
                  <a:pt x="407967" y="1761251"/>
                  <a:pt x="382567" y="1729501"/>
                  <a:pt x="382567" y="1691401"/>
                </a:cubicBezTo>
                <a:cubicBezTo>
                  <a:pt x="385742" y="1653300"/>
                  <a:pt x="417492" y="1627900"/>
                  <a:pt x="455592" y="1631076"/>
                </a:cubicBezTo>
                <a:close/>
                <a:moveTo>
                  <a:pt x="677850" y="1615205"/>
                </a:moveTo>
                <a:cubicBezTo>
                  <a:pt x="722300" y="1618380"/>
                  <a:pt x="757225" y="1656480"/>
                  <a:pt x="757225" y="1700930"/>
                </a:cubicBezTo>
                <a:cubicBezTo>
                  <a:pt x="754050" y="1745380"/>
                  <a:pt x="715950" y="1780305"/>
                  <a:pt x="671500" y="1777131"/>
                </a:cubicBezTo>
                <a:cubicBezTo>
                  <a:pt x="627048" y="1773956"/>
                  <a:pt x="592123" y="1739031"/>
                  <a:pt x="595298" y="1691405"/>
                </a:cubicBezTo>
                <a:cubicBezTo>
                  <a:pt x="595298" y="1646955"/>
                  <a:pt x="633400" y="1615205"/>
                  <a:pt x="677850" y="1615205"/>
                </a:cubicBezTo>
                <a:close/>
                <a:moveTo>
                  <a:pt x="6315745" y="1579630"/>
                </a:moveTo>
                <a:cubicBezTo>
                  <a:pt x="6340450" y="1581266"/>
                  <a:pt x="6364263" y="1598531"/>
                  <a:pt x="6373788" y="1624724"/>
                </a:cubicBezTo>
                <a:cubicBezTo>
                  <a:pt x="6386488" y="1659649"/>
                  <a:pt x="6370613" y="1697750"/>
                  <a:pt x="6335688" y="1710449"/>
                </a:cubicBezTo>
                <a:cubicBezTo>
                  <a:pt x="6300763" y="1723150"/>
                  <a:pt x="6262663" y="1704100"/>
                  <a:pt x="6249963" y="1669174"/>
                </a:cubicBezTo>
                <a:cubicBezTo>
                  <a:pt x="6237263" y="1634249"/>
                  <a:pt x="6256313" y="1596149"/>
                  <a:pt x="6291238" y="1583449"/>
                </a:cubicBezTo>
                <a:cubicBezTo>
                  <a:pt x="6299175" y="1580274"/>
                  <a:pt x="6307510" y="1579084"/>
                  <a:pt x="6315745" y="1579630"/>
                </a:cubicBezTo>
                <a:close/>
                <a:moveTo>
                  <a:pt x="6548165" y="1509521"/>
                </a:moveTo>
                <a:cubicBezTo>
                  <a:pt x="6568981" y="1511331"/>
                  <a:pt x="6587082" y="1525806"/>
                  <a:pt x="6594322" y="1547519"/>
                </a:cubicBezTo>
                <a:cubicBezTo>
                  <a:pt x="6603976" y="1576470"/>
                  <a:pt x="6587886" y="1605422"/>
                  <a:pt x="6558925" y="1615072"/>
                </a:cubicBezTo>
                <a:cubicBezTo>
                  <a:pt x="6533182" y="1624722"/>
                  <a:pt x="6501002" y="1608638"/>
                  <a:pt x="6491349" y="1579687"/>
                </a:cubicBezTo>
                <a:cubicBezTo>
                  <a:pt x="6484913" y="1553953"/>
                  <a:pt x="6497784" y="1521785"/>
                  <a:pt x="6526746" y="1512135"/>
                </a:cubicBezTo>
                <a:cubicBezTo>
                  <a:pt x="6533986" y="1509722"/>
                  <a:pt x="6541226" y="1508918"/>
                  <a:pt x="6548165" y="1509521"/>
                </a:cubicBezTo>
                <a:close/>
                <a:moveTo>
                  <a:pt x="6711925" y="1502551"/>
                </a:moveTo>
                <a:cubicBezTo>
                  <a:pt x="6737325" y="1499328"/>
                  <a:pt x="6762725" y="1515451"/>
                  <a:pt x="6769075" y="1541247"/>
                </a:cubicBezTo>
                <a:cubicBezTo>
                  <a:pt x="6772250" y="1567044"/>
                  <a:pt x="6756375" y="1592841"/>
                  <a:pt x="6730975" y="1596066"/>
                </a:cubicBezTo>
                <a:cubicBezTo>
                  <a:pt x="6702400" y="1602515"/>
                  <a:pt x="6680175" y="1583167"/>
                  <a:pt x="6673825" y="1557371"/>
                </a:cubicBezTo>
                <a:cubicBezTo>
                  <a:pt x="6670650" y="1531573"/>
                  <a:pt x="6686525" y="1505776"/>
                  <a:pt x="6711925" y="1502551"/>
                </a:cubicBezTo>
                <a:close/>
                <a:moveTo>
                  <a:pt x="909258" y="1499056"/>
                </a:moveTo>
                <a:cubicBezTo>
                  <a:pt x="919920" y="1497004"/>
                  <a:pt x="931131" y="1497004"/>
                  <a:pt x="942345" y="1499407"/>
                </a:cubicBezTo>
                <a:cubicBezTo>
                  <a:pt x="983987" y="1509016"/>
                  <a:pt x="1012819" y="1553863"/>
                  <a:pt x="1003208" y="1598710"/>
                </a:cubicBezTo>
                <a:cubicBezTo>
                  <a:pt x="993597" y="1640354"/>
                  <a:pt x="948750" y="1669185"/>
                  <a:pt x="907107" y="1659574"/>
                </a:cubicBezTo>
                <a:cubicBezTo>
                  <a:pt x="862261" y="1649964"/>
                  <a:pt x="833434" y="1605117"/>
                  <a:pt x="843043" y="1563474"/>
                </a:cubicBezTo>
                <a:cubicBezTo>
                  <a:pt x="850250" y="1529839"/>
                  <a:pt x="877276" y="1505212"/>
                  <a:pt x="909258" y="1499056"/>
                </a:cubicBezTo>
                <a:close/>
                <a:moveTo>
                  <a:pt x="293003" y="1477192"/>
                </a:moveTo>
                <a:cubicBezTo>
                  <a:pt x="321986" y="1480412"/>
                  <a:pt x="341308" y="1506175"/>
                  <a:pt x="338088" y="1535157"/>
                </a:cubicBezTo>
                <a:cubicBezTo>
                  <a:pt x="334867" y="1564141"/>
                  <a:pt x="309105" y="1583463"/>
                  <a:pt x="280121" y="1580243"/>
                </a:cubicBezTo>
                <a:cubicBezTo>
                  <a:pt x="251138" y="1577022"/>
                  <a:pt x="228596" y="1551259"/>
                  <a:pt x="231816" y="1522276"/>
                </a:cubicBezTo>
                <a:cubicBezTo>
                  <a:pt x="235036" y="1493293"/>
                  <a:pt x="264020" y="1470750"/>
                  <a:pt x="293003" y="1477192"/>
                </a:cubicBezTo>
                <a:close/>
                <a:moveTo>
                  <a:pt x="5846291" y="1477130"/>
                </a:moveTo>
                <a:cubicBezTo>
                  <a:pt x="5878289" y="1479983"/>
                  <a:pt x="5906268" y="1500399"/>
                  <a:pt x="5918175" y="1531627"/>
                </a:cubicBezTo>
                <a:cubicBezTo>
                  <a:pt x="5934050" y="1573264"/>
                  <a:pt x="5911825" y="1621307"/>
                  <a:pt x="5870550" y="1634119"/>
                </a:cubicBezTo>
                <a:cubicBezTo>
                  <a:pt x="5826100" y="1650133"/>
                  <a:pt x="5781650" y="1627713"/>
                  <a:pt x="5765775" y="1586076"/>
                </a:cubicBezTo>
                <a:cubicBezTo>
                  <a:pt x="5749900" y="1544438"/>
                  <a:pt x="5772125" y="1496395"/>
                  <a:pt x="5813400" y="1480383"/>
                </a:cubicBezTo>
                <a:cubicBezTo>
                  <a:pt x="5824512" y="1477180"/>
                  <a:pt x="5835625" y="1476178"/>
                  <a:pt x="5846291" y="1477130"/>
                </a:cubicBezTo>
                <a:close/>
                <a:moveTo>
                  <a:pt x="6048966" y="1441175"/>
                </a:moveTo>
                <a:cubicBezTo>
                  <a:pt x="6080940" y="1440273"/>
                  <a:pt x="6111563" y="1458288"/>
                  <a:pt x="6125973" y="1487108"/>
                </a:cubicBezTo>
                <a:cubicBezTo>
                  <a:pt x="6145188" y="1528739"/>
                  <a:pt x="6129176" y="1576775"/>
                  <a:pt x="6087545" y="1595989"/>
                </a:cubicBezTo>
                <a:cubicBezTo>
                  <a:pt x="6049116" y="1615204"/>
                  <a:pt x="5997878" y="1599192"/>
                  <a:pt x="5978664" y="1557561"/>
                </a:cubicBezTo>
                <a:cubicBezTo>
                  <a:pt x="5959450" y="1515930"/>
                  <a:pt x="5978664" y="1467895"/>
                  <a:pt x="6017093" y="1448681"/>
                </a:cubicBezTo>
                <a:cubicBezTo>
                  <a:pt x="6027501" y="1443877"/>
                  <a:pt x="6038309" y="1441475"/>
                  <a:pt x="6048966" y="1441175"/>
                </a:cubicBezTo>
                <a:close/>
                <a:moveTo>
                  <a:pt x="512742" y="1400887"/>
                </a:moveTo>
                <a:cubicBezTo>
                  <a:pt x="550842" y="1407237"/>
                  <a:pt x="576242" y="1442163"/>
                  <a:pt x="569892" y="1477088"/>
                </a:cubicBezTo>
                <a:cubicBezTo>
                  <a:pt x="563542" y="1515187"/>
                  <a:pt x="531792" y="1540588"/>
                  <a:pt x="493692" y="1534237"/>
                </a:cubicBezTo>
                <a:cubicBezTo>
                  <a:pt x="458767" y="1527887"/>
                  <a:pt x="433367" y="1496137"/>
                  <a:pt x="439717" y="1458037"/>
                </a:cubicBezTo>
                <a:cubicBezTo>
                  <a:pt x="442892" y="1423113"/>
                  <a:pt x="477817" y="1397713"/>
                  <a:pt x="512742" y="1400887"/>
                </a:cubicBezTo>
                <a:close/>
                <a:moveTo>
                  <a:pt x="741349" y="1391396"/>
                </a:moveTo>
                <a:cubicBezTo>
                  <a:pt x="785800" y="1397805"/>
                  <a:pt x="817550" y="1439463"/>
                  <a:pt x="811200" y="1484324"/>
                </a:cubicBezTo>
                <a:cubicBezTo>
                  <a:pt x="808024" y="1529186"/>
                  <a:pt x="766749" y="1561230"/>
                  <a:pt x="722300" y="1554821"/>
                </a:cubicBezTo>
                <a:cubicBezTo>
                  <a:pt x="677849" y="1548413"/>
                  <a:pt x="646100" y="1509959"/>
                  <a:pt x="652449" y="1461894"/>
                </a:cubicBezTo>
                <a:cubicBezTo>
                  <a:pt x="658799" y="1420239"/>
                  <a:pt x="700074" y="1388191"/>
                  <a:pt x="741349" y="1391396"/>
                </a:cubicBezTo>
                <a:close/>
                <a:moveTo>
                  <a:pt x="165099" y="1372326"/>
                </a:moveTo>
                <a:cubicBezTo>
                  <a:pt x="190499" y="1378676"/>
                  <a:pt x="206374" y="1404079"/>
                  <a:pt x="200024" y="1429480"/>
                </a:cubicBezTo>
                <a:cubicBezTo>
                  <a:pt x="190499" y="1454880"/>
                  <a:pt x="165099" y="1470753"/>
                  <a:pt x="139699" y="1464405"/>
                </a:cubicBezTo>
                <a:cubicBezTo>
                  <a:pt x="114299" y="1454880"/>
                  <a:pt x="101599" y="1429480"/>
                  <a:pt x="107949" y="1404079"/>
                </a:cubicBezTo>
                <a:cubicBezTo>
                  <a:pt x="114299" y="1378676"/>
                  <a:pt x="139699" y="1365976"/>
                  <a:pt x="165099" y="1372326"/>
                </a:cubicBezTo>
                <a:close/>
                <a:moveTo>
                  <a:pt x="6252741" y="1353410"/>
                </a:moveTo>
                <a:cubicBezTo>
                  <a:pt x="6278339" y="1352666"/>
                  <a:pt x="6303938" y="1367549"/>
                  <a:pt x="6313463" y="1391361"/>
                </a:cubicBezTo>
                <a:cubicBezTo>
                  <a:pt x="6329338" y="1426287"/>
                  <a:pt x="6313463" y="1464386"/>
                  <a:pt x="6281713" y="1480261"/>
                </a:cubicBezTo>
                <a:cubicBezTo>
                  <a:pt x="6246788" y="1496136"/>
                  <a:pt x="6208688" y="1480261"/>
                  <a:pt x="6192813" y="1445336"/>
                </a:cubicBezTo>
                <a:cubicBezTo>
                  <a:pt x="6176938" y="1413587"/>
                  <a:pt x="6192813" y="1372311"/>
                  <a:pt x="6227738" y="1359611"/>
                </a:cubicBezTo>
                <a:cubicBezTo>
                  <a:pt x="6235675" y="1355643"/>
                  <a:pt x="6244208" y="1353658"/>
                  <a:pt x="6252741" y="1353410"/>
                </a:cubicBezTo>
                <a:close/>
                <a:moveTo>
                  <a:pt x="983149" y="1296568"/>
                </a:moveTo>
                <a:cubicBezTo>
                  <a:pt x="993766" y="1295328"/>
                  <a:pt x="1004880" y="1296121"/>
                  <a:pt x="1015993" y="1299297"/>
                </a:cubicBezTo>
                <a:cubicBezTo>
                  <a:pt x="1057268" y="1315171"/>
                  <a:pt x="1082668" y="1359620"/>
                  <a:pt x="1066793" y="1400897"/>
                </a:cubicBezTo>
                <a:cubicBezTo>
                  <a:pt x="1054093" y="1445347"/>
                  <a:pt x="1009642" y="1467571"/>
                  <a:pt x="965192" y="1454874"/>
                </a:cubicBezTo>
                <a:cubicBezTo>
                  <a:pt x="923916" y="1442173"/>
                  <a:pt x="901690" y="1394546"/>
                  <a:pt x="914391" y="1353270"/>
                </a:cubicBezTo>
                <a:cubicBezTo>
                  <a:pt x="923916" y="1322315"/>
                  <a:pt x="951301" y="1300288"/>
                  <a:pt x="983149" y="1296568"/>
                </a:cubicBezTo>
                <a:close/>
                <a:moveTo>
                  <a:pt x="5771976" y="1276028"/>
                </a:moveTo>
                <a:cubicBezTo>
                  <a:pt x="5803676" y="1275285"/>
                  <a:pt x="5834037" y="1293739"/>
                  <a:pt x="5848325" y="1324695"/>
                </a:cubicBezTo>
                <a:cubicBezTo>
                  <a:pt x="5864200" y="1362794"/>
                  <a:pt x="5848325" y="1410422"/>
                  <a:pt x="5807050" y="1429472"/>
                </a:cubicBezTo>
                <a:cubicBezTo>
                  <a:pt x="5765775" y="1448520"/>
                  <a:pt x="5718150" y="1429472"/>
                  <a:pt x="5699100" y="1388195"/>
                </a:cubicBezTo>
                <a:cubicBezTo>
                  <a:pt x="5683225" y="1350094"/>
                  <a:pt x="5699100" y="1302470"/>
                  <a:pt x="5740375" y="1283420"/>
                </a:cubicBezTo>
                <a:cubicBezTo>
                  <a:pt x="5750693" y="1278658"/>
                  <a:pt x="5761409" y="1276277"/>
                  <a:pt x="5771976" y="1276028"/>
                </a:cubicBezTo>
                <a:close/>
                <a:moveTo>
                  <a:pt x="6476182" y="1256273"/>
                </a:moveTo>
                <a:cubicBezTo>
                  <a:pt x="6496422" y="1255827"/>
                  <a:pt x="6516663" y="1268328"/>
                  <a:pt x="6526188" y="1289760"/>
                </a:cubicBezTo>
                <a:cubicBezTo>
                  <a:pt x="6535713" y="1315160"/>
                  <a:pt x="6523013" y="1346909"/>
                  <a:pt x="6497613" y="1356434"/>
                </a:cubicBezTo>
                <a:cubicBezTo>
                  <a:pt x="6469038" y="1369134"/>
                  <a:pt x="6440463" y="1356434"/>
                  <a:pt x="6427763" y="1331034"/>
                </a:cubicBezTo>
                <a:cubicBezTo>
                  <a:pt x="6418238" y="1302459"/>
                  <a:pt x="6430938" y="1273884"/>
                  <a:pt x="6456338" y="1261184"/>
                </a:cubicBezTo>
                <a:cubicBezTo>
                  <a:pt x="6462688" y="1258009"/>
                  <a:pt x="6469435" y="1256422"/>
                  <a:pt x="6476182" y="1256273"/>
                </a:cubicBezTo>
                <a:close/>
                <a:moveTo>
                  <a:pt x="6657702" y="1228659"/>
                </a:moveTo>
                <a:cubicBezTo>
                  <a:pt x="6676008" y="1231636"/>
                  <a:pt x="6692081" y="1245327"/>
                  <a:pt x="6699225" y="1264377"/>
                </a:cubicBezTo>
                <a:cubicBezTo>
                  <a:pt x="6705575" y="1289776"/>
                  <a:pt x="6689700" y="1315177"/>
                  <a:pt x="6664300" y="1321526"/>
                </a:cubicBezTo>
                <a:cubicBezTo>
                  <a:pt x="6638900" y="1327875"/>
                  <a:pt x="6613500" y="1312001"/>
                  <a:pt x="6607150" y="1286601"/>
                </a:cubicBezTo>
                <a:cubicBezTo>
                  <a:pt x="6600800" y="1261203"/>
                  <a:pt x="6613500" y="1235802"/>
                  <a:pt x="6638900" y="1229452"/>
                </a:cubicBezTo>
                <a:cubicBezTo>
                  <a:pt x="6645250" y="1227864"/>
                  <a:pt x="6651600" y="1227667"/>
                  <a:pt x="6657702" y="1228659"/>
                </a:cubicBezTo>
                <a:close/>
                <a:moveTo>
                  <a:pt x="5971410" y="1225522"/>
                </a:moveTo>
                <a:cubicBezTo>
                  <a:pt x="6003084" y="1221504"/>
                  <a:pt x="6036108" y="1235791"/>
                  <a:pt x="6052921" y="1264366"/>
                </a:cubicBezTo>
                <a:cubicBezTo>
                  <a:pt x="6075338" y="1302466"/>
                  <a:pt x="6062528" y="1353265"/>
                  <a:pt x="6024100" y="1375490"/>
                </a:cubicBezTo>
                <a:cubicBezTo>
                  <a:pt x="5982469" y="1397716"/>
                  <a:pt x="5934433" y="1385015"/>
                  <a:pt x="5912016" y="1343740"/>
                </a:cubicBezTo>
                <a:cubicBezTo>
                  <a:pt x="5889600" y="1305641"/>
                  <a:pt x="5902409" y="1258016"/>
                  <a:pt x="5940838" y="1235791"/>
                </a:cubicBezTo>
                <a:cubicBezTo>
                  <a:pt x="5950445" y="1230235"/>
                  <a:pt x="5960853" y="1226862"/>
                  <a:pt x="5971410" y="1225522"/>
                </a:cubicBezTo>
                <a:close/>
                <a:moveTo>
                  <a:pt x="345624" y="1222853"/>
                </a:moveTo>
                <a:cubicBezTo>
                  <a:pt x="352421" y="1221514"/>
                  <a:pt x="359564" y="1221514"/>
                  <a:pt x="366708" y="1223100"/>
                </a:cubicBezTo>
                <a:cubicBezTo>
                  <a:pt x="395283" y="1229451"/>
                  <a:pt x="411158" y="1258026"/>
                  <a:pt x="407983" y="1286600"/>
                </a:cubicBezTo>
                <a:cubicBezTo>
                  <a:pt x="401633" y="1315176"/>
                  <a:pt x="373058" y="1331050"/>
                  <a:pt x="344483" y="1324699"/>
                </a:cubicBezTo>
                <a:cubicBezTo>
                  <a:pt x="315908" y="1321525"/>
                  <a:pt x="296858" y="1292950"/>
                  <a:pt x="303208" y="1264375"/>
                </a:cubicBezTo>
                <a:cubicBezTo>
                  <a:pt x="307971" y="1242944"/>
                  <a:pt x="325235" y="1226870"/>
                  <a:pt x="345624" y="1222853"/>
                </a:cubicBezTo>
                <a:close/>
                <a:moveTo>
                  <a:pt x="564485" y="1180374"/>
                </a:moveTo>
                <a:cubicBezTo>
                  <a:pt x="573265" y="1179034"/>
                  <a:pt x="582592" y="1179431"/>
                  <a:pt x="592117" y="1181813"/>
                </a:cubicBezTo>
                <a:cubicBezTo>
                  <a:pt x="627042" y="1188163"/>
                  <a:pt x="649268" y="1226263"/>
                  <a:pt x="639743" y="1261188"/>
                </a:cubicBezTo>
                <a:cubicBezTo>
                  <a:pt x="633393" y="1296112"/>
                  <a:pt x="598467" y="1318337"/>
                  <a:pt x="560367" y="1311987"/>
                </a:cubicBezTo>
                <a:cubicBezTo>
                  <a:pt x="525442" y="1302462"/>
                  <a:pt x="503217" y="1267538"/>
                  <a:pt x="509567" y="1232612"/>
                </a:cubicBezTo>
                <a:cubicBezTo>
                  <a:pt x="516711" y="1204037"/>
                  <a:pt x="538142" y="1184393"/>
                  <a:pt x="564485" y="1180374"/>
                </a:cubicBezTo>
                <a:close/>
                <a:moveTo>
                  <a:pt x="793603" y="1178246"/>
                </a:moveTo>
                <a:cubicBezTo>
                  <a:pt x="803813" y="1176261"/>
                  <a:pt x="814425" y="1176261"/>
                  <a:pt x="824836" y="1178643"/>
                </a:cubicBezTo>
                <a:cubicBezTo>
                  <a:pt x="869682" y="1188167"/>
                  <a:pt x="898510" y="1229443"/>
                  <a:pt x="888901" y="1273892"/>
                </a:cubicBezTo>
                <a:cubicBezTo>
                  <a:pt x="879291" y="1318342"/>
                  <a:pt x="837650" y="1343741"/>
                  <a:pt x="792802" y="1334216"/>
                </a:cubicBezTo>
                <a:cubicBezTo>
                  <a:pt x="747954" y="1327866"/>
                  <a:pt x="719124" y="1283417"/>
                  <a:pt x="728734" y="1238968"/>
                </a:cubicBezTo>
                <a:cubicBezTo>
                  <a:pt x="735942" y="1208011"/>
                  <a:pt x="762971" y="1184198"/>
                  <a:pt x="793603" y="1178246"/>
                </a:cubicBezTo>
                <a:close/>
                <a:moveTo>
                  <a:pt x="6171630" y="1133344"/>
                </a:moveTo>
                <a:cubicBezTo>
                  <a:pt x="6197972" y="1130814"/>
                  <a:pt x="6222975" y="1142125"/>
                  <a:pt x="6237263" y="1165937"/>
                </a:cubicBezTo>
                <a:cubicBezTo>
                  <a:pt x="6256313" y="1200862"/>
                  <a:pt x="6243613" y="1238962"/>
                  <a:pt x="6211863" y="1258012"/>
                </a:cubicBezTo>
                <a:cubicBezTo>
                  <a:pt x="6176938" y="1273887"/>
                  <a:pt x="6138838" y="1264361"/>
                  <a:pt x="6119788" y="1232612"/>
                </a:cubicBezTo>
                <a:cubicBezTo>
                  <a:pt x="6103913" y="1197687"/>
                  <a:pt x="6113438" y="1159587"/>
                  <a:pt x="6145188" y="1140537"/>
                </a:cubicBezTo>
                <a:cubicBezTo>
                  <a:pt x="6153919" y="1136568"/>
                  <a:pt x="6162849" y="1134187"/>
                  <a:pt x="6171630" y="1133344"/>
                </a:cubicBezTo>
                <a:close/>
                <a:moveTo>
                  <a:pt x="1073342" y="1100067"/>
                </a:moveTo>
                <a:cubicBezTo>
                  <a:pt x="1083860" y="1099868"/>
                  <a:pt x="1094573" y="1101655"/>
                  <a:pt x="1104892" y="1105623"/>
                </a:cubicBezTo>
                <a:cubicBezTo>
                  <a:pt x="1146167" y="1124674"/>
                  <a:pt x="1165217" y="1172297"/>
                  <a:pt x="1149342" y="1213572"/>
                </a:cubicBezTo>
                <a:cubicBezTo>
                  <a:pt x="1130293" y="1254847"/>
                  <a:pt x="1085843" y="1273897"/>
                  <a:pt x="1044567" y="1258022"/>
                </a:cubicBezTo>
                <a:cubicBezTo>
                  <a:pt x="1003292" y="1238972"/>
                  <a:pt x="981066" y="1194523"/>
                  <a:pt x="1000117" y="1150074"/>
                </a:cubicBezTo>
                <a:cubicBezTo>
                  <a:pt x="1012024" y="1119118"/>
                  <a:pt x="1041790" y="1100662"/>
                  <a:pt x="1073342" y="1100067"/>
                </a:cubicBezTo>
                <a:close/>
                <a:moveTo>
                  <a:pt x="232795" y="1099328"/>
                </a:moveTo>
                <a:cubicBezTo>
                  <a:pt x="238990" y="1099081"/>
                  <a:pt x="245436" y="1100074"/>
                  <a:pt x="251882" y="1102455"/>
                </a:cubicBezTo>
                <a:cubicBezTo>
                  <a:pt x="274444" y="1111979"/>
                  <a:pt x="287336" y="1137380"/>
                  <a:pt x="280890" y="1162778"/>
                </a:cubicBezTo>
                <a:cubicBezTo>
                  <a:pt x="271221" y="1188178"/>
                  <a:pt x="242213" y="1200880"/>
                  <a:pt x="216428" y="1191353"/>
                </a:cubicBezTo>
                <a:cubicBezTo>
                  <a:pt x="193866" y="1181827"/>
                  <a:pt x="180974" y="1153255"/>
                  <a:pt x="190643" y="1131032"/>
                </a:cubicBezTo>
                <a:cubicBezTo>
                  <a:pt x="197895" y="1111979"/>
                  <a:pt x="214212" y="1100074"/>
                  <a:pt x="232795" y="1099328"/>
                </a:cubicBezTo>
                <a:close/>
                <a:moveTo>
                  <a:pt x="5679951" y="1081315"/>
                </a:moveTo>
                <a:cubicBezTo>
                  <a:pt x="5711800" y="1078636"/>
                  <a:pt x="5742756" y="1092921"/>
                  <a:pt x="5759425" y="1121498"/>
                </a:cubicBezTo>
                <a:cubicBezTo>
                  <a:pt x="5781650" y="1162770"/>
                  <a:pt x="5765775" y="1210396"/>
                  <a:pt x="5727675" y="1232621"/>
                </a:cubicBezTo>
                <a:cubicBezTo>
                  <a:pt x="5689575" y="1254844"/>
                  <a:pt x="5638775" y="1238971"/>
                  <a:pt x="5619725" y="1200872"/>
                </a:cubicBezTo>
                <a:cubicBezTo>
                  <a:pt x="5597500" y="1162770"/>
                  <a:pt x="5610200" y="1111972"/>
                  <a:pt x="5648300" y="1089747"/>
                </a:cubicBezTo>
                <a:cubicBezTo>
                  <a:pt x="5658618" y="1084986"/>
                  <a:pt x="5669334" y="1082208"/>
                  <a:pt x="5679951" y="1081315"/>
                </a:cubicBezTo>
                <a:close/>
                <a:moveTo>
                  <a:pt x="5905872" y="1013543"/>
                </a:moveTo>
                <a:cubicBezTo>
                  <a:pt x="5926112" y="1017512"/>
                  <a:pt x="5945162" y="1029417"/>
                  <a:pt x="5959450" y="1048468"/>
                </a:cubicBezTo>
                <a:cubicBezTo>
                  <a:pt x="5981675" y="1083393"/>
                  <a:pt x="5975325" y="1134193"/>
                  <a:pt x="5937225" y="1159590"/>
                </a:cubicBezTo>
                <a:cubicBezTo>
                  <a:pt x="5902300" y="1184991"/>
                  <a:pt x="5851500" y="1175467"/>
                  <a:pt x="5826100" y="1140542"/>
                </a:cubicBezTo>
                <a:cubicBezTo>
                  <a:pt x="5800700" y="1102442"/>
                  <a:pt x="5807050" y="1051641"/>
                  <a:pt x="5845150" y="1026243"/>
                </a:cubicBezTo>
                <a:cubicBezTo>
                  <a:pt x="5864200" y="1013543"/>
                  <a:pt x="5885631" y="1009574"/>
                  <a:pt x="5905872" y="1013543"/>
                </a:cubicBezTo>
                <a:close/>
                <a:moveTo>
                  <a:pt x="6387282" y="1009913"/>
                </a:moveTo>
                <a:cubicBezTo>
                  <a:pt x="6407522" y="1007978"/>
                  <a:pt x="6427763" y="1019885"/>
                  <a:pt x="6437288" y="1038935"/>
                </a:cubicBezTo>
                <a:cubicBezTo>
                  <a:pt x="6449988" y="1064334"/>
                  <a:pt x="6440463" y="1096084"/>
                  <a:pt x="6415063" y="1108784"/>
                </a:cubicBezTo>
                <a:cubicBezTo>
                  <a:pt x="6389663" y="1121484"/>
                  <a:pt x="6357913" y="1111959"/>
                  <a:pt x="6345213" y="1086560"/>
                </a:cubicBezTo>
                <a:cubicBezTo>
                  <a:pt x="6329338" y="1061160"/>
                  <a:pt x="6342038" y="1029410"/>
                  <a:pt x="6367438" y="1016710"/>
                </a:cubicBezTo>
                <a:cubicBezTo>
                  <a:pt x="6373788" y="1012741"/>
                  <a:pt x="6380535" y="1010558"/>
                  <a:pt x="6387282" y="1009913"/>
                </a:cubicBezTo>
                <a:close/>
                <a:moveTo>
                  <a:pt x="437699" y="976053"/>
                </a:moveTo>
                <a:cubicBezTo>
                  <a:pt x="444495" y="975457"/>
                  <a:pt x="451639" y="976251"/>
                  <a:pt x="458783" y="978632"/>
                </a:cubicBezTo>
                <a:cubicBezTo>
                  <a:pt x="487358" y="984981"/>
                  <a:pt x="503232" y="1016727"/>
                  <a:pt x="493708" y="1042128"/>
                </a:cubicBezTo>
                <a:cubicBezTo>
                  <a:pt x="487358" y="1070702"/>
                  <a:pt x="458783" y="1086578"/>
                  <a:pt x="430208" y="1080230"/>
                </a:cubicBezTo>
                <a:cubicBezTo>
                  <a:pt x="401633" y="1070702"/>
                  <a:pt x="385758" y="1042128"/>
                  <a:pt x="395283" y="1013553"/>
                </a:cubicBezTo>
                <a:cubicBezTo>
                  <a:pt x="400045" y="992124"/>
                  <a:pt x="417309" y="977837"/>
                  <a:pt x="437699" y="976053"/>
                </a:cubicBezTo>
                <a:close/>
                <a:moveTo>
                  <a:pt x="893371" y="966368"/>
                </a:moveTo>
                <a:cubicBezTo>
                  <a:pt x="904081" y="965128"/>
                  <a:pt x="915291" y="965922"/>
                  <a:pt x="926501" y="969096"/>
                </a:cubicBezTo>
                <a:cubicBezTo>
                  <a:pt x="968139" y="981796"/>
                  <a:pt x="993760" y="1029417"/>
                  <a:pt x="980950" y="1070692"/>
                </a:cubicBezTo>
                <a:cubicBezTo>
                  <a:pt x="968139" y="1111968"/>
                  <a:pt x="923298" y="1137368"/>
                  <a:pt x="878458" y="1124669"/>
                </a:cubicBezTo>
                <a:cubicBezTo>
                  <a:pt x="836824" y="1111968"/>
                  <a:pt x="811200" y="1067518"/>
                  <a:pt x="824011" y="1023069"/>
                </a:cubicBezTo>
                <a:cubicBezTo>
                  <a:pt x="833621" y="992114"/>
                  <a:pt x="861244" y="970088"/>
                  <a:pt x="893371" y="966368"/>
                </a:cubicBezTo>
                <a:close/>
                <a:moveTo>
                  <a:pt x="657900" y="963930"/>
                </a:moveTo>
                <a:cubicBezTo>
                  <a:pt x="666532" y="962938"/>
                  <a:pt x="675461" y="963533"/>
                  <a:pt x="684193" y="965914"/>
                </a:cubicBezTo>
                <a:cubicBezTo>
                  <a:pt x="719118" y="978614"/>
                  <a:pt x="738168" y="1016713"/>
                  <a:pt x="728643" y="1051637"/>
                </a:cubicBezTo>
                <a:cubicBezTo>
                  <a:pt x="719118" y="1086563"/>
                  <a:pt x="681018" y="1105612"/>
                  <a:pt x="646093" y="1096088"/>
                </a:cubicBezTo>
                <a:cubicBezTo>
                  <a:pt x="611167" y="1083388"/>
                  <a:pt x="588942" y="1045287"/>
                  <a:pt x="601642" y="1010363"/>
                </a:cubicBezTo>
                <a:cubicBezTo>
                  <a:pt x="608786" y="984170"/>
                  <a:pt x="632004" y="966907"/>
                  <a:pt x="657900" y="963930"/>
                </a:cubicBezTo>
                <a:close/>
                <a:moveTo>
                  <a:pt x="6561702" y="960080"/>
                </a:moveTo>
                <a:cubicBezTo>
                  <a:pt x="6580277" y="961569"/>
                  <a:pt x="6596587" y="974665"/>
                  <a:pt x="6603836" y="991333"/>
                </a:cubicBezTo>
                <a:cubicBezTo>
                  <a:pt x="6613501" y="1016730"/>
                  <a:pt x="6600614" y="1045303"/>
                  <a:pt x="6574840" y="1051654"/>
                </a:cubicBezTo>
                <a:cubicBezTo>
                  <a:pt x="6552288" y="1061179"/>
                  <a:pt x="6523293" y="1048480"/>
                  <a:pt x="6513628" y="1023081"/>
                </a:cubicBezTo>
                <a:cubicBezTo>
                  <a:pt x="6503963" y="1000857"/>
                  <a:pt x="6516850" y="972282"/>
                  <a:pt x="6542623" y="962760"/>
                </a:cubicBezTo>
                <a:cubicBezTo>
                  <a:pt x="6549067" y="960379"/>
                  <a:pt x="6555510" y="959584"/>
                  <a:pt x="6561702" y="960080"/>
                </a:cubicBezTo>
                <a:close/>
                <a:moveTo>
                  <a:pt x="6075040" y="918783"/>
                </a:moveTo>
                <a:cubicBezTo>
                  <a:pt x="6100936" y="914913"/>
                  <a:pt x="6127725" y="926225"/>
                  <a:pt x="6142013" y="950038"/>
                </a:cubicBezTo>
                <a:cubicBezTo>
                  <a:pt x="6161063" y="978613"/>
                  <a:pt x="6151538" y="1019887"/>
                  <a:pt x="6122963" y="1042112"/>
                </a:cubicBezTo>
                <a:cubicBezTo>
                  <a:pt x="6091213" y="1061162"/>
                  <a:pt x="6049938" y="1051637"/>
                  <a:pt x="6030888" y="1023062"/>
                </a:cubicBezTo>
                <a:cubicBezTo>
                  <a:pt x="6008663" y="991313"/>
                  <a:pt x="6018188" y="950038"/>
                  <a:pt x="6049938" y="927812"/>
                </a:cubicBezTo>
                <a:cubicBezTo>
                  <a:pt x="6057875" y="923050"/>
                  <a:pt x="6066408" y="920073"/>
                  <a:pt x="6075040" y="918783"/>
                </a:cubicBezTo>
                <a:close/>
                <a:moveTo>
                  <a:pt x="1178066" y="913536"/>
                </a:moveTo>
                <a:cubicBezTo>
                  <a:pt x="1188633" y="914130"/>
                  <a:pt x="1199348" y="916710"/>
                  <a:pt x="1209667" y="921473"/>
                </a:cubicBezTo>
                <a:cubicBezTo>
                  <a:pt x="1247767" y="943701"/>
                  <a:pt x="1263643" y="991327"/>
                  <a:pt x="1244592" y="1029422"/>
                </a:cubicBezTo>
                <a:cubicBezTo>
                  <a:pt x="1225542" y="1070697"/>
                  <a:pt x="1174742" y="1086575"/>
                  <a:pt x="1136642" y="1067523"/>
                </a:cubicBezTo>
                <a:cubicBezTo>
                  <a:pt x="1095367" y="1045297"/>
                  <a:pt x="1079494" y="997676"/>
                  <a:pt x="1101716" y="956403"/>
                </a:cubicBezTo>
                <a:cubicBezTo>
                  <a:pt x="1116006" y="927824"/>
                  <a:pt x="1146365" y="911749"/>
                  <a:pt x="1178066" y="913536"/>
                </a:cubicBezTo>
                <a:close/>
                <a:moveTo>
                  <a:pt x="5603850" y="896070"/>
                </a:moveTo>
                <a:cubicBezTo>
                  <a:pt x="5623693" y="900038"/>
                  <a:pt x="5641950" y="911946"/>
                  <a:pt x="5654650" y="930999"/>
                </a:cubicBezTo>
                <a:cubicBezTo>
                  <a:pt x="5680050" y="965928"/>
                  <a:pt x="5670525" y="1016723"/>
                  <a:pt x="5632425" y="1042122"/>
                </a:cubicBezTo>
                <a:cubicBezTo>
                  <a:pt x="5597500" y="1067522"/>
                  <a:pt x="5546700" y="1057997"/>
                  <a:pt x="5521300" y="1019900"/>
                </a:cubicBezTo>
                <a:cubicBezTo>
                  <a:pt x="5495900" y="981801"/>
                  <a:pt x="5505425" y="930999"/>
                  <a:pt x="5543525" y="908771"/>
                </a:cubicBezTo>
                <a:cubicBezTo>
                  <a:pt x="5562575" y="896070"/>
                  <a:pt x="5584006" y="892102"/>
                  <a:pt x="5603850" y="896070"/>
                </a:cubicBezTo>
                <a:close/>
                <a:moveTo>
                  <a:pt x="339674" y="836646"/>
                </a:moveTo>
                <a:cubicBezTo>
                  <a:pt x="345677" y="837142"/>
                  <a:pt x="351630" y="838928"/>
                  <a:pt x="357186" y="842103"/>
                </a:cubicBezTo>
                <a:cubicBezTo>
                  <a:pt x="382586" y="851628"/>
                  <a:pt x="392111" y="880203"/>
                  <a:pt x="379411" y="902428"/>
                </a:cubicBezTo>
                <a:cubicBezTo>
                  <a:pt x="369886" y="927831"/>
                  <a:pt x="341311" y="937357"/>
                  <a:pt x="315911" y="924656"/>
                </a:cubicBezTo>
                <a:cubicBezTo>
                  <a:pt x="293686" y="915129"/>
                  <a:pt x="284161" y="886553"/>
                  <a:pt x="293686" y="864328"/>
                </a:cubicBezTo>
                <a:cubicBezTo>
                  <a:pt x="303211" y="845278"/>
                  <a:pt x="321666" y="835158"/>
                  <a:pt x="339674" y="836646"/>
                </a:cubicBezTo>
                <a:close/>
                <a:moveTo>
                  <a:pt x="5793556" y="810341"/>
                </a:moveTo>
                <a:cubicBezTo>
                  <a:pt x="5814194" y="811929"/>
                  <a:pt x="5834037" y="821454"/>
                  <a:pt x="5848325" y="838916"/>
                </a:cubicBezTo>
                <a:cubicBezTo>
                  <a:pt x="5876900" y="873841"/>
                  <a:pt x="5870550" y="924642"/>
                  <a:pt x="5835625" y="953220"/>
                </a:cubicBezTo>
                <a:cubicBezTo>
                  <a:pt x="5800700" y="981795"/>
                  <a:pt x="5749900" y="975445"/>
                  <a:pt x="5721325" y="940518"/>
                </a:cubicBezTo>
                <a:cubicBezTo>
                  <a:pt x="5695925" y="908766"/>
                  <a:pt x="5699100" y="857966"/>
                  <a:pt x="5734025" y="829392"/>
                </a:cubicBezTo>
                <a:cubicBezTo>
                  <a:pt x="5751487" y="815104"/>
                  <a:pt x="5772919" y="808754"/>
                  <a:pt x="5793556" y="810341"/>
                </a:cubicBezTo>
                <a:close/>
                <a:moveTo>
                  <a:pt x="6276206" y="770796"/>
                </a:moveTo>
                <a:cubicBezTo>
                  <a:pt x="6296596" y="767075"/>
                  <a:pt x="6317431" y="775410"/>
                  <a:pt x="6329338" y="794460"/>
                </a:cubicBezTo>
                <a:cubicBezTo>
                  <a:pt x="6345213" y="819860"/>
                  <a:pt x="6335688" y="851610"/>
                  <a:pt x="6313463" y="867485"/>
                </a:cubicBezTo>
                <a:cubicBezTo>
                  <a:pt x="6288063" y="883360"/>
                  <a:pt x="6256313" y="873835"/>
                  <a:pt x="6240438" y="851610"/>
                </a:cubicBezTo>
                <a:cubicBezTo>
                  <a:pt x="6224563" y="826210"/>
                  <a:pt x="6230913" y="794460"/>
                  <a:pt x="6256313" y="778585"/>
                </a:cubicBezTo>
                <a:cubicBezTo>
                  <a:pt x="6262663" y="774616"/>
                  <a:pt x="6269410" y="772036"/>
                  <a:pt x="6276206" y="770796"/>
                </a:cubicBezTo>
                <a:close/>
                <a:moveTo>
                  <a:pt x="1011670" y="766685"/>
                </a:moveTo>
                <a:cubicBezTo>
                  <a:pt x="1022336" y="766487"/>
                  <a:pt x="1033448" y="768273"/>
                  <a:pt x="1044561" y="772242"/>
                </a:cubicBezTo>
                <a:cubicBezTo>
                  <a:pt x="1085836" y="788117"/>
                  <a:pt x="1104886" y="835742"/>
                  <a:pt x="1089011" y="877017"/>
                </a:cubicBezTo>
                <a:cubicBezTo>
                  <a:pt x="1073136" y="918293"/>
                  <a:pt x="1025511" y="937344"/>
                  <a:pt x="984235" y="921468"/>
                </a:cubicBezTo>
                <a:cubicBezTo>
                  <a:pt x="942960" y="905592"/>
                  <a:pt x="920735" y="857967"/>
                  <a:pt x="939785" y="816692"/>
                </a:cubicBezTo>
                <a:cubicBezTo>
                  <a:pt x="951692" y="785736"/>
                  <a:pt x="979671" y="767281"/>
                  <a:pt x="1011670" y="766685"/>
                </a:cubicBezTo>
                <a:close/>
                <a:moveTo>
                  <a:pt x="769759" y="756561"/>
                </a:moveTo>
                <a:cubicBezTo>
                  <a:pt x="778531" y="756759"/>
                  <a:pt x="787555" y="758743"/>
                  <a:pt x="796376" y="762712"/>
                </a:cubicBezTo>
                <a:cubicBezTo>
                  <a:pt x="831666" y="775412"/>
                  <a:pt x="847706" y="813512"/>
                  <a:pt x="834874" y="848437"/>
                </a:cubicBezTo>
                <a:cubicBezTo>
                  <a:pt x="818833" y="883362"/>
                  <a:pt x="780336" y="899237"/>
                  <a:pt x="745047" y="886537"/>
                </a:cubicBezTo>
                <a:cubicBezTo>
                  <a:pt x="712966" y="870662"/>
                  <a:pt x="693717" y="832562"/>
                  <a:pt x="709758" y="797637"/>
                </a:cubicBezTo>
                <a:cubicBezTo>
                  <a:pt x="719382" y="771443"/>
                  <a:pt x="743443" y="755965"/>
                  <a:pt x="769759" y="756561"/>
                </a:cubicBezTo>
                <a:close/>
                <a:moveTo>
                  <a:pt x="551899" y="737425"/>
                </a:moveTo>
                <a:cubicBezTo>
                  <a:pt x="558795" y="737127"/>
                  <a:pt x="565938" y="738119"/>
                  <a:pt x="573082" y="740501"/>
                </a:cubicBezTo>
                <a:cubicBezTo>
                  <a:pt x="598482" y="753200"/>
                  <a:pt x="611182" y="781775"/>
                  <a:pt x="601657" y="810350"/>
                </a:cubicBezTo>
                <a:cubicBezTo>
                  <a:pt x="592132" y="835750"/>
                  <a:pt x="560382" y="848450"/>
                  <a:pt x="534982" y="838925"/>
                </a:cubicBezTo>
                <a:cubicBezTo>
                  <a:pt x="506407" y="829401"/>
                  <a:pt x="493708" y="797651"/>
                  <a:pt x="503232" y="772250"/>
                </a:cubicBezTo>
                <a:cubicBezTo>
                  <a:pt x="512757" y="750819"/>
                  <a:pt x="531212" y="738318"/>
                  <a:pt x="551899" y="737425"/>
                </a:cubicBezTo>
                <a:close/>
                <a:moveTo>
                  <a:pt x="1300007" y="736082"/>
                </a:moveTo>
                <a:cubicBezTo>
                  <a:pt x="1310474" y="737719"/>
                  <a:pt x="1320793" y="741290"/>
                  <a:pt x="1330318" y="746846"/>
                </a:cubicBezTo>
                <a:cubicBezTo>
                  <a:pt x="1368419" y="769071"/>
                  <a:pt x="1377944" y="819872"/>
                  <a:pt x="1355718" y="857972"/>
                </a:cubicBezTo>
                <a:cubicBezTo>
                  <a:pt x="1333493" y="896070"/>
                  <a:pt x="1282693" y="908772"/>
                  <a:pt x="1244592" y="883372"/>
                </a:cubicBezTo>
                <a:cubicBezTo>
                  <a:pt x="1206492" y="861146"/>
                  <a:pt x="1193792" y="810347"/>
                  <a:pt x="1219192" y="772246"/>
                </a:cubicBezTo>
                <a:cubicBezTo>
                  <a:pt x="1235861" y="743671"/>
                  <a:pt x="1268603" y="731170"/>
                  <a:pt x="1300007" y="736082"/>
                </a:cubicBezTo>
                <a:close/>
                <a:moveTo>
                  <a:pt x="5481703" y="716683"/>
                </a:moveTo>
                <a:cubicBezTo>
                  <a:pt x="5502522" y="719064"/>
                  <a:pt x="5522540" y="729383"/>
                  <a:pt x="5536953" y="746846"/>
                </a:cubicBezTo>
                <a:cubicBezTo>
                  <a:pt x="5562576" y="781770"/>
                  <a:pt x="5559373" y="832571"/>
                  <a:pt x="5524141" y="861146"/>
                </a:cubicBezTo>
                <a:cubicBezTo>
                  <a:pt x="5488910" y="886546"/>
                  <a:pt x="5434461" y="883371"/>
                  <a:pt x="5408838" y="848446"/>
                </a:cubicBezTo>
                <a:cubicBezTo>
                  <a:pt x="5380013" y="813521"/>
                  <a:pt x="5386418" y="762720"/>
                  <a:pt x="5421650" y="734146"/>
                </a:cubicBezTo>
                <a:cubicBezTo>
                  <a:pt x="5439266" y="719858"/>
                  <a:pt x="5460885" y="714301"/>
                  <a:pt x="5481703" y="716683"/>
                </a:cubicBezTo>
                <a:close/>
                <a:moveTo>
                  <a:pt x="5984941" y="713102"/>
                </a:moveTo>
                <a:cubicBezTo>
                  <a:pt x="6002585" y="715087"/>
                  <a:pt x="6019428" y="723024"/>
                  <a:pt x="6030656" y="737312"/>
                </a:cubicBezTo>
                <a:cubicBezTo>
                  <a:pt x="6053113" y="769062"/>
                  <a:pt x="6046697" y="810337"/>
                  <a:pt x="6017824" y="832562"/>
                </a:cubicBezTo>
                <a:cubicBezTo>
                  <a:pt x="5988951" y="854787"/>
                  <a:pt x="5944038" y="848437"/>
                  <a:pt x="5921581" y="819862"/>
                </a:cubicBezTo>
                <a:cubicBezTo>
                  <a:pt x="5899125" y="791287"/>
                  <a:pt x="5905541" y="750012"/>
                  <a:pt x="5934414" y="724612"/>
                </a:cubicBezTo>
                <a:cubicBezTo>
                  <a:pt x="5948850" y="715087"/>
                  <a:pt x="5967296" y="711118"/>
                  <a:pt x="5984941" y="713102"/>
                </a:cubicBezTo>
                <a:close/>
                <a:moveTo>
                  <a:pt x="6461100" y="705180"/>
                </a:moveTo>
                <a:cubicBezTo>
                  <a:pt x="6472213" y="709546"/>
                  <a:pt x="6481738" y="718277"/>
                  <a:pt x="6488088" y="730978"/>
                </a:cubicBezTo>
                <a:cubicBezTo>
                  <a:pt x="6497613" y="753202"/>
                  <a:pt x="6488088" y="781778"/>
                  <a:pt x="6462688" y="791303"/>
                </a:cubicBezTo>
                <a:cubicBezTo>
                  <a:pt x="6440463" y="804002"/>
                  <a:pt x="6411888" y="794478"/>
                  <a:pt x="6402363" y="769077"/>
                </a:cubicBezTo>
                <a:cubicBezTo>
                  <a:pt x="6389663" y="746853"/>
                  <a:pt x="6402363" y="718277"/>
                  <a:pt x="6424588" y="705577"/>
                </a:cubicBezTo>
                <a:cubicBezTo>
                  <a:pt x="6437288" y="700815"/>
                  <a:pt x="6449988" y="700815"/>
                  <a:pt x="6461100" y="705180"/>
                </a:cubicBezTo>
                <a:close/>
                <a:moveTo>
                  <a:pt x="5662587" y="615476"/>
                </a:moveTo>
                <a:cubicBezTo>
                  <a:pt x="5684019" y="615872"/>
                  <a:pt x="5705450" y="624604"/>
                  <a:pt x="5721325" y="642066"/>
                </a:cubicBezTo>
                <a:cubicBezTo>
                  <a:pt x="5749900" y="670641"/>
                  <a:pt x="5749900" y="724616"/>
                  <a:pt x="5718150" y="753191"/>
                </a:cubicBezTo>
                <a:cubicBezTo>
                  <a:pt x="5686400" y="784941"/>
                  <a:pt x="5635600" y="784941"/>
                  <a:pt x="5603850" y="753191"/>
                </a:cubicBezTo>
                <a:cubicBezTo>
                  <a:pt x="5572100" y="721441"/>
                  <a:pt x="5572100" y="670641"/>
                  <a:pt x="5603850" y="638891"/>
                </a:cubicBezTo>
                <a:cubicBezTo>
                  <a:pt x="5619725" y="623016"/>
                  <a:pt x="5641156" y="615079"/>
                  <a:pt x="5662587" y="615476"/>
                </a:cubicBezTo>
                <a:close/>
                <a:moveTo>
                  <a:pt x="466673" y="582596"/>
                </a:moveTo>
                <a:cubicBezTo>
                  <a:pt x="472676" y="583142"/>
                  <a:pt x="478629" y="584928"/>
                  <a:pt x="484186" y="588103"/>
                </a:cubicBezTo>
                <a:cubicBezTo>
                  <a:pt x="509586" y="600803"/>
                  <a:pt x="515936" y="632553"/>
                  <a:pt x="503235" y="654778"/>
                </a:cubicBezTo>
                <a:cubicBezTo>
                  <a:pt x="490536" y="677003"/>
                  <a:pt x="461961" y="683353"/>
                  <a:pt x="439736" y="670653"/>
                </a:cubicBezTo>
                <a:cubicBezTo>
                  <a:pt x="414336" y="657953"/>
                  <a:pt x="407986" y="629378"/>
                  <a:pt x="420686" y="607153"/>
                </a:cubicBezTo>
                <a:cubicBezTo>
                  <a:pt x="430211" y="590484"/>
                  <a:pt x="448665" y="580959"/>
                  <a:pt x="466673" y="582596"/>
                </a:cubicBezTo>
                <a:close/>
                <a:moveTo>
                  <a:pt x="1144474" y="573854"/>
                </a:moveTo>
                <a:cubicBezTo>
                  <a:pt x="1154892" y="574400"/>
                  <a:pt x="1165210" y="576979"/>
                  <a:pt x="1174736" y="581742"/>
                </a:cubicBezTo>
                <a:cubicBezTo>
                  <a:pt x="1216011" y="603967"/>
                  <a:pt x="1231886" y="651592"/>
                  <a:pt x="1212836" y="689691"/>
                </a:cubicBezTo>
                <a:cubicBezTo>
                  <a:pt x="1193786" y="730967"/>
                  <a:pt x="1142986" y="746842"/>
                  <a:pt x="1104886" y="727792"/>
                </a:cubicBezTo>
                <a:cubicBezTo>
                  <a:pt x="1063611" y="708742"/>
                  <a:pt x="1047736" y="661117"/>
                  <a:pt x="1066786" y="619842"/>
                </a:cubicBezTo>
                <a:cubicBezTo>
                  <a:pt x="1081074" y="588885"/>
                  <a:pt x="1113221" y="572217"/>
                  <a:pt x="1144474" y="573854"/>
                </a:cubicBezTo>
                <a:close/>
                <a:moveTo>
                  <a:pt x="1404829" y="567062"/>
                </a:moveTo>
                <a:cubicBezTo>
                  <a:pt x="1425645" y="564284"/>
                  <a:pt x="1447261" y="569046"/>
                  <a:pt x="1464874" y="581746"/>
                </a:cubicBezTo>
                <a:cubicBezTo>
                  <a:pt x="1500101" y="607146"/>
                  <a:pt x="1509708" y="657946"/>
                  <a:pt x="1480886" y="692871"/>
                </a:cubicBezTo>
                <a:cubicBezTo>
                  <a:pt x="1455267" y="730971"/>
                  <a:pt x="1404028" y="737322"/>
                  <a:pt x="1368802" y="711921"/>
                </a:cubicBezTo>
                <a:cubicBezTo>
                  <a:pt x="1330373" y="683346"/>
                  <a:pt x="1323968" y="635721"/>
                  <a:pt x="1349587" y="597621"/>
                </a:cubicBezTo>
                <a:cubicBezTo>
                  <a:pt x="1363998" y="580159"/>
                  <a:pt x="1384013" y="569840"/>
                  <a:pt x="1404829" y="567062"/>
                </a:cubicBezTo>
                <a:close/>
                <a:moveTo>
                  <a:pt x="896725" y="557825"/>
                </a:moveTo>
                <a:cubicBezTo>
                  <a:pt x="905597" y="558520"/>
                  <a:pt x="914620" y="561100"/>
                  <a:pt x="923442" y="565862"/>
                </a:cubicBezTo>
                <a:cubicBezTo>
                  <a:pt x="955523" y="581737"/>
                  <a:pt x="968356" y="619837"/>
                  <a:pt x="952315" y="654762"/>
                </a:cubicBezTo>
                <a:cubicBezTo>
                  <a:pt x="936274" y="686512"/>
                  <a:pt x="894569" y="699212"/>
                  <a:pt x="862488" y="683337"/>
                </a:cubicBezTo>
                <a:cubicBezTo>
                  <a:pt x="830408" y="667462"/>
                  <a:pt x="814368" y="626187"/>
                  <a:pt x="830408" y="594437"/>
                </a:cubicBezTo>
                <a:cubicBezTo>
                  <a:pt x="844845" y="570625"/>
                  <a:pt x="870108" y="555742"/>
                  <a:pt x="896725" y="557825"/>
                </a:cubicBezTo>
                <a:close/>
                <a:moveTo>
                  <a:pt x="5342707" y="548011"/>
                </a:moveTo>
                <a:cubicBezTo>
                  <a:pt x="5363529" y="548408"/>
                  <a:pt x="5384351" y="556345"/>
                  <a:pt x="5400367" y="572220"/>
                </a:cubicBezTo>
                <a:cubicBezTo>
                  <a:pt x="5432401" y="607145"/>
                  <a:pt x="5429197" y="657945"/>
                  <a:pt x="5397164" y="686521"/>
                </a:cubicBezTo>
                <a:cubicBezTo>
                  <a:pt x="5365130" y="718271"/>
                  <a:pt x="5313877" y="718271"/>
                  <a:pt x="5281843" y="683346"/>
                </a:cubicBezTo>
                <a:cubicBezTo>
                  <a:pt x="5253013" y="651595"/>
                  <a:pt x="5253013" y="600796"/>
                  <a:pt x="5285046" y="569046"/>
                </a:cubicBezTo>
                <a:cubicBezTo>
                  <a:pt x="5301063" y="554758"/>
                  <a:pt x="5321885" y="547614"/>
                  <a:pt x="5342707" y="548011"/>
                </a:cubicBezTo>
                <a:close/>
                <a:moveTo>
                  <a:pt x="6166619" y="540857"/>
                </a:moveTo>
                <a:cubicBezTo>
                  <a:pt x="6180113" y="542841"/>
                  <a:pt x="6192813" y="549985"/>
                  <a:pt x="6202338" y="562685"/>
                </a:cubicBezTo>
                <a:cubicBezTo>
                  <a:pt x="6218213" y="584910"/>
                  <a:pt x="6211863" y="616660"/>
                  <a:pt x="6189638" y="635710"/>
                </a:cubicBezTo>
                <a:cubicBezTo>
                  <a:pt x="6167413" y="651585"/>
                  <a:pt x="6135663" y="648410"/>
                  <a:pt x="6116613" y="623010"/>
                </a:cubicBezTo>
                <a:cubicBezTo>
                  <a:pt x="6100738" y="600785"/>
                  <a:pt x="6103913" y="569035"/>
                  <a:pt x="6126138" y="549985"/>
                </a:cubicBezTo>
                <a:cubicBezTo>
                  <a:pt x="6138838" y="542047"/>
                  <a:pt x="6153125" y="538872"/>
                  <a:pt x="6166619" y="540857"/>
                </a:cubicBezTo>
                <a:close/>
                <a:moveTo>
                  <a:pt x="5854278" y="516649"/>
                </a:moveTo>
                <a:cubicBezTo>
                  <a:pt x="5871344" y="517443"/>
                  <a:pt x="5888012" y="524587"/>
                  <a:pt x="5899125" y="537287"/>
                </a:cubicBezTo>
                <a:cubicBezTo>
                  <a:pt x="5924525" y="565862"/>
                  <a:pt x="5921350" y="607137"/>
                  <a:pt x="5895950" y="632537"/>
                </a:cubicBezTo>
                <a:cubicBezTo>
                  <a:pt x="5867375" y="657937"/>
                  <a:pt x="5826100" y="654762"/>
                  <a:pt x="5800700" y="626187"/>
                </a:cubicBezTo>
                <a:cubicBezTo>
                  <a:pt x="5775300" y="600787"/>
                  <a:pt x="5778475" y="556337"/>
                  <a:pt x="5807050" y="534112"/>
                </a:cubicBezTo>
                <a:cubicBezTo>
                  <a:pt x="5819750" y="521412"/>
                  <a:pt x="5837212" y="515856"/>
                  <a:pt x="5854278" y="516649"/>
                </a:cubicBezTo>
                <a:close/>
                <a:moveTo>
                  <a:pt x="683418" y="509668"/>
                </a:moveTo>
                <a:cubicBezTo>
                  <a:pt x="690164" y="510114"/>
                  <a:pt x="696910" y="511900"/>
                  <a:pt x="703260" y="515075"/>
                </a:cubicBezTo>
                <a:cubicBezTo>
                  <a:pt x="728661" y="527775"/>
                  <a:pt x="741361" y="559525"/>
                  <a:pt x="728661" y="584925"/>
                </a:cubicBezTo>
                <a:cubicBezTo>
                  <a:pt x="715961" y="610325"/>
                  <a:pt x="684211" y="623025"/>
                  <a:pt x="658811" y="610325"/>
                </a:cubicBezTo>
                <a:cubicBezTo>
                  <a:pt x="633411" y="597625"/>
                  <a:pt x="620707" y="565876"/>
                  <a:pt x="633411" y="540475"/>
                </a:cubicBezTo>
                <a:cubicBezTo>
                  <a:pt x="642937" y="519044"/>
                  <a:pt x="663177" y="508329"/>
                  <a:pt x="683418" y="509668"/>
                </a:cubicBezTo>
                <a:close/>
                <a:moveTo>
                  <a:pt x="6322988" y="456340"/>
                </a:moveTo>
                <a:cubicBezTo>
                  <a:pt x="6334894" y="459515"/>
                  <a:pt x="6345213" y="467453"/>
                  <a:pt x="6351563" y="480153"/>
                </a:cubicBezTo>
                <a:cubicBezTo>
                  <a:pt x="6364263" y="502378"/>
                  <a:pt x="6354738" y="530953"/>
                  <a:pt x="6332513" y="543653"/>
                </a:cubicBezTo>
                <a:cubicBezTo>
                  <a:pt x="6310288" y="556352"/>
                  <a:pt x="6281713" y="546828"/>
                  <a:pt x="6269013" y="524603"/>
                </a:cubicBezTo>
                <a:cubicBezTo>
                  <a:pt x="6256313" y="502378"/>
                  <a:pt x="6262663" y="473803"/>
                  <a:pt x="6284888" y="461103"/>
                </a:cubicBezTo>
                <a:cubicBezTo>
                  <a:pt x="6297588" y="454753"/>
                  <a:pt x="6311082" y="453165"/>
                  <a:pt x="6322988" y="456340"/>
                </a:cubicBezTo>
                <a:close/>
                <a:moveTo>
                  <a:pt x="5518125" y="434104"/>
                </a:moveTo>
                <a:cubicBezTo>
                  <a:pt x="5538762" y="432516"/>
                  <a:pt x="5559400" y="438866"/>
                  <a:pt x="5575275" y="454741"/>
                </a:cubicBezTo>
                <a:cubicBezTo>
                  <a:pt x="5610200" y="483316"/>
                  <a:pt x="5613375" y="534116"/>
                  <a:pt x="5584800" y="565866"/>
                </a:cubicBezTo>
                <a:cubicBezTo>
                  <a:pt x="5556225" y="600791"/>
                  <a:pt x="5505425" y="603966"/>
                  <a:pt x="5470500" y="575391"/>
                </a:cubicBezTo>
                <a:cubicBezTo>
                  <a:pt x="5435575" y="546816"/>
                  <a:pt x="5432400" y="496016"/>
                  <a:pt x="5460975" y="461091"/>
                </a:cubicBezTo>
                <a:cubicBezTo>
                  <a:pt x="5476850" y="445216"/>
                  <a:pt x="5497487" y="435691"/>
                  <a:pt x="5518125" y="434104"/>
                </a:cubicBezTo>
                <a:close/>
                <a:moveTo>
                  <a:pt x="1554555" y="407122"/>
                </a:moveTo>
                <a:cubicBezTo>
                  <a:pt x="1574795" y="405534"/>
                  <a:pt x="1595433" y="411884"/>
                  <a:pt x="1611308" y="426171"/>
                </a:cubicBezTo>
                <a:cubicBezTo>
                  <a:pt x="1646232" y="457921"/>
                  <a:pt x="1649407" y="508721"/>
                  <a:pt x="1620833" y="540471"/>
                </a:cubicBezTo>
                <a:cubicBezTo>
                  <a:pt x="1589083" y="575396"/>
                  <a:pt x="1538283" y="578571"/>
                  <a:pt x="1506533" y="549996"/>
                </a:cubicBezTo>
                <a:cubicBezTo>
                  <a:pt x="1471607" y="521421"/>
                  <a:pt x="1468432" y="467446"/>
                  <a:pt x="1500183" y="435696"/>
                </a:cubicBezTo>
                <a:cubicBezTo>
                  <a:pt x="1514470" y="418234"/>
                  <a:pt x="1534314" y="408709"/>
                  <a:pt x="1554555" y="407122"/>
                </a:cubicBezTo>
                <a:close/>
                <a:moveTo>
                  <a:pt x="1293650" y="393538"/>
                </a:moveTo>
                <a:cubicBezTo>
                  <a:pt x="1304117" y="395339"/>
                  <a:pt x="1314436" y="399341"/>
                  <a:pt x="1323961" y="405745"/>
                </a:cubicBezTo>
                <a:cubicBezTo>
                  <a:pt x="1362062" y="428159"/>
                  <a:pt x="1374762" y="479389"/>
                  <a:pt x="1352536" y="517812"/>
                </a:cubicBezTo>
                <a:cubicBezTo>
                  <a:pt x="1327136" y="556235"/>
                  <a:pt x="1279511" y="569043"/>
                  <a:pt x="1241411" y="543427"/>
                </a:cubicBezTo>
                <a:cubicBezTo>
                  <a:pt x="1203310" y="521014"/>
                  <a:pt x="1190610" y="469783"/>
                  <a:pt x="1212836" y="431360"/>
                </a:cubicBezTo>
                <a:cubicBezTo>
                  <a:pt x="1229504" y="402543"/>
                  <a:pt x="1262247" y="388135"/>
                  <a:pt x="1293650" y="393538"/>
                </a:cubicBezTo>
                <a:close/>
                <a:moveTo>
                  <a:pt x="5192688" y="390143"/>
                </a:moveTo>
                <a:cubicBezTo>
                  <a:pt x="5213325" y="388942"/>
                  <a:pt x="5233963" y="396148"/>
                  <a:pt x="5249838" y="412163"/>
                </a:cubicBezTo>
                <a:cubicBezTo>
                  <a:pt x="5284763" y="440988"/>
                  <a:pt x="5287938" y="492234"/>
                  <a:pt x="5256188" y="527465"/>
                </a:cubicBezTo>
                <a:cubicBezTo>
                  <a:pt x="5227613" y="559494"/>
                  <a:pt x="5176813" y="562697"/>
                  <a:pt x="5141888" y="533871"/>
                </a:cubicBezTo>
                <a:cubicBezTo>
                  <a:pt x="5110138" y="501842"/>
                  <a:pt x="5106963" y="450597"/>
                  <a:pt x="5135538" y="418568"/>
                </a:cubicBezTo>
                <a:cubicBezTo>
                  <a:pt x="5151413" y="400953"/>
                  <a:pt x="5172050" y="391344"/>
                  <a:pt x="5192688" y="390143"/>
                </a:cubicBezTo>
                <a:close/>
                <a:moveTo>
                  <a:pt x="1038502" y="368026"/>
                </a:moveTo>
                <a:cubicBezTo>
                  <a:pt x="1047134" y="369329"/>
                  <a:pt x="1055667" y="372337"/>
                  <a:pt x="1063604" y="377149"/>
                </a:cubicBezTo>
                <a:cubicBezTo>
                  <a:pt x="1095354" y="396397"/>
                  <a:pt x="1104879" y="438102"/>
                  <a:pt x="1085830" y="470183"/>
                </a:cubicBezTo>
                <a:cubicBezTo>
                  <a:pt x="1066779" y="502264"/>
                  <a:pt x="1028680" y="511888"/>
                  <a:pt x="996929" y="492640"/>
                </a:cubicBezTo>
                <a:cubicBezTo>
                  <a:pt x="965179" y="473391"/>
                  <a:pt x="952479" y="431686"/>
                  <a:pt x="971529" y="399605"/>
                </a:cubicBezTo>
                <a:cubicBezTo>
                  <a:pt x="985817" y="375545"/>
                  <a:pt x="1012606" y="364116"/>
                  <a:pt x="1038502" y="368026"/>
                </a:cubicBezTo>
                <a:close/>
                <a:moveTo>
                  <a:pt x="599279" y="340168"/>
                </a:moveTo>
                <a:cubicBezTo>
                  <a:pt x="611185" y="338154"/>
                  <a:pt x="623885" y="340571"/>
                  <a:pt x="633416" y="348625"/>
                </a:cubicBezTo>
                <a:cubicBezTo>
                  <a:pt x="655640" y="361512"/>
                  <a:pt x="661989" y="393729"/>
                  <a:pt x="646115" y="413059"/>
                </a:cubicBezTo>
                <a:cubicBezTo>
                  <a:pt x="630241" y="435611"/>
                  <a:pt x="601660" y="442054"/>
                  <a:pt x="579435" y="425946"/>
                </a:cubicBezTo>
                <a:cubicBezTo>
                  <a:pt x="557210" y="409837"/>
                  <a:pt x="554035" y="380842"/>
                  <a:pt x="569910" y="358290"/>
                </a:cubicBezTo>
                <a:cubicBezTo>
                  <a:pt x="576260" y="348625"/>
                  <a:pt x="587373" y="342181"/>
                  <a:pt x="599279" y="340168"/>
                </a:cubicBezTo>
                <a:close/>
                <a:moveTo>
                  <a:pt x="5710212" y="327822"/>
                </a:moveTo>
                <a:cubicBezTo>
                  <a:pt x="5726881" y="327020"/>
                  <a:pt x="5743550" y="332635"/>
                  <a:pt x="5756250" y="345470"/>
                </a:cubicBezTo>
                <a:cubicBezTo>
                  <a:pt x="5784825" y="371141"/>
                  <a:pt x="5784825" y="412855"/>
                  <a:pt x="5759425" y="441734"/>
                </a:cubicBezTo>
                <a:cubicBezTo>
                  <a:pt x="5734025" y="467404"/>
                  <a:pt x="5692750" y="470613"/>
                  <a:pt x="5664175" y="444943"/>
                </a:cubicBezTo>
                <a:cubicBezTo>
                  <a:pt x="5638775" y="419272"/>
                  <a:pt x="5638775" y="374349"/>
                  <a:pt x="5664175" y="348679"/>
                </a:cubicBezTo>
                <a:cubicBezTo>
                  <a:pt x="5676875" y="335844"/>
                  <a:pt x="5693544" y="328624"/>
                  <a:pt x="5710212" y="327822"/>
                </a:cubicBezTo>
                <a:close/>
                <a:moveTo>
                  <a:pt x="6017035" y="320286"/>
                </a:moveTo>
                <a:cubicBezTo>
                  <a:pt x="6030314" y="321493"/>
                  <a:pt x="6043191" y="327928"/>
                  <a:pt x="6052848" y="339191"/>
                </a:cubicBezTo>
                <a:cubicBezTo>
                  <a:pt x="6072163" y="358499"/>
                  <a:pt x="6072163" y="393896"/>
                  <a:pt x="6049629" y="413203"/>
                </a:cubicBezTo>
                <a:cubicBezTo>
                  <a:pt x="6027095" y="432511"/>
                  <a:pt x="5994904" y="429293"/>
                  <a:pt x="5975589" y="409985"/>
                </a:cubicBezTo>
                <a:cubicBezTo>
                  <a:pt x="5956275" y="387460"/>
                  <a:pt x="5956275" y="352063"/>
                  <a:pt x="5978809" y="332755"/>
                </a:cubicBezTo>
                <a:cubicBezTo>
                  <a:pt x="5990076" y="323102"/>
                  <a:pt x="6003757" y="319079"/>
                  <a:pt x="6017035" y="320286"/>
                </a:cubicBezTo>
                <a:close/>
                <a:moveTo>
                  <a:pt x="815819" y="292934"/>
                </a:moveTo>
                <a:cubicBezTo>
                  <a:pt x="828687" y="289716"/>
                  <a:pt x="842358" y="291325"/>
                  <a:pt x="853615" y="297761"/>
                </a:cubicBezTo>
                <a:cubicBezTo>
                  <a:pt x="879346" y="313850"/>
                  <a:pt x="888996" y="346029"/>
                  <a:pt x="872914" y="371773"/>
                </a:cubicBezTo>
                <a:cubicBezTo>
                  <a:pt x="860048" y="397516"/>
                  <a:pt x="827882" y="403952"/>
                  <a:pt x="802146" y="391080"/>
                </a:cubicBezTo>
                <a:cubicBezTo>
                  <a:pt x="776411" y="374990"/>
                  <a:pt x="766761" y="342811"/>
                  <a:pt x="782845" y="317068"/>
                </a:cubicBezTo>
                <a:cubicBezTo>
                  <a:pt x="790888" y="304196"/>
                  <a:pt x="802950" y="296152"/>
                  <a:pt x="815819" y="292934"/>
                </a:cubicBezTo>
                <a:close/>
                <a:moveTo>
                  <a:pt x="5356483" y="262764"/>
                </a:moveTo>
                <a:cubicBezTo>
                  <a:pt x="5376901" y="259562"/>
                  <a:pt x="5398520" y="264365"/>
                  <a:pt x="5416136" y="278776"/>
                </a:cubicBezTo>
                <a:cubicBezTo>
                  <a:pt x="5454570" y="304395"/>
                  <a:pt x="5460976" y="355633"/>
                  <a:pt x="5435353" y="390859"/>
                </a:cubicBezTo>
                <a:cubicBezTo>
                  <a:pt x="5409730" y="429288"/>
                  <a:pt x="5358484" y="435693"/>
                  <a:pt x="5320050" y="410074"/>
                </a:cubicBezTo>
                <a:cubicBezTo>
                  <a:pt x="5284818" y="381252"/>
                  <a:pt x="5278413" y="333217"/>
                  <a:pt x="5304036" y="294788"/>
                </a:cubicBezTo>
                <a:cubicBezTo>
                  <a:pt x="5316847" y="277175"/>
                  <a:pt x="5336064" y="265967"/>
                  <a:pt x="5356483" y="262764"/>
                </a:cubicBezTo>
                <a:close/>
                <a:moveTo>
                  <a:pt x="1716081" y="261143"/>
                </a:moveTo>
                <a:cubicBezTo>
                  <a:pt x="1736717" y="261143"/>
                  <a:pt x="1757356" y="269151"/>
                  <a:pt x="1773232" y="285168"/>
                </a:cubicBezTo>
                <a:cubicBezTo>
                  <a:pt x="1804978" y="317202"/>
                  <a:pt x="1801802" y="371659"/>
                  <a:pt x="1770056" y="400489"/>
                </a:cubicBezTo>
                <a:cubicBezTo>
                  <a:pt x="1738306" y="432522"/>
                  <a:pt x="1687506" y="432522"/>
                  <a:pt x="1655757" y="400489"/>
                </a:cubicBezTo>
                <a:cubicBezTo>
                  <a:pt x="1624007" y="365252"/>
                  <a:pt x="1627182" y="313998"/>
                  <a:pt x="1658932" y="285168"/>
                </a:cubicBezTo>
                <a:cubicBezTo>
                  <a:pt x="1674807" y="269151"/>
                  <a:pt x="1695443" y="261143"/>
                  <a:pt x="1716081" y="261143"/>
                </a:cubicBezTo>
                <a:close/>
                <a:moveTo>
                  <a:pt x="5029175" y="246894"/>
                </a:moveTo>
                <a:cubicBezTo>
                  <a:pt x="5049813" y="243692"/>
                  <a:pt x="5072038" y="248495"/>
                  <a:pt x="5091088" y="262906"/>
                </a:cubicBezTo>
                <a:cubicBezTo>
                  <a:pt x="5126013" y="288525"/>
                  <a:pt x="5132363" y="339763"/>
                  <a:pt x="5106963" y="378191"/>
                </a:cubicBezTo>
                <a:cubicBezTo>
                  <a:pt x="5078388" y="413417"/>
                  <a:pt x="5027588" y="419822"/>
                  <a:pt x="4992663" y="394203"/>
                </a:cubicBezTo>
                <a:cubicBezTo>
                  <a:pt x="4957738" y="365382"/>
                  <a:pt x="4948213" y="314144"/>
                  <a:pt x="4976788" y="278918"/>
                </a:cubicBezTo>
                <a:cubicBezTo>
                  <a:pt x="4989488" y="261305"/>
                  <a:pt x="5008538" y="250096"/>
                  <a:pt x="5029175" y="246894"/>
                </a:cubicBezTo>
                <a:close/>
                <a:moveTo>
                  <a:pt x="1425846" y="226238"/>
                </a:moveTo>
                <a:cubicBezTo>
                  <a:pt x="1446261" y="223036"/>
                  <a:pt x="1467877" y="227840"/>
                  <a:pt x="1487092" y="240649"/>
                </a:cubicBezTo>
                <a:cubicBezTo>
                  <a:pt x="1522318" y="266268"/>
                  <a:pt x="1531926" y="317506"/>
                  <a:pt x="1506306" y="355935"/>
                </a:cubicBezTo>
                <a:cubicBezTo>
                  <a:pt x="1477485" y="391161"/>
                  <a:pt x="1429449" y="400768"/>
                  <a:pt x="1391020" y="371946"/>
                </a:cubicBezTo>
                <a:cubicBezTo>
                  <a:pt x="1355793" y="346327"/>
                  <a:pt x="1346186" y="295089"/>
                  <a:pt x="1371806" y="259863"/>
                </a:cubicBezTo>
                <a:cubicBezTo>
                  <a:pt x="1386216" y="240649"/>
                  <a:pt x="1405431" y="229441"/>
                  <a:pt x="1425846" y="226238"/>
                </a:cubicBezTo>
                <a:close/>
                <a:moveTo>
                  <a:pt x="6161856" y="217820"/>
                </a:moveTo>
                <a:cubicBezTo>
                  <a:pt x="6173763" y="219804"/>
                  <a:pt x="6184875" y="226154"/>
                  <a:pt x="6192813" y="237267"/>
                </a:cubicBezTo>
                <a:cubicBezTo>
                  <a:pt x="6208688" y="259492"/>
                  <a:pt x="6202338" y="288067"/>
                  <a:pt x="6180113" y="303941"/>
                </a:cubicBezTo>
                <a:cubicBezTo>
                  <a:pt x="6157888" y="316641"/>
                  <a:pt x="6129313" y="313466"/>
                  <a:pt x="6113438" y="291241"/>
                </a:cubicBezTo>
                <a:cubicBezTo>
                  <a:pt x="6100738" y="269017"/>
                  <a:pt x="6103913" y="240442"/>
                  <a:pt x="6126138" y="224567"/>
                </a:cubicBezTo>
                <a:cubicBezTo>
                  <a:pt x="6137250" y="218217"/>
                  <a:pt x="6149950" y="215835"/>
                  <a:pt x="6161856" y="217820"/>
                </a:cubicBezTo>
                <a:close/>
                <a:moveTo>
                  <a:pt x="1168379" y="190022"/>
                </a:moveTo>
                <a:cubicBezTo>
                  <a:pt x="1185048" y="187244"/>
                  <a:pt x="1203304" y="191213"/>
                  <a:pt x="1219179" y="202325"/>
                </a:cubicBezTo>
                <a:cubicBezTo>
                  <a:pt x="1247754" y="221375"/>
                  <a:pt x="1257279" y="262650"/>
                  <a:pt x="1235054" y="294400"/>
                </a:cubicBezTo>
                <a:cubicBezTo>
                  <a:pt x="1212829" y="322975"/>
                  <a:pt x="1171554" y="332500"/>
                  <a:pt x="1142979" y="310275"/>
                </a:cubicBezTo>
                <a:cubicBezTo>
                  <a:pt x="1111229" y="288050"/>
                  <a:pt x="1104879" y="246775"/>
                  <a:pt x="1127104" y="218200"/>
                </a:cubicBezTo>
                <a:cubicBezTo>
                  <a:pt x="1136630" y="202325"/>
                  <a:pt x="1151710" y="192800"/>
                  <a:pt x="1168379" y="190022"/>
                </a:cubicBezTo>
                <a:close/>
                <a:moveTo>
                  <a:pt x="5550668" y="153113"/>
                </a:moveTo>
                <a:cubicBezTo>
                  <a:pt x="5568131" y="151525"/>
                  <a:pt x="5586387" y="156288"/>
                  <a:pt x="5600675" y="167400"/>
                </a:cubicBezTo>
                <a:cubicBezTo>
                  <a:pt x="5629250" y="189625"/>
                  <a:pt x="5632425" y="234075"/>
                  <a:pt x="5610200" y="262650"/>
                </a:cubicBezTo>
                <a:cubicBezTo>
                  <a:pt x="5584800" y="288050"/>
                  <a:pt x="5543525" y="294400"/>
                  <a:pt x="5514950" y="272175"/>
                </a:cubicBezTo>
                <a:cubicBezTo>
                  <a:pt x="5486375" y="246775"/>
                  <a:pt x="5483200" y="205500"/>
                  <a:pt x="5505425" y="176925"/>
                </a:cubicBezTo>
                <a:cubicBezTo>
                  <a:pt x="5516537" y="162638"/>
                  <a:pt x="5533206" y="154700"/>
                  <a:pt x="5550668" y="153113"/>
                </a:cubicBezTo>
                <a:close/>
                <a:moveTo>
                  <a:pt x="1889910" y="129310"/>
                </a:moveTo>
                <a:cubicBezTo>
                  <a:pt x="1910546" y="130897"/>
                  <a:pt x="1930390" y="140423"/>
                  <a:pt x="1944679" y="157885"/>
                </a:cubicBezTo>
                <a:cubicBezTo>
                  <a:pt x="1973254" y="192810"/>
                  <a:pt x="1966905" y="243610"/>
                  <a:pt x="1931978" y="272185"/>
                </a:cubicBezTo>
                <a:cubicBezTo>
                  <a:pt x="1897053" y="300760"/>
                  <a:pt x="1846256" y="294410"/>
                  <a:pt x="1817679" y="259485"/>
                </a:cubicBezTo>
                <a:cubicBezTo>
                  <a:pt x="1789108" y="227735"/>
                  <a:pt x="1795452" y="176935"/>
                  <a:pt x="1830383" y="148360"/>
                </a:cubicBezTo>
                <a:cubicBezTo>
                  <a:pt x="1847841" y="134072"/>
                  <a:pt x="1869270" y="127723"/>
                  <a:pt x="1889910" y="129310"/>
                </a:cubicBezTo>
                <a:close/>
                <a:moveTo>
                  <a:pt x="4885480" y="117205"/>
                </a:moveTo>
                <a:cubicBezTo>
                  <a:pt x="4896037" y="118991"/>
                  <a:pt x="4906445" y="122960"/>
                  <a:pt x="4916052" y="129310"/>
                </a:cubicBezTo>
                <a:cubicBezTo>
                  <a:pt x="4954481" y="151535"/>
                  <a:pt x="4964088" y="202335"/>
                  <a:pt x="4941671" y="240434"/>
                </a:cubicBezTo>
                <a:cubicBezTo>
                  <a:pt x="4916052" y="278534"/>
                  <a:pt x="4868016" y="288059"/>
                  <a:pt x="4829588" y="265834"/>
                </a:cubicBezTo>
                <a:cubicBezTo>
                  <a:pt x="4791159" y="240434"/>
                  <a:pt x="4778350" y="192810"/>
                  <a:pt x="4803969" y="154710"/>
                </a:cubicBezTo>
                <a:cubicBezTo>
                  <a:pt x="4820781" y="126135"/>
                  <a:pt x="4853806" y="111847"/>
                  <a:pt x="4885480" y="117205"/>
                </a:cubicBezTo>
                <a:close/>
                <a:moveTo>
                  <a:pt x="5851500" y="113820"/>
                </a:moveTo>
                <a:cubicBezTo>
                  <a:pt x="5864994" y="113423"/>
                  <a:pt x="5878487" y="118185"/>
                  <a:pt x="5889600" y="129298"/>
                </a:cubicBezTo>
                <a:cubicBezTo>
                  <a:pt x="5908650" y="148348"/>
                  <a:pt x="5908650" y="180098"/>
                  <a:pt x="5889600" y="202323"/>
                </a:cubicBezTo>
                <a:cubicBezTo>
                  <a:pt x="5870550" y="224548"/>
                  <a:pt x="5835625" y="224548"/>
                  <a:pt x="5816575" y="205498"/>
                </a:cubicBezTo>
                <a:cubicBezTo>
                  <a:pt x="5794350" y="183273"/>
                  <a:pt x="5794350" y="151523"/>
                  <a:pt x="5813400" y="129298"/>
                </a:cubicBezTo>
                <a:cubicBezTo>
                  <a:pt x="5824512" y="119773"/>
                  <a:pt x="5838006" y="114217"/>
                  <a:pt x="5851500" y="113820"/>
                </a:cubicBezTo>
                <a:close/>
                <a:moveTo>
                  <a:pt x="768352" y="109870"/>
                </a:moveTo>
                <a:cubicBezTo>
                  <a:pt x="780258" y="108680"/>
                  <a:pt x="792165" y="111855"/>
                  <a:pt x="801690" y="119792"/>
                </a:cubicBezTo>
                <a:cubicBezTo>
                  <a:pt x="823917" y="135667"/>
                  <a:pt x="823917" y="167417"/>
                  <a:pt x="808040" y="186467"/>
                </a:cubicBezTo>
                <a:cubicBezTo>
                  <a:pt x="792165" y="205517"/>
                  <a:pt x="760415" y="208692"/>
                  <a:pt x="741365" y="192817"/>
                </a:cubicBezTo>
                <a:cubicBezTo>
                  <a:pt x="722314" y="176942"/>
                  <a:pt x="719140" y="145192"/>
                  <a:pt x="735014" y="126142"/>
                </a:cubicBezTo>
                <a:cubicBezTo>
                  <a:pt x="744540" y="116617"/>
                  <a:pt x="756447" y="111061"/>
                  <a:pt x="768352" y="109870"/>
                </a:cubicBezTo>
                <a:close/>
                <a:moveTo>
                  <a:pt x="5213176" y="105889"/>
                </a:moveTo>
                <a:cubicBezTo>
                  <a:pt x="5223644" y="107477"/>
                  <a:pt x="5233963" y="111049"/>
                  <a:pt x="5243488" y="116605"/>
                </a:cubicBezTo>
                <a:cubicBezTo>
                  <a:pt x="5281588" y="138830"/>
                  <a:pt x="5294288" y="189630"/>
                  <a:pt x="5272063" y="227730"/>
                </a:cubicBezTo>
                <a:cubicBezTo>
                  <a:pt x="5246663" y="265830"/>
                  <a:pt x="5199038" y="278530"/>
                  <a:pt x="5160938" y="253130"/>
                </a:cubicBezTo>
                <a:cubicBezTo>
                  <a:pt x="5122838" y="230905"/>
                  <a:pt x="5110138" y="180105"/>
                  <a:pt x="5132363" y="145180"/>
                </a:cubicBezTo>
                <a:cubicBezTo>
                  <a:pt x="5149031" y="114224"/>
                  <a:pt x="5181774" y="101127"/>
                  <a:pt x="5213176" y="105889"/>
                </a:cubicBezTo>
                <a:close/>
                <a:moveTo>
                  <a:pt x="983452" y="86452"/>
                </a:moveTo>
                <a:cubicBezTo>
                  <a:pt x="996947" y="84071"/>
                  <a:pt x="1011235" y="86452"/>
                  <a:pt x="1022348" y="94389"/>
                </a:cubicBezTo>
                <a:cubicBezTo>
                  <a:pt x="1047747" y="113439"/>
                  <a:pt x="1050922" y="145189"/>
                  <a:pt x="1035047" y="167414"/>
                </a:cubicBezTo>
                <a:cubicBezTo>
                  <a:pt x="1019173" y="192814"/>
                  <a:pt x="987420" y="199164"/>
                  <a:pt x="962022" y="180114"/>
                </a:cubicBezTo>
                <a:cubicBezTo>
                  <a:pt x="939797" y="164239"/>
                  <a:pt x="933445" y="132489"/>
                  <a:pt x="949321" y="107089"/>
                </a:cubicBezTo>
                <a:cubicBezTo>
                  <a:pt x="957258" y="95977"/>
                  <a:pt x="969960" y="88833"/>
                  <a:pt x="983452" y="86452"/>
                </a:cubicBezTo>
                <a:close/>
                <a:moveTo>
                  <a:pt x="1602569" y="72155"/>
                </a:moveTo>
                <a:cubicBezTo>
                  <a:pt x="1623206" y="70568"/>
                  <a:pt x="1644638" y="76918"/>
                  <a:pt x="1662100" y="91205"/>
                </a:cubicBezTo>
                <a:cubicBezTo>
                  <a:pt x="1697024" y="119780"/>
                  <a:pt x="1700198" y="170580"/>
                  <a:pt x="1671625" y="205505"/>
                </a:cubicBezTo>
                <a:cubicBezTo>
                  <a:pt x="1643050" y="237255"/>
                  <a:pt x="1592250" y="243605"/>
                  <a:pt x="1557325" y="215030"/>
                </a:cubicBezTo>
                <a:cubicBezTo>
                  <a:pt x="1522400" y="183280"/>
                  <a:pt x="1519225" y="132480"/>
                  <a:pt x="1547800" y="100730"/>
                </a:cubicBezTo>
                <a:cubicBezTo>
                  <a:pt x="1562088" y="83268"/>
                  <a:pt x="1581932" y="73743"/>
                  <a:pt x="1602569" y="72155"/>
                </a:cubicBezTo>
                <a:close/>
                <a:moveTo>
                  <a:pt x="2074182" y="11835"/>
                </a:moveTo>
                <a:cubicBezTo>
                  <a:pt x="2094996" y="15804"/>
                  <a:pt x="2114212" y="27710"/>
                  <a:pt x="2127017" y="46760"/>
                </a:cubicBezTo>
                <a:cubicBezTo>
                  <a:pt x="2152641" y="84860"/>
                  <a:pt x="2139830" y="132485"/>
                  <a:pt x="2104604" y="157885"/>
                </a:cubicBezTo>
                <a:cubicBezTo>
                  <a:pt x="2066173" y="183285"/>
                  <a:pt x="2014946" y="173760"/>
                  <a:pt x="1992524" y="138835"/>
                </a:cubicBezTo>
                <a:cubicBezTo>
                  <a:pt x="1966905" y="100735"/>
                  <a:pt x="1976513" y="49935"/>
                  <a:pt x="2011744" y="24535"/>
                </a:cubicBezTo>
                <a:cubicBezTo>
                  <a:pt x="2030948" y="11835"/>
                  <a:pt x="2053362" y="7866"/>
                  <a:pt x="2074182" y="11835"/>
                </a:cubicBezTo>
                <a:close/>
                <a:moveTo>
                  <a:pt x="4700463" y="276"/>
                </a:moveTo>
                <a:cubicBezTo>
                  <a:pt x="4710881" y="1120"/>
                  <a:pt x="4721200" y="3898"/>
                  <a:pt x="4730725" y="8660"/>
                </a:cubicBezTo>
                <a:cubicBezTo>
                  <a:pt x="4772000" y="30885"/>
                  <a:pt x="4784700" y="78510"/>
                  <a:pt x="4765650" y="116610"/>
                </a:cubicBezTo>
                <a:cubicBezTo>
                  <a:pt x="4743425" y="157885"/>
                  <a:pt x="4695800" y="173760"/>
                  <a:pt x="4657700" y="151535"/>
                </a:cubicBezTo>
                <a:cubicBezTo>
                  <a:pt x="4616425" y="132485"/>
                  <a:pt x="4600550" y="81685"/>
                  <a:pt x="4622775" y="43585"/>
                </a:cubicBezTo>
                <a:cubicBezTo>
                  <a:pt x="4637062" y="12629"/>
                  <a:pt x="4669209" y="-2254"/>
                  <a:pt x="4700463" y="276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8F1B0EFA-CAEB-4927-A720-9656E9E007EB}"/>
              </a:ext>
            </a:extLst>
          </p:cNvPr>
          <p:cNvSpPr/>
          <p:nvPr userDrawn="1"/>
        </p:nvSpPr>
        <p:spPr>
          <a:xfrm>
            <a:off x="3839296" y="1"/>
            <a:ext cx="5150888" cy="3373783"/>
          </a:xfrm>
          <a:custGeom>
            <a:avLst/>
            <a:gdLst>
              <a:gd name="connsiteX0" fmla="*/ 127675 w 5150888"/>
              <a:gd name="connsiteY0" fmla="*/ 0 h 3373783"/>
              <a:gd name="connsiteX1" fmla="*/ 386821 w 5150888"/>
              <a:gd name="connsiteY1" fmla="*/ 0 h 3373783"/>
              <a:gd name="connsiteX2" fmla="*/ 348421 w 5150888"/>
              <a:gd name="connsiteY2" fmla="*/ 104916 h 3373783"/>
              <a:gd name="connsiteX3" fmla="*/ 243585 w 5150888"/>
              <a:gd name="connsiteY3" fmla="*/ 798339 h 3373783"/>
              <a:gd name="connsiteX4" fmla="*/ 2575443 w 5150888"/>
              <a:gd name="connsiteY4" fmla="*/ 3130197 h 3373783"/>
              <a:gd name="connsiteX5" fmla="*/ 4907301 w 5150888"/>
              <a:gd name="connsiteY5" fmla="*/ 798339 h 3373783"/>
              <a:gd name="connsiteX6" fmla="*/ 4802465 w 5150888"/>
              <a:gd name="connsiteY6" fmla="*/ 104916 h 3373783"/>
              <a:gd name="connsiteX7" fmla="*/ 4764066 w 5150888"/>
              <a:gd name="connsiteY7" fmla="*/ 0 h 3373783"/>
              <a:gd name="connsiteX8" fmla="*/ 5023213 w 5150888"/>
              <a:gd name="connsiteY8" fmla="*/ 0 h 3373783"/>
              <a:gd name="connsiteX9" fmla="*/ 5035101 w 5150888"/>
              <a:gd name="connsiteY9" fmla="*/ 32481 h 3373783"/>
              <a:gd name="connsiteX10" fmla="*/ 5150888 w 5150888"/>
              <a:gd name="connsiteY10" fmla="*/ 798339 h 3373783"/>
              <a:gd name="connsiteX11" fmla="*/ 2575444 w 5150888"/>
              <a:gd name="connsiteY11" fmla="*/ 3373783 h 3373783"/>
              <a:gd name="connsiteX12" fmla="*/ 0 w 5150888"/>
              <a:gd name="connsiteY12" fmla="*/ 798339 h 3373783"/>
              <a:gd name="connsiteX13" fmla="*/ 115787 w 5150888"/>
              <a:gd name="connsiteY13" fmla="*/ 32481 h 337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50888" h="3373783">
                <a:moveTo>
                  <a:pt x="127675" y="0"/>
                </a:moveTo>
                <a:lnTo>
                  <a:pt x="386821" y="0"/>
                </a:lnTo>
                <a:lnTo>
                  <a:pt x="348421" y="104916"/>
                </a:lnTo>
                <a:cubicBezTo>
                  <a:pt x="280289" y="323968"/>
                  <a:pt x="243585" y="556867"/>
                  <a:pt x="243585" y="798339"/>
                </a:cubicBezTo>
                <a:cubicBezTo>
                  <a:pt x="243585" y="2086189"/>
                  <a:pt x="1287593" y="3130197"/>
                  <a:pt x="2575443" y="3130197"/>
                </a:cubicBezTo>
                <a:cubicBezTo>
                  <a:pt x="3863293" y="3130197"/>
                  <a:pt x="4907301" y="2086189"/>
                  <a:pt x="4907301" y="798339"/>
                </a:cubicBezTo>
                <a:cubicBezTo>
                  <a:pt x="4907301" y="556867"/>
                  <a:pt x="4870598" y="323968"/>
                  <a:pt x="4802465" y="104916"/>
                </a:cubicBezTo>
                <a:lnTo>
                  <a:pt x="4764066" y="0"/>
                </a:lnTo>
                <a:lnTo>
                  <a:pt x="5023213" y="0"/>
                </a:lnTo>
                <a:lnTo>
                  <a:pt x="5035101" y="32481"/>
                </a:lnTo>
                <a:cubicBezTo>
                  <a:pt x="5110351" y="274415"/>
                  <a:pt x="5150888" y="531643"/>
                  <a:pt x="5150888" y="798339"/>
                </a:cubicBezTo>
                <a:cubicBezTo>
                  <a:pt x="5150888" y="2220717"/>
                  <a:pt x="3997822" y="3373783"/>
                  <a:pt x="2575444" y="3373783"/>
                </a:cubicBezTo>
                <a:cubicBezTo>
                  <a:pt x="1153066" y="3373783"/>
                  <a:pt x="0" y="2220717"/>
                  <a:pt x="0" y="798339"/>
                </a:cubicBezTo>
                <a:cubicBezTo>
                  <a:pt x="0" y="531643"/>
                  <a:pt x="40538" y="274415"/>
                  <a:pt x="115787" y="3248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ECA427E6-2748-472B-81BE-15E147CBB82C}"/>
              </a:ext>
            </a:extLst>
          </p:cNvPr>
          <p:cNvSpPr/>
          <p:nvPr userDrawn="1"/>
        </p:nvSpPr>
        <p:spPr>
          <a:xfrm>
            <a:off x="4203970" y="1"/>
            <a:ext cx="4421540" cy="3009108"/>
          </a:xfrm>
          <a:custGeom>
            <a:avLst/>
            <a:gdLst>
              <a:gd name="connsiteX0" fmla="*/ 150970 w 4421540"/>
              <a:gd name="connsiteY0" fmla="*/ 0 h 3009108"/>
              <a:gd name="connsiteX1" fmla="*/ 4270570 w 4421540"/>
              <a:gd name="connsiteY1" fmla="*/ 0 h 3009108"/>
              <a:gd name="connsiteX2" fmla="*/ 4322148 w 4421540"/>
              <a:gd name="connsiteY2" fmla="*/ 140922 h 3009108"/>
              <a:gd name="connsiteX3" fmla="*/ 4421540 w 4421540"/>
              <a:gd name="connsiteY3" fmla="*/ 798338 h 3009108"/>
              <a:gd name="connsiteX4" fmla="*/ 2210770 w 4421540"/>
              <a:gd name="connsiteY4" fmla="*/ 3009108 h 3009108"/>
              <a:gd name="connsiteX5" fmla="*/ 0 w 4421540"/>
              <a:gd name="connsiteY5" fmla="*/ 798338 h 3009108"/>
              <a:gd name="connsiteX6" fmla="*/ 99392 w 4421540"/>
              <a:gd name="connsiteY6" fmla="*/ 140922 h 300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540" h="3009108">
                <a:moveTo>
                  <a:pt x="150970" y="0"/>
                </a:moveTo>
                <a:lnTo>
                  <a:pt x="4270570" y="0"/>
                </a:lnTo>
                <a:lnTo>
                  <a:pt x="4322148" y="140922"/>
                </a:lnTo>
                <a:cubicBezTo>
                  <a:pt x="4386743" y="348600"/>
                  <a:pt x="4421540" y="569405"/>
                  <a:pt x="4421540" y="798338"/>
                </a:cubicBezTo>
                <a:cubicBezTo>
                  <a:pt x="4421540" y="2019313"/>
                  <a:pt x="3431745" y="3009108"/>
                  <a:pt x="2210770" y="3009108"/>
                </a:cubicBezTo>
                <a:cubicBezTo>
                  <a:pt x="989795" y="3009108"/>
                  <a:pt x="0" y="2019313"/>
                  <a:pt x="0" y="798338"/>
                </a:cubicBezTo>
                <a:cubicBezTo>
                  <a:pt x="0" y="569405"/>
                  <a:pt x="34798" y="348600"/>
                  <a:pt x="99392" y="1409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6C8A45F-6A51-4F3D-8D16-3D9504A11284}"/>
              </a:ext>
            </a:extLst>
          </p:cNvPr>
          <p:cNvSpPr/>
          <p:nvPr userDrawn="1"/>
        </p:nvSpPr>
        <p:spPr>
          <a:xfrm>
            <a:off x="1" y="0"/>
            <a:ext cx="2968667" cy="2069509"/>
          </a:xfrm>
          <a:custGeom>
            <a:avLst/>
            <a:gdLst>
              <a:gd name="connsiteX0" fmla="*/ 0 w 2968667"/>
              <a:gd name="connsiteY0" fmla="*/ 0 h 2069509"/>
              <a:gd name="connsiteX1" fmla="*/ 2908978 w 2968667"/>
              <a:gd name="connsiteY1" fmla="*/ 0 h 2069509"/>
              <a:gd name="connsiteX2" fmla="*/ 2935413 w 2968667"/>
              <a:gd name="connsiteY2" fmla="*/ 102807 h 2069509"/>
              <a:gd name="connsiteX3" fmla="*/ 2968667 w 2968667"/>
              <a:gd name="connsiteY3" fmla="*/ 432684 h 2069509"/>
              <a:gd name="connsiteX4" fmla="*/ 1331842 w 2968667"/>
              <a:gd name="connsiteY4" fmla="*/ 2069509 h 2069509"/>
              <a:gd name="connsiteX5" fmla="*/ 68788 w 2968667"/>
              <a:gd name="connsiteY5" fmla="*/ 1473857 h 2069509"/>
              <a:gd name="connsiteX6" fmla="*/ 0 w 2968667"/>
              <a:gd name="connsiteY6" fmla="*/ 1381867 h 206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667" h="2069509">
                <a:moveTo>
                  <a:pt x="0" y="0"/>
                </a:moveTo>
                <a:lnTo>
                  <a:pt x="2908978" y="0"/>
                </a:lnTo>
                <a:lnTo>
                  <a:pt x="2935413" y="102807"/>
                </a:lnTo>
                <a:cubicBezTo>
                  <a:pt x="2957217" y="209360"/>
                  <a:pt x="2968667" y="319685"/>
                  <a:pt x="2968667" y="432684"/>
                </a:cubicBezTo>
                <a:cubicBezTo>
                  <a:pt x="2968667" y="1336677"/>
                  <a:pt x="2235835" y="2069509"/>
                  <a:pt x="1331842" y="2069509"/>
                </a:cubicBezTo>
                <a:cubicBezTo>
                  <a:pt x="823346" y="2069509"/>
                  <a:pt x="369006" y="1837636"/>
                  <a:pt x="68788" y="1473857"/>
                </a:cubicBezTo>
                <a:lnTo>
                  <a:pt x="0" y="1381867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475AE9D8-D63D-4A7C-91B9-1765B214A2BB}"/>
              </a:ext>
            </a:extLst>
          </p:cNvPr>
          <p:cNvSpPr/>
          <p:nvPr userDrawn="1"/>
        </p:nvSpPr>
        <p:spPr>
          <a:xfrm>
            <a:off x="1059585" y="0"/>
            <a:ext cx="5721172" cy="4930094"/>
          </a:xfrm>
          <a:custGeom>
            <a:avLst/>
            <a:gdLst>
              <a:gd name="connsiteX0" fmla="*/ 2860586 w 5721172"/>
              <a:gd name="connsiteY0" fmla="*/ 639215 h 4930094"/>
              <a:gd name="connsiteX1" fmla="*/ 1430293 w 5721172"/>
              <a:gd name="connsiteY1" fmla="*/ 2069508 h 4930094"/>
              <a:gd name="connsiteX2" fmla="*/ 2860586 w 5721172"/>
              <a:gd name="connsiteY2" fmla="*/ 3499801 h 4930094"/>
              <a:gd name="connsiteX3" fmla="*/ 4290879 w 5721172"/>
              <a:gd name="connsiteY3" fmla="*/ 2069508 h 4930094"/>
              <a:gd name="connsiteX4" fmla="*/ 2860586 w 5721172"/>
              <a:gd name="connsiteY4" fmla="*/ 639215 h 4930094"/>
              <a:gd name="connsiteX5" fmla="*/ 889304 w 5721172"/>
              <a:gd name="connsiteY5" fmla="*/ 0 h 4930094"/>
              <a:gd name="connsiteX6" fmla="*/ 4831868 w 5721172"/>
              <a:gd name="connsiteY6" fmla="*/ 0 h 4930094"/>
              <a:gd name="connsiteX7" fmla="*/ 4883326 w 5721172"/>
              <a:gd name="connsiteY7" fmla="*/ 46768 h 4930094"/>
              <a:gd name="connsiteX8" fmla="*/ 5721172 w 5721172"/>
              <a:gd name="connsiteY8" fmla="*/ 2069508 h 4930094"/>
              <a:gd name="connsiteX9" fmla="*/ 2860586 w 5721172"/>
              <a:gd name="connsiteY9" fmla="*/ 4930094 h 4930094"/>
              <a:gd name="connsiteX10" fmla="*/ 0 w 5721172"/>
              <a:gd name="connsiteY10" fmla="*/ 2069508 h 4930094"/>
              <a:gd name="connsiteX11" fmla="*/ 837846 w 5721172"/>
              <a:gd name="connsiteY11" fmla="*/ 46768 h 493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1172" h="4930094">
                <a:moveTo>
                  <a:pt x="2860586" y="639215"/>
                </a:moveTo>
                <a:cubicBezTo>
                  <a:pt x="2070657" y="639215"/>
                  <a:pt x="1430293" y="1279579"/>
                  <a:pt x="1430293" y="2069508"/>
                </a:cubicBezTo>
                <a:cubicBezTo>
                  <a:pt x="1430293" y="2859437"/>
                  <a:pt x="2070657" y="3499801"/>
                  <a:pt x="2860586" y="3499801"/>
                </a:cubicBezTo>
                <a:cubicBezTo>
                  <a:pt x="3650515" y="3499801"/>
                  <a:pt x="4290879" y="2859437"/>
                  <a:pt x="4290879" y="2069508"/>
                </a:cubicBezTo>
                <a:cubicBezTo>
                  <a:pt x="4290879" y="1279579"/>
                  <a:pt x="3650515" y="639215"/>
                  <a:pt x="2860586" y="639215"/>
                </a:cubicBezTo>
                <a:close/>
                <a:moveTo>
                  <a:pt x="889304" y="0"/>
                </a:moveTo>
                <a:lnTo>
                  <a:pt x="4831868" y="0"/>
                </a:lnTo>
                <a:lnTo>
                  <a:pt x="4883326" y="46768"/>
                </a:lnTo>
                <a:cubicBezTo>
                  <a:pt x="5400990" y="564433"/>
                  <a:pt x="5721172" y="1279579"/>
                  <a:pt x="5721172" y="2069508"/>
                </a:cubicBezTo>
                <a:cubicBezTo>
                  <a:pt x="5721172" y="3649366"/>
                  <a:pt x="4440444" y="4930094"/>
                  <a:pt x="2860586" y="4930094"/>
                </a:cubicBezTo>
                <a:cubicBezTo>
                  <a:pt x="1280728" y="4930094"/>
                  <a:pt x="0" y="3649366"/>
                  <a:pt x="0" y="2069508"/>
                </a:cubicBezTo>
                <a:cubicBezTo>
                  <a:pt x="0" y="1279579"/>
                  <a:pt x="320182" y="564433"/>
                  <a:pt x="837846" y="467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988FC44-5893-445F-A177-2F8A4B304BB5}"/>
              </a:ext>
            </a:extLst>
          </p:cNvPr>
          <p:cNvSpPr/>
          <p:nvPr userDrawn="1"/>
        </p:nvSpPr>
        <p:spPr>
          <a:xfrm>
            <a:off x="1239602" y="1"/>
            <a:ext cx="5361140" cy="4772417"/>
          </a:xfrm>
          <a:custGeom>
            <a:avLst/>
            <a:gdLst>
              <a:gd name="connsiteX0" fmla="*/ 1006756 w 5361140"/>
              <a:gd name="connsiteY0" fmla="*/ 0 h 4772417"/>
              <a:gd name="connsiteX1" fmla="*/ 4354384 w 5361140"/>
              <a:gd name="connsiteY1" fmla="*/ 0 h 4772417"/>
              <a:gd name="connsiteX2" fmla="*/ 4385662 w 5361140"/>
              <a:gd name="connsiteY2" fmla="*/ 23389 h 4772417"/>
              <a:gd name="connsiteX3" fmla="*/ 5361140 w 5361140"/>
              <a:gd name="connsiteY3" fmla="*/ 2091847 h 4772417"/>
              <a:gd name="connsiteX4" fmla="*/ 2680570 w 5361140"/>
              <a:gd name="connsiteY4" fmla="*/ 4772417 h 4772417"/>
              <a:gd name="connsiteX5" fmla="*/ 0 w 5361140"/>
              <a:gd name="connsiteY5" fmla="*/ 2091847 h 4772417"/>
              <a:gd name="connsiteX6" fmla="*/ 975479 w 5361140"/>
              <a:gd name="connsiteY6" fmla="*/ 23389 h 477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1140" h="4772417">
                <a:moveTo>
                  <a:pt x="1006756" y="0"/>
                </a:moveTo>
                <a:lnTo>
                  <a:pt x="4354384" y="0"/>
                </a:lnTo>
                <a:lnTo>
                  <a:pt x="4385662" y="23389"/>
                </a:lnTo>
                <a:cubicBezTo>
                  <a:pt x="4981411" y="515045"/>
                  <a:pt x="5361140" y="1259101"/>
                  <a:pt x="5361140" y="2091847"/>
                </a:cubicBezTo>
                <a:cubicBezTo>
                  <a:pt x="5361140" y="3572285"/>
                  <a:pt x="4161008" y="4772417"/>
                  <a:pt x="2680570" y="4772417"/>
                </a:cubicBezTo>
                <a:cubicBezTo>
                  <a:pt x="1200132" y="4772417"/>
                  <a:pt x="0" y="3572285"/>
                  <a:pt x="0" y="2091847"/>
                </a:cubicBezTo>
                <a:cubicBezTo>
                  <a:pt x="0" y="1259101"/>
                  <a:pt x="379729" y="515045"/>
                  <a:pt x="975479" y="23389"/>
                </a:cubicBezTo>
                <a:close/>
              </a:path>
            </a:pathLst>
          </a:custGeom>
          <a:blipFill>
            <a:blip r:embed="rId2"/>
            <a:srcRect/>
            <a:stretch>
              <a:fillRect l="-30461" r="-304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11243" y="4952480"/>
            <a:ext cx="6107655" cy="558799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5411243" y="1616702"/>
            <a:ext cx="6107655" cy="3009107"/>
          </a:xfrm>
        </p:spPr>
        <p:txBody>
          <a:bodyPr anchor="b" anchorCtr="0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5" y="5544733"/>
            <a:ext cx="6107655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5" y="5841004"/>
            <a:ext cx="6107655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3644" name="任意多边形: 形状 3643">
            <a:extLst>
              <a:ext uri="{FF2B5EF4-FFF2-40B4-BE49-F238E27FC236}">
                <a16:creationId xmlns:a16="http://schemas.microsoft.com/office/drawing/2014/main" id="{209CD6D2-A0EB-4E75-BD72-BF01CC51CFAA}"/>
              </a:ext>
            </a:extLst>
          </p:cNvPr>
          <p:cNvSpPr>
            <a:spLocks/>
          </p:cNvSpPr>
          <p:nvPr userDrawn="1"/>
        </p:nvSpPr>
        <p:spPr bwMode="auto">
          <a:xfrm flipV="1">
            <a:off x="10251796" y="5062593"/>
            <a:ext cx="1943283" cy="1795407"/>
          </a:xfrm>
          <a:custGeom>
            <a:avLst/>
            <a:gdLst>
              <a:gd name="connsiteX0" fmla="*/ 3515899 w 3586939"/>
              <a:gd name="connsiteY0" fmla="*/ 12350 h 4418309"/>
              <a:gd name="connsiteX1" fmla="*/ 3586939 w 3586939"/>
              <a:gd name="connsiteY1" fmla="*/ 12350 h 4418309"/>
              <a:gd name="connsiteX2" fmla="*/ 3580197 w 3586939"/>
              <a:gd name="connsiteY2" fmla="*/ 6839 h 4418309"/>
              <a:gd name="connsiteX3" fmla="*/ 3556298 w 3586939"/>
              <a:gd name="connsiteY3" fmla="*/ 218 h 4418309"/>
              <a:gd name="connsiteX4" fmla="*/ 3520596 w 3586939"/>
              <a:gd name="connsiteY4" fmla="*/ 7403 h 4418309"/>
              <a:gd name="connsiteX5" fmla="*/ 651680 w 3586939"/>
              <a:gd name="connsiteY5" fmla="*/ 2629182 h 4418309"/>
              <a:gd name="connsiteX6" fmla="*/ 676637 w 3586939"/>
              <a:gd name="connsiteY6" fmla="*/ 2623306 h 4418309"/>
              <a:gd name="connsiteX7" fmla="*/ 677147 w 3586939"/>
              <a:gd name="connsiteY7" fmla="*/ 2622902 h 4418309"/>
              <a:gd name="connsiteX8" fmla="*/ 623586 w 3586939"/>
              <a:gd name="connsiteY8" fmla="*/ 2622902 h 4418309"/>
              <a:gd name="connsiteX9" fmla="*/ 627429 w 3586939"/>
              <a:gd name="connsiteY9" fmla="*/ 2625186 h 4418309"/>
              <a:gd name="connsiteX10" fmla="*/ 651680 w 3586939"/>
              <a:gd name="connsiteY10" fmla="*/ 2629182 h 4418309"/>
              <a:gd name="connsiteX11" fmla="*/ 484502 w 3586939"/>
              <a:gd name="connsiteY11" fmla="*/ 2650378 h 4418309"/>
              <a:gd name="connsiteX12" fmla="*/ 508291 w 3586939"/>
              <a:gd name="connsiteY12" fmla="*/ 2640857 h 4418309"/>
              <a:gd name="connsiteX13" fmla="*/ 527139 w 3586939"/>
              <a:gd name="connsiteY13" fmla="*/ 2624324 h 4418309"/>
              <a:gd name="connsiteX14" fmla="*/ 527830 w 3586939"/>
              <a:gd name="connsiteY14" fmla="*/ 2622902 h 4418309"/>
              <a:gd name="connsiteX15" fmla="*/ 423927 w 3586939"/>
              <a:gd name="connsiteY15" fmla="*/ 2622902 h 4418309"/>
              <a:gd name="connsiteX16" fmla="*/ 437872 w 3586939"/>
              <a:gd name="connsiteY16" fmla="*/ 2638389 h 4418309"/>
              <a:gd name="connsiteX17" fmla="*/ 484502 w 3586939"/>
              <a:gd name="connsiteY17" fmla="*/ 2650378 h 4418309"/>
              <a:gd name="connsiteX18" fmla="*/ 302043 w 3586939"/>
              <a:gd name="connsiteY18" fmla="*/ 2661191 h 4418309"/>
              <a:gd name="connsiteX19" fmla="*/ 321828 w 3586939"/>
              <a:gd name="connsiteY19" fmla="*/ 2655902 h 4418309"/>
              <a:gd name="connsiteX20" fmla="*/ 347217 w 3586939"/>
              <a:gd name="connsiteY20" fmla="*/ 2625500 h 4418309"/>
              <a:gd name="connsiteX21" fmla="*/ 347033 w 3586939"/>
              <a:gd name="connsiteY21" fmla="*/ 2622902 h 4418309"/>
              <a:gd name="connsiteX22" fmla="*/ 250389 w 3586939"/>
              <a:gd name="connsiteY22" fmla="*/ 2622902 h 4418309"/>
              <a:gd name="connsiteX23" fmla="*/ 251621 w 3586939"/>
              <a:gd name="connsiteY23" fmla="*/ 2633335 h 4418309"/>
              <a:gd name="connsiteX24" fmla="*/ 302043 w 3586939"/>
              <a:gd name="connsiteY24" fmla="*/ 2661191 h 4418309"/>
              <a:gd name="connsiteX25" fmla="*/ 144129 w 3586939"/>
              <a:gd name="connsiteY25" fmla="*/ 2706050 h 4418309"/>
              <a:gd name="connsiteX26" fmla="*/ 176411 w 3586939"/>
              <a:gd name="connsiteY26" fmla="*/ 2703542 h 4418309"/>
              <a:gd name="connsiteX27" fmla="*/ 193962 w 3586939"/>
              <a:gd name="connsiteY27" fmla="*/ 2648380 h 4418309"/>
              <a:gd name="connsiteX28" fmla="*/ 154471 w 3586939"/>
              <a:gd name="connsiteY28" fmla="*/ 2624402 h 4418309"/>
              <a:gd name="connsiteX29" fmla="*/ 138800 w 3586939"/>
              <a:gd name="connsiteY29" fmla="*/ 2628320 h 4418309"/>
              <a:gd name="connsiteX30" fmla="*/ 121248 w 3586939"/>
              <a:gd name="connsiteY30" fmla="*/ 2685991 h 4418309"/>
              <a:gd name="connsiteX31" fmla="*/ 144129 w 3586939"/>
              <a:gd name="connsiteY31" fmla="*/ 2706050 h 4418309"/>
              <a:gd name="connsiteX32" fmla="*/ 50601 w 3586939"/>
              <a:gd name="connsiteY32" fmla="*/ 2728617 h 4418309"/>
              <a:gd name="connsiteX33" fmla="*/ 73500 w 3586939"/>
              <a:gd name="connsiteY33" fmla="*/ 2680976 h 4418309"/>
              <a:gd name="connsiteX34" fmla="*/ 25158 w 3586939"/>
              <a:gd name="connsiteY34" fmla="*/ 2655902 h 4418309"/>
              <a:gd name="connsiteX35" fmla="*/ 2260 w 3586939"/>
              <a:gd name="connsiteY35" fmla="*/ 2703542 h 4418309"/>
              <a:gd name="connsiteX36" fmla="*/ 50601 w 3586939"/>
              <a:gd name="connsiteY36" fmla="*/ 2728617 h 4418309"/>
              <a:gd name="connsiteX37" fmla="*/ 725805 w 3586939"/>
              <a:gd name="connsiteY37" fmla="*/ 2780410 h 4418309"/>
              <a:gd name="connsiteX38" fmla="*/ 749351 w 3586939"/>
              <a:gd name="connsiteY38" fmla="*/ 2771242 h 4418309"/>
              <a:gd name="connsiteX39" fmla="*/ 774425 w 3586939"/>
              <a:gd name="connsiteY39" fmla="*/ 2685991 h 4418309"/>
              <a:gd name="connsiteX40" fmla="*/ 710603 w 3586939"/>
              <a:gd name="connsiteY40" fmla="*/ 2653199 h 4418309"/>
              <a:gd name="connsiteX41" fmla="*/ 686666 w 3586939"/>
              <a:gd name="connsiteY41" fmla="*/ 2660917 h 4418309"/>
              <a:gd name="connsiteX42" fmla="*/ 664099 w 3586939"/>
              <a:gd name="connsiteY42" fmla="*/ 2748676 h 4418309"/>
              <a:gd name="connsiteX43" fmla="*/ 725805 w 3586939"/>
              <a:gd name="connsiteY43" fmla="*/ 2780410 h 4418309"/>
              <a:gd name="connsiteX44" fmla="*/ 536747 w 3586939"/>
              <a:gd name="connsiteY44" fmla="*/ 2816062 h 4418309"/>
              <a:gd name="connsiteX45" fmla="*/ 586063 w 3586939"/>
              <a:gd name="connsiteY45" fmla="*/ 2803839 h 4418309"/>
              <a:gd name="connsiteX46" fmla="*/ 601236 w 3586939"/>
              <a:gd name="connsiteY46" fmla="*/ 2716079 h 4418309"/>
              <a:gd name="connsiteX47" fmla="*/ 559507 w 3586939"/>
              <a:gd name="connsiteY47" fmla="*/ 2690692 h 4418309"/>
              <a:gd name="connsiteX48" fmla="*/ 510193 w 3586939"/>
              <a:gd name="connsiteY48" fmla="*/ 2701035 h 4418309"/>
              <a:gd name="connsiteX49" fmla="*/ 495018 w 3586939"/>
              <a:gd name="connsiteY49" fmla="*/ 2788794 h 4418309"/>
              <a:gd name="connsiteX50" fmla="*/ 536747 w 3586939"/>
              <a:gd name="connsiteY50" fmla="*/ 2816062 h 4418309"/>
              <a:gd name="connsiteX51" fmla="*/ 376130 w 3586939"/>
              <a:gd name="connsiteY51" fmla="*/ 2831068 h 4418309"/>
              <a:gd name="connsiteX52" fmla="*/ 394544 w 3586939"/>
              <a:gd name="connsiteY52" fmla="*/ 2823898 h 4418309"/>
              <a:gd name="connsiteX53" fmla="*/ 412096 w 3586939"/>
              <a:gd name="connsiteY53" fmla="*/ 2751183 h 4418309"/>
              <a:gd name="connsiteX54" fmla="*/ 359205 w 3586939"/>
              <a:gd name="connsiteY54" fmla="*/ 2727559 h 4418309"/>
              <a:gd name="connsiteX55" fmla="*/ 339380 w 3586939"/>
              <a:gd name="connsiteY55" fmla="*/ 2736139 h 4418309"/>
              <a:gd name="connsiteX56" fmla="*/ 321828 w 3586939"/>
              <a:gd name="connsiteY56" fmla="*/ 2808853 h 4418309"/>
              <a:gd name="connsiteX57" fmla="*/ 376130 w 3586939"/>
              <a:gd name="connsiteY57" fmla="*/ 2831068 h 4418309"/>
              <a:gd name="connsiteX58" fmla="*/ 225305 w 3586939"/>
              <a:gd name="connsiteY58" fmla="*/ 2897867 h 4418309"/>
              <a:gd name="connsiteX59" fmla="*/ 256648 w 3586939"/>
              <a:gd name="connsiteY59" fmla="*/ 2894105 h 4418309"/>
              <a:gd name="connsiteX60" fmla="*/ 271692 w 3586939"/>
              <a:gd name="connsiteY60" fmla="*/ 2836435 h 4418309"/>
              <a:gd name="connsiteX61" fmla="*/ 245678 w 3586939"/>
              <a:gd name="connsiteY61" fmla="*/ 2817630 h 4418309"/>
              <a:gd name="connsiteX62" fmla="*/ 214022 w 3586939"/>
              <a:gd name="connsiteY62" fmla="*/ 2821390 h 4418309"/>
              <a:gd name="connsiteX63" fmla="*/ 201485 w 3586939"/>
              <a:gd name="connsiteY63" fmla="*/ 2879061 h 4418309"/>
              <a:gd name="connsiteX64" fmla="*/ 225305 w 3586939"/>
              <a:gd name="connsiteY64" fmla="*/ 2897867 h 4418309"/>
              <a:gd name="connsiteX65" fmla="*/ 790410 w 3586939"/>
              <a:gd name="connsiteY65" fmla="*/ 2926702 h 4418309"/>
              <a:gd name="connsiteX66" fmla="*/ 837111 w 3586939"/>
              <a:gd name="connsiteY66" fmla="*/ 2916672 h 4418309"/>
              <a:gd name="connsiteX67" fmla="*/ 852155 w 3586939"/>
              <a:gd name="connsiteY67" fmla="*/ 2826405 h 4418309"/>
              <a:gd name="connsiteX68" fmla="*/ 811096 w 3586939"/>
              <a:gd name="connsiteY68" fmla="*/ 2801018 h 4418309"/>
              <a:gd name="connsiteX69" fmla="*/ 764395 w 3586939"/>
              <a:gd name="connsiteY69" fmla="*/ 2811361 h 4418309"/>
              <a:gd name="connsiteX70" fmla="*/ 749351 w 3586939"/>
              <a:gd name="connsiteY70" fmla="*/ 2899120 h 4418309"/>
              <a:gd name="connsiteX71" fmla="*/ 790410 w 3586939"/>
              <a:gd name="connsiteY71" fmla="*/ 2926702 h 4418309"/>
              <a:gd name="connsiteX72" fmla="*/ 136295 w 3586939"/>
              <a:gd name="connsiteY72" fmla="*/ 2934224 h 4418309"/>
              <a:gd name="connsiteX73" fmla="*/ 156355 w 3586939"/>
              <a:gd name="connsiteY73" fmla="*/ 2884076 h 4418309"/>
              <a:gd name="connsiteX74" fmla="*/ 136295 w 3586939"/>
              <a:gd name="connsiteY74" fmla="*/ 2863703 h 4418309"/>
              <a:gd name="connsiteX75" fmla="*/ 108714 w 3586939"/>
              <a:gd name="connsiteY75" fmla="*/ 2864016 h 4418309"/>
              <a:gd name="connsiteX76" fmla="*/ 88655 w 3586939"/>
              <a:gd name="connsiteY76" fmla="*/ 2914164 h 4418309"/>
              <a:gd name="connsiteX77" fmla="*/ 136295 w 3586939"/>
              <a:gd name="connsiteY77" fmla="*/ 2934224 h 4418309"/>
              <a:gd name="connsiteX78" fmla="*/ 629618 w 3586939"/>
              <a:gd name="connsiteY78" fmla="*/ 2976850 h 4418309"/>
              <a:gd name="connsiteX79" fmla="*/ 676631 w 3586939"/>
              <a:gd name="connsiteY79" fmla="*/ 2961805 h 4418309"/>
              <a:gd name="connsiteX80" fmla="*/ 684154 w 3586939"/>
              <a:gd name="connsiteY80" fmla="*/ 2871539 h 4418309"/>
              <a:gd name="connsiteX81" fmla="*/ 639020 w 3586939"/>
              <a:gd name="connsiteY81" fmla="*/ 2848972 h 4418309"/>
              <a:gd name="connsiteX82" fmla="*/ 593887 w 3586939"/>
              <a:gd name="connsiteY82" fmla="*/ 2864016 h 4418309"/>
              <a:gd name="connsiteX83" fmla="*/ 586365 w 3586939"/>
              <a:gd name="connsiteY83" fmla="*/ 2954283 h 4418309"/>
              <a:gd name="connsiteX84" fmla="*/ 629618 w 3586939"/>
              <a:gd name="connsiteY84" fmla="*/ 2976850 h 4418309"/>
              <a:gd name="connsiteX85" fmla="*/ 441871 w 3586939"/>
              <a:gd name="connsiteY85" fmla="*/ 2996595 h 4418309"/>
              <a:gd name="connsiteX86" fmla="*/ 482304 w 3586939"/>
              <a:gd name="connsiteY86" fmla="*/ 2986879 h 4418309"/>
              <a:gd name="connsiteX87" fmla="*/ 492333 w 3586939"/>
              <a:gd name="connsiteY87" fmla="*/ 2911657 h 4418309"/>
              <a:gd name="connsiteX88" fmla="*/ 457855 w 3586939"/>
              <a:gd name="connsiteY88" fmla="*/ 2891598 h 4418309"/>
              <a:gd name="connsiteX89" fmla="*/ 419618 w 3586939"/>
              <a:gd name="connsiteY89" fmla="*/ 2901627 h 4418309"/>
              <a:gd name="connsiteX90" fmla="*/ 407081 w 3586939"/>
              <a:gd name="connsiteY90" fmla="*/ 2974342 h 4418309"/>
              <a:gd name="connsiteX91" fmla="*/ 441871 w 3586939"/>
              <a:gd name="connsiteY91" fmla="*/ 2996595 h 4418309"/>
              <a:gd name="connsiteX92" fmla="*/ 890339 w 3586939"/>
              <a:gd name="connsiteY92" fmla="*/ 3065862 h 4418309"/>
              <a:gd name="connsiteX93" fmla="*/ 935868 w 3586939"/>
              <a:gd name="connsiteY93" fmla="*/ 3052072 h 4418309"/>
              <a:gd name="connsiteX94" fmla="*/ 945987 w 3586939"/>
              <a:gd name="connsiteY94" fmla="*/ 2961805 h 4418309"/>
              <a:gd name="connsiteX95" fmla="*/ 902354 w 3586939"/>
              <a:gd name="connsiteY95" fmla="*/ 2937985 h 4418309"/>
              <a:gd name="connsiteX96" fmla="*/ 854927 w 3586939"/>
              <a:gd name="connsiteY96" fmla="*/ 2951776 h 4418309"/>
              <a:gd name="connsiteX97" fmla="*/ 844809 w 3586939"/>
              <a:gd name="connsiteY97" fmla="*/ 3042042 h 4418309"/>
              <a:gd name="connsiteX98" fmla="*/ 890339 w 3586939"/>
              <a:gd name="connsiteY98" fmla="*/ 3065862 h 4418309"/>
              <a:gd name="connsiteX99" fmla="*/ 323721 w 3586939"/>
              <a:gd name="connsiteY99" fmla="*/ 3083101 h 4418309"/>
              <a:gd name="connsiteX100" fmla="*/ 354440 w 3586939"/>
              <a:gd name="connsiteY100" fmla="*/ 3074638 h 4418309"/>
              <a:gd name="connsiteX101" fmla="*/ 364470 w 3586939"/>
              <a:gd name="connsiteY101" fmla="*/ 3016968 h 4418309"/>
              <a:gd name="connsiteX102" fmla="*/ 337512 w 3586939"/>
              <a:gd name="connsiteY102" fmla="*/ 3000984 h 4418309"/>
              <a:gd name="connsiteX103" fmla="*/ 306796 w 3586939"/>
              <a:gd name="connsiteY103" fmla="*/ 3009446 h 4418309"/>
              <a:gd name="connsiteX104" fmla="*/ 296766 w 3586939"/>
              <a:gd name="connsiteY104" fmla="*/ 3067116 h 4418309"/>
              <a:gd name="connsiteX105" fmla="*/ 323721 w 3586939"/>
              <a:gd name="connsiteY105" fmla="*/ 3083101 h 4418309"/>
              <a:gd name="connsiteX106" fmla="*/ 731794 w 3586939"/>
              <a:gd name="connsiteY106" fmla="*/ 3129746 h 4418309"/>
              <a:gd name="connsiteX107" fmla="*/ 776927 w 3586939"/>
              <a:gd name="connsiteY107" fmla="*/ 3110773 h 4418309"/>
              <a:gd name="connsiteX108" fmla="*/ 776927 w 3586939"/>
              <a:gd name="connsiteY108" fmla="*/ 3019700 h 4418309"/>
              <a:gd name="connsiteX109" fmla="*/ 732735 w 3586939"/>
              <a:gd name="connsiteY109" fmla="*/ 3000726 h 4418309"/>
              <a:gd name="connsiteX110" fmla="*/ 686662 w 3586939"/>
              <a:gd name="connsiteY110" fmla="*/ 3019700 h 4418309"/>
              <a:gd name="connsiteX111" fmla="*/ 686662 w 3586939"/>
              <a:gd name="connsiteY111" fmla="*/ 3110773 h 4418309"/>
              <a:gd name="connsiteX112" fmla="*/ 731794 w 3586939"/>
              <a:gd name="connsiteY112" fmla="*/ 3129746 h 4418309"/>
              <a:gd name="connsiteX113" fmla="*/ 211517 w 3586939"/>
              <a:gd name="connsiteY113" fmla="*/ 3133770 h 4418309"/>
              <a:gd name="connsiteX114" fmla="*/ 241606 w 3586939"/>
              <a:gd name="connsiteY114" fmla="*/ 3130908 h 4418309"/>
              <a:gd name="connsiteX115" fmla="*/ 256650 w 3586939"/>
              <a:gd name="connsiteY115" fmla="*/ 3080022 h 4418309"/>
              <a:gd name="connsiteX116" fmla="*/ 220332 w 3586939"/>
              <a:gd name="connsiteY116" fmla="*/ 3060343 h 4418309"/>
              <a:gd name="connsiteX117" fmla="*/ 206503 w 3586939"/>
              <a:gd name="connsiteY117" fmla="*/ 3064756 h 4418309"/>
              <a:gd name="connsiteX118" fmla="*/ 188951 w 3586939"/>
              <a:gd name="connsiteY118" fmla="*/ 3115642 h 4418309"/>
              <a:gd name="connsiteX119" fmla="*/ 211517 w 3586939"/>
              <a:gd name="connsiteY119" fmla="*/ 3133770 h 4418309"/>
              <a:gd name="connsiteX120" fmla="*/ 542434 w 3586939"/>
              <a:gd name="connsiteY120" fmla="*/ 3154809 h 4418309"/>
              <a:gd name="connsiteX121" fmla="*/ 581079 w 3586939"/>
              <a:gd name="connsiteY121" fmla="*/ 3143406 h 4418309"/>
              <a:gd name="connsiteX122" fmla="*/ 586147 w 3586939"/>
              <a:gd name="connsiteY122" fmla="*/ 3067383 h 4418309"/>
              <a:gd name="connsiteX123" fmla="*/ 550353 w 3586939"/>
              <a:gd name="connsiteY123" fmla="*/ 3048694 h 4418309"/>
              <a:gd name="connsiteX124" fmla="*/ 512659 w 3586939"/>
              <a:gd name="connsiteY124" fmla="*/ 3062315 h 4418309"/>
              <a:gd name="connsiteX125" fmla="*/ 507591 w 3586939"/>
              <a:gd name="connsiteY125" fmla="*/ 3135803 h 4418309"/>
              <a:gd name="connsiteX126" fmla="*/ 542434 w 3586939"/>
              <a:gd name="connsiteY126" fmla="*/ 3154809 h 4418309"/>
              <a:gd name="connsiteX127" fmla="*/ 1000721 w 3586939"/>
              <a:gd name="connsiteY127" fmla="*/ 3197446 h 4418309"/>
              <a:gd name="connsiteX128" fmla="*/ 1046258 w 3586939"/>
              <a:gd name="connsiteY128" fmla="*/ 3178473 h 4418309"/>
              <a:gd name="connsiteX129" fmla="*/ 1046258 w 3586939"/>
              <a:gd name="connsiteY129" fmla="*/ 3087400 h 4418309"/>
              <a:gd name="connsiteX130" fmla="*/ 1000721 w 3586939"/>
              <a:gd name="connsiteY130" fmla="*/ 3068426 h 4418309"/>
              <a:gd name="connsiteX131" fmla="*/ 955185 w 3586939"/>
              <a:gd name="connsiteY131" fmla="*/ 3087400 h 4418309"/>
              <a:gd name="connsiteX132" fmla="*/ 955185 w 3586939"/>
              <a:gd name="connsiteY132" fmla="*/ 3178473 h 4418309"/>
              <a:gd name="connsiteX133" fmla="*/ 1000721 w 3586939"/>
              <a:gd name="connsiteY133" fmla="*/ 3197446 h 4418309"/>
              <a:gd name="connsiteX134" fmla="*/ 434990 w 3586939"/>
              <a:gd name="connsiteY134" fmla="*/ 3261127 h 4418309"/>
              <a:gd name="connsiteX135" fmla="*/ 464766 w 3586939"/>
              <a:gd name="connsiteY135" fmla="*/ 3251411 h 4418309"/>
              <a:gd name="connsiteX136" fmla="*/ 469782 w 3586939"/>
              <a:gd name="connsiteY136" fmla="*/ 3191233 h 4418309"/>
              <a:gd name="connsiteX137" fmla="*/ 442827 w 3586939"/>
              <a:gd name="connsiteY137" fmla="*/ 3178696 h 4418309"/>
              <a:gd name="connsiteX138" fmla="*/ 412111 w 3586939"/>
              <a:gd name="connsiteY138" fmla="*/ 3188726 h 4418309"/>
              <a:gd name="connsiteX139" fmla="*/ 407096 w 3586939"/>
              <a:gd name="connsiteY139" fmla="*/ 3246396 h 4418309"/>
              <a:gd name="connsiteX140" fmla="*/ 434990 w 3586939"/>
              <a:gd name="connsiteY140" fmla="*/ 3261127 h 4418309"/>
              <a:gd name="connsiteX141" fmla="*/ 849016 w 3586939"/>
              <a:gd name="connsiteY141" fmla="*/ 3271470 h 4418309"/>
              <a:gd name="connsiteX142" fmla="*/ 892269 w 3586939"/>
              <a:gd name="connsiteY142" fmla="*/ 3248903 h 4418309"/>
              <a:gd name="connsiteX143" fmla="*/ 884747 w 3586939"/>
              <a:gd name="connsiteY143" fmla="*/ 3158637 h 4418309"/>
              <a:gd name="connsiteX144" fmla="*/ 837732 w 3586939"/>
              <a:gd name="connsiteY144" fmla="*/ 3144533 h 4418309"/>
              <a:gd name="connsiteX145" fmla="*/ 794479 w 3586939"/>
              <a:gd name="connsiteY145" fmla="*/ 3166159 h 4418309"/>
              <a:gd name="connsiteX146" fmla="*/ 802001 w 3586939"/>
              <a:gd name="connsiteY146" fmla="*/ 3256426 h 4418309"/>
              <a:gd name="connsiteX147" fmla="*/ 849016 w 3586939"/>
              <a:gd name="connsiteY147" fmla="*/ 3271470 h 4418309"/>
              <a:gd name="connsiteX148" fmla="*/ 655314 w 3586939"/>
              <a:gd name="connsiteY148" fmla="*/ 3304066 h 4418309"/>
              <a:gd name="connsiteX149" fmla="*/ 691671 w 3586939"/>
              <a:gd name="connsiteY149" fmla="*/ 3289022 h 4418309"/>
              <a:gd name="connsiteX150" fmla="*/ 691671 w 3586939"/>
              <a:gd name="connsiteY150" fmla="*/ 3213800 h 4418309"/>
              <a:gd name="connsiteX151" fmla="*/ 654060 w 3586939"/>
              <a:gd name="connsiteY151" fmla="*/ 3198755 h 4418309"/>
              <a:gd name="connsiteX152" fmla="*/ 616449 w 3586939"/>
              <a:gd name="connsiteY152" fmla="*/ 3213800 h 4418309"/>
              <a:gd name="connsiteX153" fmla="*/ 618956 w 3586939"/>
              <a:gd name="connsiteY153" fmla="*/ 3289022 h 4418309"/>
              <a:gd name="connsiteX154" fmla="*/ 655314 w 3586939"/>
              <a:gd name="connsiteY154" fmla="*/ 3304066 h 4418309"/>
              <a:gd name="connsiteX155" fmla="*/ 1122644 w 3586939"/>
              <a:gd name="connsiteY155" fmla="*/ 3319111 h 4418309"/>
              <a:gd name="connsiteX156" fmla="*/ 1166836 w 3586939"/>
              <a:gd name="connsiteY156" fmla="*/ 3296544 h 4418309"/>
              <a:gd name="connsiteX157" fmla="*/ 1159314 w 3586939"/>
              <a:gd name="connsiteY157" fmla="*/ 3206278 h 4418309"/>
              <a:gd name="connsiteX158" fmla="*/ 1112301 w 3586939"/>
              <a:gd name="connsiteY158" fmla="*/ 3191233 h 4418309"/>
              <a:gd name="connsiteX159" fmla="*/ 1069049 w 3586939"/>
              <a:gd name="connsiteY159" fmla="*/ 3213800 h 4418309"/>
              <a:gd name="connsiteX160" fmla="*/ 1076571 w 3586939"/>
              <a:gd name="connsiteY160" fmla="*/ 3304066 h 4418309"/>
              <a:gd name="connsiteX161" fmla="*/ 1122644 w 3586939"/>
              <a:gd name="connsiteY161" fmla="*/ 3319111 h 4418309"/>
              <a:gd name="connsiteX162" fmla="*/ 331561 w 3586939"/>
              <a:gd name="connsiteY162" fmla="*/ 3325380 h 4418309"/>
              <a:gd name="connsiteX163" fmla="*/ 359458 w 3586939"/>
              <a:gd name="connsiteY163" fmla="*/ 3319111 h 4418309"/>
              <a:gd name="connsiteX164" fmla="*/ 371995 w 3586939"/>
              <a:gd name="connsiteY164" fmla="*/ 3268963 h 4418309"/>
              <a:gd name="connsiteX165" fmla="*/ 348488 w 3586939"/>
              <a:gd name="connsiteY165" fmla="*/ 3252351 h 4418309"/>
              <a:gd name="connsiteX166" fmla="*/ 319335 w 3586939"/>
              <a:gd name="connsiteY166" fmla="*/ 3256426 h 4418309"/>
              <a:gd name="connsiteX167" fmla="*/ 309305 w 3586939"/>
              <a:gd name="connsiteY167" fmla="*/ 3309081 h 4418309"/>
              <a:gd name="connsiteX168" fmla="*/ 331561 w 3586939"/>
              <a:gd name="connsiteY168" fmla="*/ 3325380 h 4418309"/>
              <a:gd name="connsiteX169" fmla="*/ 977299 w 3586939"/>
              <a:gd name="connsiteY169" fmla="*/ 3404676 h 4418309"/>
              <a:gd name="connsiteX170" fmla="*/ 1018719 w 3586939"/>
              <a:gd name="connsiteY170" fmla="*/ 3379288 h 4418309"/>
              <a:gd name="connsiteX171" fmla="*/ 1003541 w 3586939"/>
              <a:gd name="connsiteY171" fmla="*/ 3289022 h 4418309"/>
              <a:gd name="connsiteX172" fmla="*/ 956431 w 3586939"/>
              <a:gd name="connsiteY172" fmla="*/ 3278679 h 4418309"/>
              <a:gd name="connsiteX173" fmla="*/ 915011 w 3586939"/>
              <a:gd name="connsiteY173" fmla="*/ 3304066 h 4418309"/>
              <a:gd name="connsiteX174" fmla="*/ 930189 w 3586939"/>
              <a:gd name="connsiteY174" fmla="*/ 3394333 h 4418309"/>
              <a:gd name="connsiteX175" fmla="*/ 977299 w 3586939"/>
              <a:gd name="connsiteY175" fmla="*/ 3404676 h 4418309"/>
              <a:gd name="connsiteX176" fmla="*/ 563806 w 3586939"/>
              <a:gd name="connsiteY176" fmla="*/ 3427556 h 4418309"/>
              <a:gd name="connsiteX177" fmla="*/ 593895 w 3586939"/>
              <a:gd name="connsiteY177" fmla="*/ 3414392 h 4418309"/>
              <a:gd name="connsiteX178" fmla="*/ 593895 w 3586939"/>
              <a:gd name="connsiteY178" fmla="*/ 3356722 h 4418309"/>
              <a:gd name="connsiteX179" fmla="*/ 563806 w 3586939"/>
              <a:gd name="connsiteY179" fmla="*/ 3343559 h 4418309"/>
              <a:gd name="connsiteX180" fmla="*/ 533718 w 3586939"/>
              <a:gd name="connsiteY180" fmla="*/ 3356722 h 4418309"/>
              <a:gd name="connsiteX181" fmla="*/ 533718 w 3586939"/>
              <a:gd name="connsiteY181" fmla="*/ 3414392 h 4418309"/>
              <a:gd name="connsiteX182" fmla="*/ 563806 w 3586939"/>
              <a:gd name="connsiteY182" fmla="*/ 3427556 h 4418309"/>
              <a:gd name="connsiteX183" fmla="*/ 1253654 w 3586939"/>
              <a:gd name="connsiteY183" fmla="*/ 3429437 h 4418309"/>
              <a:gd name="connsiteX184" fmla="*/ 1294716 w 3586939"/>
              <a:gd name="connsiteY184" fmla="*/ 3404363 h 4418309"/>
              <a:gd name="connsiteX185" fmla="*/ 1279668 w 3586939"/>
              <a:gd name="connsiteY185" fmla="*/ 3314096 h 4418309"/>
              <a:gd name="connsiteX186" fmla="*/ 1232969 w 3586939"/>
              <a:gd name="connsiteY186" fmla="*/ 3302813 h 4418309"/>
              <a:gd name="connsiteX187" fmla="*/ 1191911 w 3586939"/>
              <a:gd name="connsiteY187" fmla="*/ 3329140 h 4418309"/>
              <a:gd name="connsiteX188" fmla="*/ 1206954 w 3586939"/>
              <a:gd name="connsiteY188" fmla="*/ 3416900 h 4418309"/>
              <a:gd name="connsiteX189" fmla="*/ 1253654 w 3586939"/>
              <a:gd name="connsiteY189" fmla="*/ 3429437 h 4418309"/>
              <a:gd name="connsiteX190" fmla="*/ 777863 w 3586939"/>
              <a:gd name="connsiteY190" fmla="*/ 3445421 h 4418309"/>
              <a:gd name="connsiteX191" fmla="*/ 814534 w 3586939"/>
              <a:gd name="connsiteY191" fmla="*/ 3426929 h 4418309"/>
              <a:gd name="connsiteX192" fmla="*/ 807011 w 3586939"/>
              <a:gd name="connsiteY192" fmla="*/ 3351707 h 4418309"/>
              <a:gd name="connsiteX193" fmla="*/ 768773 w 3586939"/>
              <a:gd name="connsiteY193" fmla="*/ 3340424 h 4418309"/>
              <a:gd name="connsiteX194" fmla="*/ 734297 w 3586939"/>
              <a:gd name="connsiteY194" fmla="*/ 3359229 h 4418309"/>
              <a:gd name="connsiteX195" fmla="*/ 739312 w 3586939"/>
              <a:gd name="connsiteY195" fmla="*/ 3431944 h 4418309"/>
              <a:gd name="connsiteX196" fmla="*/ 777863 w 3586939"/>
              <a:gd name="connsiteY196" fmla="*/ 3445421 h 4418309"/>
              <a:gd name="connsiteX197" fmla="*/ 468445 w 3586939"/>
              <a:gd name="connsiteY197" fmla="*/ 3504659 h 4418309"/>
              <a:gd name="connsiteX198" fmla="*/ 495809 w 3586939"/>
              <a:gd name="connsiteY198" fmla="*/ 3497136 h 4418309"/>
              <a:gd name="connsiteX199" fmla="*/ 503447 w 3586939"/>
              <a:gd name="connsiteY199" fmla="*/ 3444481 h 4418309"/>
              <a:gd name="connsiteX200" fmla="*/ 478626 w 3586939"/>
              <a:gd name="connsiteY200" fmla="*/ 3431318 h 4418309"/>
              <a:gd name="connsiteX201" fmla="*/ 449990 w 3586939"/>
              <a:gd name="connsiteY201" fmla="*/ 3436959 h 4418309"/>
              <a:gd name="connsiteX202" fmla="*/ 444900 w 3586939"/>
              <a:gd name="connsiteY202" fmla="*/ 3489614 h 4418309"/>
              <a:gd name="connsiteX203" fmla="*/ 468445 w 3586939"/>
              <a:gd name="connsiteY203" fmla="*/ 3504659 h 4418309"/>
              <a:gd name="connsiteX204" fmla="*/ 1091531 w 3586939"/>
              <a:gd name="connsiteY204" fmla="*/ 3527813 h 4418309"/>
              <a:gd name="connsiteX205" fmla="*/ 1154294 w 3586939"/>
              <a:gd name="connsiteY205" fmla="*/ 3497136 h 4418309"/>
              <a:gd name="connsiteX206" fmla="*/ 1131728 w 3586939"/>
              <a:gd name="connsiteY206" fmla="*/ 3409377 h 4418309"/>
              <a:gd name="connsiteX207" fmla="*/ 1108143 w 3586939"/>
              <a:gd name="connsiteY207" fmla="*/ 3401268 h 4418309"/>
              <a:gd name="connsiteX208" fmla="*/ 1043969 w 3586939"/>
              <a:gd name="connsiteY208" fmla="*/ 3431944 h 4418309"/>
              <a:gd name="connsiteX209" fmla="*/ 1066535 w 3586939"/>
              <a:gd name="connsiteY209" fmla="*/ 3519703 h 4418309"/>
              <a:gd name="connsiteX210" fmla="*/ 1091531 w 3586939"/>
              <a:gd name="connsiteY210" fmla="*/ 3527813 h 4418309"/>
              <a:gd name="connsiteX211" fmla="*/ 1369350 w 3586939"/>
              <a:gd name="connsiteY211" fmla="*/ 3529263 h 4418309"/>
              <a:gd name="connsiteX212" fmla="*/ 1433728 w 3586939"/>
              <a:gd name="connsiteY212" fmla="*/ 3499644 h 4418309"/>
              <a:gd name="connsiteX213" fmla="*/ 1410959 w 3586939"/>
              <a:gd name="connsiteY213" fmla="*/ 3411885 h 4418309"/>
              <a:gd name="connsiteX214" fmla="*/ 1387172 w 3586939"/>
              <a:gd name="connsiteY214" fmla="*/ 3403383 h 4418309"/>
              <a:gd name="connsiteX215" fmla="*/ 1322445 w 3586939"/>
              <a:gd name="connsiteY215" fmla="*/ 3431944 h 4418309"/>
              <a:gd name="connsiteX216" fmla="*/ 1345206 w 3586939"/>
              <a:gd name="connsiteY216" fmla="*/ 3519703 h 4418309"/>
              <a:gd name="connsiteX217" fmla="*/ 1369350 w 3586939"/>
              <a:gd name="connsiteY217" fmla="*/ 3529263 h 4418309"/>
              <a:gd name="connsiteX218" fmla="*/ 912105 w 3586939"/>
              <a:gd name="connsiteY218" fmla="*/ 3575179 h 4418309"/>
              <a:gd name="connsiteX219" fmla="*/ 945990 w 3586939"/>
              <a:gd name="connsiteY219" fmla="*/ 3554807 h 4418309"/>
              <a:gd name="connsiteX220" fmla="*/ 933323 w 3586939"/>
              <a:gd name="connsiteY220" fmla="*/ 3479585 h 4418309"/>
              <a:gd name="connsiteX221" fmla="*/ 894686 w 3586939"/>
              <a:gd name="connsiteY221" fmla="*/ 3471749 h 4418309"/>
              <a:gd name="connsiteX222" fmla="*/ 859850 w 3586939"/>
              <a:gd name="connsiteY222" fmla="*/ 3492122 h 4418309"/>
              <a:gd name="connsiteX223" fmla="*/ 872518 w 3586939"/>
              <a:gd name="connsiteY223" fmla="*/ 3567344 h 4418309"/>
              <a:gd name="connsiteX224" fmla="*/ 912105 w 3586939"/>
              <a:gd name="connsiteY224" fmla="*/ 3575179 h 4418309"/>
              <a:gd name="connsiteX225" fmla="*/ 702655 w 3586939"/>
              <a:gd name="connsiteY225" fmla="*/ 3582075 h 4418309"/>
              <a:gd name="connsiteX226" fmla="*/ 731804 w 3586939"/>
              <a:gd name="connsiteY226" fmla="*/ 3567344 h 4418309"/>
              <a:gd name="connsiteX227" fmla="*/ 726789 w 3586939"/>
              <a:gd name="connsiteY227" fmla="*/ 3509674 h 4418309"/>
              <a:gd name="connsiteX228" fmla="*/ 697015 w 3586939"/>
              <a:gd name="connsiteY228" fmla="*/ 3499957 h 4418309"/>
              <a:gd name="connsiteX229" fmla="*/ 669118 w 3586939"/>
              <a:gd name="connsiteY229" fmla="*/ 3514688 h 4418309"/>
              <a:gd name="connsiteX230" fmla="*/ 671627 w 3586939"/>
              <a:gd name="connsiteY230" fmla="*/ 3572359 h 4418309"/>
              <a:gd name="connsiteX231" fmla="*/ 702655 w 3586939"/>
              <a:gd name="connsiteY231" fmla="*/ 3582075 h 4418309"/>
              <a:gd name="connsiteX232" fmla="*/ 1516536 w 3586939"/>
              <a:gd name="connsiteY232" fmla="*/ 3618707 h 4418309"/>
              <a:gd name="connsiteX233" fmla="*/ 1579300 w 3586939"/>
              <a:gd name="connsiteY233" fmla="*/ 3582388 h 4418309"/>
              <a:gd name="connsiteX234" fmla="*/ 1549210 w 3586939"/>
              <a:gd name="connsiteY234" fmla="*/ 3497136 h 4418309"/>
              <a:gd name="connsiteX235" fmla="*/ 1525311 w 3586939"/>
              <a:gd name="connsiteY235" fmla="*/ 3490907 h 4418309"/>
              <a:gd name="connsiteX236" fmla="*/ 1463954 w 3586939"/>
              <a:gd name="connsiteY236" fmla="*/ 3527225 h 4418309"/>
              <a:gd name="connsiteX237" fmla="*/ 1491541 w 3586939"/>
              <a:gd name="connsiteY237" fmla="*/ 3612477 h 4418309"/>
              <a:gd name="connsiteX238" fmla="*/ 1516536 w 3586939"/>
              <a:gd name="connsiteY238" fmla="*/ 3618707 h 4418309"/>
              <a:gd name="connsiteX239" fmla="*/ 1239428 w 3586939"/>
              <a:gd name="connsiteY239" fmla="*/ 3639863 h 4418309"/>
              <a:gd name="connsiteX240" fmla="*/ 1299724 w 3586939"/>
              <a:gd name="connsiteY240" fmla="*/ 3604955 h 4418309"/>
              <a:gd name="connsiteX241" fmla="*/ 1269633 w 3586939"/>
              <a:gd name="connsiteY241" fmla="*/ 3519703 h 4418309"/>
              <a:gd name="connsiteX242" fmla="*/ 1246088 w 3586939"/>
              <a:gd name="connsiteY242" fmla="*/ 3513435 h 4418309"/>
              <a:gd name="connsiteX243" fmla="*/ 1184382 w 3586939"/>
              <a:gd name="connsiteY243" fmla="*/ 3547285 h 4418309"/>
              <a:gd name="connsiteX244" fmla="*/ 1214471 w 3586939"/>
              <a:gd name="connsiteY244" fmla="*/ 3632536 h 4418309"/>
              <a:gd name="connsiteX245" fmla="*/ 1239428 w 3586939"/>
              <a:gd name="connsiteY245" fmla="*/ 3639863 h 4418309"/>
              <a:gd name="connsiteX246" fmla="*/ 620227 w 3586939"/>
              <a:gd name="connsiteY246" fmla="*/ 3672655 h 4418309"/>
              <a:gd name="connsiteX247" fmla="*/ 646556 w 3586939"/>
              <a:gd name="connsiteY247" fmla="*/ 3662625 h 4418309"/>
              <a:gd name="connsiteX248" fmla="*/ 649062 w 3586939"/>
              <a:gd name="connsiteY248" fmla="*/ 3609970 h 4418309"/>
              <a:gd name="connsiteX249" fmla="*/ 623672 w 3586939"/>
              <a:gd name="connsiteY249" fmla="*/ 3598373 h 4418309"/>
              <a:gd name="connsiteX250" fmla="*/ 596405 w 3586939"/>
              <a:gd name="connsiteY250" fmla="*/ 3607462 h 4418309"/>
              <a:gd name="connsiteX251" fmla="*/ 593899 w 3586939"/>
              <a:gd name="connsiteY251" fmla="*/ 3660118 h 4418309"/>
              <a:gd name="connsiteX252" fmla="*/ 620227 w 3586939"/>
              <a:gd name="connsiteY252" fmla="*/ 3672655 h 4418309"/>
              <a:gd name="connsiteX253" fmla="*/ 1671924 w 3586939"/>
              <a:gd name="connsiteY253" fmla="*/ 3694595 h 4418309"/>
              <a:gd name="connsiteX254" fmla="*/ 1729744 w 3586939"/>
              <a:gd name="connsiteY254" fmla="*/ 3655103 h 4418309"/>
              <a:gd name="connsiteX255" fmla="*/ 1694645 w 3586939"/>
              <a:gd name="connsiteY255" fmla="*/ 3572359 h 4418309"/>
              <a:gd name="connsiteX256" fmla="*/ 1669731 w 3586939"/>
              <a:gd name="connsiteY256" fmla="*/ 3567971 h 4418309"/>
              <a:gd name="connsiteX257" fmla="*/ 1611901 w 3586939"/>
              <a:gd name="connsiteY257" fmla="*/ 3607462 h 4418309"/>
              <a:gd name="connsiteX258" fmla="*/ 1647009 w 3586939"/>
              <a:gd name="connsiteY258" fmla="*/ 3690207 h 4418309"/>
              <a:gd name="connsiteX259" fmla="*/ 1671924 w 3586939"/>
              <a:gd name="connsiteY259" fmla="*/ 3694595 h 4418309"/>
              <a:gd name="connsiteX260" fmla="*/ 1036205 w 3586939"/>
              <a:gd name="connsiteY260" fmla="*/ 3694830 h 4418309"/>
              <a:gd name="connsiteX261" fmla="*/ 1089097 w 3586939"/>
              <a:gd name="connsiteY261" fmla="*/ 3670147 h 4418309"/>
              <a:gd name="connsiteX262" fmla="*/ 1071545 w 3586939"/>
              <a:gd name="connsiteY262" fmla="*/ 3599940 h 4418309"/>
              <a:gd name="connsiteX263" fmla="*/ 1051720 w 3586939"/>
              <a:gd name="connsiteY263" fmla="*/ 3591752 h 4418309"/>
              <a:gd name="connsiteX264" fmla="*/ 998829 w 3586939"/>
              <a:gd name="connsiteY264" fmla="*/ 3617492 h 4418309"/>
              <a:gd name="connsiteX265" fmla="*/ 1016381 w 3586939"/>
              <a:gd name="connsiteY265" fmla="*/ 3687699 h 4418309"/>
              <a:gd name="connsiteX266" fmla="*/ 1036205 w 3586939"/>
              <a:gd name="connsiteY266" fmla="*/ 3694830 h 4418309"/>
              <a:gd name="connsiteX267" fmla="*/ 854354 w 3586939"/>
              <a:gd name="connsiteY267" fmla="*/ 3726251 h 4418309"/>
              <a:gd name="connsiteX268" fmla="*/ 882249 w 3586939"/>
              <a:gd name="connsiteY268" fmla="*/ 3710266 h 4418309"/>
              <a:gd name="connsiteX269" fmla="*/ 872220 w 3586939"/>
              <a:gd name="connsiteY269" fmla="*/ 3652596 h 4418309"/>
              <a:gd name="connsiteX270" fmla="*/ 841503 w 3586939"/>
              <a:gd name="connsiteY270" fmla="*/ 3644134 h 4418309"/>
              <a:gd name="connsiteX271" fmla="*/ 814548 w 3586939"/>
              <a:gd name="connsiteY271" fmla="*/ 3660118 h 4418309"/>
              <a:gd name="connsiteX272" fmla="*/ 824578 w 3586939"/>
              <a:gd name="connsiteY272" fmla="*/ 3717788 h 4418309"/>
              <a:gd name="connsiteX273" fmla="*/ 854354 w 3586939"/>
              <a:gd name="connsiteY273" fmla="*/ 3726251 h 4418309"/>
              <a:gd name="connsiteX274" fmla="*/ 1396551 w 3586939"/>
              <a:gd name="connsiteY274" fmla="*/ 3739336 h 4418309"/>
              <a:gd name="connsiteX275" fmla="*/ 1453815 w 3586939"/>
              <a:gd name="connsiteY275" fmla="*/ 3697729 h 4418309"/>
              <a:gd name="connsiteX276" fmla="*/ 1418408 w 3586939"/>
              <a:gd name="connsiteY276" fmla="*/ 3614985 h 4418309"/>
              <a:gd name="connsiteX277" fmla="*/ 1393270 w 3586939"/>
              <a:gd name="connsiteY277" fmla="*/ 3610988 h 4418309"/>
              <a:gd name="connsiteX278" fmla="*/ 1334936 w 3586939"/>
              <a:gd name="connsiteY278" fmla="*/ 3652596 h 4418309"/>
              <a:gd name="connsiteX279" fmla="*/ 1370348 w 3586939"/>
              <a:gd name="connsiteY279" fmla="*/ 3735340 h 4418309"/>
              <a:gd name="connsiteX280" fmla="*/ 1396551 w 3586939"/>
              <a:gd name="connsiteY280" fmla="*/ 3739336 h 4418309"/>
              <a:gd name="connsiteX281" fmla="*/ 1832677 w 3586939"/>
              <a:gd name="connsiteY281" fmla="*/ 3758964 h 4418309"/>
              <a:gd name="connsiteX282" fmla="*/ 1888877 w 3586939"/>
              <a:gd name="connsiteY282" fmla="*/ 3712773 h 4418309"/>
              <a:gd name="connsiteX283" fmla="*/ 1845878 w 3586939"/>
              <a:gd name="connsiteY283" fmla="*/ 3635044 h 4418309"/>
              <a:gd name="connsiteX284" fmla="*/ 1819710 w 3586939"/>
              <a:gd name="connsiteY284" fmla="*/ 3632536 h 4418309"/>
              <a:gd name="connsiteX285" fmla="*/ 1764937 w 3586939"/>
              <a:gd name="connsiteY285" fmla="*/ 3677670 h 4418309"/>
              <a:gd name="connsiteX286" fmla="*/ 1807935 w 3586939"/>
              <a:gd name="connsiteY286" fmla="*/ 3755399 h 4418309"/>
              <a:gd name="connsiteX287" fmla="*/ 1832677 w 3586939"/>
              <a:gd name="connsiteY287" fmla="*/ 3758964 h 4418309"/>
              <a:gd name="connsiteX288" fmla="*/ 1943283 w 3586939"/>
              <a:gd name="connsiteY288" fmla="*/ 3790866 h 4418309"/>
              <a:gd name="connsiteX289" fmla="*/ 1943283 w 3586939"/>
              <a:gd name="connsiteY289" fmla="*/ 3701158 h 4418309"/>
              <a:gd name="connsiteX290" fmla="*/ 1934413 w 3586939"/>
              <a:gd name="connsiteY290" fmla="*/ 3709483 h 4418309"/>
              <a:gd name="connsiteX291" fmla="*/ 1924069 w 3586939"/>
              <a:gd name="connsiteY291" fmla="*/ 3732833 h 4418309"/>
              <a:gd name="connsiteX292" fmla="*/ 1933158 w 3586939"/>
              <a:gd name="connsiteY292" fmla="*/ 3780787 h 4418309"/>
              <a:gd name="connsiteX293" fmla="*/ 1187707 w 3586939"/>
              <a:gd name="connsiteY293" fmla="*/ 3805782 h 4418309"/>
              <a:gd name="connsiteX294" fmla="*/ 1239540 w 3586939"/>
              <a:gd name="connsiteY294" fmla="*/ 3775458 h 4418309"/>
              <a:gd name="connsiteX295" fmla="*/ 1214465 w 3586939"/>
              <a:gd name="connsiteY295" fmla="*/ 3705251 h 4418309"/>
              <a:gd name="connsiteX296" fmla="*/ 1194681 w 3586939"/>
              <a:gd name="connsiteY296" fmla="*/ 3700002 h 4418309"/>
              <a:gd name="connsiteX297" fmla="*/ 1144259 w 3586939"/>
              <a:gd name="connsiteY297" fmla="*/ 3730325 h 4418309"/>
              <a:gd name="connsiteX298" fmla="*/ 1166825 w 3586939"/>
              <a:gd name="connsiteY298" fmla="*/ 3800532 h 4418309"/>
              <a:gd name="connsiteX299" fmla="*/ 1187707 w 3586939"/>
              <a:gd name="connsiteY299" fmla="*/ 3805782 h 4418309"/>
              <a:gd name="connsiteX300" fmla="*/ 1561510 w 3586939"/>
              <a:gd name="connsiteY300" fmla="*/ 3825254 h 4418309"/>
              <a:gd name="connsiteX301" fmla="*/ 1614403 w 3586939"/>
              <a:gd name="connsiteY301" fmla="*/ 3780473 h 4418309"/>
              <a:gd name="connsiteX302" fmla="*/ 1571774 w 3586939"/>
              <a:gd name="connsiteY302" fmla="*/ 3700236 h 4418309"/>
              <a:gd name="connsiteX303" fmla="*/ 1547289 w 3586939"/>
              <a:gd name="connsiteY303" fmla="*/ 3698082 h 4418309"/>
              <a:gd name="connsiteX304" fmla="*/ 1494043 w 3586939"/>
              <a:gd name="connsiteY304" fmla="*/ 3742862 h 4418309"/>
              <a:gd name="connsiteX305" fmla="*/ 1536670 w 3586939"/>
              <a:gd name="connsiteY305" fmla="*/ 3823099 h 4418309"/>
              <a:gd name="connsiteX306" fmla="*/ 1561510 w 3586939"/>
              <a:gd name="connsiteY306" fmla="*/ 3825254 h 4418309"/>
              <a:gd name="connsiteX307" fmla="*/ 784148 w 3586939"/>
              <a:gd name="connsiteY307" fmla="*/ 3827174 h 4418309"/>
              <a:gd name="connsiteX308" fmla="*/ 809536 w 3586939"/>
              <a:gd name="connsiteY308" fmla="*/ 3815577 h 4418309"/>
              <a:gd name="connsiteX309" fmla="*/ 807029 w 3586939"/>
              <a:gd name="connsiteY309" fmla="*/ 3762921 h 4418309"/>
              <a:gd name="connsiteX310" fmla="*/ 780701 w 3586939"/>
              <a:gd name="connsiteY310" fmla="*/ 3752892 h 4418309"/>
              <a:gd name="connsiteX311" fmla="*/ 754373 w 3586939"/>
              <a:gd name="connsiteY311" fmla="*/ 3765429 h 4418309"/>
              <a:gd name="connsiteX312" fmla="*/ 756881 w 3586939"/>
              <a:gd name="connsiteY312" fmla="*/ 3818084 h 4418309"/>
              <a:gd name="connsiteX313" fmla="*/ 784148 w 3586939"/>
              <a:gd name="connsiteY313" fmla="*/ 3827174 h 4418309"/>
              <a:gd name="connsiteX314" fmla="*/ 1018728 w 3586939"/>
              <a:gd name="connsiteY314" fmla="*/ 3856949 h 4418309"/>
              <a:gd name="connsiteX315" fmla="*/ 1043815 w 3586939"/>
              <a:gd name="connsiteY315" fmla="*/ 3838144 h 4418309"/>
              <a:gd name="connsiteX316" fmla="*/ 1031113 w 3586939"/>
              <a:gd name="connsiteY316" fmla="*/ 3780473 h 4418309"/>
              <a:gd name="connsiteX317" fmla="*/ 999039 w 3586939"/>
              <a:gd name="connsiteY317" fmla="*/ 3776713 h 4418309"/>
              <a:gd name="connsiteX318" fmla="*/ 972682 w 3586939"/>
              <a:gd name="connsiteY318" fmla="*/ 3795518 h 4418309"/>
              <a:gd name="connsiteX319" fmla="*/ 987925 w 3586939"/>
              <a:gd name="connsiteY319" fmla="*/ 3853188 h 4418309"/>
              <a:gd name="connsiteX320" fmla="*/ 1018728 w 3586939"/>
              <a:gd name="connsiteY320" fmla="*/ 3856949 h 4418309"/>
              <a:gd name="connsiteX321" fmla="*/ 1707176 w 3586939"/>
              <a:gd name="connsiteY321" fmla="*/ 3898321 h 4418309"/>
              <a:gd name="connsiteX322" fmla="*/ 1782395 w 3586939"/>
              <a:gd name="connsiteY322" fmla="*/ 3848173 h 4418309"/>
              <a:gd name="connsiteX323" fmla="*/ 1732251 w 3586939"/>
              <a:gd name="connsiteY323" fmla="*/ 3772951 h 4418309"/>
              <a:gd name="connsiteX324" fmla="*/ 1707803 w 3586939"/>
              <a:gd name="connsiteY324" fmla="*/ 3772677 h 4418309"/>
              <a:gd name="connsiteX325" fmla="*/ 1657030 w 3586939"/>
              <a:gd name="connsiteY325" fmla="*/ 3823099 h 4418309"/>
              <a:gd name="connsiteX326" fmla="*/ 1707176 w 3586939"/>
              <a:gd name="connsiteY326" fmla="*/ 3898321 h 4418309"/>
              <a:gd name="connsiteX327" fmla="*/ 1348142 w 3586939"/>
              <a:gd name="connsiteY327" fmla="*/ 3902827 h 4418309"/>
              <a:gd name="connsiteX328" fmla="*/ 1397506 w 3586939"/>
              <a:gd name="connsiteY328" fmla="*/ 3870740 h 4418309"/>
              <a:gd name="connsiteX329" fmla="*/ 1367417 w 3586939"/>
              <a:gd name="connsiteY329" fmla="*/ 3800532 h 4418309"/>
              <a:gd name="connsiteX330" fmla="*/ 1346613 w 3586939"/>
              <a:gd name="connsiteY330" fmla="*/ 3797124 h 4418309"/>
              <a:gd name="connsiteX331" fmla="*/ 1299719 w 3586939"/>
              <a:gd name="connsiteY331" fmla="*/ 3830621 h 4418309"/>
              <a:gd name="connsiteX332" fmla="*/ 1327299 w 3586939"/>
              <a:gd name="connsiteY332" fmla="*/ 3898321 h 4418309"/>
              <a:gd name="connsiteX333" fmla="*/ 1348142 w 3586939"/>
              <a:gd name="connsiteY333" fmla="*/ 3902827 h 4418309"/>
              <a:gd name="connsiteX334" fmla="*/ 1883251 w 3586939"/>
              <a:gd name="connsiteY334" fmla="*/ 3955992 h 4418309"/>
              <a:gd name="connsiteX335" fmla="*/ 1931332 w 3586939"/>
              <a:gd name="connsiteY335" fmla="*/ 3943455 h 4418309"/>
              <a:gd name="connsiteX336" fmla="*/ 1943283 w 3586939"/>
              <a:gd name="connsiteY336" fmla="*/ 3930210 h 4418309"/>
              <a:gd name="connsiteX337" fmla="*/ 1943283 w 3586939"/>
              <a:gd name="connsiteY337" fmla="*/ 3856650 h 4418309"/>
              <a:gd name="connsiteX338" fmla="*/ 1942087 w 3586939"/>
              <a:gd name="connsiteY338" fmla="*/ 3854442 h 4418309"/>
              <a:gd name="connsiteX339" fmla="*/ 1900964 w 3586939"/>
              <a:gd name="connsiteY339" fmla="*/ 3830621 h 4418309"/>
              <a:gd name="connsiteX340" fmla="*/ 1827577 w 3586939"/>
              <a:gd name="connsiteY340" fmla="*/ 3885784 h 4418309"/>
              <a:gd name="connsiteX341" fmla="*/ 1883251 w 3586939"/>
              <a:gd name="connsiteY341" fmla="*/ 3955992 h 4418309"/>
              <a:gd name="connsiteX342" fmla="*/ 961304 w 3586939"/>
              <a:gd name="connsiteY342" fmla="*/ 3967275 h 4418309"/>
              <a:gd name="connsiteX343" fmla="*/ 986121 w 3586939"/>
              <a:gd name="connsiteY343" fmla="*/ 3953484 h 4418309"/>
              <a:gd name="connsiteX344" fmla="*/ 981031 w 3586939"/>
              <a:gd name="connsiteY344" fmla="*/ 3900829 h 4418309"/>
              <a:gd name="connsiteX345" fmla="*/ 952394 w 3586939"/>
              <a:gd name="connsiteY345" fmla="*/ 3893306 h 4418309"/>
              <a:gd name="connsiteX346" fmla="*/ 927576 w 3586939"/>
              <a:gd name="connsiteY346" fmla="*/ 3908351 h 4418309"/>
              <a:gd name="connsiteX347" fmla="*/ 932668 w 3586939"/>
              <a:gd name="connsiteY347" fmla="*/ 3958499 h 4418309"/>
              <a:gd name="connsiteX348" fmla="*/ 961304 w 3586939"/>
              <a:gd name="connsiteY348" fmla="*/ 3967275 h 4418309"/>
              <a:gd name="connsiteX349" fmla="*/ 1193169 w 3586939"/>
              <a:gd name="connsiteY349" fmla="*/ 3973543 h 4418309"/>
              <a:gd name="connsiteX350" fmla="*/ 1216989 w 3586939"/>
              <a:gd name="connsiteY350" fmla="*/ 3953484 h 4418309"/>
              <a:gd name="connsiteX351" fmla="*/ 1196929 w 3586939"/>
              <a:gd name="connsiteY351" fmla="*/ 3898321 h 4418309"/>
              <a:gd name="connsiteX352" fmla="*/ 1181260 w 3586939"/>
              <a:gd name="connsiteY352" fmla="*/ 3894012 h 4418309"/>
              <a:gd name="connsiteX353" fmla="*/ 1141768 w 3586939"/>
              <a:gd name="connsiteY353" fmla="*/ 3915873 h 4418309"/>
              <a:gd name="connsiteX354" fmla="*/ 1161827 w 3586939"/>
              <a:gd name="connsiteY354" fmla="*/ 3971036 h 4418309"/>
              <a:gd name="connsiteX355" fmla="*/ 1193169 w 3586939"/>
              <a:gd name="connsiteY355" fmla="*/ 3973543 h 4418309"/>
              <a:gd name="connsiteX356" fmla="*/ 1517312 w 3586939"/>
              <a:gd name="connsiteY356" fmla="*/ 3987647 h 4418309"/>
              <a:gd name="connsiteX357" fmla="*/ 1561740 w 3586939"/>
              <a:gd name="connsiteY357" fmla="*/ 3950977 h 4418309"/>
              <a:gd name="connsiteX358" fmla="*/ 1529144 w 3586939"/>
              <a:gd name="connsiteY358" fmla="*/ 3885784 h 4418309"/>
              <a:gd name="connsiteX359" fmla="*/ 1508340 w 3586939"/>
              <a:gd name="connsiteY359" fmla="*/ 3882767 h 4418309"/>
              <a:gd name="connsiteX360" fmla="*/ 1461443 w 3586939"/>
              <a:gd name="connsiteY360" fmla="*/ 3918381 h 4418309"/>
              <a:gd name="connsiteX361" fmla="*/ 1496547 w 3586939"/>
              <a:gd name="connsiteY361" fmla="*/ 3986080 h 4418309"/>
              <a:gd name="connsiteX362" fmla="*/ 1517312 w 3586939"/>
              <a:gd name="connsiteY362" fmla="*/ 3987647 h 4418309"/>
              <a:gd name="connsiteX363" fmla="*/ 1669560 w 3586939"/>
              <a:gd name="connsiteY363" fmla="*/ 4059995 h 4418309"/>
              <a:gd name="connsiteX364" fmla="*/ 1732244 w 3586939"/>
              <a:gd name="connsiteY364" fmla="*/ 4019440 h 4418309"/>
              <a:gd name="connsiteX365" fmla="*/ 1694634 w 3586939"/>
              <a:gd name="connsiteY365" fmla="*/ 3956074 h 4418309"/>
              <a:gd name="connsiteX366" fmla="*/ 1672812 w 3586939"/>
              <a:gd name="connsiteY366" fmla="*/ 3954885 h 4418309"/>
              <a:gd name="connsiteX367" fmla="*/ 1629442 w 3586939"/>
              <a:gd name="connsiteY367" fmla="*/ 3994094 h 4418309"/>
              <a:gd name="connsiteX368" fmla="*/ 1669560 w 3586939"/>
              <a:gd name="connsiteY368" fmla="*/ 4059995 h 4418309"/>
              <a:gd name="connsiteX369" fmla="*/ 1342358 w 3586939"/>
              <a:gd name="connsiteY369" fmla="*/ 4077499 h 4418309"/>
              <a:gd name="connsiteX370" fmla="*/ 1397519 w 3586939"/>
              <a:gd name="connsiteY370" fmla="*/ 4054628 h 4418309"/>
              <a:gd name="connsiteX371" fmla="*/ 1372447 w 3586939"/>
              <a:gd name="connsiteY371" fmla="*/ 3998719 h 4418309"/>
              <a:gd name="connsiteX372" fmla="*/ 1356817 w 3586939"/>
              <a:gd name="connsiteY372" fmla="*/ 3996258 h 4418309"/>
              <a:gd name="connsiteX373" fmla="*/ 1319787 w 3586939"/>
              <a:gd name="connsiteY373" fmla="*/ 4024132 h 4418309"/>
              <a:gd name="connsiteX374" fmla="*/ 1342358 w 3586939"/>
              <a:gd name="connsiteY374" fmla="*/ 4077499 h 4418309"/>
              <a:gd name="connsiteX375" fmla="*/ 1149606 w 3586939"/>
              <a:gd name="connsiteY375" fmla="*/ 4093899 h 4418309"/>
              <a:gd name="connsiteX376" fmla="*/ 1171859 w 3586939"/>
              <a:gd name="connsiteY376" fmla="*/ 4077600 h 4418309"/>
              <a:gd name="connsiteX377" fmla="*/ 1161829 w 3586939"/>
              <a:gd name="connsiteY377" fmla="*/ 4024945 h 4418309"/>
              <a:gd name="connsiteX378" fmla="*/ 1133935 w 3586939"/>
              <a:gd name="connsiteY378" fmla="*/ 4020871 h 4418309"/>
              <a:gd name="connsiteX379" fmla="*/ 1111683 w 3586939"/>
              <a:gd name="connsiteY379" fmla="*/ 4037482 h 4418309"/>
              <a:gd name="connsiteX380" fmla="*/ 1121712 w 3586939"/>
              <a:gd name="connsiteY380" fmla="*/ 4087630 h 4418309"/>
              <a:gd name="connsiteX381" fmla="*/ 1149606 w 3586939"/>
              <a:gd name="connsiteY381" fmla="*/ 4093899 h 4418309"/>
              <a:gd name="connsiteX382" fmla="*/ 1848114 w 3586939"/>
              <a:gd name="connsiteY382" fmla="*/ 4117719 h 4418309"/>
              <a:gd name="connsiteX383" fmla="*/ 1908960 w 3586939"/>
              <a:gd name="connsiteY383" fmla="*/ 4075093 h 4418309"/>
              <a:gd name="connsiteX384" fmla="*/ 1865861 w 3586939"/>
              <a:gd name="connsiteY384" fmla="*/ 4014915 h 4418309"/>
              <a:gd name="connsiteX385" fmla="*/ 1805013 w 3586939"/>
              <a:gd name="connsiteY385" fmla="*/ 4057541 h 4418309"/>
              <a:gd name="connsiteX386" fmla="*/ 1848114 w 3586939"/>
              <a:gd name="connsiteY386" fmla="*/ 4117719 h 4418309"/>
              <a:gd name="connsiteX387" fmla="*/ 1534171 w 3586939"/>
              <a:gd name="connsiteY387" fmla="*/ 4167867 h 4418309"/>
              <a:gd name="connsiteX388" fmla="*/ 1586828 w 3586939"/>
              <a:gd name="connsiteY388" fmla="*/ 4140285 h 4418309"/>
              <a:gd name="connsiteX389" fmla="*/ 1559243 w 3586939"/>
              <a:gd name="connsiteY389" fmla="*/ 4087630 h 4418309"/>
              <a:gd name="connsiteX390" fmla="*/ 1542553 w 3586939"/>
              <a:gd name="connsiteY390" fmla="*/ 4085593 h 4418309"/>
              <a:gd name="connsiteX391" fmla="*/ 1506589 w 3586939"/>
              <a:gd name="connsiteY391" fmla="*/ 4115211 h 4418309"/>
              <a:gd name="connsiteX392" fmla="*/ 1534171 w 3586939"/>
              <a:gd name="connsiteY392" fmla="*/ 4167867 h 4418309"/>
              <a:gd name="connsiteX393" fmla="*/ 1347373 w 3586939"/>
              <a:gd name="connsiteY393" fmla="*/ 4202030 h 4418309"/>
              <a:gd name="connsiteX394" fmla="*/ 1369939 w 3586939"/>
              <a:gd name="connsiteY394" fmla="*/ 4185419 h 4418309"/>
              <a:gd name="connsiteX395" fmla="*/ 1354896 w 3586939"/>
              <a:gd name="connsiteY395" fmla="*/ 4132763 h 4418309"/>
              <a:gd name="connsiteX396" fmla="*/ 1339617 w 3586939"/>
              <a:gd name="connsiteY396" fmla="*/ 4128415 h 4418309"/>
              <a:gd name="connsiteX397" fmla="*/ 1302242 w 3586939"/>
              <a:gd name="connsiteY397" fmla="*/ 4147808 h 4418309"/>
              <a:gd name="connsiteX398" fmla="*/ 1317281 w 3586939"/>
              <a:gd name="connsiteY398" fmla="*/ 4197956 h 4418309"/>
              <a:gd name="connsiteX399" fmla="*/ 1347373 w 3586939"/>
              <a:gd name="connsiteY399" fmla="*/ 4202030 h 4418309"/>
              <a:gd name="connsiteX400" fmla="*/ 1747459 w 3586939"/>
              <a:gd name="connsiteY400" fmla="*/ 4240817 h 4418309"/>
              <a:gd name="connsiteX401" fmla="*/ 1779896 w 3586939"/>
              <a:gd name="connsiteY401" fmla="*/ 4210493 h 4418309"/>
              <a:gd name="connsiteX402" fmla="*/ 1749809 w 3586939"/>
              <a:gd name="connsiteY402" fmla="*/ 4160345 h 4418309"/>
              <a:gd name="connsiteX403" fmla="*/ 1733161 w 3586939"/>
              <a:gd name="connsiteY403" fmla="*/ 4160110 h 4418309"/>
              <a:gd name="connsiteX404" fmla="*/ 1699663 w 3586939"/>
              <a:gd name="connsiteY404" fmla="*/ 4190434 h 4418309"/>
              <a:gd name="connsiteX405" fmla="*/ 1732258 w 3586939"/>
              <a:gd name="connsiteY405" fmla="*/ 4240582 h 4418309"/>
              <a:gd name="connsiteX406" fmla="*/ 1747459 w 3586939"/>
              <a:gd name="connsiteY406" fmla="*/ 4240817 h 4418309"/>
              <a:gd name="connsiteX407" fmla="*/ 1553918 w 3586939"/>
              <a:gd name="connsiteY407" fmla="*/ 4293551 h 4418309"/>
              <a:gd name="connsiteX408" fmla="*/ 1574292 w 3586939"/>
              <a:gd name="connsiteY408" fmla="*/ 4273178 h 4418309"/>
              <a:gd name="connsiteX409" fmla="*/ 1554231 w 3586939"/>
              <a:gd name="connsiteY409" fmla="*/ 4225537 h 4418309"/>
              <a:gd name="connsiteX410" fmla="*/ 1540438 w 3586939"/>
              <a:gd name="connsiteY410" fmla="*/ 4221581 h 4418309"/>
              <a:gd name="connsiteX411" fmla="*/ 1506590 w 3586939"/>
              <a:gd name="connsiteY411" fmla="*/ 4243089 h 4418309"/>
              <a:gd name="connsiteX412" fmla="*/ 1524141 w 3586939"/>
              <a:gd name="connsiteY412" fmla="*/ 4293237 h 4418309"/>
              <a:gd name="connsiteX413" fmla="*/ 1553918 w 3586939"/>
              <a:gd name="connsiteY413" fmla="*/ 4293551 h 4418309"/>
              <a:gd name="connsiteX414" fmla="*/ 1934102 w 3586939"/>
              <a:gd name="connsiteY414" fmla="*/ 4298252 h 4418309"/>
              <a:gd name="connsiteX415" fmla="*/ 1943283 w 3586939"/>
              <a:gd name="connsiteY415" fmla="*/ 4295865 h 4418309"/>
              <a:gd name="connsiteX416" fmla="*/ 1943283 w 3586939"/>
              <a:gd name="connsiteY416" fmla="*/ 4216355 h 4418309"/>
              <a:gd name="connsiteX417" fmla="*/ 1914357 w 3586939"/>
              <a:gd name="connsiteY417" fmla="*/ 4223657 h 4418309"/>
              <a:gd name="connsiteX418" fmla="*/ 1898999 w 3586939"/>
              <a:gd name="connsiteY418" fmla="*/ 4250611 h 4418309"/>
              <a:gd name="connsiteX419" fmla="*/ 1934102 w 3586939"/>
              <a:gd name="connsiteY419" fmla="*/ 4298252 h 4418309"/>
              <a:gd name="connsiteX420" fmla="*/ 1737277 w 3586939"/>
              <a:gd name="connsiteY420" fmla="*/ 4370967 h 4418309"/>
              <a:gd name="connsiteX421" fmla="*/ 1784911 w 3586939"/>
              <a:gd name="connsiteY421" fmla="*/ 4345893 h 4418309"/>
              <a:gd name="connsiteX422" fmla="*/ 1762348 w 3586939"/>
              <a:gd name="connsiteY422" fmla="*/ 4298252 h 4418309"/>
              <a:gd name="connsiteX423" fmla="*/ 1714709 w 3586939"/>
              <a:gd name="connsiteY423" fmla="*/ 4323326 h 4418309"/>
              <a:gd name="connsiteX424" fmla="*/ 1737277 w 3586939"/>
              <a:gd name="connsiteY424" fmla="*/ 4370967 h 4418309"/>
              <a:gd name="connsiteX425" fmla="*/ 1943283 w 3586939"/>
              <a:gd name="connsiteY425" fmla="*/ 4418309 h 4418309"/>
              <a:gd name="connsiteX426" fmla="*/ 1943283 w 3586939"/>
              <a:gd name="connsiteY426" fmla="*/ 4364400 h 4418309"/>
              <a:gd name="connsiteX427" fmla="*/ 1942793 w 3586939"/>
              <a:gd name="connsiteY427" fmla="*/ 4364639 h 4418309"/>
              <a:gd name="connsiteX428" fmla="*/ 1931598 w 3586939"/>
              <a:gd name="connsiteY428" fmla="*/ 4383504 h 4418309"/>
              <a:gd name="connsiteX429" fmla="*/ 1934731 w 3586939"/>
              <a:gd name="connsiteY429" fmla="*/ 4411712 h 4418309"/>
              <a:gd name="connsiteX0" fmla="*/ 3520596 w 3586939"/>
              <a:gd name="connsiteY0" fmla="*/ 7403 h 4418309"/>
              <a:gd name="connsiteX1" fmla="*/ 3586939 w 3586939"/>
              <a:gd name="connsiteY1" fmla="*/ 12350 h 4418309"/>
              <a:gd name="connsiteX2" fmla="*/ 3580197 w 3586939"/>
              <a:gd name="connsiteY2" fmla="*/ 6839 h 4418309"/>
              <a:gd name="connsiteX3" fmla="*/ 3556298 w 3586939"/>
              <a:gd name="connsiteY3" fmla="*/ 218 h 4418309"/>
              <a:gd name="connsiteX4" fmla="*/ 3520596 w 3586939"/>
              <a:gd name="connsiteY4" fmla="*/ 7403 h 4418309"/>
              <a:gd name="connsiteX5" fmla="*/ 651680 w 3586939"/>
              <a:gd name="connsiteY5" fmla="*/ 2629182 h 4418309"/>
              <a:gd name="connsiteX6" fmla="*/ 676637 w 3586939"/>
              <a:gd name="connsiteY6" fmla="*/ 2623306 h 4418309"/>
              <a:gd name="connsiteX7" fmla="*/ 677147 w 3586939"/>
              <a:gd name="connsiteY7" fmla="*/ 2622902 h 4418309"/>
              <a:gd name="connsiteX8" fmla="*/ 623586 w 3586939"/>
              <a:gd name="connsiteY8" fmla="*/ 2622902 h 4418309"/>
              <a:gd name="connsiteX9" fmla="*/ 627429 w 3586939"/>
              <a:gd name="connsiteY9" fmla="*/ 2625186 h 4418309"/>
              <a:gd name="connsiteX10" fmla="*/ 651680 w 3586939"/>
              <a:gd name="connsiteY10" fmla="*/ 2629182 h 4418309"/>
              <a:gd name="connsiteX11" fmla="*/ 484502 w 3586939"/>
              <a:gd name="connsiteY11" fmla="*/ 2650378 h 4418309"/>
              <a:gd name="connsiteX12" fmla="*/ 508291 w 3586939"/>
              <a:gd name="connsiteY12" fmla="*/ 2640857 h 4418309"/>
              <a:gd name="connsiteX13" fmla="*/ 527139 w 3586939"/>
              <a:gd name="connsiteY13" fmla="*/ 2624324 h 4418309"/>
              <a:gd name="connsiteX14" fmla="*/ 527830 w 3586939"/>
              <a:gd name="connsiteY14" fmla="*/ 2622902 h 4418309"/>
              <a:gd name="connsiteX15" fmla="*/ 423927 w 3586939"/>
              <a:gd name="connsiteY15" fmla="*/ 2622902 h 4418309"/>
              <a:gd name="connsiteX16" fmla="*/ 437872 w 3586939"/>
              <a:gd name="connsiteY16" fmla="*/ 2638389 h 4418309"/>
              <a:gd name="connsiteX17" fmla="*/ 484502 w 3586939"/>
              <a:gd name="connsiteY17" fmla="*/ 2650378 h 4418309"/>
              <a:gd name="connsiteX18" fmla="*/ 302043 w 3586939"/>
              <a:gd name="connsiteY18" fmla="*/ 2661191 h 4418309"/>
              <a:gd name="connsiteX19" fmla="*/ 321828 w 3586939"/>
              <a:gd name="connsiteY19" fmla="*/ 2655902 h 4418309"/>
              <a:gd name="connsiteX20" fmla="*/ 347217 w 3586939"/>
              <a:gd name="connsiteY20" fmla="*/ 2625500 h 4418309"/>
              <a:gd name="connsiteX21" fmla="*/ 347033 w 3586939"/>
              <a:gd name="connsiteY21" fmla="*/ 2622902 h 4418309"/>
              <a:gd name="connsiteX22" fmla="*/ 250389 w 3586939"/>
              <a:gd name="connsiteY22" fmla="*/ 2622902 h 4418309"/>
              <a:gd name="connsiteX23" fmla="*/ 251621 w 3586939"/>
              <a:gd name="connsiteY23" fmla="*/ 2633335 h 4418309"/>
              <a:gd name="connsiteX24" fmla="*/ 302043 w 3586939"/>
              <a:gd name="connsiteY24" fmla="*/ 2661191 h 4418309"/>
              <a:gd name="connsiteX25" fmla="*/ 144129 w 3586939"/>
              <a:gd name="connsiteY25" fmla="*/ 2706050 h 4418309"/>
              <a:gd name="connsiteX26" fmla="*/ 176411 w 3586939"/>
              <a:gd name="connsiteY26" fmla="*/ 2703542 h 4418309"/>
              <a:gd name="connsiteX27" fmla="*/ 193962 w 3586939"/>
              <a:gd name="connsiteY27" fmla="*/ 2648380 h 4418309"/>
              <a:gd name="connsiteX28" fmla="*/ 154471 w 3586939"/>
              <a:gd name="connsiteY28" fmla="*/ 2624402 h 4418309"/>
              <a:gd name="connsiteX29" fmla="*/ 138800 w 3586939"/>
              <a:gd name="connsiteY29" fmla="*/ 2628320 h 4418309"/>
              <a:gd name="connsiteX30" fmla="*/ 121248 w 3586939"/>
              <a:gd name="connsiteY30" fmla="*/ 2685991 h 4418309"/>
              <a:gd name="connsiteX31" fmla="*/ 144129 w 3586939"/>
              <a:gd name="connsiteY31" fmla="*/ 2706050 h 4418309"/>
              <a:gd name="connsiteX32" fmla="*/ 50601 w 3586939"/>
              <a:gd name="connsiteY32" fmla="*/ 2728617 h 4418309"/>
              <a:gd name="connsiteX33" fmla="*/ 73500 w 3586939"/>
              <a:gd name="connsiteY33" fmla="*/ 2680976 h 4418309"/>
              <a:gd name="connsiteX34" fmla="*/ 25158 w 3586939"/>
              <a:gd name="connsiteY34" fmla="*/ 2655902 h 4418309"/>
              <a:gd name="connsiteX35" fmla="*/ 2260 w 3586939"/>
              <a:gd name="connsiteY35" fmla="*/ 2703542 h 4418309"/>
              <a:gd name="connsiteX36" fmla="*/ 50601 w 3586939"/>
              <a:gd name="connsiteY36" fmla="*/ 2728617 h 4418309"/>
              <a:gd name="connsiteX37" fmla="*/ 725805 w 3586939"/>
              <a:gd name="connsiteY37" fmla="*/ 2780410 h 4418309"/>
              <a:gd name="connsiteX38" fmla="*/ 749351 w 3586939"/>
              <a:gd name="connsiteY38" fmla="*/ 2771242 h 4418309"/>
              <a:gd name="connsiteX39" fmla="*/ 774425 w 3586939"/>
              <a:gd name="connsiteY39" fmla="*/ 2685991 h 4418309"/>
              <a:gd name="connsiteX40" fmla="*/ 710603 w 3586939"/>
              <a:gd name="connsiteY40" fmla="*/ 2653199 h 4418309"/>
              <a:gd name="connsiteX41" fmla="*/ 686666 w 3586939"/>
              <a:gd name="connsiteY41" fmla="*/ 2660917 h 4418309"/>
              <a:gd name="connsiteX42" fmla="*/ 664099 w 3586939"/>
              <a:gd name="connsiteY42" fmla="*/ 2748676 h 4418309"/>
              <a:gd name="connsiteX43" fmla="*/ 725805 w 3586939"/>
              <a:gd name="connsiteY43" fmla="*/ 2780410 h 4418309"/>
              <a:gd name="connsiteX44" fmla="*/ 536747 w 3586939"/>
              <a:gd name="connsiteY44" fmla="*/ 2816062 h 4418309"/>
              <a:gd name="connsiteX45" fmla="*/ 586063 w 3586939"/>
              <a:gd name="connsiteY45" fmla="*/ 2803839 h 4418309"/>
              <a:gd name="connsiteX46" fmla="*/ 601236 w 3586939"/>
              <a:gd name="connsiteY46" fmla="*/ 2716079 h 4418309"/>
              <a:gd name="connsiteX47" fmla="*/ 559507 w 3586939"/>
              <a:gd name="connsiteY47" fmla="*/ 2690692 h 4418309"/>
              <a:gd name="connsiteX48" fmla="*/ 510193 w 3586939"/>
              <a:gd name="connsiteY48" fmla="*/ 2701035 h 4418309"/>
              <a:gd name="connsiteX49" fmla="*/ 495018 w 3586939"/>
              <a:gd name="connsiteY49" fmla="*/ 2788794 h 4418309"/>
              <a:gd name="connsiteX50" fmla="*/ 536747 w 3586939"/>
              <a:gd name="connsiteY50" fmla="*/ 2816062 h 4418309"/>
              <a:gd name="connsiteX51" fmla="*/ 376130 w 3586939"/>
              <a:gd name="connsiteY51" fmla="*/ 2831068 h 4418309"/>
              <a:gd name="connsiteX52" fmla="*/ 394544 w 3586939"/>
              <a:gd name="connsiteY52" fmla="*/ 2823898 h 4418309"/>
              <a:gd name="connsiteX53" fmla="*/ 412096 w 3586939"/>
              <a:gd name="connsiteY53" fmla="*/ 2751183 h 4418309"/>
              <a:gd name="connsiteX54" fmla="*/ 359205 w 3586939"/>
              <a:gd name="connsiteY54" fmla="*/ 2727559 h 4418309"/>
              <a:gd name="connsiteX55" fmla="*/ 339380 w 3586939"/>
              <a:gd name="connsiteY55" fmla="*/ 2736139 h 4418309"/>
              <a:gd name="connsiteX56" fmla="*/ 321828 w 3586939"/>
              <a:gd name="connsiteY56" fmla="*/ 2808853 h 4418309"/>
              <a:gd name="connsiteX57" fmla="*/ 376130 w 3586939"/>
              <a:gd name="connsiteY57" fmla="*/ 2831068 h 4418309"/>
              <a:gd name="connsiteX58" fmla="*/ 225305 w 3586939"/>
              <a:gd name="connsiteY58" fmla="*/ 2897867 h 4418309"/>
              <a:gd name="connsiteX59" fmla="*/ 256648 w 3586939"/>
              <a:gd name="connsiteY59" fmla="*/ 2894105 h 4418309"/>
              <a:gd name="connsiteX60" fmla="*/ 271692 w 3586939"/>
              <a:gd name="connsiteY60" fmla="*/ 2836435 h 4418309"/>
              <a:gd name="connsiteX61" fmla="*/ 245678 w 3586939"/>
              <a:gd name="connsiteY61" fmla="*/ 2817630 h 4418309"/>
              <a:gd name="connsiteX62" fmla="*/ 214022 w 3586939"/>
              <a:gd name="connsiteY62" fmla="*/ 2821390 h 4418309"/>
              <a:gd name="connsiteX63" fmla="*/ 201485 w 3586939"/>
              <a:gd name="connsiteY63" fmla="*/ 2879061 h 4418309"/>
              <a:gd name="connsiteX64" fmla="*/ 225305 w 3586939"/>
              <a:gd name="connsiteY64" fmla="*/ 2897867 h 4418309"/>
              <a:gd name="connsiteX65" fmla="*/ 790410 w 3586939"/>
              <a:gd name="connsiteY65" fmla="*/ 2926702 h 4418309"/>
              <a:gd name="connsiteX66" fmla="*/ 837111 w 3586939"/>
              <a:gd name="connsiteY66" fmla="*/ 2916672 h 4418309"/>
              <a:gd name="connsiteX67" fmla="*/ 852155 w 3586939"/>
              <a:gd name="connsiteY67" fmla="*/ 2826405 h 4418309"/>
              <a:gd name="connsiteX68" fmla="*/ 811096 w 3586939"/>
              <a:gd name="connsiteY68" fmla="*/ 2801018 h 4418309"/>
              <a:gd name="connsiteX69" fmla="*/ 764395 w 3586939"/>
              <a:gd name="connsiteY69" fmla="*/ 2811361 h 4418309"/>
              <a:gd name="connsiteX70" fmla="*/ 749351 w 3586939"/>
              <a:gd name="connsiteY70" fmla="*/ 2899120 h 4418309"/>
              <a:gd name="connsiteX71" fmla="*/ 790410 w 3586939"/>
              <a:gd name="connsiteY71" fmla="*/ 2926702 h 4418309"/>
              <a:gd name="connsiteX72" fmla="*/ 136295 w 3586939"/>
              <a:gd name="connsiteY72" fmla="*/ 2934224 h 4418309"/>
              <a:gd name="connsiteX73" fmla="*/ 156355 w 3586939"/>
              <a:gd name="connsiteY73" fmla="*/ 2884076 h 4418309"/>
              <a:gd name="connsiteX74" fmla="*/ 136295 w 3586939"/>
              <a:gd name="connsiteY74" fmla="*/ 2863703 h 4418309"/>
              <a:gd name="connsiteX75" fmla="*/ 108714 w 3586939"/>
              <a:gd name="connsiteY75" fmla="*/ 2864016 h 4418309"/>
              <a:gd name="connsiteX76" fmla="*/ 88655 w 3586939"/>
              <a:gd name="connsiteY76" fmla="*/ 2914164 h 4418309"/>
              <a:gd name="connsiteX77" fmla="*/ 136295 w 3586939"/>
              <a:gd name="connsiteY77" fmla="*/ 2934224 h 4418309"/>
              <a:gd name="connsiteX78" fmla="*/ 629618 w 3586939"/>
              <a:gd name="connsiteY78" fmla="*/ 2976850 h 4418309"/>
              <a:gd name="connsiteX79" fmla="*/ 676631 w 3586939"/>
              <a:gd name="connsiteY79" fmla="*/ 2961805 h 4418309"/>
              <a:gd name="connsiteX80" fmla="*/ 684154 w 3586939"/>
              <a:gd name="connsiteY80" fmla="*/ 2871539 h 4418309"/>
              <a:gd name="connsiteX81" fmla="*/ 639020 w 3586939"/>
              <a:gd name="connsiteY81" fmla="*/ 2848972 h 4418309"/>
              <a:gd name="connsiteX82" fmla="*/ 593887 w 3586939"/>
              <a:gd name="connsiteY82" fmla="*/ 2864016 h 4418309"/>
              <a:gd name="connsiteX83" fmla="*/ 586365 w 3586939"/>
              <a:gd name="connsiteY83" fmla="*/ 2954283 h 4418309"/>
              <a:gd name="connsiteX84" fmla="*/ 629618 w 3586939"/>
              <a:gd name="connsiteY84" fmla="*/ 2976850 h 4418309"/>
              <a:gd name="connsiteX85" fmla="*/ 441871 w 3586939"/>
              <a:gd name="connsiteY85" fmla="*/ 2996595 h 4418309"/>
              <a:gd name="connsiteX86" fmla="*/ 482304 w 3586939"/>
              <a:gd name="connsiteY86" fmla="*/ 2986879 h 4418309"/>
              <a:gd name="connsiteX87" fmla="*/ 492333 w 3586939"/>
              <a:gd name="connsiteY87" fmla="*/ 2911657 h 4418309"/>
              <a:gd name="connsiteX88" fmla="*/ 457855 w 3586939"/>
              <a:gd name="connsiteY88" fmla="*/ 2891598 h 4418309"/>
              <a:gd name="connsiteX89" fmla="*/ 419618 w 3586939"/>
              <a:gd name="connsiteY89" fmla="*/ 2901627 h 4418309"/>
              <a:gd name="connsiteX90" fmla="*/ 407081 w 3586939"/>
              <a:gd name="connsiteY90" fmla="*/ 2974342 h 4418309"/>
              <a:gd name="connsiteX91" fmla="*/ 441871 w 3586939"/>
              <a:gd name="connsiteY91" fmla="*/ 2996595 h 4418309"/>
              <a:gd name="connsiteX92" fmla="*/ 890339 w 3586939"/>
              <a:gd name="connsiteY92" fmla="*/ 3065862 h 4418309"/>
              <a:gd name="connsiteX93" fmla="*/ 935868 w 3586939"/>
              <a:gd name="connsiteY93" fmla="*/ 3052072 h 4418309"/>
              <a:gd name="connsiteX94" fmla="*/ 945987 w 3586939"/>
              <a:gd name="connsiteY94" fmla="*/ 2961805 h 4418309"/>
              <a:gd name="connsiteX95" fmla="*/ 902354 w 3586939"/>
              <a:gd name="connsiteY95" fmla="*/ 2937985 h 4418309"/>
              <a:gd name="connsiteX96" fmla="*/ 854927 w 3586939"/>
              <a:gd name="connsiteY96" fmla="*/ 2951776 h 4418309"/>
              <a:gd name="connsiteX97" fmla="*/ 844809 w 3586939"/>
              <a:gd name="connsiteY97" fmla="*/ 3042042 h 4418309"/>
              <a:gd name="connsiteX98" fmla="*/ 890339 w 3586939"/>
              <a:gd name="connsiteY98" fmla="*/ 3065862 h 4418309"/>
              <a:gd name="connsiteX99" fmla="*/ 323721 w 3586939"/>
              <a:gd name="connsiteY99" fmla="*/ 3083101 h 4418309"/>
              <a:gd name="connsiteX100" fmla="*/ 354440 w 3586939"/>
              <a:gd name="connsiteY100" fmla="*/ 3074638 h 4418309"/>
              <a:gd name="connsiteX101" fmla="*/ 364470 w 3586939"/>
              <a:gd name="connsiteY101" fmla="*/ 3016968 h 4418309"/>
              <a:gd name="connsiteX102" fmla="*/ 337512 w 3586939"/>
              <a:gd name="connsiteY102" fmla="*/ 3000984 h 4418309"/>
              <a:gd name="connsiteX103" fmla="*/ 306796 w 3586939"/>
              <a:gd name="connsiteY103" fmla="*/ 3009446 h 4418309"/>
              <a:gd name="connsiteX104" fmla="*/ 296766 w 3586939"/>
              <a:gd name="connsiteY104" fmla="*/ 3067116 h 4418309"/>
              <a:gd name="connsiteX105" fmla="*/ 323721 w 3586939"/>
              <a:gd name="connsiteY105" fmla="*/ 3083101 h 4418309"/>
              <a:gd name="connsiteX106" fmla="*/ 731794 w 3586939"/>
              <a:gd name="connsiteY106" fmla="*/ 3129746 h 4418309"/>
              <a:gd name="connsiteX107" fmla="*/ 776927 w 3586939"/>
              <a:gd name="connsiteY107" fmla="*/ 3110773 h 4418309"/>
              <a:gd name="connsiteX108" fmla="*/ 776927 w 3586939"/>
              <a:gd name="connsiteY108" fmla="*/ 3019700 h 4418309"/>
              <a:gd name="connsiteX109" fmla="*/ 732735 w 3586939"/>
              <a:gd name="connsiteY109" fmla="*/ 3000726 h 4418309"/>
              <a:gd name="connsiteX110" fmla="*/ 686662 w 3586939"/>
              <a:gd name="connsiteY110" fmla="*/ 3019700 h 4418309"/>
              <a:gd name="connsiteX111" fmla="*/ 686662 w 3586939"/>
              <a:gd name="connsiteY111" fmla="*/ 3110773 h 4418309"/>
              <a:gd name="connsiteX112" fmla="*/ 731794 w 3586939"/>
              <a:gd name="connsiteY112" fmla="*/ 3129746 h 4418309"/>
              <a:gd name="connsiteX113" fmla="*/ 211517 w 3586939"/>
              <a:gd name="connsiteY113" fmla="*/ 3133770 h 4418309"/>
              <a:gd name="connsiteX114" fmla="*/ 241606 w 3586939"/>
              <a:gd name="connsiteY114" fmla="*/ 3130908 h 4418309"/>
              <a:gd name="connsiteX115" fmla="*/ 256650 w 3586939"/>
              <a:gd name="connsiteY115" fmla="*/ 3080022 h 4418309"/>
              <a:gd name="connsiteX116" fmla="*/ 220332 w 3586939"/>
              <a:gd name="connsiteY116" fmla="*/ 3060343 h 4418309"/>
              <a:gd name="connsiteX117" fmla="*/ 206503 w 3586939"/>
              <a:gd name="connsiteY117" fmla="*/ 3064756 h 4418309"/>
              <a:gd name="connsiteX118" fmla="*/ 188951 w 3586939"/>
              <a:gd name="connsiteY118" fmla="*/ 3115642 h 4418309"/>
              <a:gd name="connsiteX119" fmla="*/ 211517 w 3586939"/>
              <a:gd name="connsiteY119" fmla="*/ 3133770 h 4418309"/>
              <a:gd name="connsiteX120" fmla="*/ 542434 w 3586939"/>
              <a:gd name="connsiteY120" fmla="*/ 3154809 h 4418309"/>
              <a:gd name="connsiteX121" fmla="*/ 581079 w 3586939"/>
              <a:gd name="connsiteY121" fmla="*/ 3143406 h 4418309"/>
              <a:gd name="connsiteX122" fmla="*/ 586147 w 3586939"/>
              <a:gd name="connsiteY122" fmla="*/ 3067383 h 4418309"/>
              <a:gd name="connsiteX123" fmla="*/ 550353 w 3586939"/>
              <a:gd name="connsiteY123" fmla="*/ 3048694 h 4418309"/>
              <a:gd name="connsiteX124" fmla="*/ 512659 w 3586939"/>
              <a:gd name="connsiteY124" fmla="*/ 3062315 h 4418309"/>
              <a:gd name="connsiteX125" fmla="*/ 507591 w 3586939"/>
              <a:gd name="connsiteY125" fmla="*/ 3135803 h 4418309"/>
              <a:gd name="connsiteX126" fmla="*/ 542434 w 3586939"/>
              <a:gd name="connsiteY126" fmla="*/ 3154809 h 4418309"/>
              <a:gd name="connsiteX127" fmla="*/ 1000721 w 3586939"/>
              <a:gd name="connsiteY127" fmla="*/ 3197446 h 4418309"/>
              <a:gd name="connsiteX128" fmla="*/ 1046258 w 3586939"/>
              <a:gd name="connsiteY128" fmla="*/ 3178473 h 4418309"/>
              <a:gd name="connsiteX129" fmla="*/ 1046258 w 3586939"/>
              <a:gd name="connsiteY129" fmla="*/ 3087400 h 4418309"/>
              <a:gd name="connsiteX130" fmla="*/ 1000721 w 3586939"/>
              <a:gd name="connsiteY130" fmla="*/ 3068426 h 4418309"/>
              <a:gd name="connsiteX131" fmla="*/ 955185 w 3586939"/>
              <a:gd name="connsiteY131" fmla="*/ 3087400 h 4418309"/>
              <a:gd name="connsiteX132" fmla="*/ 955185 w 3586939"/>
              <a:gd name="connsiteY132" fmla="*/ 3178473 h 4418309"/>
              <a:gd name="connsiteX133" fmla="*/ 1000721 w 3586939"/>
              <a:gd name="connsiteY133" fmla="*/ 3197446 h 4418309"/>
              <a:gd name="connsiteX134" fmla="*/ 434990 w 3586939"/>
              <a:gd name="connsiteY134" fmla="*/ 3261127 h 4418309"/>
              <a:gd name="connsiteX135" fmla="*/ 464766 w 3586939"/>
              <a:gd name="connsiteY135" fmla="*/ 3251411 h 4418309"/>
              <a:gd name="connsiteX136" fmla="*/ 469782 w 3586939"/>
              <a:gd name="connsiteY136" fmla="*/ 3191233 h 4418309"/>
              <a:gd name="connsiteX137" fmla="*/ 442827 w 3586939"/>
              <a:gd name="connsiteY137" fmla="*/ 3178696 h 4418309"/>
              <a:gd name="connsiteX138" fmla="*/ 412111 w 3586939"/>
              <a:gd name="connsiteY138" fmla="*/ 3188726 h 4418309"/>
              <a:gd name="connsiteX139" fmla="*/ 407096 w 3586939"/>
              <a:gd name="connsiteY139" fmla="*/ 3246396 h 4418309"/>
              <a:gd name="connsiteX140" fmla="*/ 434990 w 3586939"/>
              <a:gd name="connsiteY140" fmla="*/ 3261127 h 4418309"/>
              <a:gd name="connsiteX141" fmla="*/ 849016 w 3586939"/>
              <a:gd name="connsiteY141" fmla="*/ 3271470 h 4418309"/>
              <a:gd name="connsiteX142" fmla="*/ 892269 w 3586939"/>
              <a:gd name="connsiteY142" fmla="*/ 3248903 h 4418309"/>
              <a:gd name="connsiteX143" fmla="*/ 884747 w 3586939"/>
              <a:gd name="connsiteY143" fmla="*/ 3158637 h 4418309"/>
              <a:gd name="connsiteX144" fmla="*/ 837732 w 3586939"/>
              <a:gd name="connsiteY144" fmla="*/ 3144533 h 4418309"/>
              <a:gd name="connsiteX145" fmla="*/ 794479 w 3586939"/>
              <a:gd name="connsiteY145" fmla="*/ 3166159 h 4418309"/>
              <a:gd name="connsiteX146" fmla="*/ 802001 w 3586939"/>
              <a:gd name="connsiteY146" fmla="*/ 3256426 h 4418309"/>
              <a:gd name="connsiteX147" fmla="*/ 849016 w 3586939"/>
              <a:gd name="connsiteY147" fmla="*/ 3271470 h 4418309"/>
              <a:gd name="connsiteX148" fmla="*/ 655314 w 3586939"/>
              <a:gd name="connsiteY148" fmla="*/ 3304066 h 4418309"/>
              <a:gd name="connsiteX149" fmla="*/ 691671 w 3586939"/>
              <a:gd name="connsiteY149" fmla="*/ 3289022 h 4418309"/>
              <a:gd name="connsiteX150" fmla="*/ 691671 w 3586939"/>
              <a:gd name="connsiteY150" fmla="*/ 3213800 h 4418309"/>
              <a:gd name="connsiteX151" fmla="*/ 654060 w 3586939"/>
              <a:gd name="connsiteY151" fmla="*/ 3198755 h 4418309"/>
              <a:gd name="connsiteX152" fmla="*/ 616449 w 3586939"/>
              <a:gd name="connsiteY152" fmla="*/ 3213800 h 4418309"/>
              <a:gd name="connsiteX153" fmla="*/ 618956 w 3586939"/>
              <a:gd name="connsiteY153" fmla="*/ 3289022 h 4418309"/>
              <a:gd name="connsiteX154" fmla="*/ 655314 w 3586939"/>
              <a:gd name="connsiteY154" fmla="*/ 3304066 h 4418309"/>
              <a:gd name="connsiteX155" fmla="*/ 1122644 w 3586939"/>
              <a:gd name="connsiteY155" fmla="*/ 3319111 h 4418309"/>
              <a:gd name="connsiteX156" fmla="*/ 1166836 w 3586939"/>
              <a:gd name="connsiteY156" fmla="*/ 3296544 h 4418309"/>
              <a:gd name="connsiteX157" fmla="*/ 1159314 w 3586939"/>
              <a:gd name="connsiteY157" fmla="*/ 3206278 h 4418309"/>
              <a:gd name="connsiteX158" fmla="*/ 1112301 w 3586939"/>
              <a:gd name="connsiteY158" fmla="*/ 3191233 h 4418309"/>
              <a:gd name="connsiteX159" fmla="*/ 1069049 w 3586939"/>
              <a:gd name="connsiteY159" fmla="*/ 3213800 h 4418309"/>
              <a:gd name="connsiteX160" fmla="*/ 1076571 w 3586939"/>
              <a:gd name="connsiteY160" fmla="*/ 3304066 h 4418309"/>
              <a:gd name="connsiteX161" fmla="*/ 1122644 w 3586939"/>
              <a:gd name="connsiteY161" fmla="*/ 3319111 h 4418309"/>
              <a:gd name="connsiteX162" fmla="*/ 331561 w 3586939"/>
              <a:gd name="connsiteY162" fmla="*/ 3325380 h 4418309"/>
              <a:gd name="connsiteX163" fmla="*/ 359458 w 3586939"/>
              <a:gd name="connsiteY163" fmla="*/ 3319111 h 4418309"/>
              <a:gd name="connsiteX164" fmla="*/ 371995 w 3586939"/>
              <a:gd name="connsiteY164" fmla="*/ 3268963 h 4418309"/>
              <a:gd name="connsiteX165" fmla="*/ 348488 w 3586939"/>
              <a:gd name="connsiteY165" fmla="*/ 3252351 h 4418309"/>
              <a:gd name="connsiteX166" fmla="*/ 319335 w 3586939"/>
              <a:gd name="connsiteY166" fmla="*/ 3256426 h 4418309"/>
              <a:gd name="connsiteX167" fmla="*/ 309305 w 3586939"/>
              <a:gd name="connsiteY167" fmla="*/ 3309081 h 4418309"/>
              <a:gd name="connsiteX168" fmla="*/ 331561 w 3586939"/>
              <a:gd name="connsiteY168" fmla="*/ 3325380 h 4418309"/>
              <a:gd name="connsiteX169" fmla="*/ 977299 w 3586939"/>
              <a:gd name="connsiteY169" fmla="*/ 3404676 h 4418309"/>
              <a:gd name="connsiteX170" fmla="*/ 1018719 w 3586939"/>
              <a:gd name="connsiteY170" fmla="*/ 3379288 h 4418309"/>
              <a:gd name="connsiteX171" fmla="*/ 1003541 w 3586939"/>
              <a:gd name="connsiteY171" fmla="*/ 3289022 h 4418309"/>
              <a:gd name="connsiteX172" fmla="*/ 956431 w 3586939"/>
              <a:gd name="connsiteY172" fmla="*/ 3278679 h 4418309"/>
              <a:gd name="connsiteX173" fmla="*/ 915011 w 3586939"/>
              <a:gd name="connsiteY173" fmla="*/ 3304066 h 4418309"/>
              <a:gd name="connsiteX174" fmla="*/ 930189 w 3586939"/>
              <a:gd name="connsiteY174" fmla="*/ 3394333 h 4418309"/>
              <a:gd name="connsiteX175" fmla="*/ 977299 w 3586939"/>
              <a:gd name="connsiteY175" fmla="*/ 3404676 h 4418309"/>
              <a:gd name="connsiteX176" fmla="*/ 563806 w 3586939"/>
              <a:gd name="connsiteY176" fmla="*/ 3427556 h 4418309"/>
              <a:gd name="connsiteX177" fmla="*/ 593895 w 3586939"/>
              <a:gd name="connsiteY177" fmla="*/ 3414392 h 4418309"/>
              <a:gd name="connsiteX178" fmla="*/ 593895 w 3586939"/>
              <a:gd name="connsiteY178" fmla="*/ 3356722 h 4418309"/>
              <a:gd name="connsiteX179" fmla="*/ 563806 w 3586939"/>
              <a:gd name="connsiteY179" fmla="*/ 3343559 h 4418309"/>
              <a:gd name="connsiteX180" fmla="*/ 533718 w 3586939"/>
              <a:gd name="connsiteY180" fmla="*/ 3356722 h 4418309"/>
              <a:gd name="connsiteX181" fmla="*/ 533718 w 3586939"/>
              <a:gd name="connsiteY181" fmla="*/ 3414392 h 4418309"/>
              <a:gd name="connsiteX182" fmla="*/ 563806 w 3586939"/>
              <a:gd name="connsiteY182" fmla="*/ 3427556 h 4418309"/>
              <a:gd name="connsiteX183" fmla="*/ 1253654 w 3586939"/>
              <a:gd name="connsiteY183" fmla="*/ 3429437 h 4418309"/>
              <a:gd name="connsiteX184" fmla="*/ 1294716 w 3586939"/>
              <a:gd name="connsiteY184" fmla="*/ 3404363 h 4418309"/>
              <a:gd name="connsiteX185" fmla="*/ 1279668 w 3586939"/>
              <a:gd name="connsiteY185" fmla="*/ 3314096 h 4418309"/>
              <a:gd name="connsiteX186" fmla="*/ 1232969 w 3586939"/>
              <a:gd name="connsiteY186" fmla="*/ 3302813 h 4418309"/>
              <a:gd name="connsiteX187" fmla="*/ 1191911 w 3586939"/>
              <a:gd name="connsiteY187" fmla="*/ 3329140 h 4418309"/>
              <a:gd name="connsiteX188" fmla="*/ 1206954 w 3586939"/>
              <a:gd name="connsiteY188" fmla="*/ 3416900 h 4418309"/>
              <a:gd name="connsiteX189" fmla="*/ 1253654 w 3586939"/>
              <a:gd name="connsiteY189" fmla="*/ 3429437 h 4418309"/>
              <a:gd name="connsiteX190" fmla="*/ 777863 w 3586939"/>
              <a:gd name="connsiteY190" fmla="*/ 3445421 h 4418309"/>
              <a:gd name="connsiteX191" fmla="*/ 814534 w 3586939"/>
              <a:gd name="connsiteY191" fmla="*/ 3426929 h 4418309"/>
              <a:gd name="connsiteX192" fmla="*/ 807011 w 3586939"/>
              <a:gd name="connsiteY192" fmla="*/ 3351707 h 4418309"/>
              <a:gd name="connsiteX193" fmla="*/ 768773 w 3586939"/>
              <a:gd name="connsiteY193" fmla="*/ 3340424 h 4418309"/>
              <a:gd name="connsiteX194" fmla="*/ 734297 w 3586939"/>
              <a:gd name="connsiteY194" fmla="*/ 3359229 h 4418309"/>
              <a:gd name="connsiteX195" fmla="*/ 739312 w 3586939"/>
              <a:gd name="connsiteY195" fmla="*/ 3431944 h 4418309"/>
              <a:gd name="connsiteX196" fmla="*/ 777863 w 3586939"/>
              <a:gd name="connsiteY196" fmla="*/ 3445421 h 4418309"/>
              <a:gd name="connsiteX197" fmla="*/ 468445 w 3586939"/>
              <a:gd name="connsiteY197" fmla="*/ 3504659 h 4418309"/>
              <a:gd name="connsiteX198" fmla="*/ 495809 w 3586939"/>
              <a:gd name="connsiteY198" fmla="*/ 3497136 h 4418309"/>
              <a:gd name="connsiteX199" fmla="*/ 503447 w 3586939"/>
              <a:gd name="connsiteY199" fmla="*/ 3444481 h 4418309"/>
              <a:gd name="connsiteX200" fmla="*/ 478626 w 3586939"/>
              <a:gd name="connsiteY200" fmla="*/ 3431318 h 4418309"/>
              <a:gd name="connsiteX201" fmla="*/ 449990 w 3586939"/>
              <a:gd name="connsiteY201" fmla="*/ 3436959 h 4418309"/>
              <a:gd name="connsiteX202" fmla="*/ 444900 w 3586939"/>
              <a:gd name="connsiteY202" fmla="*/ 3489614 h 4418309"/>
              <a:gd name="connsiteX203" fmla="*/ 468445 w 3586939"/>
              <a:gd name="connsiteY203" fmla="*/ 3504659 h 4418309"/>
              <a:gd name="connsiteX204" fmla="*/ 1091531 w 3586939"/>
              <a:gd name="connsiteY204" fmla="*/ 3527813 h 4418309"/>
              <a:gd name="connsiteX205" fmla="*/ 1154294 w 3586939"/>
              <a:gd name="connsiteY205" fmla="*/ 3497136 h 4418309"/>
              <a:gd name="connsiteX206" fmla="*/ 1131728 w 3586939"/>
              <a:gd name="connsiteY206" fmla="*/ 3409377 h 4418309"/>
              <a:gd name="connsiteX207" fmla="*/ 1108143 w 3586939"/>
              <a:gd name="connsiteY207" fmla="*/ 3401268 h 4418309"/>
              <a:gd name="connsiteX208" fmla="*/ 1043969 w 3586939"/>
              <a:gd name="connsiteY208" fmla="*/ 3431944 h 4418309"/>
              <a:gd name="connsiteX209" fmla="*/ 1066535 w 3586939"/>
              <a:gd name="connsiteY209" fmla="*/ 3519703 h 4418309"/>
              <a:gd name="connsiteX210" fmla="*/ 1091531 w 3586939"/>
              <a:gd name="connsiteY210" fmla="*/ 3527813 h 4418309"/>
              <a:gd name="connsiteX211" fmla="*/ 1369350 w 3586939"/>
              <a:gd name="connsiteY211" fmla="*/ 3529263 h 4418309"/>
              <a:gd name="connsiteX212" fmla="*/ 1433728 w 3586939"/>
              <a:gd name="connsiteY212" fmla="*/ 3499644 h 4418309"/>
              <a:gd name="connsiteX213" fmla="*/ 1410959 w 3586939"/>
              <a:gd name="connsiteY213" fmla="*/ 3411885 h 4418309"/>
              <a:gd name="connsiteX214" fmla="*/ 1387172 w 3586939"/>
              <a:gd name="connsiteY214" fmla="*/ 3403383 h 4418309"/>
              <a:gd name="connsiteX215" fmla="*/ 1322445 w 3586939"/>
              <a:gd name="connsiteY215" fmla="*/ 3431944 h 4418309"/>
              <a:gd name="connsiteX216" fmla="*/ 1345206 w 3586939"/>
              <a:gd name="connsiteY216" fmla="*/ 3519703 h 4418309"/>
              <a:gd name="connsiteX217" fmla="*/ 1369350 w 3586939"/>
              <a:gd name="connsiteY217" fmla="*/ 3529263 h 4418309"/>
              <a:gd name="connsiteX218" fmla="*/ 912105 w 3586939"/>
              <a:gd name="connsiteY218" fmla="*/ 3575179 h 4418309"/>
              <a:gd name="connsiteX219" fmla="*/ 945990 w 3586939"/>
              <a:gd name="connsiteY219" fmla="*/ 3554807 h 4418309"/>
              <a:gd name="connsiteX220" fmla="*/ 933323 w 3586939"/>
              <a:gd name="connsiteY220" fmla="*/ 3479585 h 4418309"/>
              <a:gd name="connsiteX221" fmla="*/ 894686 w 3586939"/>
              <a:gd name="connsiteY221" fmla="*/ 3471749 h 4418309"/>
              <a:gd name="connsiteX222" fmla="*/ 859850 w 3586939"/>
              <a:gd name="connsiteY222" fmla="*/ 3492122 h 4418309"/>
              <a:gd name="connsiteX223" fmla="*/ 872518 w 3586939"/>
              <a:gd name="connsiteY223" fmla="*/ 3567344 h 4418309"/>
              <a:gd name="connsiteX224" fmla="*/ 912105 w 3586939"/>
              <a:gd name="connsiteY224" fmla="*/ 3575179 h 4418309"/>
              <a:gd name="connsiteX225" fmla="*/ 702655 w 3586939"/>
              <a:gd name="connsiteY225" fmla="*/ 3582075 h 4418309"/>
              <a:gd name="connsiteX226" fmla="*/ 731804 w 3586939"/>
              <a:gd name="connsiteY226" fmla="*/ 3567344 h 4418309"/>
              <a:gd name="connsiteX227" fmla="*/ 726789 w 3586939"/>
              <a:gd name="connsiteY227" fmla="*/ 3509674 h 4418309"/>
              <a:gd name="connsiteX228" fmla="*/ 697015 w 3586939"/>
              <a:gd name="connsiteY228" fmla="*/ 3499957 h 4418309"/>
              <a:gd name="connsiteX229" fmla="*/ 669118 w 3586939"/>
              <a:gd name="connsiteY229" fmla="*/ 3514688 h 4418309"/>
              <a:gd name="connsiteX230" fmla="*/ 671627 w 3586939"/>
              <a:gd name="connsiteY230" fmla="*/ 3572359 h 4418309"/>
              <a:gd name="connsiteX231" fmla="*/ 702655 w 3586939"/>
              <a:gd name="connsiteY231" fmla="*/ 3582075 h 4418309"/>
              <a:gd name="connsiteX232" fmla="*/ 1516536 w 3586939"/>
              <a:gd name="connsiteY232" fmla="*/ 3618707 h 4418309"/>
              <a:gd name="connsiteX233" fmla="*/ 1579300 w 3586939"/>
              <a:gd name="connsiteY233" fmla="*/ 3582388 h 4418309"/>
              <a:gd name="connsiteX234" fmla="*/ 1549210 w 3586939"/>
              <a:gd name="connsiteY234" fmla="*/ 3497136 h 4418309"/>
              <a:gd name="connsiteX235" fmla="*/ 1525311 w 3586939"/>
              <a:gd name="connsiteY235" fmla="*/ 3490907 h 4418309"/>
              <a:gd name="connsiteX236" fmla="*/ 1463954 w 3586939"/>
              <a:gd name="connsiteY236" fmla="*/ 3527225 h 4418309"/>
              <a:gd name="connsiteX237" fmla="*/ 1491541 w 3586939"/>
              <a:gd name="connsiteY237" fmla="*/ 3612477 h 4418309"/>
              <a:gd name="connsiteX238" fmla="*/ 1516536 w 3586939"/>
              <a:gd name="connsiteY238" fmla="*/ 3618707 h 4418309"/>
              <a:gd name="connsiteX239" fmla="*/ 1239428 w 3586939"/>
              <a:gd name="connsiteY239" fmla="*/ 3639863 h 4418309"/>
              <a:gd name="connsiteX240" fmla="*/ 1299724 w 3586939"/>
              <a:gd name="connsiteY240" fmla="*/ 3604955 h 4418309"/>
              <a:gd name="connsiteX241" fmla="*/ 1269633 w 3586939"/>
              <a:gd name="connsiteY241" fmla="*/ 3519703 h 4418309"/>
              <a:gd name="connsiteX242" fmla="*/ 1246088 w 3586939"/>
              <a:gd name="connsiteY242" fmla="*/ 3513435 h 4418309"/>
              <a:gd name="connsiteX243" fmla="*/ 1184382 w 3586939"/>
              <a:gd name="connsiteY243" fmla="*/ 3547285 h 4418309"/>
              <a:gd name="connsiteX244" fmla="*/ 1214471 w 3586939"/>
              <a:gd name="connsiteY244" fmla="*/ 3632536 h 4418309"/>
              <a:gd name="connsiteX245" fmla="*/ 1239428 w 3586939"/>
              <a:gd name="connsiteY245" fmla="*/ 3639863 h 4418309"/>
              <a:gd name="connsiteX246" fmla="*/ 620227 w 3586939"/>
              <a:gd name="connsiteY246" fmla="*/ 3672655 h 4418309"/>
              <a:gd name="connsiteX247" fmla="*/ 646556 w 3586939"/>
              <a:gd name="connsiteY247" fmla="*/ 3662625 h 4418309"/>
              <a:gd name="connsiteX248" fmla="*/ 649062 w 3586939"/>
              <a:gd name="connsiteY248" fmla="*/ 3609970 h 4418309"/>
              <a:gd name="connsiteX249" fmla="*/ 623672 w 3586939"/>
              <a:gd name="connsiteY249" fmla="*/ 3598373 h 4418309"/>
              <a:gd name="connsiteX250" fmla="*/ 596405 w 3586939"/>
              <a:gd name="connsiteY250" fmla="*/ 3607462 h 4418309"/>
              <a:gd name="connsiteX251" fmla="*/ 593899 w 3586939"/>
              <a:gd name="connsiteY251" fmla="*/ 3660118 h 4418309"/>
              <a:gd name="connsiteX252" fmla="*/ 620227 w 3586939"/>
              <a:gd name="connsiteY252" fmla="*/ 3672655 h 4418309"/>
              <a:gd name="connsiteX253" fmla="*/ 1671924 w 3586939"/>
              <a:gd name="connsiteY253" fmla="*/ 3694595 h 4418309"/>
              <a:gd name="connsiteX254" fmla="*/ 1729744 w 3586939"/>
              <a:gd name="connsiteY254" fmla="*/ 3655103 h 4418309"/>
              <a:gd name="connsiteX255" fmla="*/ 1694645 w 3586939"/>
              <a:gd name="connsiteY255" fmla="*/ 3572359 h 4418309"/>
              <a:gd name="connsiteX256" fmla="*/ 1669731 w 3586939"/>
              <a:gd name="connsiteY256" fmla="*/ 3567971 h 4418309"/>
              <a:gd name="connsiteX257" fmla="*/ 1611901 w 3586939"/>
              <a:gd name="connsiteY257" fmla="*/ 3607462 h 4418309"/>
              <a:gd name="connsiteX258" fmla="*/ 1647009 w 3586939"/>
              <a:gd name="connsiteY258" fmla="*/ 3690207 h 4418309"/>
              <a:gd name="connsiteX259" fmla="*/ 1671924 w 3586939"/>
              <a:gd name="connsiteY259" fmla="*/ 3694595 h 4418309"/>
              <a:gd name="connsiteX260" fmla="*/ 1036205 w 3586939"/>
              <a:gd name="connsiteY260" fmla="*/ 3694830 h 4418309"/>
              <a:gd name="connsiteX261" fmla="*/ 1089097 w 3586939"/>
              <a:gd name="connsiteY261" fmla="*/ 3670147 h 4418309"/>
              <a:gd name="connsiteX262" fmla="*/ 1071545 w 3586939"/>
              <a:gd name="connsiteY262" fmla="*/ 3599940 h 4418309"/>
              <a:gd name="connsiteX263" fmla="*/ 1051720 w 3586939"/>
              <a:gd name="connsiteY263" fmla="*/ 3591752 h 4418309"/>
              <a:gd name="connsiteX264" fmla="*/ 998829 w 3586939"/>
              <a:gd name="connsiteY264" fmla="*/ 3617492 h 4418309"/>
              <a:gd name="connsiteX265" fmla="*/ 1016381 w 3586939"/>
              <a:gd name="connsiteY265" fmla="*/ 3687699 h 4418309"/>
              <a:gd name="connsiteX266" fmla="*/ 1036205 w 3586939"/>
              <a:gd name="connsiteY266" fmla="*/ 3694830 h 4418309"/>
              <a:gd name="connsiteX267" fmla="*/ 854354 w 3586939"/>
              <a:gd name="connsiteY267" fmla="*/ 3726251 h 4418309"/>
              <a:gd name="connsiteX268" fmla="*/ 882249 w 3586939"/>
              <a:gd name="connsiteY268" fmla="*/ 3710266 h 4418309"/>
              <a:gd name="connsiteX269" fmla="*/ 872220 w 3586939"/>
              <a:gd name="connsiteY269" fmla="*/ 3652596 h 4418309"/>
              <a:gd name="connsiteX270" fmla="*/ 841503 w 3586939"/>
              <a:gd name="connsiteY270" fmla="*/ 3644134 h 4418309"/>
              <a:gd name="connsiteX271" fmla="*/ 814548 w 3586939"/>
              <a:gd name="connsiteY271" fmla="*/ 3660118 h 4418309"/>
              <a:gd name="connsiteX272" fmla="*/ 824578 w 3586939"/>
              <a:gd name="connsiteY272" fmla="*/ 3717788 h 4418309"/>
              <a:gd name="connsiteX273" fmla="*/ 854354 w 3586939"/>
              <a:gd name="connsiteY273" fmla="*/ 3726251 h 4418309"/>
              <a:gd name="connsiteX274" fmla="*/ 1396551 w 3586939"/>
              <a:gd name="connsiteY274" fmla="*/ 3739336 h 4418309"/>
              <a:gd name="connsiteX275" fmla="*/ 1453815 w 3586939"/>
              <a:gd name="connsiteY275" fmla="*/ 3697729 h 4418309"/>
              <a:gd name="connsiteX276" fmla="*/ 1418408 w 3586939"/>
              <a:gd name="connsiteY276" fmla="*/ 3614985 h 4418309"/>
              <a:gd name="connsiteX277" fmla="*/ 1393270 w 3586939"/>
              <a:gd name="connsiteY277" fmla="*/ 3610988 h 4418309"/>
              <a:gd name="connsiteX278" fmla="*/ 1334936 w 3586939"/>
              <a:gd name="connsiteY278" fmla="*/ 3652596 h 4418309"/>
              <a:gd name="connsiteX279" fmla="*/ 1370348 w 3586939"/>
              <a:gd name="connsiteY279" fmla="*/ 3735340 h 4418309"/>
              <a:gd name="connsiteX280" fmla="*/ 1396551 w 3586939"/>
              <a:gd name="connsiteY280" fmla="*/ 3739336 h 4418309"/>
              <a:gd name="connsiteX281" fmla="*/ 1832677 w 3586939"/>
              <a:gd name="connsiteY281" fmla="*/ 3758964 h 4418309"/>
              <a:gd name="connsiteX282" fmla="*/ 1888877 w 3586939"/>
              <a:gd name="connsiteY282" fmla="*/ 3712773 h 4418309"/>
              <a:gd name="connsiteX283" fmla="*/ 1845878 w 3586939"/>
              <a:gd name="connsiteY283" fmla="*/ 3635044 h 4418309"/>
              <a:gd name="connsiteX284" fmla="*/ 1819710 w 3586939"/>
              <a:gd name="connsiteY284" fmla="*/ 3632536 h 4418309"/>
              <a:gd name="connsiteX285" fmla="*/ 1764937 w 3586939"/>
              <a:gd name="connsiteY285" fmla="*/ 3677670 h 4418309"/>
              <a:gd name="connsiteX286" fmla="*/ 1807935 w 3586939"/>
              <a:gd name="connsiteY286" fmla="*/ 3755399 h 4418309"/>
              <a:gd name="connsiteX287" fmla="*/ 1832677 w 3586939"/>
              <a:gd name="connsiteY287" fmla="*/ 3758964 h 4418309"/>
              <a:gd name="connsiteX288" fmla="*/ 1943283 w 3586939"/>
              <a:gd name="connsiteY288" fmla="*/ 3790866 h 4418309"/>
              <a:gd name="connsiteX289" fmla="*/ 1943283 w 3586939"/>
              <a:gd name="connsiteY289" fmla="*/ 3701158 h 4418309"/>
              <a:gd name="connsiteX290" fmla="*/ 1934413 w 3586939"/>
              <a:gd name="connsiteY290" fmla="*/ 3709483 h 4418309"/>
              <a:gd name="connsiteX291" fmla="*/ 1924069 w 3586939"/>
              <a:gd name="connsiteY291" fmla="*/ 3732833 h 4418309"/>
              <a:gd name="connsiteX292" fmla="*/ 1933158 w 3586939"/>
              <a:gd name="connsiteY292" fmla="*/ 3780787 h 4418309"/>
              <a:gd name="connsiteX293" fmla="*/ 1943283 w 3586939"/>
              <a:gd name="connsiteY293" fmla="*/ 3790866 h 4418309"/>
              <a:gd name="connsiteX294" fmla="*/ 1187707 w 3586939"/>
              <a:gd name="connsiteY294" fmla="*/ 3805782 h 4418309"/>
              <a:gd name="connsiteX295" fmla="*/ 1239540 w 3586939"/>
              <a:gd name="connsiteY295" fmla="*/ 3775458 h 4418309"/>
              <a:gd name="connsiteX296" fmla="*/ 1214465 w 3586939"/>
              <a:gd name="connsiteY296" fmla="*/ 3705251 h 4418309"/>
              <a:gd name="connsiteX297" fmla="*/ 1194681 w 3586939"/>
              <a:gd name="connsiteY297" fmla="*/ 3700002 h 4418309"/>
              <a:gd name="connsiteX298" fmla="*/ 1144259 w 3586939"/>
              <a:gd name="connsiteY298" fmla="*/ 3730325 h 4418309"/>
              <a:gd name="connsiteX299" fmla="*/ 1166825 w 3586939"/>
              <a:gd name="connsiteY299" fmla="*/ 3800532 h 4418309"/>
              <a:gd name="connsiteX300" fmla="*/ 1187707 w 3586939"/>
              <a:gd name="connsiteY300" fmla="*/ 3805782 h 4418309"/>
              <a:gd name="connsiteX301" fmla="*/ 1561510 w 3586939"/>
              <a:gd name="connsiteY301" fmla="*/ 3825254 h 4418309"/>
              <a:gd name="connsiteX302" fmla="*/ 1614403 w 3586939"/>
              <a:gd name="connsiteY302" fmla="*/ 3780473 h 4418309"/>
              <a:gd name="connsiteX303" fmla="*/ 1571774 w 3586939"/>
              <a:gd name="connsiteY303" fmla="*/ 3700236 h 4418309"/>
              <a:gd name="connsiteX304" fmla="*/ 1547289 w 3586939"/>
              <a:gd name="connsiteY304" fmla="*/ 3698082 h 4418309"/>
              <a:gd name="connsiteX305" fmla="*/ 1494043 w 3586939"/>
              <a:gd name="connsiteY305" fmla="*/ 3742862 h 4418309"/>
              <a:gd name="connsiteX306" fmla="*/ 1536670 w 3586939"/>
              <a:gd name="connsiteY306" fmla="*/ 3823099 h 4418309"/>
              <a:gd name="connsiteX307" fmla="*/ 1561510 w 3586939"/>
              <a:gd name="connsiteY307" fmla="*/ 3825254 h 4418309"/>
              <a:gd name="connsiteX308" fmla="*/ 784148 w 3586939"/>
              <a:gd name="connsiteY308" fmla="*/ 3827174 h 4418309"/>
              <a:gd name="connsiteX309" fmla="*/ 809536 w 3586939"/>
              <a:gd name="connsiteY309" fmla="*/ 3815577 h 4418309"/>
              <a:gd name="connsiteX310" fmla="*/ 807029 w 3586939"/>
              <a:gd name="connsiteY310" fmla="*/ 3762921 h 4418309"/>
              <a:gd name="connsiteX311" fmla="*/ 780701 w 3586939"/>
              <a:gd name="connsiteY311" fmla="*/ 3752892 h 4418309"/>
              <a:gd name="connsiteX312" fmla="*/ 754373 w 3586939"/>
              <a:gd name="connsiteY312" fmla="*/ 3765429 h 4418309"/>
              <a:gd name="connsiteX313" fmla="*/ 756881 w 3586939"/>
              <a:gd name="connsiteY313" fmla="*/ 3818084 h 4418309"/>
              <a:gd name="connsiteX314" fmla="*/ 784148 w 3586939"/>
              <a:gd name="connsiteY314" fmla="*/ 3827174 h 4418309"/>
              <a:gd name="connsiteX315" fmla="*/ 1018728 w 3586939"/>
              <a:gd name="connsiteY315" fmla="*/ 3856949 h 4418309"/>
              <a:gd name="connsiteX316" fmla="*/ 1043815 w 3586939"/>
              <a:gd name="connsiteY316" fmla="*/ 3838144 h 4418309"/>
              <a:gd name="connsiteX317" fmla="*/ 1031113 w 3586939"/>
              <a:gd name="connsiteY317" fmla="*/ 3780473 h 4418309"/>
              <a:gd name="connsiteX318" fmla="*/ 999039 w 3586939"/>
              <a:gd name="connsiteY318" fmla="*/ 3776713 h 4418309"/>
              <a:gd name="connsiteX319" fmla="*/ 972682 w 3586939"/>
              <a:gd name="connsiteY319" fmla="*/ 3795518 h 4418309"/>
              <a:gd name="connsiteX320" fmla="*/ 987925 w 3586939"/>
              <a:gd name="connsiteY320" fmla="*/ 3853188 h 4418309"/>
              <a:gd name="connsiteX321" fmla="*/ 1018728 w 3586939"/>
              <a:gd name="connsiteY321" fmla="*/ 3856949 h 4418309"/>
              <a:gd name="connsiteX322" fmla="*/ 1707176 w 3586939"/>
              <a:gd name="connsiteY322" fmla="*/ 3898321 h 4418309"/>
              <a:gd name="connsiteX323" fmla="*/ 1782395 w 3586939"/>
              <a:gd name="connsiteY323" fmla="*/ 3848173 h 4418309"/>
              <a:gd name="connsiteX324" fmla="*/ 1732251 w 3586939"/>
              <a:gd name="connsiteY324" fmla="*/ 3772951 h 4418309"/>
              <a:gd name="connsiteX325" fmla="*/ 1707803 w 3586939"/>
              <a:gd name="connsiteY325" fmla="*/ 3772677 h 4418309"/>
              <a:gd name="connsiteX326" fmla="*/ 1657030 w 3586939"/>
              <a:gd name="connsiteY326" fmla="*/ 3823099 h 4418309"/>
              <a:gd name="connsiteX327" fmla="*/ 1707176 w 3586939"/>
              <a:gd name="connsiteY327" fmla="*/ 3898321 h 4418309"/>
              <a:gd name="connsiteX328" fmla="*/ 1348142 w 3586939"/>
              <a:gd name="connsiteY328" fmla="*/ 3902827 h 4418309"/>
              <a:gd name="connsiteX329" fmla="*/ 1397506 w 3586939"/>
              <a:gd name="connsiteY329" fmla="*/ 3870740 h 4418309"/>
              <a:gd name="connsiteX330" fmla="*/ 1367417 w 3586939"/>
              <a:gd name="connsiteY330" fmla="*/ 3800532 h 4418309"/>
              <a:gd name="connsiteX331" fmla="*/ 1346613 w 3586939"/>
              <a:gd name="connsiteY331" fmla="*/ 3797124 h 4418309"/>
              <a:gd name="connsiteX332" fmla="*/ 1299719 w 3586939"/>
              <a:gd name="connsiteY332" fmla="*/ 3830621 h 4418309"/>
              <a:gd name="connsiteX333" fmla="*/ 1327299 w 3586939"/>
              <a:gd name="connsiteY333" fmla="*/ 3898321 h 4418309"/>
              <a:gd name="connsiteX334" fmla="*/ 1348142 w 3586939"/>
              <a:gd name="connsiteY334" fmla="*/ 3902827 h 4418309"/>
              <a:gd name="connsiteX335" fmla="*/ 1883251 w 3586939"/>
              <a:gd name="connsiteY335" fmla="*/ 3955992 h 4418309"/>
              <a:gd name="connsiteX336" fmla="*/ 1931332 w 3586939"/>
              <a:gd name="connsiteY336" fmla="*/ 3943455 h 4418309"/>
              <a:gd name="connsiteX337" fmla="*/ 1943283 w 3586939"/>
              <a:gd name="connsiteY337" fmla="*/ 3930210 h 4418309"/>
              <a:gd name="connsiteX338" fmla="*/ 1943283 w 3586939"/>
              <a:gd name="connsiteY338" fmla="*/ 3856650 h 4418309"/>
              <a:gd name="connsiteX339" fmla="*/ 1942087 w 3586939"/>
              <a:gd name="connsiteY339" fmla="*/ 3854442 h 4418309"/>
              <a:gd name="connsiteX340" fmla="*/ 1900964 w 3586939"/>
              <a:gd name="connsiteY340" fmla="*/ 3830621 h 4418309"/>
              <a:gd name="connsiteX341" fmla="*/ 1827577 w 3586939"/>
              <a:gd name="connsiteY341" fmla="*/ 3885784 h 4418309"/>
              <a:gd name="connsiteX342" fmla="*/ 1883251 w 3586939"/>
              <a:gd name="connsiteY342" fmla="*/ 3955992 h 4418309"/>
              <a:gd name="connsiteX343" fmla="*/ 961304 w 3586939"/>
              <a:gd name="connsiteY343" fmla="*/ 3967275 h 4418309"/>
              <a:gd name="connsiteX344" fmla="*/ 986121 w 3586939"/>
              <a:gd name="connsiteY344" fmla="*/ 3953484 h 4418309"/>
              <a:gd name="connsiteX345" fmla="*/ 981031 w 3586939"/>
              <a:gd name="connsiteY345" fmla="*/ 3900829 h 4418309"/>
              <a:gd name="connsiteX346" fmla="*/ 952394 w 3586939"/>
              <a:gd name="connsiteY346" fmla="*/ 3893306 h 4418309"/>
              <a:gd name="connsiteX347" fmla="*/ 927576 w 3586939"/>
              <a:gd name="connsiteY347" fmla="*/ 3908351 h 4418309"/>
              <a:gd name="connsiteX348" fmla="*/ 932668 w 3586939"/>
              <a:gd name="connsiteY348" fmla="*/ 3958499 h 4418309"/>
              <a:gd name="connsiteX349" fmla="*/ 961304 w 3586939"/>
              <a:gd name="connsiteY349" fmla="*/ 3967275 h 4418309"/>
              <a:gd name="connsiteX350" fmla="*/ 1193169 w 3586939"/>
              <a:gd name="connsiteY350" fmla="*/ 3973543 h 4418309"/>
              <a:gd name="connsiteX351" fmla="*/ 1216989 w 3586939"/>
              <a:gd name="connsiteY351" fmla="*/ 3953484 h 4418309"/>
              <a:gd name="connsiteX352" fmla="*/ 1196929 w 3586939"/>
              <a:gd name="connsiteY352" fmla="*/ 3898321 h 4418309"/>
              <a:gd name="connsiteX353" fmla="*/ 1181260 w 3586939"/>
              <a:gd name="connsiteY353" fmla="*/ 3894012 h 4418309"/>
              <a:gd name="connsiteX354" fmla="*/ 1141768 w 3586939"/>
              <a:gd name="connsiteY354" fmla="*/ 3915873 h 4418309"/>
              <a:gd name="connsiteX355" fmla="*/ 1161827 w 3586939"/>
              <a:gd name="connsiteY355" fmla="*/ 3971036 h 4418309"/>
              <a:gd name="connsiteX356" fmla="*/ 1193169 w 3586939"/>
              <a:gd name="connsiteY356" fmla="*/ 3973543 h 4418309"/>
              <a:gd name="connsiteX357" fmla="*/ 1517312 w 3586939"/>
              <a:gd name="connsiteY357" fmla="*/ 3987647 h 4418309"/>
              <a:gd name="connsiteX358" fmla="*/ 1561740 w 3586939"/>
              <a:gd name="connsiteY358" fmla="*/ 3950977 h 4418309"/>
              <a:gd name="connsiteX359" fmla="*/ 1529144 w 3586939"/>
              <a:gd name="connsiteY359" fmla="*/ 3885784 h 4418309"/>
              <a:gd name="connsiteX360" fmla="*/ 1508340 w 3586939"/>
              <a:gd name="connsiteY360" fmla="*/ 3882767 h 4418309"/>
              <a:gd name="connsiteX361" fmla="*/ 1461443 w 3586939"/>
              <a:gd name="connsiteY361" fmla="*/ 3918381 h 4418309"/>
              <a:gd name="connsiteX362" fmla="*/ 1496547 w 3586939"/>
              <a:gd name="connsiteY362" fmla="*/ 3986080 h 4418309"/>
              <a:gd name="connsiteX363" fmla="*/ 1517312 w 3586939"/>
              <a:gd name="connsiteY363" fmla="*/ 3987647 h 4418309"/>
              <a:gd name="connsiteX364" fmla="*/ 1669560 w 3586939"/>
              <a:gd name="connsiteY364" fmla="*/ 4059995 h 4418309"/>
              <a:gd name="connsiteX365" fmla="*/ 1732244 w 3586939"/>
              <a:gd name="connsiteY365" fmla="*/ 4019440 h 4418309"/>
              <a:gd name="connsiteX366" fmla="*/ 1694634 w 3586939"/>
              <a:gd name="connsiteY366" fmla="*/ 3956074 h 4418309"/>
              <a:gd name="connsiteX367" fmla="*/ 1672812 w 3586939"/>
              <a:gd name="connsiteY367" fmla="*/ 3954885 h 4418309"/>
              <a:gd name="connsiteX368" fmla="*/ 1629442 w 3586939"/>
              <a:gd name="connsiteY368" fmla="*/ 3994094 h 4418309"/>
              <a:gd name="connsiteX369" fmla="*/ 1669560 w 3586939"/>
              <a:gd name="connsiteY369" fmla="*/ 4059995 h 4418309"/>
              <a:gd name="connsiteX370" fmla="*/ 1342358 w 3586939"/>
              <a:gd name="connsiteY370" fmla="*/ 4077499 h 4418309"/>
              <a:gd name="connsiteX371" fmla="*/ 1397519 w 3586939"/>
              <a:gd name="connsiteY371" fmla="*/ 4054628 h 4418309"/>
              <a:gd name="connsiteX372" fmla="*/ 1372447 w 3586939"/>
              <a:gd name="connsiteY372" fmla="*/ 3998719 h 4418309"/>
              <a:gd name="connsiteX373" fmla="*/ 1356817 w 3586939"/>
              <a:gd name="connsiteY373" fmla="*/ 3996258 h 4418309"/>
              <a:gd name="connsiteX374" fmla="*/ 1319787 w 3586939"/>
              <a:gd name="connsiteY374" fmla="*/ 4024132 h 4418309"/>
              <a:gd name="connsiteX375" fmla="*/ 1342358 w 3586939"/>
              <a:gd name="connsiteY375" fmla="*/ 4077499 h 4418309"/>
              <a:gd name="connsiteX376" fmla="*/ 1149606 w 3586939"/>
              <a:gd name="connsiteY376" fmla="*/ 4093899 h 4418309"/>
              <a:gd name="connsiteX377" fmla="*/ 1171859 w 3586939"/>
              <a:gd name="connsiteY377" fmla="*/ 4077600 h 4418309"/>
              <a:gd name="connsiteX378" fmla="*/ 1161829 w 3586939"/>
              <a:gd name="connsiteY378" fmla="*/ 4024945 h 4418309"/>
              <a:gd name="connsiteX379" fmla="*/ 1133935 w 3586939"/>
              <a:gd name="connsiteY379" fmla="*/ 4020871 h 4418309"/>
              <a:gd name="connsiteX380" fmla="*/ 1111683 w 3586939"/>
              <a:gd name="connsiteY380" fmla="*/ 4037482 h 4418309"/>
              <a:gd name="connsiteX381" fmla="*/ 1121712 w 3586939"/>
              <a:gd name="connsiteY381" fmla="*/ 4087630 h 4418309"/>
              <a:gd name="connsiteX382" fmla="*/ 1149606 w 3586939"/>
              <a:gd name="connsiteY382" fmla="*/ 4093899 h 4418309"/>
              <a:gd name="connsiteX383" fmla="*/ 1848114 w 3586939"/>
              <a:gd name="connsiteY383" fmla="*/ 4117719 h 4418309"/>
              <a:gd name="connsiteX384" fmla="*/ 1908960 w 3586939"/>
              <a:gd name="connsiteY384" fmla="*/ 4075093 h 4418309"/>
              <a:gd name="connsiteX385" fmla="*/ 1865861 w 3586939"/>
              <a:gd name="connsiteY385" fmla="*/ 4014915 h 4418309"/>
              <a:gd name="connsiteX386" fmla="*/ 1805013 w 3586939"/>
              <a:gd name="connsiteY386" fmla="*/ 4057541 h 4418309"/>
              <a:gd name="connsiteX387" fmla="*/ 1848114 w 3586939"/>
              <a:gd name="connsiteY387" fmla="*/ 4117719 h 4418309"/>
              <a:gd name="connsiteX388" fmla="*/ 1534171 w 3586939"/>
              <a:gd name="connsiteY388" fmla="*/ 4167867 h 4418309"/>
              <a:gd name="connsiteX389" fmla="*/ 1586828 w 3586939"/>
              <a:gd name="connsiteY389" fmla="*/ 4140285 h 4418309"/>
              <a:gd name="connsiteX390" fmla="*/ 1559243 w 3586939"/>
              <a:gd name="connsiteY390" fmla="*/ 4087630 h 4418309"/>
              <a:gd name="connsiteX391" fmla="*/ 1542553 w 3586939"/>
              <a:gd name="connsiteY391" fmla="*/ 4085593 h 4418309"/>
              <a:gd name="connsiteX392" fmla="*/ 1506589 w 3586939"/>
              <a:gd name="connsiteY392" fmla="*/ 4115211 h 4418309"/>
              <a:gd name="connsiteX393" fmla="*/ 1534171 w 3586939"/>
              <a:gd name="connsiteY393" fmla="*/ 4167867 h 4418309"/>
              <a:gd name="connsiteX394" fmla="*/ 1347373 w 3586939"/>
              <a:gd name="connsiteY394" fmla="*/ 4202030 h 4418309"/>
              <a:gd name="connsiteX395" fmla="*/ 1369939 w 3586939"/>
              <a:gd name="connsiteY395" fmla="*/ 4185419 h 4418309"/>
              <a:gd name="connsiteX396" fmla="*/ 1354896 w 3586939"/>
              <a:gd name="connsiteY396" fmla="*/ 4132763 h 4418309"/>
              <a:gd name="connsiteX397" fmla="*/ 1339617 w 3586939"/>
              <a:gd name="connsiteY397" fmla="*/ 4128415 h 4418309"/>
              <a:gd name="connsiteX398" fmla="*/ 1302242 w 3586939"/>
              <a:gd name="connsiteY398" fmla="*/ 4147808 h 4418309"/>
              <a:gd name="connsiteX399" fmla="*/ 1317281 w 3586939"/>
              <a:gd name="connsiteY399" fmla="*/ 4197956 h 4418309"/>
              <a:gd name="connsiteX400" fmla="*/ 1347373 w 3586939"/>
              <a:gd name="connsiteY400" fmla="*/ 4202030 h 4418309"/>
              <a:gd name="connsiteX401" fmla="*/ 1747459 w 3586939"/>
              <a:gd name="connsiteY401" fmla="*/ 4240817 h 4418309"/>
              <a:gd name="connsiteX402" fmla="*/ 1779896 w 3586939"/>
              <a:gd name="connsiteY402" fmla="*/ 4210493 h 4418309"/>
              <a:gd name="connsiteX403" fmla="*/ 1749809 w 3586939"/>
              <a:gd name="connsiteY403" fmla="*/ 4160345 h 4418309"/>
              <a:gd name="connsiteX404" fmla="*/ 1733161 w 3586939"/>
              <a:gd name="connsiteY404" fmla="*/ 4160110 h 4418309"/>
              <a:gd name="connsiteX405" fmla="*/ 1699663 w 3586939"/>
              <a:gd name="connsiteY405" fmla="*/ 4190434 h 4418309"/>
              <a:gd name="connsiteX406" fmla="*/ 1732258 w 3586939"/>
              <a:gd name="connsiteY406" fmla="*/ 4240582 h 4418309"/>
              <a:gd name="connsiteX407" fmla="*/ 1747459 w 3586939"/>
              <a:gd name="connsiteY407" fmla="*/ 4240817 h 4418309"/>
              <a:gd name="connsiteX408" fmla="*/ 1553918 w 3586939"/>
              <a:gd name="connsiteY408" fmla="*/ 4293551 h 4418309"/>
              <a:gd name="connsiteX409" fmla="*/ 1574292 w 3586939"/>
              <a:gd name="connsiteY409" fmla="*/ 4273178 h 4418309"/>
              <a:gd name="connsiteX410" fmla="*/ 1554231 w 3586939"/>
              <a:gd name="connsiteY410" fmla="*/ 4225537 h 4418309"/>
              <a:gd name="connsiteX411" fmla="*/ 1540438 w 3586939"/>
              <a:gd name="connsiteY411" fmla="*/ 4221581 h 4418309"/>
              <a:gd name="connsiteX412" fmla="*/ 1506590 w 3586939"/>
              <a:gd name="connsiteY412" fmla="*/ 4243089 h 4418309"/>
              <a:gd name="connsiteX413" fmla="*/ 1524141 w 3586939"/>
              <a:gd name="connsiteY413" fmla="*/ 4293237 h 4418309"/>
              <a:gd name="connsiteX414" fmla="*/ 1553918 w 3586939"/>
              <a:gd name="connsiteY414" fmla="*/ 4293551 h 4418309"/>
              <a:gd name="connsiteX415" fmla="*/ 1934102 w 3586939"/>
              <a:gd name="connsiteY415" fmla="*/ 4298252 h 4418309"/>
              <a:gd name="connsiteX416" fmla="*/ 1943283 w 3586939"/>
              <a:gd name="connsiteY416" fmla="*/ 4295865 h 4418309"/>
              <a:gd name="connsiteX417" fmla="*/ 1943283 w 3586939"/>
              <a:gd name="connsiteY417" fmla="*/ 4216355 h 4418309"/>
              <a:gd name="connsiteX418" fmla="*/ 1914357 w 3586939"/>
              <a:gd name="connsiteY418" fmla="*/ 4223657 h 4418309"/>
              <a:gd name="connsiteX419" fmla="*/ 1898999 w 3586939"/>
              <a:gd name="connsiteY419" fmla="*/ 4250611 h 4418309"/>
              <a:gd name="connsiteX420" fmla="*/ 1934102 w 3586939"/>
              <a:gd name="connsiteY420" fmla="*/ 4298252 h 4418309"/>
              <a:gd name="connsiteX421" fmla="*/ 1737277 w 3586939"/>
              <a:gd name="connsiteY421" fmla="*/ 4370967 h 4418309"/>
              <a:gd name="connsiteX422" fmla="*/ 1784911 w 3586939"/>
              <a:gd name="connsiteY422" fmla="*/ 4345893 h 4418309"/>
              <a:gd name="connsiteX423" fmla="*/ 1762348 w 3586939"/>
              <a:gd name="connsiteY423" fmla="*/ 4298252 h 4418309"/>
              <a:gd name="connsiteX424" fmla="*/ 1714709 w 3586939"/>
              <a:gd name="connsiteY424" fmla="*/ 4323326 h 4418309"/>
              <a:gd name="connsiteX425" fmla="*/ 1737277 w 3586939"/>
              <a:gd name="connsiteY425" fmla="*/ 4370967 h 4418309"/>
              <a:gd name="connsiteX426" fmla="*/ 1943283 w 3586939"/>
              <a:gd name="connsiteY426" fmla="*/ 4418309 h 4418309"/>
              <a:gd name="connsiteX427" fmla="*/ 1943283 w 3586939"/>
              <a:gd name="connsiteY427" fmla="*/ 4364400 h 4418309"/>
              <a:gd name="connsiteX428" fmla="*/ 1942793 w 3586939"/>
              <a:gd name="connsiteY428" fmla="*/ 4364639 h 4418309"/>
              <a:gd name="connsiteX429" fmla="*/ 1931598 w 3586939"/>
              <a:gd name="connsiteY429" fmla="*/ 4383504 h 4418309"/>
              <a:gd name="connsiteX430" fmla="*/ 1934731 w 3586939"/>
              <a:gd name="connsiteY430" fmla="*/ 4411712 h 4418309"/>
              <a:gd name="connsiteX431" fmla="*/ 1943283 w 3586939"/>
              <a:gd name="connsiteY431" fmla="*/ 4418309 h 4418309"/>
              <a:gd name="connsiteX0" fmla="*/ 3556298 w 3586939"/>
              <a:gd name="connsiteY0" fmla="*/ 140 h 4418231"/>
              <a:gd name="connsiteX1" fmla="*/ 3586939 w 3586939"/>
              <a:gd name="connsiteY1" fmla="*/ 12272 h 4418231"/>
              <a:gd name="connsiteX2" fmla="*/ 3580197 w 3586939"/>
              <a:gd name="connsiteY2" fmla="*/ 6761 h 4418231"/>
              <a:gd name="connsiteX3" fmla="*/ 3556298 w 3586939"/>
              <a:gd name="connsiteY3" fmla="*/ 140 h 4418231"/>
              <a:gd name="connsiteX4" fmla="*/ 651680 w 3586939"/>
              <a:gd name="connsiteY4" fmla="*/ 2629104 h 4418231"/>
              <a:gd name="connsiteX5" fmla="*/ 676637 w 3586939"/>
              <a:gd name="connsiteY5" fmla="*/ 2623228 h 4418231"/>
              <a:gd name="connsiteX6" fmla="*/ 677147 w 3586939"/>
              <a:gd name="connsiteY6" fmla="*/ 2622824 h 4418231"/>
              <a:gd name="connsiteX7" fmla="*/ 623586 w 3586939"/>
              <a:gd name="connsiteY7" fmla="*/ 2622824 h 4418231"/>
              <a:gd name="connsiteX8" fmla="*/ 627429 w 3586939"/>
              <a:gd name="connsiteY8" fmla="*/ 2625108 h 4418231"/>
              <a:gd name="connsiteX9" fmla="*/ 651680 w 3586939"/>
              <a:gd name="connsiteY9" fmla="*/ 2629104 h 4418231"/>
              <a:gd name="connsiteX10" fmla="*/ 484502 w 3586939"/>
              <a:gd name="connsiteY10" fmla="*/ 2650300 h 4418231"/>
              <a:gd name="connsiteX11" fmla="*/ 508291 w 3586939"/>
              <a:gd name="connsiteY11" fmla="*/ 2640779 h 4418231"/>
              <a:gd name="connsiteX12" fmla="*/ 527139 w 3586939"/>
              <a:gd name="connsiteY12" fmla="*/ 2624246 h 4418231"/>
              <a:gd name="connsiteX13" fmla="*/ 527830 w 3586939"/>
              <a:gd name="connsiteY13" fmla="*/ 2622824 h 4418231"/>
              <a:gd name="connsiteX14" fmla="*/ 423927 w 3586939"/>
              <a:gd name="connsiteY14" fmla="*/ 2622824 h 4418231"/>
              <a:gd name="connsiteX15" fmla="*/ 437872 w 3586939"/>
              <a:gd name="connsiteY15" fmla="*/ 2638311 h 4418231"/>
              <a:gd name="connsiteX16" fmla="*/ 484502 w 3586939"/>
              <a:gd name="connsiteY16" fmla="*/ 2650300 h 4418231"/>
              <a:gd name="connsiteX17" fmla="*/ 302043 w 3586939"/>
              <a:gd name="connsiteY17" fmla="*/ 2661113 h 4418231"/>
              <a:gd name="connsiteX18" fmla="*/ 321828 w 3586939"/>
              <a:gd name="connsiteY18" fmla="*/ 2655824 h 4418231"/>
              <a:gd name="connsiteX19" fmla="*/ 347217 w 3586939"/>
              <a:gd name="connsiteY19" fmla="*/ 2625422 h 4418231"/>
              <a:gd name="connsiteX20" fmla="*/ 347033 w 3586939"/>
              <a:gd name="connsiteY20" fmla="*/ 2622824 h 4418231"/>
              <a:gd name="connsiteX21" fmla="*/ 250389 w 3586939"/>
              <a:gd name="connsiteY21" fmla="*/ 2622824 h 4418231"/>
              <a:gd name="connsiteX22" fmla="*/ 251621 w 3586939"/>
              <a:gd name="connsiteY22" fmla="*/ 2633257 h 4418231"/>
              <a:gd name="connsiteX23" fmla="*/ 302043 w 3586939"/>
              <a:gd name="connsiteY23" fmla="*/ 2661113 h 4418231"/>
              <a:gd name="connsiteX24" fmla="*/ 144129 w 3586939"/>
              <a:gd name="connsiteY24" fmla="*/ 2705972 h 4418231"/>
              <a:gd name="connsiteX25" fmla="*/ 176411 w 3586939"/>
              <a:gd name="connsiteY25" fmla="*/ 2703464 h 4418231"/>
              <a:gd name="connsiteX26" fmla="*/ 193962 w 3586939"/>
              <a:gd name="connsiteY26" fmla="*/ 2648302 h 4418231"/>
              <a:gd name="connsiteX27" fmla="*/ 154471 w 3586939"/>
              <a:gd name="connsiteY27" fmla="*/ 2624324 h 4418231"/>
              <a:gd name="connsiteX28" fmla="*/ 138800 w 3586939"/>
              <a:gd name="connsiteY28" fmla="*/ 2628242 h 4418231"/>
              <a:gd name="connsiteX29" fmla="*/ 121248 w 3586939"/>
              <a:gd name="connsiteY29" fmla="*/ 2685913 h 4418231"/>
              <a:gd name="connsiteX30" fmla="*/ 144129 w 3586939"/>
              <a:gd name="connsiteY30" fmla="*/ 2705972 h 4418231"/>
              <a:gd name="connsiteX31" fmla="*/ 50601 w 3586939"/>
              <a:gd name="connsiteY31" fmla="*/ 2728539 h 4418231"/>
              <a:gd name="connsiteX32" fmla="*/ 73500 w 3586939"/>
              <a:gd name="connsiteY32" fmla="*/ 2680898 h 4418231"/>
              <a:gd name="connsiteX33" fmla="*/ 25158 w 3586939"/>
              <a:gd name="connsiteY33" fmla="*/ 2655824 h 4418231"/>
              <a:gd name="connsiteX34" fmla="*/ 2260 w 3586939"/>
              <a:gd name="connsiteY34" fmla="*/ 2703464 h 4418231"/>
              <a:gd name="connsiteX35" fmla="*/ 50601 w 3586939"/>
              <a:gd name="connsiteY35" fmla="*/ 2728539 h 4418231"/>
              <a:gd name="connsiteX36" fmla="*/ 725805 w 3586939"/>
              <a:gd name="connsiteY36" fmla="*/ 2780332 h 4418231"/>
              <a:gd name="connsiteX37" fmla="*/ 749351 w 3586939"/>
              <a:gd name="connsiteY37" fmla="*/ 2771164 h 4418231"/>
              <a:gd name="connsiteX38" fmla="*/ 774425 w 3586939"/>
              <a:gd name="connsiteY38" fmla="*/ 2685913 h 4418231"/>
              <a:gd name="connsiteX39" fmla="*/ 710603 w 3586939"/>
              <a:gd name="connsiteY39" fmla="*/ 2653121 h 4418231"/>
              <a:gd name="connsiteX40" fmla="*/ 686666 w 3586939"/>
              <a:gd name="connsiteY40" fmla="*/ 2660839 h 4418231"/>
              <a:gd name="connsiteX41" fmla="*/ 664099 w 3586939"/>
              <a:gd name="connsiteY41" fmla="*/ 2748598 h 4418231"/>
              <a:gd name="connsiteX42" fmla="*/ 725805 w 3586939"/>
              <a:gd name="connsiteY42" fmla="*/ 2780332 h 4418231"/>
              <a:gd name="connsiteX43" fmla="*/ 536747 w 3586939"/>
              <a:gd name="connsiteY43" fmla="*/ 2815984 h 4418231"/>
              <a:gd name="connsiteX44" fmla="*/ 586063 w 3586939"/>
              <a:gd name="connsiteY44" fmla="*/ 2803761 h 4418231"/>
              <a:gd name="connsiteX45" fmla="*/ 601236 w 3586939"/>
              <a:gd name="connsiteY45" fmla="*/ 2716001 h 4418231"/>
              <a:gd name="connsiteX46" fmla="*/ 559507 w 3586939"/>
              <a:gd name="connsiteY46" fmla="*/ 2690614 h 4418231"/>
              <a:gd name="connsiteX47" fmla="*/ 510193 w 3586939"/>
              <a:gd name="connsiteY47" fmla="*/ 2700957 h 4418231"/>
              <a:gd name="connsiteX48" fmla="*/ 495018 w 3586939"/>
              <a:gd name="connsiteY48" fmla="*/ 2788716 h 4418231"/>
              <a:gd name="connsiteX49" fmla="*/ 536747 w 3586939"/>
              <a:gd name="connsiteY49" fmla="*/ 2815984 h 4418231"/>
              <a:gd name="connsiteX50" fmla="*/ 376130 w 3586939"/>
              <a:gd name="connsiteY50" fmla="*/ 2830990 h 4418231"/>
              <a:gd name="connsiteX51" fmla="*/ 394544 w 3586939"/>
              <a:gd name="connsiteY51" fmla="*/ 2823820 h 4418231"/>
              <a:gd name="connsiteX52" fmla="*/ 412096 w 3586939"/>
              <a:gd name="connsiteY52" fmla="*/ 2751105 h 4418231"/>
              <a:gd name="connsiteX53" fmla="*/ 359205 w 3586939"/>
              <a:gd name="connsiteY53" fmla="*/ 2727481 h 4418231"/>
              <a:gd name="connsiteX54" fmla="*/ 339380 w 3586939"/>
              <a:gd name="connsiteY54" fmla="*/ 2736061 h 4418231"/>
              <a:gd name="connsiteX55" fmla="*/ 321828 w 3586939"/>
              <a:gd name="connsiteY55" fmla="*/ 2808775 h 4418231"/>
              <a:gd name="connsiteX56" fmla="*/ 376130 w 3586939"/>
              <a:gd name="connsiteY56" fmla="*/ 2830990 h 4418231"/>
              <a:gd name="connsiteX57" fmla="*/ 225305 w 3586939"/>
              <a:gd name="connsiteY57" fmla="*/ 2897789 h 4418231"/>
              <a:gd name="connsiteX58" fmla="*/ 256648 w 3586939"/>
              <a:gd name="connsiteY58" fmla="*/ 2894027 h 4418231"/>
              <a:gd name="connsiteX59" fmla="*/ 271692 w 3586939"/>
              <a:gd name="connsiteY59" fmla="*/ 2836357 h 4418231"/>
              <a:gd name="connsiteX60" fmla="*/ 245678 w 3586939"/>
              <a:gd name="connsiteY60" fmla="*/ 2817552 h 4418231"/>
              <a:gd name="connsiteX61" fmla="*/ 214022 w 3586939"/>
              <a:gd name="connsiteY61" fmla="*/ 2821312 h 4418231"/>
              <a:gd name="connsiteX62" fmla="*/ 201485 w 3586939"/>
              <a:gd name="connsiteY62" fmla="*/ 2878983 h 4418231"/>
              <a:gd name="connsiteX63" fmla="*/ 225305 w 3586939"/>
              <a:gd name="connsiteY63" fmla="*/ 2897789 h 4418231"/>
              <a:gd name="connsiteX64" fmla="*/ 790410 w 3586939"/>
              <a:gd name="connsiteY64" fmla="*/ 2926624 h 4418231"/>
              <a:gd name="connsiteX65" fmla="*/ 837111 w 3586939"/>
              <a:gd name="connsiteY65" fmla="*/ 2916594 h 4418231"/>
              <a:gd name="connsiteX66" fmla="*/ 852155 w 3586939"/>
              <a:gd name="connsiteY66" fmla="*/ 2826327 h 4418231"/>
              <a:gd name="connsiteX67" fmla="*/ 811096 w 3586939"/>
              <a:gd name="connsiteY67" fmla="*/ 2800940 h 4418231"/>
              <a:gd name="connsiteX68" fmla="*/ 764395 w 3586939"/>
              <a:gd name="connsiteY68" fmla="*/ 2811283 h 4418231"/>
              <a:gd name="connsiteX69" fmla="*/ 749351 w 3586939"/>
              <a:gd name="connsiteY69" fmla="*/ 2899042 h 4418231"/>
              <a:gd name="connsiteX70" fmla="*/ 790410 w 3586939"/>
              <a:gd name="connsiteY70" fmla="*/ 2926624 h 4418231"/>
              <a:gd name="connsiteX71" fmla="*/ 136295 w 3586939"/>
              <a:gd name="connsiteY71" fmla="*/ 2934146 h 4418231"/>
              <a:gd name="connsiteX72" fmla="*/ 156355 w 3586939"/>
              <a:gd name="connsiteY72" fmla="*/ 2883998 h 4418231"/>
              <a:gd name="connsiteX73" fmla="*/ 136295 w 3586939"/>
              <a:gd name="connsiteY73" fmla="*/ 2863625 h 4418231"/>
              <a:gd name="connsiteX74" fmla="*/ 108714 w 3586939"/>
              <a:gd name="connsiteY74" fmla="*/ 2863938 h 4418231"/>
              <a:gd name="connsiteX75" fmla="*/ 88655 w 3586939"/>
              <a:gd name="connsiteY75" fmla="*/ 2914086 h 4418231"/>
              <a:gd name="connsiteX76" fmla="*/ 136295 w 3586939"/>
              <a:gd name="connsiteY76" fmla="*/ 2934146 h 4418231"/>
              <a:gd name="connsiteX77" fmla="*/ 629618 w 3586939"/>
              <a:gd name="connsiteY77" fmla="*/ 2976772 h 4418231"/>
              <a:gd name="connsiteX78" fmla="*/ 676631 w 3586939"/>
              <a:gd name="connsiteY78" fmla="*/ 2961727 h 4418231"/>
              <a:gd name="connsiteX79" fmla="*/ 684154 w 3586939"/>
              <a:gd name="connsiteY79" fmla="*/ 2871461 h 4418231"/>
              <a:gd name="connsiteX80" fmla="*/ 639020 w 3586939"/>
              <a:gd name="connsiteY80" fmla="*/ 2848894 h 4418231"/>
              <a:gd name="connsiteX81" fmla="*/ 593887 w 3586939"/>
              <a:gd name="connsiteY81" fmla="*/ 2863938 h 4418231"/>
              <a:gd name="connsiteX82" fmla="*/ 586365 w 3586939"/>
              <a:gd name="connsiteY82" fmla="*/ 2954205 h 4418231"/>
              <a:gd name="connsiteX83" fmla="*/ 629618 w 3586939"/>
              <a:gd name="connsiteY83" fmla="*/ 2976772 h 4418231"/>
              <a:gd name="connsiteX84" fmla="*/ 441871 w 3586939"/>
              <a:gd name="connsiteY84" fmla="*/ 2996517 h 4418231"/>
              <a:gd name="connsiteX85" fmla="*/ 482304 w 3586939"/>
              <a:gd name="connsiteY85" fmla="*/ 2986801 h 4418231"/>
              <a:gd name="connsiteX86" fmla="*/ 492333 w 3586939"/>
              <a:gd name="connsiteY86" fmla="*/ 2911579 h 4418231"/>
              <a:gd name="connsiteX87" fmla="*/ 457855 w 3586939"/>
              <a:gd name="connsiteY87" fmla="*/ 2891520 h 4418231"/>
              <a:gd name="connsiteX88" fmla="*/ 419618 w 3586939"/>
              <a:gd name="connsiteY88" fmla="*/ 2901549 h 4418231"/>
              <a:gd name="connsiteX89" fmla="*/ 407081 w 3586939"/>
              <a:gd name="connsiteY89" fmla="*/ 2974264 h 4418231"/>
              <a:gd name="connsiteX90" fmla="*/ 441871 w 3586939"/>
              <a:gd name="connsiteY90" fmla="*/ 2996517 h 4418231"/>
              <a:gd name="connsiteX91" fmla="*/ 890339 w 3586939"/>
              <a:gd name="connsiteY91" fmla="*/ 3065784 h 4418231"/>
              <a:gd name="connsiteX92" fmla="*/ 935868 w 3586939"/>
              <a:gd name="connsiteY92" fmla="*/ 3051994 h 4418231"/>
              <a:gd name="connsiteX93" fmla="*/ 945987 w 3586939"/>
              <a:gd name="connsiteY93" fmla="*/ 2961727 h 4418231"/>
              <a:gd name="connsiteX94" fmla="*/ 902354 w 3586939"/>
              <a:gd name="connsiteY94" fmla="*/ 2937907 h 4418231"/>
              <a:gd name="connsiteX95" fmla="*/ 854927 w 3586939"/>
              <a:gd name="connsiteY95" fmla="*/ 2951698 h 4418231"/>
              <a:gd name="connsiteX96" fmla="*/ 844809 w 3586939"/>
              <a:gd name="connsiteY96" fmla="*/ 3041964 h 4418231"/>
              <a:gd name="connsiteX97" fmla="*/ 890339 w 3586939"/>
              <a:gd name="connsiteY97" fmla="*/ 3065784 h 4418231"/>
              <a:gd name="connsiteX98" fmla="*/ 323721 w 3586939"/>
              <a:gd name="connsiteY98" fmla="*/ 3083023 h 4418231"/>
              <a:gd name="connsiteX99" fmla="*/ 354440 w 3586939"/>
              <a:gd name="connsiteY99" fmla="*/ 3074560 h 4418231"/>
              <a:gd name="connsiteX100" fmla="*/ 364470 w 3586939"/>
              <a:gd name="connsiteY100" fmla="*/ 3016890 h 4418231"/>
              <a:gd name="connsiteX101" fmla="*/ 337512 w 3586939"/>
              <a:gd name="connsiteY101" fmla="*/ 3000906 h 4418231"/>
              <a:gd name="connsiteX102" fmla="*/ 306796 w 3586939"/>
              <a:gd name="connsiteY102" fmla="*/ 3009368 h 4418231"/>
              <a:gd name="connsiteX103" fmla="*/ 296766 w 3586939"/>
              <a:gd name="connsiteY103" fmla="*/ 3067038 h 4418231"/>
              <a:gd name="connsiteX104" fmla="*/ 323721 w 3586939"/>
              <a:gd name="connsiteY104" fmla="*/ 3083023 h 4418231"/>
              <a:gd name="connsiteX105" fmla="*/ 731794 w 3586939"/>
              <a:gd name="connsiteY105" fmla="*/ 3129668 h 4418231"/>
              <a:gd name="connsiteX106" fmla="*/ 776927 w 3586939"/>
              <a:gd name="connsiteY106" fmla="*/ 3110695 h 4418231"/>
              <a:gd name="connsiteX107" fmla="*/ 776927 w 3586939"/>
              <a:gd name="connsiteY107" fmla="*/ 3019622 h 4418231"/>
              <a:gd name="connsiteX108" fmla="*/ 732735 w 3586939"/>
              <a:gd name="connsiteY108" fmla="*/ 3000648 h 4418231"/>
              <a:gd name="connsiteX109" fmla="*/ 686662 w 3586939"/>
              <a:gd name="connsiteY109" fmla="*/ 3019622 h 4418231"/>
              <a:gd name="connsiteX110" fmla="*/ 686662 w 3586939"/>
              <a:gd name="connsiteY110" fmla="*/ 3110695 h 4418231"/>
              <a:gd name="connsiteX111" fmla="*/ 731794 w 3586939"/>
              <a:gd name="connsiteY111" fmla="*/ 3129668 h 4418231"/>
              <a:gd name="connsiteX112" fmla="*/ 211517 w 3586939"/>
              <a:gd name="connsiteY112" fmla="*/ 3133692 h 4418231"/>
              <a:gd name="connsiteX113" fmla="*/ 241606 w 3586939"/>
              <a:gd name="connsiteY113" fmla="*/ 3130830 h 4418231"/>
              <a:gd name="connsiteX114" fmla="*/ 256650 w 3586939"/>
              <a:gd name="connsiteY114" fmla="*/ 3079944 h 4418231"/>
              <a:gd name="connsiteX115" fmla="*/ 220332 w 3586939"/>
              <a:gd name="connsiteY115" fmla="*/ 3060265 h 4418231"/>
              <a:gd name="connsiteX116" fmla="*/ 206503 w 3586939"/>
              <a:gd name="connsiteY116" fmla="*/ 3064678 h 4418231"/>
              <a:gd name="connsiteX117" fmla="*/ 188951 w 3586939"/>
              <a:gd name="connsiteY117" fmla="*/ 3115564 h 4418231"/>
              <a:gd name="connsiteX118" fmla="*/ 211517 w 3586939"/>
              <a:gd name="connsiteY118" fmla="*/ 3133692 h 4418231"/>
              <a:gd name="connsiteX119" fmla="*/ 542434 w 3586939"/>
              <a:gd name="connsiteY119" fmla="*/ 3154731 h 4418231"/>
              <a:gd name="connsiteX120" fmla="*/ 581079 w 3586939"/>
              <a:gd name="connsiteY120" fmla="*/ 3143328 h 4418231"/>
              <a:gd name="connsiteX121" fmla="*/ 586147 w 3586939"/>
              <a:gd name="connsiteY121" fmla="*/ 3067305 h 4418231"/>
              <a:gd name="connsiteX122" fmla="*/ 550353 w 3586939"/>
              <a:gd name="connsiteY122" fmla="*/ 3048616 h 4418231"/>
              <a:gd name="connsiteX123" fmla="*/ 512659 w 3586939"/>
              <a:gd name="connsiteY123" fmla="*/ 3062237 h 4418231"/>
              <a:gd name="connsiteX124" fmla="*/ 507591 w 3586939"/>
              <a:gd name="connsiteY124" fmla="*/ 3135725 h 4418231"/>
              <a:gd name="connsiteX125" fmla="*/ 542434 w 3586939"/>
              <a:gd name="connsiteY125" fmla="*/ 3154731 h 4418231"/>
              <a:gd name="connsiteX126" fmla="*/ 1000721 w 3586939"/>
              <a:gd name="connsiteY126" fmla="*/ 3197368 h 4418231"/>
              <a:gd name="connsiteX127" fmla="*/ 1046258 w 3586939"/>
              <a:gd name="connsiteY127" fmla="*/ 3178395 h 4418231"/>
              <a:gd name="connsiteX128" fmla="*/ 1046258 w 3586939"/>
              <a:gd name="connsiteY128" fmla="*/ 3087322 h 4418231"/>
              <a:gd name="connsiteX129" fmla="*/ 1000721 w 3586939"/>
              <a:gd name="connsiteY129" fmla="*/ 3068348 h 4418231"/>
              <a:gd name="connsiteX130" fmla="*/ 955185 w 3586939"/>
              <a:gd name="connsiteY130" fmla="*/ 3087322 h 4418231"/>
              <a:gd name="connsiteX131" fmla="*/ 955185 w 3586939"/>
              <a:gd name="connsiteY131" fmla="*/ 3178395 h 4418231"/>
              <a:gd name="connsiteX132" fmla="*/ 1000721 w 3586939"/>
              <a:gd name="connsiteY132" fmla="*/ 3197368 h 4418231"/>
              <a:gd name="connsiteX133" fmla="*/ 434990 w 3586939"/>
              <a:gd name="connsiteY133" fmla="*/ 3261049 h 4418231"/>
              <a:gd name="connsiteX134" fmla="*/ 464766 w 3586939"/>
              <a:gd name="connsiteY134" fmla="*/ 3251333 h 4418231"/>
              <a:gd name="connsiteX135" fmla="*/ 469782 w 3586939"/>
              <a:gd name="connsiteY135" fmla="*/ 3191155 h 4418231"/>
              <a:gd name="connsiteX136" fmla="*/ 442827 w 3586939"/>
              <a:gd name="connsiteY136" fmla="*/ 3178618 h 4418231"/>
              <a:gd name="connsiteX137" fmla="*/ 412111 w 3586939"/>
              <a:gd name="connsiteY137" fmla="*/ 3188648 h 4418231"/>
              <a:gd name="connsiteX138" fmla="*/ 407096 w 3586939"/>
              <a:gd name="connsiteY138" fmla="*/ 3246318 h 4418231"/>
              <a:gd name="connsiteX139" fmla="*/ 434990 w 3586939"/>
              <a:gd name="connsiteY139" fmla="*/ 3261049 h 4418231"/>
              <a:gd name="connsiteX140" fmla="*/ 849016 w 3586939"/>
              <a:gd name="connsiteY140" fmla="*/ 3271392 h 4418231"/>
              <a:gd name="connsiteX141" fmla="*/ 892269 w 3586939"/>
              <a:gd name="connsiteY141" fmla="*/ 3248825 h 4418231"/>
              <a:gd name="connsiteX142" fmla="*/ 884747 w 3586939"/>
              <a:gd name="connsiteY142" fmla="*/ 3158559 h 4418231"/>
              <a:gd name="connsiteX143" fmla="*/ 837732 w 3586939"/>
              <a:gd name="connsiteY143" fmla="*/ 3144455 h 4418231"/>
              <a:gd name="connsiteX144" fmla="*/ 794479 w 3586939"/>
              <a:gd name="connsiteY144" fmla="*/ 3166081 h 4418231"/>
              <a:gd name="connsiteX145" fmla="*/ 802001 w 3586939"/>
              <a:gd name="connsiteY145" fmla="*/ 3256348 h 4418231"/>
              <a:gd name="connsiteX146" fmla="*/ 849016 w 3586939"/>
              <a:gd name="connsiteY146" fmla="*/ 3271392 h 4418231"/>
              <a:gd name="connsiteX147" fmla="*/ 655314 w 3586939"/>
              <a:gd name="connsiteY147" fmla="*/ 3303988 h 4418231"/>
              <a:gd name="connsiteX148" fmla="*/ 691671 w 3586939"/>
              <a:gd name="connsiteY148" fmla="*/ 3288944 h 4418231"/>
              <a:gd name="connsiteX149" fmla="*/ 691671 w 3586939"/>
              <a:gd name="connsiteY149" fmla="*/ 3213722 h 4418231"/>
              <a:gd name="connsiteX150" fmla="*/ 654060 w 3586939"/>
              <a:gd name="connsiteY150" fmla="*/ 3198677 h 4418231"/>
              <a:gd name="connsiteX151" fmla="*/ 616449 w 3586939"/>
              <a:gd name="connsiteY151" fmla="*/ 3213722 h 4418231"/>
              <a:gd name="connsiteX152" fmla="*/ 618956 w 3586939"/>
              <a:gd name="connsiteY152" fmla="*/ 3288944 h 4418231"/>
              <a:gd name="connsiteX153" fmla="*/ 655314 w 3586939"/>
              <a:gd name="connsiteY153" fmla="*/ 3303988 h 4418231"/>
              <a:gd name="connsiteX154" fmla="*/ 1122644 w 3586939"/>
              <a:gd name="connsiteY154" fmla="*/ 3319033 h 4418231"/>
              <a:gd name="connsiteX155" fmla="*/ 1166836 w 3586939"/>
              <a:gd name="connsiteY155" fmla="*/ 3296466 h 4418231"/>
              <a:gd name="connsiteX156" fmla="*/ 1159314 w 3586939"/>
              <a:gd name="connsiteY156" fmla="*/ 3206200 h 4418231"/>
              <a:gd name="connsiteX157" fmla="*/ 1112301 w 3586939"/>
              <a:gd name="connsiteY157" fmla="*/ 3191155 h 4418231"/>
              <a:gd name="connsiteX158" fmla="*/ 1069049 w 3586939"/>
              <a:gd name="connsiteY158" fmla="*/ 3213722 h 4418231"/>
              <a:gd name="connsiteX159" fmla="*/ 1076571 w 3586939"/>
              <a:gd name="connsiteY159" fmla="*/ 3303988 h 4418231"/>
              <a:gd name="connsiteX160" fmla="*/ 1122644 w 3586939"/>
              <a:gd name="connsiteY160" fmla="*/ 3319033 h 4418231"/>
              <a:gd name="connsiteX161" fmla="*/ 331561 w 3586939"/>
              <a:gd name="connsiteY161" fmla="*/ 3325302 h 4418231"/>
              <a:gd name="connsiteX162" fmla="*/ 359458 w 3586939"/>
              <a:gd name="connsiteY162" fmla="*/ 3319033 h 4418231"/>
              <a:gd name="connsiteX163" fmla="*/ 371995 w 3586939"/>
              <a:gd name="connsiteY163" fmla="*/ 3268885 h 4418231"/>
              <a:gd name="connsiteX164" fmla="*/ 348488 w 3586939"/>
              <a:gd name="connsiteY164" fmla="*/ 3252273 h 4418231"/>
              <a:gd name="connsiteX165" fmla="*/ 319335 w 3586939"/>
              <a:gd name="connsiteY165" fmla="*/ 3256348 h 4418231"/>
              <a:gd name="connsiteX166" fmla="*/ 309305 w 3586939"/>
              <a:gd name="connsiteY166" fmla="*/ 3309003 h 4418231"/>
              <a:gd name="connsiteX167" fmla="*/ 331561 w 3586939"/>
              <a:gd name="connsiteY167" fmla="*/ 3325302 h 4418231"/>
              <a:gd name="connsiteX168" fmla="*/ 977299 w 3586939"/>
              <a:gd name="connsiteY168" fmla="*/ 3404598 h 4418231"/>
              <a:gd name="connsiteX169" fmla="*/ 1018719 w 3586939"/>
              <a:gd name="connsiteY169" fmla="*/ 3379210 h 4418231"/>
              <a:gd name="connsiteX170" fmla="*/ 1003541 w 3586939"/>
              <a:gd name="connsiteY170" fmla="*/ 3288944 h 4418231"/>
              <a:gd name="connsiteX171" fmla="*/ 956431 w 3586939"/>
              <a:gd name="connsiteY171" fmla="*/ 3278601 h 4418231"/>
              <a:gd name="connsiteX172" fmla="*/ 915011 w 3586939"/>
              <a:gd name="connsiteY172" fmla="*/ 3303988 h 4418231"/>
              <a:gd name="connsiteX173" fmla="*/ 930189 w 3586939"/>
              <a:gd name="connsiteY173" fmla="*/ 3394255 h 4418231"/>
              <a:gd name="connsiteX174" fmla="*/ 977299 w 3586939"/>
              <a:gd name="connsiteY174" fmla="*/ 3404598 h 4418231"/>
              <a:gd name="connsiteX175" fmla="*/ 563806 w 3586939"/>
              <a:gd name="connsiteY175" fmla="*/ 3427478 h 4418231"/>
              <a:gd name="connsiteX176" fmla="*/ 593895 w 3586939"/>
              <a:gd name="connsiteY176" fmla="*/ 3414314 h 4418231"/>
              <a:gd name="connsiteX177" fmla="*/ 593895 w 3586939"/>
              <a:gd name="connsiteY177" fmla="*/ 3356644 h 4418231"/>
              <a:gd name="connsiteX178" fmla="*/ 563806 w 3586939"/>
              <a:gd name="connsiteY178" fmla="*/ 3343481 h 4418231"/>
              <a:gd name="connsiteX179" fmla="*/ 533718 w 3586939"/>
              <a:gd name="connsiteY179" fmla="*/ 3356644 h 4418231"/>
              <a:gd name="connsiteX180" fmla="*/ 533718 w 3586939"/>
              <a:gd name="connsiteY180" fmla="*/ 3414314 h 4418231"/>
              <a:gd name="connsiteX181" fmla="*/ 563806 w 3586939"/>
              <a:gd name="connsiteY181" fmla="*/ 3427478 h 4418231"/>
              <a:gd name="connsiteX182" fmla="*/ 1253654 w 3586939"/>
              <a:gd name="connsiteY182" fmla="*/ 3429359 h 4418231"/>
              <a:gd name="connsiteX183" fmla="*/ 1294716 w 3586939"/>
              <a:gd name="connsiteY183" fmla="*/ 3404285 h 4418231"/>
              <a:gd name="connsiteX184" fmla="*/ 1279668 w 3586939"/>
              <a:gd name="connsiteY184" fmla="*/ 3314018 h 4418231"/>
              <a:gd name="connsiteX185" fmla="*/ 1232969 w 3586939"/>
              <a:gd name="connsiteY185" fmla="*/ 3302735 h 4418231"/>
              <a:gd name="connsiteX186" fmla="*/ 1191911 w 3586939"/>
              <a:gd name="connsiteY186" fmla="*/ 3329062 h 4418231"/>
              <a:gd name="connsiteX187" fmla="*/ 1206954 w 3586939"/>
              <a:gd name="connsiteY187" fmla="*/ 3416822 h 4418231"/>
              <a:gd name="connsiteX188" fmla="*/ 1253654 w 3586939"/>
              <a:gd name="connsiteY188" fmla="*/ 3429359 h 4418231"/>
              <a:gd name="connsiteX189" fmla="*/ 777863 w 3586939"/>
              <a:gd name="connsiteY189" fmla="*/ 3445343 h 4418231"/>
              <a:gd name="connsiteX190" fmla="*/ 814534 w 3586939"/>
              <a:gd name="connsiteY190" fmla="*/ 3426851 h 4418231"/>
              <a:gd name="connsiteX191" fmla="*/ 807011 w 3586939"/>
              <a:gd name="connsiteY191" fmla="*/ 3351629 h 4418231"/>
              <a:gd name="connsiteX192" fmla="*/ 768773 w 3586939"/>
              <a:gd name="connsiteY192" fmla="*/ 3340346 h 4418231"/>
              <a:gd name="connsiteX193" fmla="*/ 734297 w 3586939"/>
              <a:gd name="connsiteY193" fmla="*/ 3359151 h 4418231"/>
              <a:gd name="connsiteX194" fmla="*/ 739312 w 3586939"/>
              <a:gd name="connsiteY194" fmla="*/ 3431866 h 4418231"/>
              <a:gd name="connsiteX195" fmla="*/ 777863 w 3586939"/>
              <a:gd name="connsiteY195" fmla="*/ 3445343 h 4418231"/>
              <a:gd name="connsiteX196" fmla="*/ 468445 w 3586939"/>
              <a:gd name="connsiteY196" fmla="*/ 3504581 h 4418231"/>
              <a:gd name="connsiteX197" fmla="*/ 495809 w 3586939"/>
              <a:gd name="connsiteY197" fmla="*/ 3497058 h 4418231"/>
              <a:gd name="connsiteX198" fmla="*/ 503447 w 3586939"/>
              <a:gd name="connsiteY198" fmla="*/ 3444403 h 4418231"/>
              <a:gd name="connsiteX199" fmla="*/ 478626 w 3586939"/>
              <a:gd name="connsiteY199" fmla="*/ 3431240 h 4418231"/>
              <a:gd name="connsiteX200" fmla="*/ 449990 w 3586939"/>
              <a:gd name="connsiteY200" fmla="*/ 3436881 h 4418231"/>
              <a:gd name="connsiteX201" fmla="*/ 444900 w 3586939"/>
              <a:gd name="connsiteY201" fmla="*/ 3489536 h 4418231"/>
              <a:gd name="connsiteX202" fmla="*/ 468445 w 3586939"/>
              <a:gd name="connsiteY202" fmla="*/ 3504581 h 4418231"/>
              <a:gd name="connsiteX203" fmla="*/ 1091531 w 3586939"/>
              <a:gd name="connsiteY203" fmla="*/ 3527735 h 4418231"/>
              <a:gd name="connsiteX204" fmla="*/ 1154294 w 3586939"/>
              <a:gd name="connsiteY204" fmla="*/ 3497058 h 4418231"/>
              <a:gd name="connsiteX205" fmla="*/ 1131728 w 3586939"/>
              <a:gd name="connsiteY205" fmla="*/ 3409299 h 4418231"/>
              <a:gd name="connsiteX206" fmla="*/ 1108143 w 3586939"/>
              <a:gd name="connsiteY206" fmla="*/ 3401190 h 4418231"/>
              <a:gd name="connsiteX207" fmla="*/ 1043969 w 3586939"/>
              <a:gd name="connsiteY207" fmla="*/ 3431866 h 4418231"/>
              <a:gd name="connsiteX208" fmla="*/ 1066535 w 3586939"/>
              <a:gd name="connsiteY208" fmla="*/ 3519625 h 4418231"/>
              <a:gd name="connsiteX209" fmla="*/ 1091531 w 3586939"/>
              <a:gd name="connsiteY209" fmla="*/ 3527735 h 4418231"/>
              <a:gd name="connsiteX210" fmla="*/ 1369350 w 3586939"/>
              <a:gd name="connsiteY210" fmla="*/ 3529185 h 4418231"/>
              <a:gd name="connsiteX211" fmla="*/ 1433728 w 3586939"/>
              <a:gd name="connsiteY211" fmla="*/ 3499566 h 4418231"/>
              <a:gd name="connsiteX212" fmla="*/ 1410959 w 3586939"/>
              <a:gd name="connsiteY212" fmla="*/ 3411807 h 4418231"/>
              <a:gd name="connsiteX213" fmla="*/ 1387172 w 3586939"/>
              <a:gd name="connsiteY213" fmla="*/ 3403305 h 4418231"/>
              <a:gd name="connsiteX214" fmla="*/ 1322445 w 3586939"/>
              <a:gd name="connsiteY214" fmla="*/ 3431866 h 4418231"/>
              <a:gd name="connsiteX215" fmla="*/ 1345206 w 3586939"/>
              <a:gd name="connsiteY215" fmla="*/ 3519625 h 4418231"/>
              <a:gd name="connsiteX216" fmla="*/ 1369350 w 3586939"/>
              <a:gd name="connsiteY216" fmla="*/ 3529185 h 4418231"/>
              <a:gd name="connsiteX217" fmla="*/ 912105 w 3586939"/>
              <a:gd name="connsiteY217" fmla="*/ 3575101 h 4418231"/>
              <a:gd name="connsiteX218" fmla="*/ 945990 w 3586939"/>
              <a:gd name="connsiteY218" fmla="*/ 3554729 h 4418231"/>
              <a:gd name="connsiteX219" fmla="*/ 933323 w 3586939"/>
              <a:gd name="connsiteY219" fmla="*/ 3479507 h 4418231"/>
              <a:gd name="connsiteX220" fmla="*/ 894686 w 3586939"/>
              <a:gd name="connsiteY220" fmla="*/ 3471671 h 4418231"/>
              <a:gd name="connsiteX221" fmla="*/ 859850 w 3586939"/>
              <a:gd name="connsiteY221" fmla="*/ 3492044 h 4418231"/>
              <a:gd name="connsiteX222" fmla="*/ 872518 w 3586939"/>
              <a:gd name="connsiteY222" fmla="*/ 3567266 h 4418231"/>
              <a:gd name="connsiteX223" fmla="*/ 912105 w 3586939"/>
              <a:gd name="connsiteY223" fmla="*/ 3575101 h 4418231"/>
              <a:gd name="connsiteX224" fmla="*/ 702655 w 3586939"/>
              <a:gd name="connsiteY224" fmla="*/ 3581997 h 4418231"/>
              <a:gd name="connsiteX225" fmla="*/ 731804 w 3586939"/>
              <a:gd name="connsiteY225" fmla="*/ 3567266 h 4418231"/>
              <a:gd name="connsiteX226" fmla="*/ 726789 w 3586939"/>
              <a:gd name="connsiteY226" fmla="*/ 3509596 h 4418231"/>
              <a:gd name="connsiteX227" fmla="*/ 697015 w 3586939"/>
              <a:gd name="connsiteY227" fmla="*/ 3499879 h 4418231"/>
              <a:gd name="connsiteX228" fmla="*/ 669118 w 3586939"/>
              <a:gd name="connsiteY228" fmla="*/ 3514610 h 4418231"/>
              <a:gd name="connsiteX229" fmla="*/ 671627 w 3586939"/>
              <a:gd name="connsiteY229" fmla="*/ 3572281 h 4418231"/>
              <a:gd name="connsiteX230" fmla="*/ 702655 w 3586939"/>
              <a:gd name="connsiteY230" fmla="*/ 3581997 h 4418231"/>
              <a:gd name="connsiteX231" fmla="*/ 1516536 w 3586939"/>
              <a:gd name="connsiteY231" fmla="*/ 3618629 h 4418231"/>
              <a:gd name="connsiteX232" fmla="*/ 1579300 w 3586939"/>
              <a:gd name="connsiteY232" fmla="*/ 3582310 h 4418231"/>
              <a:gd name="connsiteX233" fmla="*/ 1549210 w 3586939"/>
              <a:gd name="connsiteY233" fmla="*/ 3497058 h 4418231"/>
              <a:gd name="connsiteX234" fmla="*/ 1525311 w 3586939"/>
              <a:gd name="connsiteY234" fmla="*/ 3490829 h 4418231"/>
              <a:gd name="connsiteX235" fmla="*/ 1463954 w 3586939"/>
              <a:gd name="connsiteY235" fmla="*/ 3527147 h 4418231"/>
              <a:gd name="connsiteX236" fmla="*/ 1491541 w 3586939"/>
              <a:gd name="connsiteY236" fmla="*/ 3612399 h 4418231"/>
              <a:gd name="connsiteX237" fmla="*/ 1516536 w 3586939"/>
              <a:gd name="connsiteY237" fmla="*/ 3618629 h 4418231"/>
              <a:gd name="connsiteX238" fmla="*/ 1239428 w 3586939"/>
              <a:gd name="connsiteY238" fmla="*/ 3639785 h 4418231"/>
              <a:gd name="connsiteX239" fmla="*/ 1299724 w 3586939"/>
              <a:gd name="connsiteY239" fmla="*/ 3604877 h 4418231"/>
              <a:gd name="connsiteX240" fmla="*/ 1269633 w 3586939"/>
              <a:gd name="connsiteY240" fmla="*/ 3519625 h 4418231"/>
              <a:gd name="connsiteX241" fmla="*/ 1246088 w 3586939"/>
              <a:gd name="connsiteY241" fmla="*/ 3513357 h 4418231"/>
              <a:gd name="connsiteX242" fmla="*/ 1184382 w 3586939"/>
              <a:gd name="connsiteY242" fmla="*/ 3547207 h 4418231"/>
              <a:gd name="connsiteX243" fmla="*/ 1214471 w 3586939"/>
              <a:gd name="connsiteY243" fmla="*/ 3632458 h 4418231"/>
              <a:gd name="connsiteX244" fmla="*/ 1239428 w 3586939"/>
              <a:gd name="connsiteY244" fmla="*/ 3639785 h 4418231"/>
              <a:gd name="connsiteX245" fmla="*/ 620227 w 3586939"/>
              <a:gd name="connsiteY245" fmla="*/ 3672577 h 4418231"/>
              <a:gd name="connsiteX246" fmla="*/ 646556 w 3586939"/>
              <a:gd name="connsiteY246" fmla="*/ 3662547 h 4418231"/>
              <a:gd name="connsiteX247" fmla="*/ 649062 w 3586939"/>
              <a:gd name="connsiteY247" fmla="*/ 3609892 h 4418231"/>
              <a:gd name="connsiteX248" fmla="*/ 623672 w 3586939"/>
              <a:gd name="connsiteY248" fmla="*/ 3598295 h 4418231"/>
              <a:gd name="connsiteX249" fmla="*/ 596405 w 3586939"/>
              <a:gd name="connsiteY249" fmla="*/ 3607384 h 4418231"/>
              <a:gd name="connsiteX250" fmla="*/ 593899 w 3586939"/>
              <a:gd name="connsiteY250" fmla="*/ 3660040 h 4418231"/>
              <a:gd name="connsiteX251" fmla="*/ 620227 w 3586939"/>
              <a:gd name="connsiteY251" fmla="*/ 3672577 h 4418231"/>
              <a:gd name="connsiteX252" fmla="*/ 1671924 w 3586939"/>
              <a:gd name="connsiteY252" fmla="*/ 3694517 h 4418231"/>
              <a:gd name="connsiteX253" fmla="*/ 1729744 w 3586939"/>
              <a:gd name="connsiteY253" fmla="*/ 3655025 h 4418231"/>
              <a:gd name="connsiteX254" fmla="*/ 1694645 w 3586939"/>
              <a:gd name="connsiteY254" fmla="*/ 3572281 h 4418231"/>
              <a:gd name="connsiteX255" fmla="*/ 1669731 w 3586939"/>
              <a:gd name="connsiteY255" fmla="*/ 3567893 h 4418231"/>
              <a:gd name="connsiteX256" fmla="*/ 1611901 w 3586939"/>
              <a:gd name="connsiteY256" fmla="*/ 3607384 h 4418231"/>
              <a:gd name="connsiteX257" fmla="*/ 1647009 w 3586939"/>
              <a:gd name="connsiteY257" fmla="*/ 3690129 h 4418231"/>
              <a:gd name="connsiteX258" fmla="*/ 1671924 w 3586939"/>
              <a:gd name="connsiteY258" fmla="*/ 3694517 h 4418231"/>
              <a:gd name="connsiteX259" fmla="*/ 1036205 w 3586939"/>
              <a:gd name="connsiteY259" fmla="*/ 3694752 h 4418231"/>
              <a:gd name="connsiteX260" fmla="*/ 1089097 w 3586939"/>
              <a:gd name="connsiteY260" fmla="*/ 3670069 h 4418231"/>
              <a:gd name="connsiteX261" fmla="*/ 1071545 w 3586939"/>
              <a:gd name="connsiteY261" fmla="*/ 3599862 h 4418231"/>
              <a:gd name="connsiteX262" fmla="*/ 1051720 w 3586939"/>
              <a:gd name="connsiteY262" fmla="*/ 3591674 h 4418231"/>
              <a:gd name="connsiteX263" fmla="*/ 998829 w 3586939"/>
              <a:gd name="connsiteY263" fmla="*/ 3617414 h 4418231"/>
              <a:gd name="connsiteX264" fmla="*/ 1016381 w 3586939"/>
              <a:gd name="connsiteY264" fmla="*/ 3687621 h 4418231"/>
              <a:gd name="connsiteX265" fmla="*/ 1036205 w 3586939"/>
              <a:gd name="connsiteY265" fmla="*/ 3694752 h 4418231"/>
              <a:gd name="connsiteX266" fmla="*/ 854354 w 3586939"/>
              <a:gd name="connsiteY266" fmla="*/ 3726173 h 4418231"/>
              <a:gd name="connsiteX267" fmla="*/ 882249 w 3586939"/>
              <a:gd name="connsiteY267" fmla="*/ 3710188 h 4418231"/>
              <a:gd name="connsiteX268" fmla="*/ 872220 w 3586939"/>
              <a:gd name="connsiteY268" fmla="*/ 3652518 h 4418231"/>
              <a:gd name="connsiteX269" fmla="*/ 841503 w 3586939"/>
              <a:gd name="connsiteY269" fmla="*/ 3644056 h 4418231"/>
              <a:gd name="connsiteX270" fmla="*/ 814548 w 3586939"/>
              <a:gd name="connsiteY270" fmla="*/ 3660040 h 4418231"/>
              <a:gd name="connsiteX271" fmla="*/ 824578 w 3586939"/>
              <a:gd name="connsiteY271" fmla="*/ 3717710 h 4418231"/>
              <a:gd name="connsiteX272" fmla="*/ 854354 w 3586939"/>
              <a:gd name="connsiteY272" fmla="*/ 3726173 h 4418231"/>
              <a:gd name="connsiteX273" fmla="*/ 1396551 w 3586939"/>
              <a:gd name="connsiteY273" fmla="*/ 3739258 h 4418231"/>
              <a:gd name="connsiteX274" fmla="*/ 1453815 w 3586939"/>
              <a:gd name="connsiteY274" fmla="*/ 3697651 h 4418231"/>
              <a:gd name="connsiteX275" fmla="*/ 1418408 w 3586939"/>
              <a:gd name="connsiteY275" fmla="*/ 3614907 h 4418231"/>
              <a:gd name="connsiteX276" fmla="*/ 1393270 w 3586939"/>
              <a:gd name="connsiteY276" fmla="*/ 3610910 h 4418231"/>
              <a:gd name="connsiteX277" fmla="*/ 1334936 w 3586939"/>
              <a:gd name="connsiteY277" fmla="*/ 3652518 h 4418231"/>
              <a:gd name="connsiteX278" fmla="*/ 1370348 w 3586939"/>
              <a:gd name="connsiteY278" fmla="*/ 3735262 h 4418231"/>
              <a:gd name="connsiteX279" fmla="*/ 1396551 w 3586939"/>
              <a:gd name="connsiteY279" fmla="*/ 3739258 h 4418231"/>
              <a:gd name="connsiteX280" fmla="*/ 1832677 w 3586939"/>
              <a:gd name="connsiteY280" fmla="*/ 3758886 h 4418231"/>
              <a:gd name="connsiteX281" fmla="*/ 1888877 w 3586939"/>
              <a:gd name="connsiteY281" fmla="*/ 3712695 h 4418231"/>
              <a:gd name="connsiteX282" fmla="*/ 1845878 w 3586939"/>
              <a:gd name="connsiteY282" fmla="*/ 3634966 h 4418231"/>
              <a:gd name="connsiteX283" fmla="*/ 1819710 w 3586939"/>
              <a:gd name="connsiteY283" fmla="*/ 3632458 h 4418231"/>
              <a:gd name="connsiteX284" fmla="*/ 1764937 w 3586939"/>
              <a:gd name="connsiteY284" fmla="*/ 3677592 h 4418231"/>
              <a:gd name="connsiteX285" fmla="*/ 1807935 w 3586939"/>
              <a:gd name="connsiteY285" fmla="*/ 3755321 h 4418231"/>
              <a:gd name="connsiteX286" fmla="*/ 1832677 w 3586939"/>
              <a:gd name="connsiteY286" fmla="*/ 3758886 h 4418231"/>
              <a:gd name="connsiteX287" fmla="*/ 1943283 w 3586939"/>
              <a:gd name="connsiteY287" fmla="*/ 3790788 h 4418231"/>
              <a:gd name="connsiteX288" fmla="*/ 1943283 w 3586939"/>
              <a:gd name="connsiteY288" fmla="*/ 3701080 h 4418231"/>
              <a:gd name="connsiteX289" fmla="*/ 1934413 w 3586939"/>
              <a:gd name="connsiteY289" fmla="*/ 3709405 h 4418231"/>
              <a:gd name="connsiteX290" fmla="*/ 1924069 w 3586939"/>
              <a:gd name="connsiteY290" fmla="*/ 3732755 h 4418231"/>
              <a:gd name="connsiteX291" fmla="*/ 1933158 w 3586939"/>
              <a:gd name="connsiteY291" fmla="*/ 3780709 h 4418231"/>
              <a:gd name="connsiteX292" fmla="*/ 1943283 w 3586939"/>
              <a:gd name="connsiteY292" fmla="*/ 3790788 h 4418231"/>
              <a:gd name="connsiteX293" fmla="*/ 1187707 w 3586939"/>
              <a:gd name="connsiteY293" fmla="*/ 3805704 h 4418231"/>
              <a:gd name="connsiteX294" fmla="*/ 1239540 w 3586939"/>
              <a:gd name="connsiteY294" fmla="*/ 3775380 h 4418231"/>
              <a:gd name="connsiteX295" fmla="*/ 1214465 w 3586939"/>
              <a:gd name="connsiteY295" fmla="*/ 3705173 h 4418231"/>
              <a:gd name="connsiteX296" fmla="*/ 1194681 w 3586939"/>
              <a:gd name="connsiteY296" fmla="*/ 3699924 h 4418231"/>
              <a:gd name="connsiteX297" fmla="*/ 1144259 w 3586939"/>
              <a:gd name="connsiteY297" fmla="*/ 3730247 h 4418231"/>
              <a:gd name="connsiteX298" fmla="*/ 1166825 w 3586939"/>
              <a:gd name="connsiteY298" fmla="*/ 3800454 h 4418231"/>
              <a:gd name="connsiteX299" fmla="*/ 1187707 w 3586939"/>
              <a:gd name="connsiteY299" fmla="*/ 3805704 h 4418231"/>
              <a:gd name="connsiteX300" fmla="*/ 1561510 w 3586939"/>
              <a:gd name="connsiteY300" fmla="*/ 3825176 h 4418231"/>
              <a:gd name="connsiteX301" fmla="*/ 1614403 w 3586939"/>
              <a:gd name="connsiteY301" fmla="*/ 3780395 h 4418231"/>
              <a:gd name="connsiteX302" fmla="*/ 1571774 w 3586939"/>
              <a:gd name="connsiteY302" fmla="*/ 3700158 h 4418231"/>
              <a:gd name="connsiteX303" fmla="*/ 1547289 w 3586939"/>
              <a:gd name="connsiteY303" fmla="*/ 3698004 h 4418231"/>
              <a:gd name="connsiteX304" fmla="*/ 1494043 w 3586939"/>
              <a:gd name="connsiteY304" fmla="*/ 3742784 h 4418231"/>
              <a:gd name="connsiteX305" fmla="*/ 1536670 w 3586939"/>
              <a:gd name="connsiteY305" fmla="*/ 3823021 h 4418231"/>
              <a:gd name="connsiteX306" fmla="*/ 1561510 w 3586939"/>
              <a:gd name="connsiteY306" fmla="*/ 3825176 h 4418231"/>
              <a:gd name="connsiteX307" fmla="*/ 784148 w 3586939"/>
              <a:gd name="connsiteY307" fmla="*/ 3827096 h 4418231"/>
              <a:gd name="connsiteX308" fmla="*/ 809536 w 3586939"/>
              <a:gd name="connsiteY308" fmla="*/ 3815499 h 4418231"/>
              <a:gd name="connsiteX309" fmla="*/ 807029 w 3586939"/>
              <a:gd name="connsiteY309" fmla="*/ 3762843 h 4418231"/>
              <a:gd name="connsiteX310" fmla="*/ 780701 w 3586939"/>
              <a:gd name="connsiteY310" fmla="*/ 3752814 h 4418231"/>
              <a:gd name="connsiteX311" fmla="*/ 754373 w 3586939"/>
              <a:gd name="connsiteY311" fmla="*/ 3765351 h 4418231"/>
              <a:gd name="connsiteX312" fmla="*/ 756881 w 3586939"/>
              <a:gd name="connsiteY312" fmla="*/ 3818006 h 4418231"/>
              <a:gd name="connsiteX313" fmla="*/ 784148 w 3586939"/>
              <a:gd name="connsiteY313" fmla="*/ 3827096 h 4418231"/>
              <a:gd name="connsiteX314" fmla="*/ 1018728 w 3586939"/>
              <a:gd name="connsiteY314" fmla="*/ 3856871 h 4418231"/>
              <a:gd name="connsiteX315" fmla="*/ 1043815 w 3586939"/>
              <a:gd name="connsiteY315" fmla="*/ 3838066 h 4418231"/>
              <a:gd name="connsiteX316" fmla="*/ 1031113 w 3586939"/>
              <a:gd name="connsiteY316" fmla="*/ 3780395 h 4418231"/>
              <a:gd name="connsiteX317" fmla="*/ 999039 w 3586939"/>
              <a:gd name="connsiteY317" fmla="*/ 3776635 h 4418231"/>
              <a:gd name="connsiteX318" fmla="*/ 972682 w 3586939"/>
              <a:gd name="connsiteY318" fmla="*/ 3795440 h 4418231"/>
              <a:gd name="connsiteX319" fmla="*/ 987925 w 3586939"/>
              <a:gd name="connsiteY319" fmla="*/ 3853110 h 4418231"/>
              <a:gd name="connsiteX320" fmla="*/ 1018728 w 3586939"/>
              <a:gd name="connsiteY320" fmla="*/ 3856871 h 4418231"/>
              <a:gd name="connsiteX321" fmla="*/ 1707176 w 3586939"/>
              <a:gd name="connsiteY321" fmla="*/ 3898243 h 4418231"/>
              <a:gd name="connsiteX322" fmla="*/ 1782395 w 3586939"/>
              <a:gd name="connsiteY322" fmla="*/ 3848095 h 4418231"/>
              <a:gd name="connsiteX323" fmla="*/ 1732251 w 3586939"/>
              <a:gd name="connsiteY323" fmla="*/ 3772873 h 4418231"/>
              <a:gd name="connsiteX324" fmla="*/ 1707803 w 3586939"/>
              <a:gd name="connsiteY324" fmla="*/ 3772599 h 4418231"/>
              <a:gd name="connsiteX325" fmla="*/ 1657030 w 3586939"/>
              <a:gd name="connsiteY325" fmla="*/ 3823021 h 4418231"/>
              <a:gd name="connsiteX326" fmla="*/ 1707176 w 3586939"/>
              <a:gd name="connsiteY326" fmla="*/ 3898243 h 4418231"/>
              <a:gd name="connsiteX327" fmla="*/ 1348142 w 3586939"/>
              <a:gd name="connsiteY327" fmla="*/ 3902749 h 4418231"/>
              <a:gd name="connsiteX328" fmla="*/ 1397506 w 3586939"/>
              <a:gd name="connsiteY328" fmla="*/ 3870662 h 4418231"/>
              <a:gd name="connsiteX329" fmla="*/ 1367417 w 3586939"/>
              <a:gd name="connsiteY329" fmla="*/ 3800454 h 4418231"/>
              <a:gd name="connsiteX330" fmla="*/ 1346613 w 3586939"/>
              <a:gd name="connsiteY330" fmla="*/ 3797046 h 4418231"/>
              <a:gd name="connsiteX331" fmla="*/ 1299719 w 3586939"/>
              <a:gd name="connsiteY331" fmla="*/ 3830543 h 4418231"/>
              <a:gd name="connsiteX332" fmla="*/ 1327299 w 3586939"/>
              <a:gd name="connsiteY332" fmla="*/ 3898243 h 4418231"/>
              <a:gd name="connsiteX333" fmla="*/ 1348142 w 3586939"/>
              <a:gd name="connsiteY333" fmla="*/ 3902749 h 4418231"/>
              <a:gd name="connsiteX334" fmla="*/ 1883251 w 3586939"/>
              <a:gd name="connsiteY334" fmla="*/ 3955914 h 4418231"/>
              <a:gd name="connsiteX335" fmla="*/ 1931332 w 3586939"/>
              <a:gd name="connsiteY335" fmla="*/ 3943377 h 4418231"/>
              <a:gd name="connsiteX336" fmla="*/ 1943283 w 3586939"/>
              <a:gd name="connsiteY336" fmla="*/ 3930132 h 4418231"/>
              <a:gd name="connsiteX337" fmla="*/ 1943283 w 3586939"/>
              <a:gd name="connsiteY337" fmla="*/ 3856572 h 4418231"/>
              <a:gd name="connsiteX338" fmla="*/ 1942087 w 3586939"/>
              <a:gd name="connsiteY338" fmla="*/ 3854364 h 4418231"/>
              <a:gd name="connsiteX339" fmla="*/ 1900964 w 3586939"/>
              <a:gd name="connsiteY339" fmla="*/ 3830543 h 4418231"/>
              <a:gd name="connsiteX340" fmla="*/ 1827577 w 3586939"/>
              <a:gd name="connsiteY340" fmla="*/ 3885706 h 4418231"/>
              <a:gd name="connsiteX341" fmla="*/ 1883251 w 3586939"/>
              <a:gd name="connsiteY341" fmla="*/ 3955914 h 4418231"/>
              <a:gd name="connsiteX342" fmla="*/ 961304 w 3586939"/>
              <a:gd name="connsiteY342" fmla="*/ 3967197 h 4418231"/>
              <a:gd name="connsiteX343" fmla="*/ 986121 w 3586939"/>
              <a:gd name="connsiteY343" fmla="*/ 3953406 h 4418231"/>
              <a:gd name="connsiteX344" fmla="*/ 981031 w 3586939"/>
              <a:gd name="connsiteY344" fmla="*/ 3900751 h 4418231"/>
              <a:gd name="connsiteX345" fmla="*/ 952394 w 3586939"/>
              <a:gd name="connsiteY345" fmla="*/ 3893228 h 4418231"/>
              <a:gd name="connsiteX346" fmla="*/ 927576 w 3586939"/>
              <a:gd name="connsiteY346" fmla="*/ 3908273 h 4418231"/>
              <a:gd name="connsiteX347" fmla="*/ 932668 w 3586939"/>
              <a:gd name="connsiteY347" fmla="*/ 3958421 h 4418231"/>
              <a:gd name="connsiteX348" fmla="*/ 961304 w 3586939"/>
              <a:gd name="connsiteY348" fmla="*/ 3967197 h 4418231"/>
              <a:gd name="connsiteX349" fmla="*/ 1193169 w 3586939"/>
              <a:gd name="connsiteY349" fmla="*/ 3973465 h 4418231"/>
              <a:gd name="connsiteX350" fmla="*/ 1216989 w 3586939"/>
              <a:gd name="connsiteY350" fmla="*/ 3953406 h 4418231"/>
              <a:gd name="connsiteX351" fmla="*/ 1196929 w 3586939"/>
              <a:gd name="connsiteY351" fmla="*/ 3898243 h 4418231"/>
              <a:gd name="connsiteX352" fmla="*/ 1181260 w 3586939"/>
              <a:gd name="connsiteY352" fmla="*/ 3893934 h 4418231"/>
              <a:gd name="connsiteX353" fmla="*/ 1141768 w 3586939"/>
              <a:gd name="connsiteY353" fmla="*/ 3915795 h 4418231"/>
              <a:gd name="connsiteX354" fmla="*/ 1161827 w 3586939"/>
              <a:gd name="connsiteY354" fmla="*/ 3970958 h 4418231"/>
              <a:gd name="connsiteX355" fmla="*/ 1193169 w 3586939"/>
              <a:gd name="connsiteY355" fmla="*/ 3973465 h 4418231"/>
              <a:gd name="connsiteX356" fmla="*/ 1517312 w 3586939"/>
              <a:gd name="connsiteY356" fmla="*/ 3987569 h 4418231"/>
              <a:gd name="connsiteX357" fmla="*/ 1561740 w 3586939"/>
              <a:gd name="connsiteY357" fmla="*/ 3950899 h 4418231"/>
              <a:gd name="connsiteX358" fmla="*/ 1529144 w 3586939"/>
              <a:gd name="connsiteY358" fmla="*/ 3885706 h 4418231"/>
              <a:gd name="connsiteX359" fmla="*/ 1508340 w 3586939"/>
              <a:gd name="connsiteY359" fmla="*/ 3882689 h 4418231"/>
              <a:gd name="connsiteX360" fmla="*/ 1461443 w 3586939"/>
              <a:gd name="connsiteY360" fmla="*/ 3918303 h 4418231"/>
              <a:gd name="connsiteX361" fmla="*/ 1496547 w 3586939"/>
              <a:gd name="connsiteY361" fmla="*/ 3986002 h 4418231"/>
              <a:gd name="connsiteX362" fmla="*/ 1517312 w 3586939"/>
              <a:gd name="connsiteY362" fmla="*/ 3987569 h 4418231"/>
              <a:gd name="connsiteX363" fmla="*/ 1669560 w 3586939"/>
              <a:gd name="connsiteY363" fmla="*/ 4059917 h 4418231"/>
              <a:gd name="connsiteX364" fmla="*/ 1732244 w 3586939"/>
              <a:gd name="connsiteY364" fmla="*/ 4019362 h 4418231"/>
              <a:gd name="connsiteX365" fmla="*/ 1694634 w 3586939"/>
              <a:gd name="connsiteY365" fmla="*/ 3955996 h 4418231"/>
              <a:gd name="connsiteX366" fmla="*/ 1672812 w 3586939"/>
              <a:gd name="connsiteY366" fmla="*/ 3954807 h 4418231"/>
              <a:gd name="connsiteX367" fmla="*/ 1629442 w 3586939"/>
              <a:gd name="connsiteY367" fmla="*/ 3994016 h 4418231"/>
              <a:gd name="connsiteX368" fmla="*/ 1669560 w 3586939"/>
              <a:gd name="connsiteY368" fmla="*/ 4059917 h 4418231"/>
              <a:gd name="connsiteX369" fmla="*/ 1342358 w 3586939"/>
              <a:gd name="connsiteY369" fmla="*/ 4077421 h 4418231"/>
              <a:gd name="connsiteX370" fmla="*/ 1397519 w 3586939"/>
              <a:gd name="connsiteY370" fmla="*/ 4054550 h 4418231"/>
              <a:gd name="connsiteX371" fmla="*/ 1372447 w 3586939"/>
              <a:gd name="connsiteY371" fmla="*/ 3998641 h 4418231"/>
              <a:gd name="connsiteX372" fmla="*/ 1356817 w 3586939"/>
              <a:gd name="connsiteY372" fmla="*/ 3996180 h 4418231"/>
              <a:gd name="connsiteX373" fmla="*/ 1319787 w 3586939"/>
              <a:gd name="connsiteY373" fmla="*/ 4024054 h 4418231"/>
              <a:gd name="connsiteX374" fmla="*/ 1342358 w 3586939"/>
              <a:gd name="connsiteY374" fmla="*/ 4077421 h 4418231"/>
              <a:gd name="connsiteX375" fmla="*/ 1149606 w 3586939"/>
              <a:gd name="connsiteY375" fmla="*/ 4093821 h 4418231"/>
              <a:gd name="connsiteX376" fmla="*/ 1171859 w 3586939"/>
              <a:gd name="connsiteY376" fmla="*/ 4077522 h 4418231"/>
              <a:gd name="connsiteX377" fmla="*/ 1161829 w 3586939"/>
              <a:gd name="connsiteY377" fmla="*/ 4024867 h 4418231"/>
              <a:gd name="connsiteX378" fmla="*/ 1133935 w 3586939"/>
              <a:gd name="connsiteY378" fmla="*/ 4020793 h 4418231"/>
              <a:gd name="connsiteX379" fmla="*/ 1111683 w 3586939"/>
              <a:gd name="connsiteY379" fmla="*/ 4037404 h 4418231"/>
              <a:gd name="connsiteX380" fmla="*/ 1121712 w 3586939"/>
              <a:gd name="connsiteY380" fmla="*/ 4087552 h 4418231"/>
              <a:gd name="connsiteX381" fmla="*/ 1149606 w 3586939"/>
              <a:gd name="connsiteY381" fmla="*/ 4093821 h 4418231"/>
              <a:gd name="connsiteX382" fmla="*/ 1848114 w 3586939"/>
              <a:gd name="connsiteY382" fmla="*/ 4117641 h 4418231"/>
              <a:gd name="connsiteX383" fmla="*/ 1908960 w 3586939"/>
              <a:gd name="connsiteY383" fmla="*/ 4075015 h 4418231"/>
              <a:gd name="connsiteX384" fmla="*/ 1865861 w 3586939"/>
              <a:gd name="connsiteY384" fmla="*/ 4014837 h 4418231"/>
              <a:gd name="connsiteX385" fmla="*/ 1805013 w 3586939"/>
              <a:gd name="connsiteY385" fmla="*/ 4057463 h 4418231"/>
              <a:gd name="connsiteX386" fmla="*/ 1848114 w 3586939"/>
              <a:gd name="connsiteY386" fmla="*/ 4117641 h 4418231"/>
              <a:gd name="connsiteX387" fmla="*/ 1534171 w 3586939"/>
              <a:gd name="connsiteY387" fmla="*/ 4167789 h 4418231"/>
              <a:gd name="connsiteX388" fmla="*/ 1586828 w 3586939"/>
              <a:gd name="connsiteY388" fmla="*/ 4140207 h 4418231"/>
              <a:gd name="connsiteX389" fmla="*/ 1559243 w 3586939"/>
              <a:gd name="connsiteY389" fmla="*/ 4087552 h 4418231"/>
              <a:gd name="connsiteX390" fmla="*/ 1542553 w 3586939"/>
              <a:gd name="connsiteY390" fmla="*/ 4085515 h 4418231"/>
              <a:gd name="connsiteX391" fmla="*/ 1506589 w 3586939"/>
              <a:gd name="connsiteY391" fmla="*/ 4115133 h 4418231"/>
              <a:gd name="connsiteX392" fmla="*/ 1534171 w 3586939"/>
              <a:gd name="connsiteY392" fmla="*/ 4167789 h 4418231"/>
              <a:gd name="connsiteX393" fmla="*/ 1347373 w 3586939"/>
              <a:gd name="connsiteY393" fmla="*/ 4201952 h 4418231"/>
              <a:gd name="connsiteX394" fmla="*/ 1369939 w 3586939"/>
              <a:gd name="connsiteY394" fmla="*/ 4185341 h 4418231"/>
              <a:gd name="connsiteX395" fmla="*/ 1354896 w 3586939"/>
              <a:gd name="connsiteY395" fmla="*/ 4132685 h 4418231"/>
              <a:gd name="connsiteX396" fmla="*/ 1339617 w 3586939"/>
              <a:gd name="connsiteY396" fmla="*/ 4128337 h 4418231"/>
              <a:gd name="connsiteX397" fmla="*/ 1302242 w 3586939"/>
              <a:gd name="connsiteY397" fmla="*/ 4147730 h 4418231"/>
              <a:gd name="connsiteX398" fmla="*/ 1317281 w 3586939"/>
              <a:gd name="connsiteY398" fmla="*/ 4197878 h 4418231"/>
              <a:gd name="connsiteX399" fmla="*/ 1347373 w 3586939"/>
              <a:gd name="connsiteY399" fmla="*/ 4201952 h 4418231"/>
              <a:gd name="connsiteX400" fmla="*/ 1747459 w 3586939"/>
              <a:gd name="connsiteY400" fmla="*/ 4240739 h 4418231"/>
              <a:gd name="connsiteX401" fmla="*/ 1779896 w 3586939"/>
              <a:gd name="connsiteY401" fmla="*/ 4210415 h 4418231"/>
              <a:gd name="connsiteX402" fmla="*/ 1749809 w 3586939"/>
              <a:gd name="connsiteY402" fmla="*/ 4160267 h 4418231"/>
              <a:gd name="connsiteX403" fmla="*/ 1733161 w 3586939"/>
              <a:gd name="connsiteY403" fmla="*/ 4160032 h 4418231"/>
              <a:gd name="connsiteX404" fmla="*/ 1699663 w 3586939"/>
              <a:gd name="connsiteY404" fmla="*/ 4190356 h 4418231"/>
              <a:gd name="connsiteX405" fmla="*/ 1732258 w 3586939"/>
              <a:gd name="connsiteY405" fmla="*/ 4240504 h 4418231"/>
              <a:gd name="connsiteX406" fmla="*/ 1747459 w 3586939"/>
              <a:gd name="connsiteY406" fmla="*/ 4240739 h 4418231"/>
              <a:gd name="connsiteX407" fmla="*/ 1553918 w 3586939"/>
              <a:gd name="connsiteY407" fmla="*/ 4293473 h 4418231"/>
              <a:gd name="connsiteX408" fmla="*/ 1574292 w 3586939"/>
              <a:gd name="connsiteY408" fmla="*/ 4273100 h 4418231"/>
              <a:gd name="connsiteX409" fmla="*/ 1554231 w 3586939"/>
              <a:gd name="connsiteY409" fmla="*/ 4225459 h 4418231"/>
              <a:gd name="connsiteX410" fmla="*/ 1540438 w 3586939"/>
              <a:gd name="connsiteY410" fmla="*/ 4221503 h 4418231"/>
              <a:gd name="connsiteX411" fmla="*/ 1506590 w 3586939"/>
              <a:gd name="connsiteY411" fmla="*/ 4243011 h 4418231"/>
              <a:gd name="connsiteX412" fmla="*/ 1524141 w 3586939"/>
              <a:gd name="connsiteY412" fmla="*/ 4293159 h 4418231"/>
              <a:gd name="connsiteX413" fmla="*/ 1553918 w 3586939"/>
              <a:gd name="connsiteY413" fmla="*/ 4293473 h 4418231"/>
              <a:gd name="connsiteX414" fmla="*/ 1934102 w 3586939"/>
              <a:gd name="connsiteY414" fmla="*/ 4298174 h 4418231"/>
              <a:gd name="connsiteX415" fmla="*/ 1943283 w 3586939"/>
              <a:gd name="connsiteY415" fmla="*/ 4295787 h 4418231"/>
              <a:gd name="connsiteX416" fmla="*/ 1943283 w 3586939"/>
              <a:gd name="connsiteY416" fmla="*/ 4216277 h 4418231"/>
              <a:gd name="connsiteX417" fmla="*/ 1914357 w 3586939"/>
              <a:gd name="connsiteY417" fmla="*/ 4223579 h 4418231"/>
              <a:gd name="connsiteX418" fmla="*/ 1898999 w 3586939"/>
              <a:gd name="connsiteY418" fmla="*/ 4250533 h 4418231"/>
              <a:gd name="connsiteX419" fmla="*/ 1934102 w 3586939"/>
              <a:gd name="connsiteY419" fmla="*/ 4298174 h 4418231"/>
              <a:gd name="connsiteX420" fmla="*/ 1737277 w 3586939"/>
              <a:gd name="connsiteY420" fmla="*/ 4370889 h 4418231"/>
              <a:gd name="connsiteX421" fmla="*/ 1784911 w 3586939"/>
              <a:gd name="connsiteY421" fmla="*/ 4345815 h 4418231"/>
              <a:gd name="connsiteX422" fmla="*/ 1762348 w 3586939"/>
              <a:gd name="connsiteY422" fmla="*/ 4298174 h 4418231"/>
              <a:gd name="connsiteX423" fmla="*/ 1714709 w 3586939"/>
              <a:gd name="connsiteY423" fmla="*/ 4323248 h 4418231"/>
              <a:gd name="connsiteX424" fmla="*/ 1737277 w 3586939"/>
              <a:gd name="connsiteY424" fmla="*/ 4370889 h 4418231"/>
              <a:gd name="connsiteX425" fmla="*/ 1943283 w 3586939"/>
              <a:gd name="connsiteY425" fmla="*/ 4418231 h 4418231"/>
              <a:gd name="connsiteX426" fmla="*/ 1943283 w 3586939"/>
              <a:gd name="connsiteY426" fmla="*/ 4364322 h 4418231"/>
              <a:gd name="connsiteX427" fmla="*/ 1942793 w 3586939"/>
              <a:gd name="connsiteY427" fmla="*/ 4364561 h 4418231"/>
              <a:gd name="connsiteX428" fmla="*/ 1931598 w 3586939"/>
              <a:gd name="connsiteY428" fmla="*/ 4383426 h 4418231"/>
              <a:gd name="connsiteX429" fmla="*/ 1934731 w 3586939"/>
              <a:gd name="connsiteY429" fmla="*/ 4411634 h 4418231"/>
              <a:gd name="connsiteX430" fmla="*/ 1943283 w 3586939"/>
              <a:gd name="connsiteY430" fmla="*/ 4418231 h 4418231"/>
              <a:gd name="connsiteX0" fmla="*/ 3580197 w 3586939"/>
              <a:gd name="connsiteY0" fmla="*/ 0 h 4411470"/>
              <a:gd name="connsiteX1" fmla="*/ 3586939 w 3586939"/>
              <a:gd name="connsiteY1" fmla="*/ 5511 h 4411470"/>
              <a:gd name="connsiteX2" fmla="*/ 3580197 w 3586939"/>
              <a:gd name="connsiteY2" fmla="*/ 0 h 4411470"/>
              <a:gd name="connsiteX3" fmla="*/ 651680 w 3586939"/>
              <a:gd name="connsiteY3" fmla="*/ 2622343 h 4411470"/>
              <a:gd name="connsiteX4" fmla="*/ 676637 w 3586939"/>
              <a:gd name="connsiteY4" fmla="*/ 2616467 h 4411470"/>
              <a:gd name="connsiteX5" fmla="*/ 677147 w 3586939"/>
              <a:gd name="connsiteY5" fmla="*/ 2616063 h 4411470"/>
              <a:gd name="connsiteX6" fmla="*/ 623586 w 3586939"/>
              <a:gd name="connsiteY6" fmla="*/ 2616063 h 4411470"/>
              <a:gd name="connsiteX7" fmla="*/ 627429 w 3586939"/>
              <a:gd name="connsiteY7" fmla="*/ 2618347 h 4411470"/>
              <a:gd name="connsiteX8" fmla="*/ 651680 w 3586939"/>
              <a:gd name="connsiteY8" fmla="*/ 2622343 h 4411470"/>
              <a:gd name="connsiteX9" fmla="*/ 484502 w 3586939"/>
              <a:gd name="connsiteY9" fmla="*/ 2643539 h 4411470"/>
              <a:gd name="connsiteX10" fmla="*/ 508291 w 3586939"/>
              <a:gd name="connsiteY10" fmla="*/ 2634018 h 4411470"/>
              <a:gd name="connsiteX11" fmla="*/ 527139 w 3586939"/>
              <a:gd name="connsiteY11" fmla="*/ 2617485 h 4411470"/>
              <a:gd name="connsiteX12" fmla="*/ 527830 w 3586939"/>
              <a:gd name="connsiteY12" fmla="*/ 2616063 h 4411470"/>
              <a:gd name="connsiteX13" fmla="*/ 423927 w 3586939"/>
              <a:gd name="connsiteY13" fmla="*/ 2616063 h 4411470"/>
              <a:gd name="connsiteX14" fmla="*/ 437872 w 3586939"/>
              <a:gd name="connsiteY14" fmla="*/ 2631550 h 4411470"/>
              <a:gd name="connsiteX15" fmla="*/ 484502 w 3586939"/>
              <a:gd name="connsiteY15" fmla="*/ 2643539 h 4411470"/>
              <a:gd name="connsiteX16" fmla="*/ 302043 w 3586939"/>
              <a:gd name="connsiteY16" fmla="*/ 2654352 h 4411470"/>
              <a:gd name="connsiteX17" fmla="*/ 321828 w 3586939"/>
              <a:gd name="connsiteY17" fmla="*/ 2649063 h 4411470"/>
              <a:gd name="connsiteX18" fmla="*/ 347217 w 3586939"/>
              <a:gd name="connsiteY18" fmla="*/ 2618661 h 4411470"/>
              <a:gd name="connsiteX19" fmla="*/ 347033 w 3586939"/>
              <a:gd name="connsiteY19" fmla="*/ 2616063 h 4411470"/>
              <a:gd name="connsiteX20" fmla="*/ 250389 w 3586939"/>
              <a:gd name="connsiteY20" fmla="*/ 2616063 h 4411470"/>
              <a:gd name="connsiteX21" fmla="*/ 251621 w 3586939"/>
              <a:gd name="connsiteY21" fmla="*/ 2626496 h 4411470"/>
              <a:gd name="connsiteX22" fmla="*/ 302043 w 3586939"/>
              <a:gd name="connsiteY22" fmla="*/ 2654352 h 4411470"/>
              <a:gd name="connsiteX23" fmla="*/ 144129 w 3586939"/>
              <a:gd name="connsiteY23" fmla="*/ 2699211 h 4411470"/>
              <a:gd name="connsiteX24" fmla="*/ 176411 w 3586939"/>
              <a:gd name="connsiteY24" fmla="*/ 2696703 h 4411470"/>
              <a:gd name="connsiteX25" fmla="*/ 193962 w 3586939"/>
              <a:gd name="connsiteY25" fmla="*/ 2641541 h 4411470"/>
              <a:gd name="connsiteX26" fmla="*/ 154471 w 3586939"/>
              <a:gd name="connsiteY26" fmla="*/ 2617563 h 4411470"/>
              <a:gd name="connsiteX27" fmla="*/ 138800 w 3586939"/>
              <a:gd name="connsiteY27" fmla="*/ 2621481 h 4411470"/>
              <a:gd name="connsiteX28" fmla="*/ 121248 w 3586939"/>
              <a:gd name="connsiteY28" fmla="*/ 2679152 h 4411470"/>
              <a:gd name="connsiteX29" fmla="*/ 144129 w 3586939"/>
              <a:gd name="connsiteY29" fmla="*/ 2699211 h 4411470"/>
              <a:gd name="connsiteX30" fmla="*/ 50601 w 3586939"/>
              <a:gd name="connsiteY30" fmla="*/ 2721778 h 4411470"/>
              <a:gd name="connsiteX31" fmla="*/ 73500 w 3586939"/>
              <a:gd name="connsiteY31" fmla="*/ 2674137 h 4411470"/>
              <a:gd name="connsiteX32" fmla="*/ 25158 w 3586939"/>
              <a:gd name="connsiteY32" fmla="*/ 2649063 h 4411470"/>
              <a:gd name="connsiteX33" fmla="*/ 2260 w 3586939"/>
              <a:gd name="connsiteY33" fmla="*/ 2696703 h 4411470"/>
              <a:gd name="connsiteX34" fmla="*/ 50601 w 3586939"/>
              <a:gd name="connsiteY34" fmla="*/ 2721778 h 4411470"/>
              <a:gd name="connsiteX35" fmla="*/ 725805 w 3586939"/>
              <a:gd name="connsiteY35" fmla="*/ 2773571 h 4411470"/>
              <a:gd name="connsiteX36" fmla="*/ 749351 w 3586939"/>
              <a:gd name="connsiteY36" fmla="*/ 2764403 h 4411470"/>
              <a:gd name="connsiteX37" fmla="*/ 774425 w 3586939"/>
              <a:gd name="connsiteY37" fmla="*/ 2679152 h 4411470"/>
              <a:gd name="connsiteX38" fmla="*/ 710603 w 3586939"/>
              <a:gd name="connsiteY38" fmla="*/ 2646360 h 4411470"/>
              <a:gd name="connsiteX39" fmla="*/ 686666 w 3586939"/>
              <a:gd name="connsiteY39" fmla="*/ 2654078 h 4411470"/>
              <a:gd name="connsiteX40" fmla="*/ 664099 w 3586939"/>
              <a:gd name="connsiteY40" fmla="*/ 2741837 h 4411470"/>
              <a:gd name="connsiteX41" fmla="*/ 725805 w 3586939"/>
              <a:gd name="connsiteY41" fmla="*/ 2773571 h 4411470"/>
              <a:gd name="connsiteX42" fmla="*/ 536747 w 3586939"/>
              <a:gd name="connsiteY42" fmla="*/ 2809223 h 4411470"/>
              <a:gd name="connsiteX43" fmla="*/ 586063 w 3586939"/>
              <a:gd name="connsiteY43" fmla="*/ 2797000 h 4411470"/>
              <a:gd name="connsiteX44" fmla="*/ 601236 w 3586939"/>
              <a:gd name="connsiteY44" fmla="*/ 2709240 h 4411470"/>
              <a:gd name="connsiteX45" fmla="*/ 559507 w 3586939"/>
              <a:gd name="connsiteY45" fmla="*/ 2683853 h 4411470"/>
              <a:gd name="connsiteX46" fmla="*/ 510193 w 3586939"/>
              <a:gd name="connsiteY46" fmla="*/ 2694196 h 4411470"/>
              <a:gd name="connsiteX47" fmla="*/ 495018 w 3586939"/>
              <a:gd name="connsiteY47" fmla="*/ 2781955 h 4411470"/>
              <a:gd name="connsiteX48" fmla="*/ 536747 w 3586939"/>
              <a:gd name="connsiteY48" fmla="*/ 2809223 h 4411470"/>
              <a:gd name="connsiteX49" fmla="*/ 376130 w 3586939"/>
              <a:gd name="connsiteY49" fmla="*/ 2824229 h 4411470"/>
              <a:gd name="connsiteX50" fmla="*/ 394544 w 3586939"/>
              <a:gd name="connsiteY50" fmla="*/ 2817059 h 4411470"/>
              <a:gd name="connsiteX51" fmla="*/ 412096 w 3586939"/>
              <a:gd name="connsiteY51" fmla="*/ 2744344 h 4411470"/>
              <a:gd name="connsiteX52" fmla="*/ 359205 w 3586939"/>
              <a:gd name="connsiteY52" fmla="*/ 2720720 h 4411470"/>
              <a:gd name="connsiteX53" fmla="*/ 339380 w 3586939"/>
              <a:gd name="connsiteY53" fmla="*/ 2729300 h 4411470"/>
              <a:gd name="connsiteX54" fmla="*/ 321828 w 3586939"/>
              <a:gd name="connsiteY54" fmla="*/ 2802014 h 4411470"/>
              <a:gd name="connsiteX55" fmla="*/ 376130 w 3586939"/>
              <a:gd name="connsiteY55" fmla="*/ 2824229 h 4411470"/>
              <a:gd name="connsiteX56" fmla="*/ 225305 w 3586939"/>
              <a:gd name="connsiteY56" fmla="*/ 2891028 h 4411470"/>
              <a:gd name="connsiteX57" fmla="*/ 256648 w 3586939"/>
              <a:gd name="connsiteY57" fmla="*/ 2887266 h 4411470"/>
              <a:gd name="connsiteX58" fmla="*/ 271692 w 3586939"/>
              <a:gd name="connsiteY58" fmla="*/ 2829596 h 4411470"/>
              <a:gd name="connsiteX59" fmla="*/ 245678 w 3586939"/>
              <a:gd name="connsiteY59" fmla="*/ 2810791 h 4411470"/>
              <a:gd name="connsiteX60" fmla="*/ 214022 w 3586939"/>
              <a:gd name="connsiteY60" fmla="*/ 2814551 h 4411470"/>
              <a:gd name="connsiteX61" fmla="*/ 201485 w 3586939"/>
              <a:gd name="connsiteY61" fmla="*/ 2872222 h 4411470"/>
              <a:gd name="connsiteX62" fmla="*/ 225305 w 3586939"/>
              <a:gd name="connsiteY62" fmla="*/ 2891028 h 4411470"/>
              <a:gd name="connsiteX63" fmla="*/ 790410 w 3586939"/>
              <a:gd name="connsiteY63" fmla="*/ 2919863 h 4411470"/>
              <a:gd name="connsiteX64" fmla="*/ 837111 w 3586939"/>
              <a:gd name="connsiteY64" fmla="*/ 2909833 h 4411470"/>
              <a:gd name="connsiteX65" fmla="*/ 852155 w 3586939"/>
              <a:gd name="connsiteY65" fmla="*/ 2819566 h 4411470"/>
              <a:gd name="connsiteX66" fmla="*/ 811096 w 3586939"/>
              <a:gd name="connsiteY66" fmla="*/ 2794179 h 4411470"/>
              <a:gd name="connsiteX67" fmla="*/ 764395 w 3586939"/>
              <a:gd name="connsiteY67" fmla="*/ 2804522 h 4411470"/>
              <a:gd name="connsiteX68" fmla="*/ 749351 w 3586939"/>
              <a:gd name="connsiteY68" fmla="*/ 2892281 h 4411470"/>
              <a:gd name="connsiteX69" fmla="*/ 790410 w 3586939"/>
              <a:gd name="connsiteY69" fmla="*/ 2919863 h 4411470"/>
              <a:gd name="connsiteX70" fmla="*/ 136295 w 3586939"/>
              <a:gd name="connsiteY70" fmla="*/ 2927385 h 4411470"/>
              <a:gd name="connsiteX71" fmla="*/ 156355 w 3586939"/>
              <a:gd name="connsiteY71" fmla="*/ 2877237 h 4411470"/>
              <a:gd name="connsiteX72" fmla="*/ 136295 w 3586939"/>
              <a:gd name="connsiteY72" fmla="*/ 2856864 h 4411470"/>
              <a:gd name="connsiteX73" fmla="*/ 108714 w 3586939"/>
              <a:gd name="connsiteY73" fmla="*/ 2857177 h 4411470"/>
              <a:gd name="connsiteX74" fmla="*/ 88655 w 3586939"/>
              <a:gd name="connsiteY74" fmla="*/ 2907325 h 4411470"/>
              <a:gd name="connsiteX75" fmla="*/ 136295 w 3586939"/>
              <a:gd name="connsiteY75" fmla="*/ 2927385 h 4411470"/>
              <a:gd name="connsiteX76" fmla="*/ 629618 w 3586939"/>
              <a:gd name="connsiteY76" fmla="*/ 2970011 h 4411470"/>
              <a:gd name="connsiteX77" fmla="*/ 676631 w 3586939"/>
              <a:gd name="connsiteY77" fmla="*/ 2954966 h 4411470"/>
              <a:gd name="connsiteX78" fmla="*/ 684154 w 3586939"/>
              <a:gd name="connsiteY78" fmla="*/ 2864700 h 4411470"/>
              <a:gd name="connsiteX79" fmla="*/ 639020 w 3586939"/>
              <a:gd name="connsiteY79" fmla="*/ 2842133 h 4411470"/>
              <a:gd name="connsiteX80" fmla="*/ 593887 w 3586939"/>
              <a:gd name="connsiteY80" fmla="*/ 2857177 h 4411470"/>
              <a:gd name="connsiteX81" fmla="*/ 586365 w 3586939"/>
              <a:gd name="connsiteY81" fmla="*/ 2947444 h 4411470"/>
              <a:gd name="connsiteX82" fmla="*/ 629618 w 3586939"/>
              <a:gd name="connsiteY82" fmla="*/ 2970011 h 4411470"/>
              <a:gd name="connsiteX83" fmla="*/ 441871 w 3586939"/>
              <a:gd name="connsiteY83" fmla="*/ 2989756 h 4411470"/>
              <a:gd name="connsiteX84" fmla="*/ 482304 w 3586939"/>
              <a:gd name="connsiteY84" fmla="*/ 2980040 h 4411470"/>
              <a:gd name="connsiteX85" fmla="*/ 492333 w 3586939"/>
              <a:gd name="connsiteY85" fmla="*/ 2904818 h 4411470"/>
              <a:gd name="connsiteX86" fmla="*/ 457855 w 3586939"/>
              <a:gd name="connsiteY86" fmla="*/ 2884759 h 4411470"/>
              <a:gd name="connsiteX87" fmla="*/ 419618 w 3586939"/>
              <a:gd name="connsiteY87" fmla="*/ 2894788 h 4411470"/>
              <a:gd name="connsiteX88" fmla="*/ 407081 w 3586939"/>
              <a:gd name="connsiteY88" fmla="*/ 2967503 h 4411470"/>
              <a:gd name="connsiteX89" fmla="*/ 441871 w 3586939"/>
              <a:gd name="connsiteY89" fmla="*/ 2989756 h 4411470"/>
              <a:gd name="connsiteX90" fmla="*/ 890339 w 3586939"/>
              <a:gd name="connsiteY90" fmla="*/ 3059023 h 4411470"/>
              <a:gd name="connsiteX91" fmla="*/ 935868 w 3586939"/>
              <a:gd name="connsiteY91" fmla="*/ 3045233 h 4411470"/>
              <a:gd name="connsiteX92" fmla="*/ 945987 w 3586939"/>
              <a:gd name="connsiteY92" fmla="*/ 2954966 h 4411470"/>
              <a:gd name="connsiteX93" fmla="*/ 902354 w 3586939"/>
              <a:gd name="connsiteY93" fmla="*/ 2931146 h 4411470"/>
              <a:gd name="connsiteX94" fmla="*/ 854927 w 3586939"/>
              <a:gd name="connsiteY94" fmla="*/ 2944937 h 4411470"/>
              <a:gd name="connsiteX95" fmla="*/ 844809 w 3586939"/>
              <a:gd name="connsiteY95" fmla="*/ 3035203 h 4411470"/>
              <a:gd name="connsiteX96" fmla="*/ 890339 w 3586939"/>
              <a:gd name="connsiteY96" fmla="*/ 3059023 h 4411470"/>
              <a:gd name="connsiteX97" fmla="*/ 323721 w 3586939"/>
              <a:gd name="connsiteY97" fmla="*/ 3076262 h 4411470"/>
              <a:gd name="connsiteX98" fmla="*/ 354440 w 3586939"/>
              <a:gd name="connsiteY98" fmla="*/ 3067799 h 4411470"/>
              <a:gd name="connsiteX99" fmla="*/ 364470 w 3586939"/>
              <a:gd name="connsiteY99" fmla="*/ 3010129 h 4411470"/>
              <a:gd name="connsiteX100" fmla="*/ 337512 w 3586939"/>
              <a:gd name="connsiteY100" fmla="*/ 2994145 h 4411470"/>
              <a:gd name="connsiteX101" fmla="*/ 306796 w 3586939"/>
              <a:gd name="connsiteY101" fmla="*/ 3002607 h 4411470"/>
              <a:gd name="connsiteX102" fmla="*/ 296766 w 3586939"/>
              <a:gd name="connsiteY102" fmla="*/ 3060277 h 4411470"/>
              <a:gd name="connsiteX103" fmla="*/ 323721 w 3586939"/>
              <a:gd name="connsiteY103" fmla="*/ 3076262 h 4411470"/>
              <a:gd name="connsiteX104" fmla="*/ 731794 w 3586939"/>
              <a:gd name="connsiteY104" fmla="*/ 3122907 h 4411470"/>
              <a:gd name="connsiteX105" fmla="*/ 776927 w 3586939"/>
              <a:gd name="connsiteY105" fmla="*/ 3103934 h 4411470"/>
              <a:gd name="connsiteX106" fmla="*/ 776927 w 3586939"/>
              <a:gd name="connsiteY106" fmla="*/ 3012861 h 4411470"/>
              <a:gd name="connsiteX107" fmla="*/ 732735 w 3586939"/>
              <a:gd name="connsiteY107" fmla="*/ 2993887 h 4411470"/>
              <a:gd name="connsiteX108" fmla="*/ 686662 w 3586939"/>
              <a:gd name="connsiteY108" fmla="*/ 3012861 h 4411470"/>
              <a:gd name="connsiteX109" fmla="*/ 686662 w 3586939"/>
              <a:gd name="connsiteY109" fmla="*/ 3103934 h 4411470"/>
              <a:gd name="connsiteX110" fmla="*/ 731794 w 3586939"/>
              <a:gd name="connsiteY110" fmla="*/ 3122907 h 4411470"/>
              <a:gd name="connsiteX111" fmla="*/ 211517 w 3586939"/>
              <a:gd name="connsiteY111" fmla="*/ 3126931 h 4411470"/>
              <a:gd name="connsiteX112" fmla="*/ 241606 w 3586939"/>
              <a:gd name="connsiteY112" fmla="*/ 3124069 h 4411470"/>
              <a:gd name="connsiteX113" fmla="*/ 256650 w 3586939"/>
              <a:gd name="connsiteY113" fmla="*/ 3073183 h 4411470"/>
              <a:gd name="connsiteX114" fmla="*/ 220332 w 3586939"/>
              <a:gd name="connsiteY114" fmla="*/ 3053504 h 4411470"/>
              <a:gd name="connsiteX115" fmla="*/ 206503 w 3586939"/>
              <a:gd name="connsiteY115" fmla="*/ 3057917 h 4411470"/>
              <a:gd name="connsiteX116" fmla="*/ 188951 w 3586939"/>
              <a:gd name="connsiteY116" fmla="*/ 3108803 h 4411470"/>
              <a:gd name="connsiteX117" fmla="*/ 211517 w 3586939"/>
              <a:gd name="connsiteY117" fmla="*/ 3126931 h 4411470"/>
              <a:gd name="connsiteX118" fmla="*/ 542434 w 3586939"/>
              <a:gd name="connsiteY118" fmla="*/ 3147970 h 4411470"/>
              <a:gd name="connsiteX119" fmla="*/ 581079 w 3586939"/>
              <a:gd name="connsiteY119" fmla="*/ 3136567 h 4411470"/>
              <a:gd name="connsiteX120" fmla="*/ 586147 w 3586939"/>
              <a:gd name="connsiteY120" fmla="*/ 3060544 h 4411470"/>
              <a:gd name="connsiteX121" fmla="*/ 550353 w 3586939"/>
              <a:gd name="connsiteY121" fmla="*/ 3041855 h 4411470"/>
              <a:gd name="connsiteX122" fmla="*/ 512659 w 3586939"/>
              <a:gd name="connsiteY122" fmla="*/ 3055476 h 4411470"/>
              <a:gd name="connsiteX123" fmla="*/ 507591 w 3586939"/>
              <a:gd name="connsiteY123" fmla="*/ 3128964 h 4411470"/>
              <a:gd name="connsiteX124" fmla="*/ 542434 w 3586939"/>
              <a:gd name="connsiteY124" fmla="*/ 3147970 h 4411470"/>
              <a:gd name="connsiteX125" fmla="*/ 1000721 w 3586939"/>
              <a:gd name="connsiteY125" fmla="*/ 3190607 h 4411470"/>
              <a:gd name="connsiteX126" fmla="*/ 1046258 w 3586939"/>
              <a:gd name="connsiteY126" fmla="*/ 3171634 h 4411470"/>
              <a:gd name="connsiteX127" fmla="*/ 1046258 w 3586939"/>
              <a:gd name="connsiteY127" fmla="*/ 3080561 h 4411470"/>
              <a:gd name="connsiteX128" fmla="*/ 1000721 w 3586939"/>
              <a:gd name="connsiteY128" fmla="*/ 3061587 h 4411470"/>
              <a:gd name="connsiteX129" fmla="*/ 955185 w 3586939"/>
              <a:gd name="connsiteY129" fmla="*/ 3080561 h 4411470"/>
              <a:gd name="connsiteX130" fmla="*/ 955185 w 3586939"/>
              <a:gd name="connsiteY130" fmla="*/ 3171634 h 4411470"/>
              <a:gd name="connsiteX131" fmla="*/ 1000721 w 3586939"/>
              <a:gd name="connsiteY131" fmla="*/ 3190607 h 4411470"/>
              <a:gd name="connsiteX132" fmla="*/ 434990 w 3586939"/>
              <a:gd name="connsiteY132" fmla="*/ 3254288 h 4411470"/>
              <a:gd name="connsiteX133" fmla="*/ 464766 w 3586939"/>
              <a:gd name="connsiteY133" fmla="*/ 3244572 h 4411470"/>
              <a:gd name="connsiteX134" fmla="*/ 469782 w 3586939"/>
              <a:gd name="connsiteY134" fmla="*/ 3184394 h 4411470"/>
              <a:gd name="connsiteX135" fmla="*/ 442827 w 3586939"/>
              <a:gd name="connsiteY135" fmla="*/ 3171857 h 4411470"/>
              <a:gd name="connsiteX136" fmla="*/ 412111 w 3586939"/>
              <a:gd name="connsiteY136" fmla="*/ 3181887 h 4411470"/>
              <a:gd name="connsiteX137" fmla="*/ 407096 w 3586939"/>
              <a:gd name="connsiteY137" fmla="*/ 3239557 h 4411470"/>
              <a:gd name="connsiteX138" fmla="*/ 434990 w 3586939"/>
              <a:gd name="connsiteY138" fmla="*/ 3254288 h 4411470"/>
              <a:gd name="connsiteX139" fmla="*/ 849016 w 3586939"/>
              <a:gd name="connsiteY139" fmla="*/ 3264631 h 4411470"/>
              <a:gd name="connsiteX140" fmla="*/ 892269 w 3586939"/>
              <a:gd name="connsiteY140" fmla="*/ 3242064 h 4411470"/>
              <a:gd name="connsiteX141" fmla="*/ 884747 w 3586939"/>
              <a:gd name="connsiteY141" fmla="*/ 3151798 h 4411470"/>
              <a:gd name="connsiteX142" fmla="*/ 837732 w 3586939"/>
              <a:gd name="connsiteY142" fmla="*/ 3137694 h 4411470"/>
              <a:gd name="connsiteX143" fmla="*/ 794479 w 3586939"/>
              <a:gd name="connsiteY143" fmla="*/ 3159320 h 4411470"/>
              <a:gd name="connsiteX144" fmla="*/ 802001 w 3586939"/>
              <a:gd name="connsiteY144" fmla="*/ 3249587 h 4411470"/>
              <a:gd name="connsiteX145" fmla="*/ 849016 w 3586939"/>
              <a:gd name="connsiteY145" fmla="*/ 3264631 h 4411470"/>
              <a:gd name="connsiteX146" fmla="*/ 655314 w 3586939"/>
              <a:gd name="connsiteY146" fmla="*/ 3297227 h 4411470"/>
              <a:gd name="connsiteX147" fmla="*/ 691671 w 3586939"/>
              <a:gd name="connsiteY147" fmla="*/ 3282183 h 4411470"/>
              <a:gd name="connsiteX148" fmla="*/ 691671 w 3586939"/>
              <a:gd name="connsiteY148" fmla="*/ 3206961 h 4411470"/>
              <a:gd name="connsiteX149" fmla="*/ 654060 w 3586939"/>
              <a:gd name="connsiteY149" fmla="*/ 3191916 h 4411470"/>
              <a:gd name="connsiteX150" fmla="*/ 616449 w 3586939"/>
              <a:gd name="connsiteY150" fmla="*/ 3206961 h 4411470"/>
              <a:gd name="connsiteX151" fmla="*/ 618956 w 3586939"/>
              <a:gd name="connsiteY151" fmla="*/ 3282183 h 4411470"/>
              <a:gd name="connsiteX152" fmla="*/ 655314 w 3586939"/>
              <a:gd name="connsiteY152" fmla="*/ 3297227 h 4411470"/>
              <a:gd name="connsiteX153" fmla="*/ 1122644 w 3586939"/>
              <a:gd name="connsiteY153" fmla="*/ 3312272 h 4411470"/>
              <a:gd name="connsiteX154" fmla="*/ 1166836 w 3586939"/>
              <a:gd name="connsiteY154" fmla="*/ 3289705 h 4411470"/>
              <a:gd name="connsiteX155" fmla="*/ 1159314 w 3586939"/>
              <a:gd name="connsiteY155" fmla="*/ 3199439 h 4411470"/>
              <a:gd name="connsiteX156" fmla="*/ 1112301 w 3586939"/>
              <a:gd name="connsiteY156" fmla="*/ 3184394 h 4411470"/>
              <a:gd name="connsiteX157" fmla="*/ 1069049 w 3586939"/>
              <a:gd name="connsiteY157" fmla="*/ 3206961 h 4411470"/>
              <a:gd name="connsiteX158" fmla="*/ 1076571 w 3586939"/>
              <a:gd name="connsiteY158" fmla="*/ 3297227 h 4411470"/>
              <a:gd name="connsiteX159" fmla="*/ 1122644 w 3586939"/>
              <a:gd name="connsiteY159" fmla="*/ 3312272 h 4411470"/>
              <a:gd name="connsiteX160" fmla="*/ 331561 w 3586939"/>
              <a:gd name="connsiteY160" fmla="*/ 3318541 h 4411470"/>
              <a:gd name="connsiteX161" fmla="*/ 359458 w 3586939"/>
              <a:gd name="connsiteY161" fmla="*/ 3312272 h 4411470"/>
              <a:gd name="connsiteX162" fmla="*/ 371995 w 3586939"/>
              <a:gd name="connsiteY162" fmla="*/ 3262124 h 4411470"/>
              <a:gd name="connsiteX163" fmla="*/ 348488 w 3586939"/>
              <a:gd name="connsiteY163" fmla="*/ 3245512 h 4411470"/>
              <a:gd name="connsiteX164" fmla="*/ 319335 w 3586939"/>
              <a:gd name="connsiteY164" fmla="*/ 3249587 h 4411470"/>
              <a:gd name="connsiteX165" fmla="*/ 309305 w 3586939"/>
              <a:gd name="connsiteY165" fmla="*/ 3302242 h 4411470"/>
              <a:gd name="connsiteX166" fmla="*/ 331561 w 3586939"/>
              <a:gd name="connsiteY166" fmla="*/ 3318541 h 4411470"/>
              <a:gd name="connsiteX167" fmla="*/ 977299 w 3586939"/>
              <a:gd name="connsiteY167" fmla="*/ 3397837 h 4411470"/>
              <a:gd name="connsiteX168" fmla="*/ 1018719 w 3586939"/>
              <a:gd name="connsiteY168" fmla="*/ 3372449 h 4411470"/>
              <a:gd name="connsiteX169" fmla="*/ 1003541 w 3586939"/>
              <a:gd name="connsiteY169" fmla="*/ 3282183 h 4411470"/>
              <a:gd name="connsiteX170" fmla="*/ 956431 w 3586939"/>
              <a:gd name="connsiteY170" fmla="*/ 3271840 h 4411470"/>
              <a:gd name="connsiteX171" fmla="*/ 915011 w 3586939"/>
              <a:gd name="connsiteY171" fmla="*/ 3297227 h 4411470"/>
              <a:gd name="connsiteX172" fmla="*/ 930189 w 3586939"/>
              <a:gd name="connsiteY172" fmla="*/ 3387494 h 4411470"/>
              <a:gd name="connsiteX173" fmla="*/ 977299 w 3586939"/>
              <a:gd name="connsiteY173" fmla="*/ 3397837 h 4411470"/>
              <a:gd name="connsiteX174" fmla="*/ 563806 w 3586939"/>
              <a:gd name="connsiteY174" fmla="*/ 3420717 h 4411470"/>
              <a:gd name="connsiteX175" fmla="*/ 593895 w 3586939"/>
              <a:gd name="connsiteY175" fmla="*/ 3407553 h 4411470"/>
              <a:gd name="connsiteX176" fmla="*/ 593895 w 3586939"/>
              <a:gd name="connsiteY176" fmla="*/ 3349883 h 4411470"/>
              <a:gd name="connsiteX177" fmla="*/ 563806 w 3586939"/>
              <a:gd name="connsiteY177" fmla="*/ 3336720 h 4411470"/>
              <a:gd name="connsiteX178" fmla="*/ 533718 w 3586939"/>
              <a:gd name="connsiteY178" fmla="*/ 3349883 h 4411470"/>
              <a:gd name="connsiteX179" fmla="*/ 533718 w 3586939"/>
              <a:gd name="connsiteY179" fmla="*/ 3407553 h 4411470"/>
              <a:gd name="connsiteX180" fmla="*/ 563806 w 3586939"/>
              <a:gd name="connsiteY180" fmla="*/ 3420717 h 4411470"/>
              <a:gd name="connsiteX181" fmla="*/ 1253654 w 3586939"/>
              <a:gd name="connsiteY181" fmla="*/ 3422598 h 4411470"/>
              <a:gd name="connsiteX182" fmla="*/ 1294716 w 3586939"/>
              <a:gd name="connsiteY182" fmla="*/ 3397524 h 4411470"/>
              <a:gd name="connsiteX183" fmla="*/ 1279668 w 3586939"/>
              <a:gd name="connsiteY183" fmla="*/ 3307257 h 4411470"/>
              <a:gd name="connsiteX184" fmla="*/ 1232969 w 3586939"/>
              <a:gd name="connsiteY184" fmla="*/ 3295974 h 4411470"/>
              <a:gd name="connsiteX185" fmla="*/ 1191911 w 3586939"/>
              <a:gd name="connsiteY185" fmla="*/ 3322301 h 4411470"/>
              <a:gd name="connsiteX186" fmla="*/ 1206954 w 3586939"/>
              <a:gd name="connsiteY186" fmla="*/ 3410061 h 4411470"/>
              <a:gd name="connsiteX187" fmla="*/ 1253654 w 3586939"/>
              <a:gd name="connsiteY187" fmla="*/ 3422598 h 4411470"/>
              <a:gd name="connsiteX188" fmla="*/ 777863 w 3586939"/>
              <a:gd name="connsiteY188" fmla="*/ 3438582 h 4411470"/>
              <a:gd name="connsiteX189" fmla="*/ 814534 w 3586939"/>
              <a:gd name="connsiteY189" fmla="*/ 3420090 h 4411470"/>
              <a:gd name="connsiteX190" fmla="*/ 807011 w 3586939"/>
              <a:gd name="connsiteY190" fmla="*/ 3344868 h 4411470"/>
              <a:gd name="connsiteX191" fmla="*/ 768773 w 3586939"/>
              <a:gd name="connsiteY191" fmla="*/ 3333585 h 4411470"/>
              <a:gd name="connsiteX192" fmla="*/ 734297 w 3586939"/>
              <a:gd name="connsiteY192" fmla="*/ 3352390 h 4411470"/>
              <a:gd name="connsiteX193" fmla="*/ 739312 w 3586939"/>
              <a:gd name="connsiteY193" fmla="*/ 3425105 h 4411470"/>
              <a:gd name="connsiteX194" fmla="*/ 777863 w 3586939"/>
              <a:gd name="connsiteY194" fmla="*/ 3438582 h 4411470"/>
              <a:gd name="connsiteX195" fmla="*/ 468445 w 3586939"/>
              <a:gd name="connsiteY195" fmla="*/ 3497820 h 4411470"/>
              <a:gd name="connsiteX196" fmla="*/ 495809 w 3586939"/>
              <a:gd name="connsiteY196" fmla="*/ 3490297 h 4411470"/>
              <a:gd name="connsiteX197" fmla="*/ 503447 w 3586939"/>
              <a:gd name="connsiteY197" fmla="*/ 3437642 h 4411470"/>
              <a:gd name="connsiteX198" fmla="*/ 478626 w 3586939"/>
              <a:gd name="connsiteY198" fmla="*/ 3424479 h 4411470"/>
              <a:gd name="connsiteX199" fmla="*/ 449990 w 3586939"/>
              <a:gd name="connsiteY199" fmla="*/ 3430120 h 4411470"/>
              <a:gd name="connsiteX200" fmla="*/ 444900 w 3586939"/>
              <a:gd name="connsiteY200" fmla="*/ 3482775 h 4411470"/>
              <a:gd name="connsiteX201" fmla="*/ 468445 w 3586939"/>
              <a:gd name="connsiteY201" fmla="*/ 3497820 h 4411470"/>
              <a:gd name="connsiteX202" fmla="*/ 1091531 w 3586939"/>
              <a:gd name="connsiteY202" fmla="*/ 3520974 h 4411470"/>
              <a:gd name="connsiteX203" fmla="*/ 1154294 w 3586939"/>
              <a:gd name="connsiteY203" fmla="*/ 3490297 h 4411470"/>
              <a:gd name="connsiteX204" fmla="*/ 1131728 w 3586939"/>
              <a:gd name="connsiteY204" fmla="*/ 3402538 h 4411470"/>
              <a:gd name="connsiteX205" fmla="*/ 1108143 w 3586939"/>
              <a:gd name="connsiteY205" fmla="*/ 3394429 h 4411470"/>
              <a:gd name="connsiteX206" fmla="*/ 1043969 w 3586939"/>
              <a:gd name="connsiteY206" fmla="*/ 3425105 h 4411470"/>
              <a:gd name="connsiteX207" fmla="*/ 1066535 w 3586939"/>
              <a:gd name="connsiteY207" fmla="*/ 3512864 h 4411470"/>
              <a:gd name="connsiteX208" fmla="*/ 1091531 w 3586939"/>
              <a:gd name="connsiteY208" fmla="*/ 3520974 h 4411470"/>
              <a:gd name="connsiteX209" fmla="*/ 1369350 w 3586939"/>
              <a:gd name="connsiteY209" fmla="*/ 3522424 h 4411470"/>
              <a:gd name="connsiteX210" fmla="*/ 1433728 w 3586939"/>
              <a:gd name="connsiteY210" fmla="*/ 3492805 h 4411470"/>
              <a:gd name="connsiteX211" fmla="*/ 1410959 w 3586939"/>
              <a:gd name="connsiteY211" fmla="*/ 3405046 h 4411470"/>
              <a:gd name="connsiteX212" fmla="*/ 1387172 w 3586939"/>
              <a:gd name="connsiteY212" fmla="*/ 3396544 h 4411470"/>
              <a:gd name="connsiteX213" fmla="*/ 1322445 w 3586939"/>
              <a:gd name="connsiteY213" fmla="*/ 3425105 h 4411470"/>
              <a:gd name="connsiteX214" fmla="*/ 1345206 w 3586939"/>
              <a:gd name="connsiteY214" fmla="*/ 3512864 h 4411470"/>
              <a:gd name="connsiteX215" fmla="*/ 1369350 w 3586939"/>
              <a:gd name="connsiteY215" fmla="*/ 3522424 h 4411470"/>
              <a:gd name="connsiteX216" fmla="*/ 912105 w 3586939"/>
              <a:gd name="connsiteY216" fmla="*/ 3568340 h 4411470"/>
              <a:gd name="connsiteX217" fmla="*/ 945990 w 3586939"/>
              <a:gd name="connsiteY217" fmla="*/ 3547968 h 4411470"/>
              <a:gd name="connsiteX218" fmla="*/ 933323 w 3586939"/>
              <a:gd name="connsiteY218" fmla="*/ 3472746 h 4411470"/>
              <a:gd name="connsiteX219" fmla="*/ 894686 w 3586939"/>
              <a:gd name="connsiteY219" fmla="*/ 3464910 h 4411470"/>
              <a:gd name="connsiteX220" fmla="*/ 859850 w 3586939"/>
              <a:gd name="connsiteY220" fmla="*/ 3485283 h 4411470"/>
              <a:gd name="connsiteX221" fmla="*/ 872518 w 3586939"/>
              <a:gd name="connsiteY221" fmla="*/ 3560505 h 4411470"/>
              <a:gd name="connsiteX222" fmla="*/ 912105 w 3586939"/>
              <a:gd name="connsiteY222" fmla="*/ 3568340 h 4411470"/>
              <a:gd name="connsiteX223" fmla="*/ 702655 w 3586939"/>
              <a:gd name="connsiteY223" fmla="*/ 3575236 h 4411470"/>
              <a:gd name="connsiteX224" fmla="*/ 731804 w 3586939"/>
              <a:gd name="connsiteY224" fmla="*/ 3560505 h 4411470"/>
              <a:gd name="connsiteX225" fmla="*/ 726789 w 3586939"/>
              <a:gd name="connsiteY225" fmla="*/ 3502835 h 4411470"/>
              <a:gd name="connsiteX226" fmla="*/ 697015 w 3586939"/>
              <a:gd name="connsiteY226" fmla="*/ 3493118 h 4411470"/>
              <a:gd name="connsiteX227" fmla="*/ 669118 w 3586939"/>
              <a:gd name="connsiteY227" fmla="*/ 3507849 h 4411470"/>
              <a:gd name="connsiteX228" fmla="*/ 671627 w 3586939"/>
              <a:gd name="connsiteY228" fmla="*/ 3565520 h 4411470"/>
              <a:gd name="connsiteX229" fmla="*/ 702655 w 3586939"/>
              <a:gd name="connsiteY229" fmla="*/ 3575236 h 4411470"/>
              <a:gd name="connsiteX230" fmla="*/ 1516536 w 3586939"/>
              <a:gd name="connsiteY230" fmla="*/ 3611868 h 4411470"/>
              <a:gd name="connsiteX231" fmla="*/ 1579300 w 3586939"/>
              <a:gd name="connsiteY231" fmla="*/ 3575549 h 4411470"/>
              <a:gd name="connsiteX232" fmla="*/ 1549210 w 3586939"/>
              <a:gd name="connsiteY232" fmla="*/ 3490297 h 4411470"/>
              <a:gd name="connsiteX233" fmla="*/ 1525311 w 3586939"/>
              <a:gd name="connsiteY233" fmla="*/ 3484068 h 4411470"/>
              <a:gd name="connsiteX234" fmla="*/ 1463954 w 3586939"/>
              <a:gd name="connsiteY234" fmla="*/ 3520386 h 4411470"/>
              <a:gd name="connsiteX235" fmla="*/ 1491541 w 3586939"/>
              <a:gd name="connsiteY235" fmla="*/ 3605638 h 4411470"/>
              <a:gd name="connsiteX236" fmla="*/ 1516536 w 3586939"/>
              <a:gd name="connsiteY236" fmla="*/ 3611868 h 4411470"/>
              <a:gd name="connsiteX237" fmla="*/ 1239428 w 3586939"/>
              <a:gd name="connsiteY237" fmla="*/ 3633024 h 4411470"/>
              <a:gd name="connsiteX238" fmla="*/ 1299724 w 3586939"/>
              <a:gd name="connsiteY238" fmla="*/ 3598116 h 4411470"/>
              <a:gd name="connsiteX239" fmla="*/ 1269633 w 3586939"/>
              <a:gd name="connsiteY239" fmla="*/ 3512864 h 4411470"/>
              <a:gd name="connsiteX240" fmla="*/ 1246088 w 3586939"/>
              <a:gd name="connsiteY240" fmla="*/ 3506596 h 4411470"/>
              <a:gd name="connsiteX241" fmla="*/ 1184382 w 3586939"/>
              <a:gd name="connsiteY241" fmla="*/ 3540446 h 4411470"/>
              <a:gd name="connsiteX242" fmla="*/ 1214471 w 3586939"/>
              <a:gd name="connsiteY242" fmla="*/ 3625697 h 4411470"/>
              <a:gd name="connsiteX243" fmla="*/ 1239428 w 3586939"/>
              <a:gd name="connsiteY243" fmla="*/ 3633024 h 4411470"/>
              <a:gd name="connsiteX244" fmla="*/ 620227 w 3586939"/>
              <a:gd name="connsiteY244" fmla="*/ 3665816 h 4411470"/>
              <a:gd name="connsiteX245" fmla="*/ 646556 w 3586939"/>
              <a:gd name="connsiteY245" fmla="*/ 3655786 h 4411470"/>
              <a:gd name="connsiteX246" fmla="*/ 649062 w 3586939"/>
              <a:gd name="connsiteY246" fmla="*/ 3603131 h 4411470"/>
              <a:gd name="connsiteX247" fmla="*/ 623672 w 3586939"/>
              <a:gd name="connsiteY247" fmla="*/ 3591534 h 4411470"/>
              <a:gd name="connsiteX248" fmla="*/ 596405 w 3586939"/>
              <a:gd name="connsiteY248" fmla="*/ 3600623 h 4411470"/>
              <a:gd name="connsiteX249" fmla="*/ 593899 w 3586939"/>
              <a:gd name="connsiteY249" fmla="*/ 3653279 h 4411470"/>
              <a:gd name="connsiteX250" fmla="*/ 620227 w 3586939"/>
              <a:gd name="connsiteY250" fmla="*/ 3665816 h 4411470"/>
              <a:gd name="connsiteX251" fmla="*/ 1671924 w 3586939"/>
              <a:gd name="connsiteY251" fmla="*/ 3687756 h 4411470"/>
              <a:gd name="connsiteX252" fmla="*/ 1729744 w 3586939"/>
              <a:gd name="connsiteY252" fmla="*/ 3648264 h 4411470"/>
              <a:gd name="connsiteX253" fmla="*/ 1694645 w 3586939"/>
              <a:gd name="connsiteY253" fmla="*/ 3565520 h 4411470"/>
              <a:gd name="connsiteX254" fmla="*/ 1669731 w 3586939"/>
              <a:gd name="connsiteY254" fmla="*/ 3561132 h 4411470"/>
              <a:gd name="connsiteX255" fmla="*/ 1611901 w 3586939"/>
              <a:gd name="connsiteY255" fmla="*/ 3600623 h 4411470"/>
              <a:gd name="connsiteX256" fmla="*/ 1647009 w 3586939"/>
              <a:gd name="connsiteY256" fmla="*/ 3683368 h 4411470"/>
              <a:gd name="connsiteX257" fmla="*/ 1671924 w 3586939"/>
              <a:gd name="connsiteY257" fmla="*/ 3687756 h 4411470"/>
              <a:gd name="connsiteX258" fmla="*/ 1036205 w 3586939"/>
              <a:gd name="connsiteY258" fmla="*/ 3687991 h 4411470"/>
              <a:gd name="connsiteX259" fmla="*/ 1089097 w 3586939"/>
              <a:gd name="connsiteY259" fmla="*/ 3663308 h 4411470"/>
              <a:gd name="connsiteX260" fmla="*/ 1071545 w 3586939"/>
              <a:gd name="connsiteY260" fmla="*/ 3593101 h 4411470"/>
              <a:gd name="connsiteX261" fmla="*/ 1051720 w 3586939"/>
              <a:gd name="connsiteY261" fmla="*/ 3584913 h 4411470"/>
              <a:gd name="connsiteX262" fmla="*/ 998829 w 3586939"/>
              <a:gd name="connsiteY262" fmla="*/ 3610653 h 4411470"/>
              <a:gd name="connsiteX263" fmla="*/ 1016381 w 3586939"/>
              <a:gd name="connsiteY263" fmla="*/ 3680860 h 4411470"/>
              <a:gd name="connsiteX264" fmla="*/ 1036205 w 3586939"/>
              <a:gd name="connsiteY264" fmla="*/ 3687991 h 4411470"/>
              <a:gd name="connsiteX265" fmla="*/ 854354 w 3586939"/>
              <a:gd name="connsiteY265" fmla="*/ 3719412 h 4411470"/>
              <a:gd name="connsiteX266" fmla="*/ 882249 w 3586939"/>
              <a:gd name="connsiteY266" fmla="*/ 3703427 h 4411470"/>
              <a:gd name="connsiteX267" fmla="*/ 872220 w 3586939"/>
              <a:gd name="connsiteY267" fmla="*/ 3645757 h 4411470"/>
              <a:gd name="connsiteX268" fmla="*/ 841503 w 3586939"/>
              <a:gd name="connsiteY268" fmla="*/ 3637295 h 4411470"/>
              <a:gd name="connsiteX269" fmla="*/ 814548 w 3586939"/>
              <a:gd name="connsiteY269" fmla="*/ 3653279 h 4411470"/>
              <a:gd name="connsiteX270" fmla="*/ 824578 w 3586939"/>
              <a:gd name="connsiteY270" fmla="*/ 3710949 h 4411470"/>
              <a:gd name="connsiteX271" fmla="*/ 854354 w 3586939"/>
              <a:gd name="connsiteY271" fmla="*/ 3719412 h 4411470"/>
              <a:gd name="connsiteX272" fmla="*/ 1396551 w 3586939"/>
              <a:gd name="connsiteY272" fmla="*/ 3732497 h 4411470"/>
              <a:gd name="connsiteX273" fmla="*/ 1453815 w 3586939"/>
              <a:gd name="connsiteY273" fmla="*/ 3690890 h 4411470"/>
              <a:gd name="connsiteX274" fmla="*/ 1418408 w 3586939"/>
              <a:gd name="connsiteY274" fmla="*/ 3608146 h 4411470"/>
              <a:gd name="connsiteX275" fmla="*/ 1393270 w 3586939"/>
              <a:gd name="connsiteY275" fmla="*/ 3604149 h 4411470"/>
              <a:gd name="connsiteX276" fmla="*/ 1334936 w 3586939"/>
              <a:gd name="connsiteY276" fmla="*/ 3645757 h 4411470"/>
              <a:gd name="connsiteX277" fmla="*/ 1370348 w 3586939"/>
              <a:gd name="connsiteY277" fmla="*/ 3728501 h 4411470"/>
              <a:gd name="connsiteX278" fmla="*/ 1396551 w 3586939"/>
              <a:gd name="connsiteY278" fmla="*/ 3732497 h 4411470"/>
              <a:gd name="connsiteX279" fmla="*/ 1832677 w 3586939"/>
              <a:gd name="connsiteY279" fmla="*/ 3752125 h 4411470"/>
              <a:gd name="connsiteX280" fmla="*/ 1888877 w 3586939"/>
              <a:gd name="connsiteY280" fmla="*/ 3705934 h 4411470"/>
              <a:gd name="connsiteX281" fmla="*/ 1845878 w 3586939"/>
              <a:gd name="connsiteY281" fmla="*/ 3628205 h 4411470"/>
              <a:gd name="connsiteX282" fmla="*/ 1819710 w 3586939"/>
              <a:gd name="connsiteY282" fmla="*/ 3625697 h 4411470"/>
              <a:gd name="connsiteX283" fmla="*/ 1764937 w 3586939"/>
              <a:gd name="connsiteY283" fmla="*/ 3670831 h 4411470"/>
              <a:gd name="connsiteX284" fmla="*/ 1807935 w 3586939"/>
              <a:gd name="connsiteY284" fmla="*/ 3748560 h 4411470"/>
              <a:gd name="connsiteX285" fmla="*/ 1832677 w 3586939"/>
              <a:gd name="connsiteY285" fmla="*/ 3752125 h 4411470"/>
              <a:gd name="connsiteX286" fmla="*/ 1943283 w 3586939"/>
              <a:gd name="connsiteY286" fmla="*/ 3784027 h 4411470"/>
              <a:gd name="connsiteX287" fmla="*/ 1943283 w 3586939"/>
              <a:gd name="connsiteY287" fmla="*/ 3694319 h 4411470"/>
              <a:gd name="connsiteX288" fmla="*/ 1934413 w 3586939"/>
              <a:gd name="connsiteY288" fmla="*/ 3702644 h 4411470"/>
              <a:gd name="connsiteX289" fmla="*/ 1924069 w 3586939"/>
              <a:gd name="connsiteY289" fmla="*/ 3725994 h 4411470"/>
              <a:gd name="connsiteX290" fmla="*/ 1933158 w 3586939"/>
              <a:gd name="connsiteY290" fmla="*/ 3773948 h 4411470"/>
              <a:gd name="connsiteX291" fmla="*/ 1943283 w 3586939"/>
              <a:gd name="connsiteY291" fmla="*/ 3784027 h 4411470"/>
              <a:gd name="connsiteX292" fmla="*/ 1187707 w 3586939"/>
              <a:gd name="connsiteY292" fmla="*/ 3798943 h 4411470"/>
              <a:gd name="connsiteX293" fmla="*/ 1239540 w 3586939"/>
              <a:gd name="connsiteY293" fmla="*/ 3768619 h 4411470"/>
              <a:gd name="connsiteX294" fmla="*/ 1214465 w 3586939"/>
              <a:gd name="connsiteY294" fmla="*/ 3698412 h 4411470"/>
              <a:gd name="connsiteX295" fmla="*/ 1194681 w 3586939"/>
              <a:gd name="connsiteY295" fmla="*/ 3693163 h 4411470"/>
              <a:gd name="connsiteX296" fmla="*/ 1144259 w 3586939"/>
              <a:gd name="connsiteY296" fmla="*/ 3723486 h 4411470"/>
              <a:gd name="connsiteX297" fmla="*/ 1166825 w 3586939"/>
              <a:gd name="connsiteY297" fmla="*/ 3793693 h 4411470"/>
              <a:gd name="connsiteX298" fmla="*/ 1187707 w 3586939"/>
              <a:gd name="connsiteY298" fmla="*/ 3798943 h 4411470"/>
              <a:gd name="connsiteX299" fmla="*/ 1561510 w 3586939"/>
              <a:gd name="connsiteY299" fmla="*/ 3818415 h 4411470"/>
              <a:gd name="connsiteX300" fmla="*/ 1614403 w 3586939"/>
              <a:gd name="connsiteY300" fmla="*/ 3773634 h 4411470"/>
              <a:gd name="connsiteX301" fmla="*/ 1571774 w 3586939"/>
              <a:gd name="connsiteY301" fmla="*/ 3693397 h 4411470"/>
              <a:gd name="connsiteX302" fmla="*/ 1547289 w 3586939"/>
              <a:gd name="connsiteY302" fmla="*/ 3691243 h 4411470"/>
              <a:gd name="connsiteX303" fmla="*/ 1494043 w 3586939"/>
              <a:gd name="connsiteY303" fmla="*/ 3736023 h 4411470"/>
              <a:gd name="connsiteX304" fmla="*/ 1536670 w 3586939"/>
              <a:gd name="connsiteY304" fmla="*/ 3816260 h 4411470"/>
              <a:gd name="connsiteX305" fmla="*/ 1561510 w 3586939"/>
              <a:gd name="connsiteY305" fmla="*/ 3818415 h 4411470"/>
              <a:gd name="connsiteX306" fmla="*/ 784148 w 3586939"/>
              <a:gd name="connsiteY306" fmla="*/ 3820335 h 4411470"/>
              <a:gd name="connsiteX307" fmla="*/ 809536 w 3586939"/>
              <a:gd name="connsiteY307" fmla="*/ 3808738 h 4411470"/>
              <a:gd name="connsiteX308" fmla="*/ 807029 w 3586939"/>
              <a:gd name="connsiteY308" fmla="*/ 3756082 h 4411470"/>
              <a:gd name="connsiteX309" fmla="*/ 780701 w 3586939"/>
              <a:gd name="connsiteY309" fmla="*/ 3746053 h 4411470"/>
              <a:gd name="connsiteX310" fmla="*/ 754373 w 3586939"/>
              <a:gd name="connsiteY310" fmla="*/ 3758590 h 4411470"/>
              <a:gd name="connsiteX311" fmla="*/ 756881 w 3586939"/>
              <a:gd name="connsiteY311" fmla="*/ 3811245 h 4411470"/>
              <a:gd name="connsiteX312" fmla="*/ 784148 w 3586939"/>
              <a:gd name="connsiteY312" fmla="*/ 3820335 h 4411470"/>
              <a:gd name="connsiteX313" fmla="*/ 1018728 w 3586939"/>
              <a:gd name="connsiteY313" fmla="*/ 3850110 h 4411470"/>
              <a:gd name="connsiteX314" fmla="*/ 1043815 w 3586939"/>
              <a:gd name="connsiteY314" fmla="*/ 3831305 h 4411470"/>
              <a:gd name="connsiteX315" fmla="*/ 1031113 w 3586939"/>
              <a:gd name="connsiteY315" fmla="*/ 3773634 h 4411470"/>
              <a:gd name="connsiteX316" fmla="*/ 999039 w 3586939"/>
              <a:gd name="connsiteY316" fmla="*/ 3769874 h 4411470"/>
              <a:gd name="connsiteX317" fmla="*/ 972682 w 3586939"/>
              <a:gd name="connsiteY317" fmla="*/ 3788679 h 4411470"/>
              <a:gd name="connsiteX318" fmla="*/ 987925 w 3586939"/>
              <a:gd name="connsiteY318" fmla="*/ 3846349 h 4411470"/>
              <a:gd name="connsiteX319" fmla="*/ 1018728 w 3586939"/>
              <a:gd name="connsiteY319" fmla="*/ 3850110 h 4411470"/>
              <a:gd name="connsiteX320" fmla="*/ 1707176 w 3586939"/>
              <a:gd name="connsiteY320" fmla="*/ 3891482 h 4411470"/>
              <a:gd name="connsiteX321" fmla="*/ 1782395 w 3586939"/>
              <a:gd name="connsiteY321" fmla="*/ 3841334 h 4411470"/>
              <a:gd name="connsiteX322" fmla="*/ 1732251 w 3586939"/>
              <a:gd name="connsiteY322" fmla="*/ 3766112 h 4411470"/>
              <a:gd name="connsiteX323" fmla="*/ 1707803 w 3586939"/>
              <a:gd name="connsiteY323" fmla="*/ 3765838 h 4411470"/>
              <a:gd name="connsiteX324" fmla="*/ 1657030 w 3586939"/>
              <a:gd name="connsiteY324" fmla="*/ 3816260 h 4411470"/>
              <a:gd name="connsiteX325" fmla="*/ 1707176 w 3586939"/>
              <a:gd name="connsiteY325" fmla="*/ 3891482 h 4411470"/>
              <a:gd name="connsiteX326" fmla="*/ 1348142 w 3586939"/>
              <a:gd name="connsiteY326" fmla="*/ 3895988 h 4411470"/>
              <a:gd name="connsiteX327" fmla="*/ 1397506 w 3586939"/>
              <a:gd name="connsiteY327" fmla="*/ 3863901 h 4411470"/>
              <a:gd name="connsiteX328" fmla="*/ 1367417 w 3586939"/>
              <a:gd name="connsiteY328" fmla="*/ 3793693 h 4411470"/>
              <a:gd name="connsiteX329" fmla="*/ 1346613 w 3586939"/>
              <a:gd name="connsiteY329" fmla="*/ 3790285 h 4411470"/>
              <a:gd name="connsiteX330" fmla="*/ 1299719 w 3586939"/>
              <a:gd name="connsiteY330" fmla="*/ 3823782 h 4411470"/>
              <a:gd name="connsiteX331" fmla="*/ 1327299 w 3586939"/>
              <a:gd name="connsiteY331" fmla="*/ 3891482 h 4411470"/>
              <a:gd name="connsiteX332" fmla="*/ 1348142 w 3586939"/>
              <a:gd name="connsiteY332" fmla="*/ 3895988 h 4411470"/>
              <a:gd name="connsiteX333" fmla="*/ 1883251 w 3586939"/>
              <a:gd name="connsiteY333" fmla="*/ 3949153 h 4411470"/>
              <a:gd name="connsiteX334" fmla="*/ 1931332 w 3586939"/>
              <a:gd name="connsiteY334" fmla="*/ 3936616 h 4411470"/>
              <a:gd name="connsiteX335" fmla="*/ 1943283 w 3586939"/>
              <a:gd name="connsiteY335" fmla="*/ 3923371 h 4411470"/>
              <a:gd name="connsiteX336" fmla="*/ 1943283 w 3586939"/>
              <a:gd name="connsiteY336" fmla="*/ 3849811 h 4411470"/>
              <a:gd name="connsiteX337" fmla="*/ 1942087 w 3586939"/>
              <a:gd name="connsiteY337" fmla="*/ 3847603 h 4411470"/>
              <a:gd name="connsiteX338" fmla="*/ 1900964 w 3586939"/>
              <a:gd name="connsiteY338" fmla="*/ 3823782 h 4411470"/>
              <a:gd name="connsiteX339" fmla="*/ 1827577 w 3586939"/>
              <a:gd name="connsiteY339" fmla="*/ 3878945 h 4411470"/>
              <a:gd name="connsiteX340" fmla="*/ 1883251 w 3586939"/>
              <a:gd name="connsiteY340" fmla="*/ 3949153 h 4411470"/>
              <a:gd name="connsiteX341" fmla="*/ 961304 w 3586939"/>
              <a:gd name="connsiteY341" fmla="*/ 3960436 h 4411470"/>
              <a:gd name="connsiteX342" fmla="*/ 986121 w 3586939"/>
              <a:gd name="connsiteY342" fmla="*/ 3946645 h 4411470"/>
              <a:gd name="connsiteX343" fmla="*/ 981031 w 3586939"/>
              <a:gd name="connsiteY343" fmla="*/ 3893990 h 4411470"/>
              <a:gd name="connsiteX344" fmla="*/ 952394 w 3586939"/>
              <a:gd name="connsiteY344" fmla="*/ 3886467 h 4411470"/>
              <a:gd name="connsiteX345" fmla="*/ 927576 w 3586939"/>
              <a:gd name="connsiteY345" fmla="*/ 3901512 h 4411470"/>
              <a:gd name="connsiteX346" fmla="*/ 932668 w 3586939"/>
              <a:gd name="connsiteY346" fmla="*/ 3951660 h 4411470"/>
              <a:gd name="connsiteX347" fmla="*/ 961304 w 3586939"/>
              <a:gd name="connsiteY347" fmla="*/ 3960436 h 4411470"/>
              <a:gd name="connsiteX348" fmla="*/ 1193169 w 3586939"/>
              <a:gd name="connsiteY348" fmla="*/ 3966704 h 4411470"/>
              <a:gd name="connsiteX349" fmla="*/ 1216989 w 3586939"/>
              <a:gd name="connsiteY349" fmla="*/ 3946645 h 4411470"/>
              <a:gd name="connsiteX350" fmla="*/ 1196929 w 3586939"/>
              <a:gd name="connsiteY350" fmla="*/ 3891482 h 4411470"/>
              <a:gd name="connsiteX351" fmla="*/ 1181260 w 3586939"/>
              <a:gd name="connsiteY351" fmla="*/ 3887173 h 4411470"/>
              <a:gd name="connsiteX352" fmla="*/ 1141768 w 3586939"/>
              <a:gd name="connsiteY352" fmla="*/ 3909034 h 4411470"/>
              <a:gd name="connsiteX353" fmla="*/ 1161827 w 3586939"/>
              <a:gd name="connsiteY353" fmla="*/ 3964197 h 4411470"/>
              <a:gd name="connsiteX354" fmla="*/ 1193169 w 3586939"/>
              <a:gd name="connsiteY354" fmla="*/ 3966704 h 4411470"/>
              <a:gd name="connsiteX355" fmla="*/ 1517312 w 3586939"/>
              <a:gd name="connsiteY355" fmla="*/ 3980808 h 4411470"/>
              <a:gd name="connsiteX356" fmla="*/ 1561740 w 3586939"/>
              <a:gd name="connsiteY356" fmla="*/ 3944138 h 4411470"/>
              <a:gd name="connsiteX357" fmla="*/ 1529144 w 3586939"/>
              <a:gd name="connsiteY357" fmla="*/ 3878945 h 4411470"/>
              <a:gd name="connsiteX358" fmla="*/ 1508340 w 3586939"/>
              <a:gd name="connsiteY358" fmla="*/ 3875928 h 4411470"/>
              <a:gd name="connsiteX359" fmla="*/ 1461443 w 3586939"/>
              <a:gd name="connsiteY359" fmla="*/ 3911542 h 4411470"/>
              <a:gd name="connsiteX360" fmla="*/ 1496547 w 3586939"/>
              <a:gd name="connsiteY360" fmla="*/ 3979241 h 4411470"/>
              <a:gd name="connsiteX361" fmla="*/ 1517312 w 3586939"/>
              <a:gd name="connsiteY361" fmla="*/ 3980808 h 4411470"/>
              <a:gd name="connsiteX362" fmla="*/ 1669560 w 3586939"/>
              <a:gd name="connsiteY362" fmla="*/ 4053156 h 4411470"/>
              <a:gd name="connsiteX363" fmla="*/ 1732244 w 3586939"/>
              <a:gd name="connsiteY363" fmla="*/ 4012601 h 4411470"/>
              <a:gd name="connsiteX364" fmla="*/ 1694634 w 3586939"/>
              <a:gd name="connsiteY364" fmla="*/ 3949235 h 4411470"/>
              <a:gd name="connsiteX365" fmla="*/ 1672812 w 3586939"/>
              <a:gd name="connsiteY365" fmla="*/ 3948046 h 4411470"/>
              <a:gd name="connsiteX366" fmla="*/ 1629442 w 3586939"/>
              <a:gd name="connsiteY366" fmla="*/ 3987255 h 4411470"/>
              <a:gd name="connsiteX367" fmla="*/ 1669560 w 3586939"/>
              <a:gd name="connsiteY367" fmla="*/ 4053156 h 4411470"/>
              <a:gd name="connsiteX368" fmla="*/ 1342358 w 3586939"/>
              <a:gd name="connsiteY368" fmla="*/ 4070660 h 4411470"/>
              <a:gd name="connsiteX369" fmla="*/ 1397519 w 3586939"/>
              <a:gd name="connsiteY369" fmla="*/ 4047789 h 4411470"/>
              <a:gd name="connsiteX370" fmla="*/ 1372447 w 3586939"/>
              <a:gd name="connsiteY370" fmla="*/ 3991880 h 4411470"/>
              <a:gd name="connsiteX371" fmla="*/ 1356817 w 3586939"/>
              <a:gd name="connsiteY371" fmla="*/ 3989419 h 4411470"/>
              <a:gd name="connsiteX372" fmla="*/ 1319787 w 3586939"/>
              <a:gd name="connsiteY372" fmla="*/ 4017293 h 4411470"/>
              <a:gd name="connsiteX373" fmla="*/ 1342358 w 3586939"/>
              <a:gd name="connsiteY373" fmla="*/ 4070660 h 4411470"/>
              <a:gd name="connsiteX374" fmla="*/ 1149606 w 3586939"/>
              <a:gd name="connsiteY374" fmla="*/ 4087060 h 4411470"/>
              <a:gd name="connsiteX375" fmla="*/ 1171859 w 3586939"/>
              <a:gd name="connsiteY375" fmla="*/ 4070761 h 4411470"/>
              <a:gd name="connsiteX376" fmla="*/ 1161829 w 3586939"/>
              <a:gd name="connsiteY376" fmla="*/ 4018106 h 4411470"/>
              <a:gd name="connsiteX377" fmla="*/ 1133935 w 3586939"/>
              <a:gd name="connsiteY377" fmla="*/ 4014032 h 4411470"/>
              <a:gd name="connsiteX378" fmla="*/ 1111683 w 3586939"/>
              <a:gd name="connsiteY378" fmla="*/ 4030643 h 4411470"/>
              <a:gd name="connsiteX379" fmla="*/ 1121712 w 3586939"/>
              <a:gd name="connsiteY379" fmla="*/ 4080791 h 4411470"/>
              <a:gd name="connsiteX380" fmla="*/ 1149606 w 3586939"/>
              <a:gd name="connsiteY380" fmla="*/ 4087060 h 4411470"/>
              <a:gd name="connsiteX381" fmla="*/ 1848114 w 3586939"/>
              <a:gd name="connsiteY381" fmla="*/ 4110880 h 4411470"/>
              <a:gd name="connsiteX382" fmla="*/ 1908960 w 3586939"/>
              <a:gd name="connsiteY382" fmla="*/ 4068254 h 4411470"/>
              <a:gd name="connsiteX383" fmla="*/ 1865861 w 3586939"/>
              <a:gd name="connsiteY383" fmla="*/ 4008076 h 4411470"/>
              <a:gd name="connsiteX384" fmla="*/ 1805013 w 3586939"/>
              <a:gd name="connsiteY384" fmla="*/ 4050702 h 4411470"/>
              <a:gd name="connsiteX385" fmla="*/ 1848114 w 3586939"/>
              <a:gd name="connsiteY385" fmla="*/ 4110880 h 4411470"/>
              <a:gd name="connsiteX386" fmla="*/ 1534171 w 3586939"/>
              <a:gd name="connsiteY386" fmla="*/ 4161028 h 4411470"/>
              <a:gd name="connsiteX387" fmla="*/ 1586828 w 3586939"/>
              <a:gd name="connsiteY387" fmla="*/ 4133446 h 4411470"/>
              <a:gd name="connsiteX388" fmla="*/ 1559243 w 3586939"/>
              <a:gd name="connsiteY388" fmla="*/ 4080791 h 4411470"/>
              <a:gd name="connsiteX389" fmla="*/ 1542553 w 3586939"/>
              <a:gd name="connsiteY389" fmla="*/ 4078754 h 4411470"/>
              <a:gd name="connsiteX390" fmla="*/ 1506589 w 3586939"/>
              <a:gd name="connsiteY390" fmla="*/ 4108372 h 4411470"/>
              <a:gd name="connsiteX391" fmla="*/ 1534171 w 3586939"/>
              <a:gd name="connsiteY391" fmla="*/ 4161028 h 4411470"/>
              <a:gd name="connsiteX392" fmla="*/ 1347373 w 3586939"/>
              <a:gd name="connsiteY392" fmla="*/ 4195191 h 4411470"/>
              <a:gd name="connsiteX393" fmla="*/ 1369939 w 3586939"/>
              <a:gd name="connsiteY393" fmla="*/ 4178580 h 4411470"/>
              <a:gd name="connsiteX394" fmla="*/ 1354896 w 3586939"/>
              <a:gd name="connsiteY394" fmla="*/ 4125924 h 4411470"/>
              <a:gd name="connsiteX395" fmla="*/ 1339617 w 3586939"/>
              <a:gd name="connsiteY395" fmla="*/ 4121576 h 4411470"/>
              <a:gd name="connsiteX396" fmla="*/ 1302242 w 3586939"/>
              <a:gd name="connsiteY396" fmla="*/ 4140969 h 4411470"/>
              <a:gd name="connsiteX397" fmla="*/ 1317281 w 3586939"/>
              <a:gd name="connsiteY397" fmla="*/ 4191117 h 4411470"/>
              <a:gd name="connsiteX398" fmla="*/ 1347373 w 3586939"/>
              <a:gd name="connsiteY398" fmla="*/ 4195191 h 4411470"/>
              <a:gd name="connsiteX399" fmla="*/ 1747459 w 3586939"/>
              <a:gd name="connsiteY399" fmla="*/ 4233978 h 4411470"/>
              <a:gd name="connsiteX400" fmla="*/ 1779896 w 3586939"/>
              <a:gd name="connsiteY400" fmla="*/ 4203654 h 4411470"/>
              <a:gd name="connsiteX401" fmla="*/ 1749809 w 3586939"/>
              <a:gd name="connsiteY401" fmla="*/ 4153506 h 4411470"/>
              <a:gd name="connsiteX402" fmla="*/ 1733161 w 3586939"/>
              <a:gd name="connsiteY402" fmla="*/ 4153271 h 4411470"/>
              <a:gd name="connsiteX403" fmla="*/ 1699663 w 3586939"/>
              <a:gd name="connsiteY403" fmla="*/ 4183595 h 4411470"/>
              <a:gd name="connsiteX404" fmla="*/ 1732258 w 3586939"/>
              <a:gd name="connsiteY404" fmla="*/ 4233743 h 4411470"/>
              <a:gd name="connsiteX405" fmla="*/ 1747459 w 3586939"/>
              <a:gd name="connsiteY405" fmla="*/ 4233978 h 4411470"/>
              <a:gd name="connsiteX406" fmla="*/ 1553918 w 3586939"/>
              <a:gd name="connsiteY406" fmla="*/ 4286712 h 4411470"/>
              <a:gd name="connsiteX407" fmla="*/ 1574292 w 3586939"/>
              <a:gd name="connsiteY407" fmla="*/ 4266339 h 4411470"/>
              <a:gd name="connsiteX408" fmla="*/ 1554231 w 3586939"/>
              <a:gd name="connsiteY408" fmla="*/ 4218698 h 4411470"/>
              <a:gd name="connsiteX409" fmla="*/ 1540438 w 3586939"/>
              <a:gd name="connsiteY409" fmla="*/ 4214742 h 4411470"/>
              <a:gd name="connsiteX410" fmla="*/ 1506590 w 3586939"/>
              <a:gd name="connsiteY410" fmla="*/ 4236250 h 4411470"/>
              <a:gd name="connsiteX411" fmla="*/ 1524141 w 3586939"/>
              <a:gd name="connsiteY411" fmla="*/ 4286398 h 4411470"/>
              <a:gd name="connsiteX412" fmla="*/ 1553918 w 3586939"/>
              <a:gd name="connsiteY412" fmla="*/ 4286712 h 4411470"/>
              <a:gd name="connsiteX413" fmla="*/ 1934102 w 3586939"/>
              <a:gd name="connsiteY413" fmla="*/ 4291413 h 4411470"/>
              <a:gd name="connsiteX414" fmla="*/ 1943283 w 3586939"/>
              <a:gd name="connsiteY414" fmla="*/ 4289026 h 4411470"/>
              <a:gd name="connsiteX415" fmla="*/ 1943283 w 3586939"/>
              <a:gd name="connsiteY415" fmla="*/ 4209516 h 4411470"/>
              <a:gd name="connsiteX416" fmla="*/ 1914357 w 3586939"/>
              <a:gd name="connsiteY416" fmla="*/ 4216818 h 4411470"/>
              <a:gd name="connsiteX417" fmla="*/ 1898999 w 3586939"/>
              <a:gd name="connsiteY417" fmla="*/ 4243772 h 4411470"/>
              <a:gd name="connsiteX418" fmla="*/ 1934102 w 3586939"/>
              <a:gd name="connsiteY418" fmla="*/ 4291413 h 4411470"/>
              <a:gd name="connsiteX419" fmla="*/ 1737277 w 3586939"/>
              <a:gd name="connsiteY419" fmla="*/ 4364128 h 4411470"/>
              <a:gd name="connsiteX420" fmla="*/ 1784911 w 3586939"/>
              <a:gd name="connsiteY420" fmla="*/ 4339054 h 4411470"/>
              <a:gd name="connsiteX421" fmla="*/ 1762348 w 3586939"/>
              <a:gd name="connsiteY421" fmla="*/ 4291413 h 4411470"/>
              <a:gd name="connsiteX422" fmla="*/ 1714709 w 3586939"/>
              <a:gd name="connsiteY422" fmla="*/ 4316487 h 4411470"/>
              <a:gd name="connsiteX423" fmla="*/ 1737277 w 3586939"/>
              <a:gd name="connsiteY423" fmla="*/ 4364128 h 4411470"/>
              <a:gd name="connsiteX424" fmla="*/ 1943283 w 3586939"/>
              <a:gd name="connsiteY424" fmla="*/ 4411470 h 4411470"/>
              <a:gd name="connsiteX425" fmla="*/ 1943283 w 3586939"/>
              <a:gd name="connsiteY425" fmla="*/ 4357561 h 4411470"/>
              <a:gd name="connsiteX426" fmla="*/ 1942793 w 3586939"/>
              <a:gd name="connsiteY426" fmla="*/ 4357800 h 4411470"/>
              <a:gd name="connsiteX427" fmla="*/ 1931598 w 3586939"/>
              <a:gd name="connsiteY427" fmla="*/ 4376665 h 4411470"/>
              <a:gd name="connsiteX428" fmla="*/ 1934731 w 3586939"/>
              <a:gd name="connsiteY428" fmla="*/ 4404873 h 4411470"/>
              <a:gd name="connsiteX429" fmla="*/ 1943283 w 3586939"/>
              <a:gd name="connsiteY429" fmla="*/ 4411470 h 4411470"/>
              <a:gd name="connsiteX0" fmla="*/ 651680 w 1943283"/>
              <a:gd name="connsiteY0" fmla="*/ 6280 h 1795407"/>
              <a:gd name="connsiteX1" fmla="*/ 676637 w 1943283"/>
              <a:gd name="connsiteY1" fmla="*/ 404 h 1795407"/>
              <a:gd name="connsiteX2" fmla="*/ 677147 w 1943283"/>
              <a:gd name="connsiteY2" fmla="*/ 0 h 1795407"/>
              <a:gd name="connsiteX3" fmla="*/ 623586 w 1943283"/>
              <a:gd name="connsiteY3" fmla="*/ 0 h 1795407"/>
              <a:gd name="connsiteX4" fmla="*/ 627429 w 1943283"/>
              <a:gd name="connsiteY4" fmla="*/ 2284 h 1795407"/>
              <a:gd name="connsiteX5" fmla="*/ 651680 w 1943283"/>
              <a:gd name="connsiteY5" fmla="*/ 6280 h 1795407"/>
              <a:gd name="connsiteX6" fmla="*/ 484502 w 1943283"/>
              <a:gd name="connsiteY6" fmla="*/ 27476 h 1795407"/>
              <a:gd name="connsiteX7" fmla="*/ 508291 w 1943283"/>
              <a:gd name="connsiteY7" fmla="*/ 17955 h 1795407"/>
              <a:gd name="connsiteX8" fmla="*/ 527139 w 1943283"/>
              <a:gd name="connsiteY8" fmla="*/ 1422 h 1795407"/>
              <a:gd name="connsiteX9" fmla="*/ 527830 w 1943283"/>
              <a:gd name="connsiteY9" fmla="*/ 0 h 1795407"/>
              <a:gd name="connsiteX10" fmla="*/ 423927 w 1943283"/>
              <a:gd name="connsiteY10" fmla="*/ 0 h 1795407"/>
              <a:gd name="connsiteX11" fmla="*/ 437872 w 1943283"/>
              <a:gd name="connsiteY11" fmla="*/ 15487 h 1795407"/>
              <a:gd name="connsiteX12" fmla="*/ 484502 w 1943283"/>
              <a:gd name="connsiteY12" fmla="*/ 27476 h 1795407"/>
              <a:gd name="connsiteX13" fmla="*/ 302043 w 1943283"/>
              <a:gd name="connsiteY13" fmla="*/ 38289 h 1795407"/>
              <a:gd name="connsiteX14" fmla="*/ 321828 w 1943283"/>
              <a:gd name="connsiteY14" fmla="*/ 33000 h 1795407"/>
              <a:gd name="connsiteX15" fmla="*/ 347217 w 1943283"/>
              <a:gd name="connsiteY15" fmla="*/ 2598 h 1795407"/>
              <a:gd name="connsiteX16" fmla="*/ 347033 w 1943283"/>
              <a:gd name="connsiteY16" fmla="*/ 0 h 1795407"/>
              <a:gd name="connsiteX17" fmla="*/ 250389 w 1943283"/>
              <a:gd name="connsiteY17" fmla="*/ 0 h 1795407"/>
              <a:gd name="connsiteX18" fmla="*/ 251621 w 1943283"/>
              <a:gd name="connsiteY18" fmla="*/ 10433 h 1795407"/>
              <a:gd name="connsiteX19" fmla="*/ 302043 w 1943283"/>
              <a:gd name="connsiteY19" fmla="*/ 38289 h 1795407"/>
              <a:gd name="connsiteX20" fmla="*/ 144129 w 1943283"/>
              <a:gd name="connsiteY20" fmla="*/ 83148 h 1795407"/>
              <a:gd name="connsiteX21" fmla="*/ 176411 w 1943283"/>
              <a:gd name="connsiteY21" fmla="*/ 80640 h 1795407"/>
              <a:gd name="connsiteX22" fmla="*/ 193962 w 1943283"/>
              <a:gd name="connsiteY22" fmla="*/ 25478 h 1795407"/>
              <a:gd name="connsiteX23" fmla="*/ 154471 w 1943283"/>
              <a:gd name="connsiteY23" fmla="*/ 1500 h 1795407"/>
              <a:gd name="connsiteX24" fmla="*/ 138800 w 1943283"/>
              <a:gd name="connsiteY24" fmla="*/ 5418 h 1795407"/>
              <a:gd name="connsiteX25" fmla="*/ 121248 w 1943283"/>
              <a:gd name="connsiteY25" fmla="*/ 63089 h 1795407"/>
              <a:gd name="connsiteX26" fmla="*/ 144129 w 1943283"/>
              <a:gd name="connsiteY26" fmla="*/ 83148 h 1795407"/>
              <a:gd name="connsiteX27" fmla="*/ 50601 w 1943283"/>
              <a:gd name="connsiteY27" fmla="*/ 105715 h 1795407"/>
              <a:gd name="connsiteX28" fmla="*/ 73500 w 1943283"/>
              <a:gd name="connsiteY28" fmla="*/ 58074 h 1795407"/>
              <a:gd name="connsiteX29" fmla="*/ 25158 w 1943283"/>
              <a:gd name="connsiteY29" fmla="*/ 33000 h 1795407"/>
              <a:gd name="connsiteX30" fmla="*/ 2260 w 1943283"/>
              <a:gd name="connsiteY30" fmla="*/ 80640 h 1795407"/>
              <a:gd name="connsiteX31" fmla="*/ 50601 w 1943283"/>
              <a:gd name="connsiteY31" fmla="*/ 105715 h 1795407"/>
              <a:gd name="connsiteX32" fmla="*/ 725805 w 1943283"/>
              <a:gd name="connsiteY32" fmla="*/ 157508 h 1795407"/>
              <a:gd name="connsiteX33" fmla="*/ 749351 w 1943283"/>
              <a:gd name="connsiteY33" fmla="*/ 148340 h 1795407"/>
              <a:gd name="connsiteX34" fmla="*/ 774425 w 1943283"/>
              <a:gd name="connsiteY34" fmla="*/ 63089 h 1795407"/>
              <a:gd name="connsiteX35" fmla="*/ 710603 w 1943283"/>
              <a:gd name="connsiteY35" fmla="*/ 30297 h 1795407"/>
              <a:gd name="connsiteX36" fmla="*/ 686666 w 1943283"/>
              <a:gd name="connsiteY36" fmla="*/ 38015 h 1795407"/>
              <a:gd name="connsiteX37" fmla="*/ 664099 w 1943283"/>
              <a:gd name="connsiteY37" fmla="*/ 125774 h 1795407"/>
              <a:gd name="connsiteX38" fmla="*/ 725805 w 1943283"/>
              <a:gd name="connsiteY38" fmla="*/ 157508 h 1795407"/>
              <a:gd name="connsiteX39" fmla="*/ 536747 w 1943283"/>
              <a:gd name="connsiteY39" fmla="*/ 193160 h 1795407"/>
              <a:gd name="connsiteX40" fmla="*/ 586063 w 1943283"/>
              <a:gd name="connsiteY40" fmla="*/ 180937 h 1795407"/>
              <a:gd name="connsiteX41" fmla="*/ 601236 w 1943283"/>
              <a:gd name="connsiteY41" fmla="*/ 93177 h 1795407"/>
              <a:gd name="connsiteX42" fmla="*/ 559507 w 1943283"/>
              <a:gd name="connsiteY42" fmla="*/ 67790 h 1795407"/>
              <a:gd name="connsiteX43" fmla="*/ 510193 w 1943283"/>
              <a:gd name="connsiteY43" fmla="*/ 78133 h 1795407"/>
              <a:gd name="connsiteX44" fmla="*/ 495018 w 1943283"/>
              <a:gd name="connsiteY44" fmla="*/ 165892 h 1795407"/>
              <a:gd name="connsiteX45" fmla="*/ 536747 w 1943283"/>
              <a:gd name="connsiteY45" fmla="*/ 193160 h 1795407"/>
              <a:gd name="connsiteX46" fmla="*/ 376130 w 1943283"/>
              <a:gd name="connsiteY46" fmla="*/ 208166 h 1795407"/>
              <a:gd name="connsiteX47" fmla="*/ 394544 w 1943283"/>
              <a:gd name="connsiteY47" fmla="*/ 200996 h 1795407"/>
              <a:gd name="connsiteX48" fmla="*/ 412096 w 1943283"/>
              <a:gd name="connsiteY48" fmla="*/ 128281 h 1795407"/>
              <a:gd name="connsiteX49" fmla="*/ 359205 w 1943283"/>
              <a:gd name="connsiteY49" fmla="*/ 104657 h 1795407"/>
              <a:gd name="connsiteX50" fmla="*/ 339380 w 1943283"/>
              <a:gd name="connsiteY50" fmla="*/ 113237 h 1795407"/>
              <a:gd name="connsiteX51" fmla="*/ 321828 w 1943283"/>
              <a:gd name="connsiteY51" fmla="*/ 185951 h 1795407"/>
              <a:gd name="connsiteX52" fmla="*/ 376130 w 1943283"/>
              <a:gd name="connsiteY52" fmla="*/ 208166 h 1795407"/>
              <a:gd name="connsiteX53" fmla="*/ 225305 w 1943283"/>
              <a:gd name="connsiteY53" fmla="*/ 274965 h 1795407"/>
              <a:gd name="connsiteX54" fmla="*/ 256648 w 1943283"/>
              <a:gd name="connsiteY54" fmla="*/ 271203 h 1795407"/>
              <a:gd name="connsiteX55" fmla="*/ 271692 w 1943283"/>
              <a:gd name="connsiteY55" fmla="*/ 213533 h 1795407"/>
              <a:gd name="connsiteX56" fmla="*/ 245678 w 1943283"/>
              <a:gd name="connsiteY56" fmla="*/ 194728 h 1795407"/>
              <a:gd name="connsiteX57" fmla="*/ 214022 w 1943283"/>
              <a:gd name="connsiteY57" fmla="*/ 198488 h 1795407"/>
              <a:gd name="connsiteX58" fmla="*/ 201485 w 1943283"/>
              <a:gd name="connsiteY58" fmla="*/ 256159 h 1795407"/>
              <a:gd name="connsiteX59" fmla="*/ 225305 w 1943283"/>
              <a:gd name="connsiteY59" fmla="*/ 274965 h 1795407"/>
              <a:gd name="connsiteX60" fmla="*/ 790410 w 1943283"/>
              <a:gd name="connsiteY60" fmla="*/ 303800 h 1795407"/>
              <a:gd name="connsiteX61" fmla="*/ 837111 w 1943283"/>
              <a:gd name="connsiteY61" fmla="*/ 293770 h 1795407"/>
              <a:gd name="connsiteX62" fmla="*/ 852155 w 1943283"/>
              <a:gd name="connsiteY62" fmla="*/ 203503 h 1795407"/>
              <a:gd name="connsiteX63" fmla="*/ 811096 w 1943283"/>
              <a:gd name="connsiteY63" fmla="*/ 178116 h 1795407"/>
              <a:gd name="connsiteX64" fmla="*/ 764395 w 1943283"/>
              <a:gd name="connsiteY64" fmla="*/ 188459 h 1795407"/>
              <a:gd name="connsiteX65" fmla="*/ 749351 w 1943283"/>
              <a:gd name="connsiteY65" fmla="*/ 276218 h 1795407"/>
              <a:gd name="connsiteX66" fmla="*/ 790410 w 1943283"/>
              <a:gd name="connsiteY66" fmla="*/ 303800 h 1795407"/>
              <a:gd name="connsiteX67" fmla="*/ 136295 w 1943283"/>
              <a:gd name="connsiteY67" fmla="*/ 311322 h 1795407"/>
              <a:gd name="connsiteX68" fmla="*/ 156355 w 1943283"/>
              <a:gd name="connsiteY68" fmla="*/ 261174 h 1795407"/>
              <a:gd name="connsiteX69" fmla="*/ 136295 w 1943283"/>
              <a:gd name="connsiteY69" fmla="*/ 240801 h 1795407"/>
              <a:gd name="connsiteX70" fmla="*/ 108714 w 1943283"/>
              <a:gd name="connsiteY70" fmla="*/ 241114 h 1795407"/>
              <a:gd name="connsiteX71" fmla="*/ 88655 w 1943283"/>
              <a:gd name="connsiteY71" fmla="*/ 291262 h 1795407"/>
              <a:gd name="connsiteX72" fmla="*/ 136295 w 1943283"/>
              <a:gd name="connsiteY72" fmla="*/ 311322 h 1795407"/>
              <a:gd name="connsiteX73" fmla="*/ 629618 w 1943283"/>
              <a:gd name="connsiteY73" fmla="*/ 353948 h 1795407"/>
              <a:gd name="connsiteX74" fmla="*/ 676631 w 1943283"/>
              <a:gd name="connsiteY74" fmla="*/ 338903 h 1795407"/>
              <a:gd name="connsiteX75" fmla="*/ 684154 w 1943283"/>
              <a:gd name="connsiteY75" fmla="*/ 248637 h 1795407"/>
              <a:gd name="connsiteX76" fmla="*/ 639020 w 1943283"/>
              <a:gd name="connsiteY76" fmla="*/ 226070 h 1795407"/>
              <a:gd name="connsiteX77" fmla="*/ 593887 w 1943283"/>
              <a:gd name="connsiteY77" fmla="*/ 241114 h 1795407"/>
              <a:gd name="connsiteX78" fmla="*/ 586365 w 1943283"/>
              <a:gd name="connsiteY78" fmla="*/ 331381 h 1795407"/>
              <a:gd name="connsiteX79" fmla="*/ 629618 w 1943283"/>
              <a:gd name="connsiteY79" fmla="*/ 353948 h 1795407"/>
              <a:gd name="connsiteX80" fmla="*/ 441871 w 1943283"/>
              <a:gd name="connsiteY80" fmla="*/ 373693 h 1795407"/>
              <a:gd name="connsiteX81" fmla="*/ 482304 w 1943283"/>
              <a:gd name="connsiteY81" fmla="*/ 363977 h 1795407"/>
              <a:gd name="connsiteX82" fmla="*/ 492333 w 1943283"/>
              <a:gd name="connsiteY82" fmla="*/ 288755 h 1795407"/>
              <a:gd name="connsiteX83" fmla="*/ 457855 w 1943283"/>
              <a:gd name="connsiteY83" fmla="*/ 268696 h 1795407"/>
              <a:gd name="connsiteX84" fmla="*/ 419618 w 1943283"/>
              <a:gd name="connsiteY84" fmla="*/ 278725 h 1795407"/>
              <a:gd name="connsiteX85" fmla="*/ 407081 w 1943283"/>
              <a:gd name="connsiteY85" fmla="*/ 351440 h 1795407"/>
              <a:gd name="connsiteX86" fmla="*/ 441871 w 1943283"/>
              <a:gd name="connsiteY86" fmla="*/ 373693 h 1795407"/>
              <a:gd name="connsiteX87" fmla="*/ 890339 w 1943283"/>
              <a:gd name="connsiteY87" fmla="*/ 442960 h 1795407"/>
              <a:gd name="connsiteX88" fmla="*/ 935868 w 1943283"/>
              <a:gd name="connsiteY88" fmla="*/ 429170 h 1795407"/>
              <a:gd name="connsiteX89" fmla="*/ 945987 w 1943283"/>
              <a:gd name="connsiteY89" fmla="*/ 338903 h 1795407"/>
              <a:gd name="connsiteX90" fmla="*/ 902354 w 1943283"/>
              <a:gd name="connsiteY90" fmla="*/ 315083 h 1795407"/>
              <a:gd name="connsiteX91" fmla="*/ 854927 w 1943283"/>
              <a:gd name="connsiteY91" fmla="*/ 328874 h 1795407"/>
              <a:gd name="connsiteX92" fmla="*/ 844809 w 1943283"/>
              <a:gd name="connsiteY92" fmla="*/ 419140 h 1795407"/>
              <a:gd name="connsiteX93" fmla="*/ 890339 w 1943283"/>
              <a:gd name="connsiteY93" fmla="*/ 442960 h 1795407"/>
              <a:gd name="connsiteX94" fmla="*/ 323721 w 1943283"/>
              <a:gd name="connsiteY94" fmla="*/ 460199 h 1795407"/>
              <a:gd name="connsiteX95" fmla="*/ 354440 w 1943283"/>
              <a:gd name="connsiteY95" fmla="*/ 451736 h 1795407"/>
              <a:gd name="connsiteX96" fmla="*/ 364470 w 1943283"/>
              <a:gd name="connsiteY96" fmla="*/ 394066 h 1795407"/>
              <a:gd name="connsiteX97" fmla="*/ 337512 w 1943283"/>
              <a:gd name="connsiteY97" fmla="*/ 378082 h 1795407"/>
              <a:gd name="connsiteX98" fmla="*/ 306796 w 1943283"/>
              <a:gd name="connsiteY98" fmla="*/ 386544 h 1795407"/>
              <a:gd name="connsiteX99" fmla="*/ 296766 w 1943283"/>
              <a:gd name="connsiteY99" fmla="*/ 444214 h 1795407"/>
              <a:gd name="connsiteX100" fmla="*/ 323721 w 1943283"/>
              <a:gd name="connsiteY100" fmla="*/ 460199 h 1795407"/>
              <a:gd name="connsiteX101" fmla="*/ 731794 w 1943283"/>
              <a:gd name="connsiteY101" fmla="*/ 506844 h 1795407"/>
              <a:gd name="connsiteX102" fmla="*/ 776927 w 1943283"/>
              <a:gd name="connsiteY102" fmla="*/ 487871 h 1795407"/>
              <a:gd name="connsiteX103" fmla="*/ 776927 w 1943283"/>
              <a:gd name="connsiteY103" fmla="*/ 396798 h 1795407"/>
              <a:gd name="connsiteX104" fmla="*/ 732735 w 1943283"/>
              <a:gd name="connsiteY104" fmla="*/ 377824 h 1795407"/>
              <a:gd name="connsiteX105" fmla="*/ 686662 w 1943283"/>
              <a:gd name="connsiteY105" fmla="*/ 396798 h 1795407"/>
              <a:gd name="connsiteX106" fmla="*/ 686662 w 1943283"/>
              <a:gd name="connsiteY106" fmla="*/ 487871 h 1795407"/>
              <a:gd name="connsiteX107" fmla="*/ 731794 w 1943283"/>
              <a:gd name="connsiteY107" fmla="*/ 506844 h 1795407"/>
              <a:gd name="connsiteX108" fmla="*/ 211517 w 1943283"/>
              <a:gd name="connsiteY108" fmla="*/ 510868 h 1795407"/>
              <a:gd name="connsiteX109" fmla="*/ 241606 w 1943283"/>
              <a:gd name="connsiteY109" fmla="*/ 508006 h 1795407"/>
              <a:gd name="connsiteX110" fmla="*/ 256650 w 1943283"/>
              <a:gd name="connsiteY110" fmla="*/ 457120 h 1795407"/>
              <a:gd name="connsiteX111" fmla="*/ 220332 w 1943283"/>
              <a:gd name="connsiteY111" fmla="*/ 437441 h 1795407"/>
              <a:gd name="connsiteX112" fmla="*/ 206503 w 1943283"/>
              <a:gd name="connsiteY112" fmla="*/ 441854 h 1795407"/>
              <a:gd name="connsiteX113" fmla="*/ 188951 w 1943283"/>
              <a:gd name="connsiteY113" fmla="*/ 492740 h 1795407"/>
              <a:gd name="connsiteX114" fmla="*/ 211517 w 1943283"/>
              <a:gd name="connsiteY114" fmla="*/ 510868 h 1795407"/>
              <a:gd name="connsiteX115" fmla="*/ 542434 w 1943283"/>
              <a:gd name="connsiteY115" fmla="*/ 531907 h 1795407"/>
              <a:gd name="connsiteX116" fmla="*/ 581079 w 1943283"/>
              <a:gd name="connsiteY116" fmla="*/ 520504 h 1795407"/>
              <a:gd name="connsiteX117" fmla="*/ 586147 w 1943283"/>
              <a:gd name="connsiteY117" fmla="*/ 444481 h 1795407"/>
              <a:gd name="connsiteX118" fmla="*/ 550353 w 1943283"/>
              <a:gd name="connsiteY118" fmla="*/ 425792 h 1795407"/>
              <a:gd name="connsiteX119" fmla="*/ 512659 w 1943283"/>
              <a:gd name="connsiteY119" fmla="*/ 439413 h 1795407"/>
              <a:gd name="connsiteX120" fmla="*/ 507591 w 1943283"/>
              <a:gd name="connsiteY120" fmla="*/ 512901 h 1795407"/>
              <a:gd name="connsiteX121" fmla="*/ 542434 w 1943283"/>
              <a:gd name="connsiteY121" fmla="*/ 531907 h 1795407"/>
              <a:gd name="connsiteX122" fmla="*/ 1000721 w 1943283"/>
              <a:gd name="connsiteY122" fmla="*/ 574544 h 1795407"/>
              <a:gd name="connsiteX123" fmla="*/ 1046258 w 1943283"/>
              <a:gd name="connsiteY123" fmla="*/ 555571 h 1795407"/>
              <a:gd name="connsiteX124" fmla="*/ 1046258 w 1943283"/>
              <a:gd name="connsiteY124" fmla="*/ 464498 h 1795407"/>
              <a:gd name="connsiteX125" fmla="*/ 1000721 w 1943283"/>
              <a:gd name="connsiteY125" fmla="*/ 445524 h 1795407"/>
              <a:gd name="connsiteX126" fmla="*/ 955185 w 1943283"/>
              <a:gd name="connsiteY126" fmla="*/ 464498 h 1795407"/>
              <a:gd name="connsiteX127" fmla="*/ 955185 w 1943283"/>
              <a:gd name="connsiteY127" fmla="*/ 555571 h 1795407"/>
              <a:gd name="connsiteX128" fmla="*/ 1000721 w 1943283"/>
              <a:gd name="connsiteY128" fmla="*/ 574544 h 1795407"/>
              <a:gd name="connsiteX129" fmla="*/ 434990 w 1943283"/>
              <a:gd name="connsiteY129" fmla="*/ 638225 h 1795407"/>
              <a:gd name="connsiteX130" fmla="*/ 464766 w 1943283"/>
              <a:gd name="connsiteY130" fmla="*/ 628509 h 1795407"/>
              <a:gd name="connsiteX131" fmla="*/ 469782 w 1943283"/>
              <a:gd name="connsiteY131" fmla="*/ 568331 h 1795407"/>
              <a:gd name="connsiteX132" fmla="*/ 442827 w 1943283"/>
              <a:gd name="connsiteY132" fmla="*/ 555794 h 1795407"/>
              <a:gd name="connsiteX133" fmla="*/ 412111 w 1943283"/>
              <a:gd name="connsiteY133" fmla="*/ 565824 h 1795407"/>
              <a:gd name="connsiteX134" fmla="*/ 407096 w 1943283"/>
              <a:gd name="connsiteY134" fmla="*/ 623494 h 1795407"/>
              <a:gd name="connsiteX135" fmla="*/ 434990 w 1943283"/>
              <a:gd name="connsiteY135" fmla="*/ 638225 h 1795407"/>
              <a:gd name="connsiteX136" fmla="*/ 849016 w 1943283"/>
              <a:gd name="connsiteY136" fmla="*/ 648568 h 1795407"/>
              <a:gd name="connsiteX137" fmla="*/ 892269 w 1943283"/>
              <a:gd name="connsiteY137" fmla="*/ 626001 h 1795407"/>
              <a:gd name="connsiteX138" fmla="*/ 884747 w 1943283"/>
              <a:gd name="connsiteY138" fmla="*/ 535735 h 1795407"/>
              <a:gd name="connsiteX139" fmla="*/ 837732 w 1943283"/>
              <a:gd name="connsiteY139" fmla="*/ 521631 h 1795407"/>
              <a:gd name="connsiteX140" fmla="*/ 794479 w 1943283"/>
              <a:gd name="connsiteY140" fmla="*/ 543257 h 1795407"/>
              <a:gd name="connsiteX141" fmla="*/ 802001 w 1943283"/>
              <a:gd name="connsiteY141" fmla="*/ 633524 h 1795407"/>
              <a:gd name="connsiteX142" fmla="*/ 849016 w 1943283"/>
              <a:gd name="connsiteY142" fmla="*/ 648568 h 1795407"/>
              <a:gd name="connsiteX143" fmla="*/ 655314 w 1943283"/>
              <a:gd name="connsiteY143" fmla="*/ 681164 h 1795407"/>
              <a:gd name="connsiteX144" fmla="*/ 691671 w 1943283"/>
              <a:gd name="connsiteY144" fmla="*/ 666120 h 1795407"/>
              <a:gd name="connsiteX145" fmla="*/ 691671 w 1943283"/>
              <a:gd name="connsiteY145" fmla="*/ 590898 h 1795407"/>
              <a:gd name="connsiteX146" fmla="*/ 654060 w 1943283"/>
              <a:gd name="connsiteY146" fmla="*/ 575853 h 1795407"/>
              <a:gd name="connsiteX147" fmla="*/ 616449 w 1943283"/>
              <a:gd name="connsiteY147" fmla="*/ 590898 h 1795407"/>
              <a:gd name="connsiteX148" fmla="*/ 618956 w 1943283"/>
              <a:gd name="connsiteY148" fmla="*/ 666120 h 1795407"/>
              <a:gd name="connsiteX149" fmla="*/ 655314 w 1943283"/>
              <a:gd name="connsiteY149" fmla="*/ 681164 h 1795407"/>
              <a:gd name="connsiteX150" fmla="*/ 1122644 w 1943283"/>
              <a:gd name="connsiteY150" fmla="*/ 696209 h 1795407"/>
              <a:gd name="connsiteX151" fmla="*/ 1166836 w 1943283"/>
              <a:gd name="connsiteY151" fmla="*/ 673642 h 1795407"/>
              <a:gd name="connsiteX152" fmla="*/ 1159314 w 1943283"/>
              <a:gd name="connsiteY152" fmla="*/ 583376 h 1795407"/>
              <a:gd name="connsiteX153" fmla="*/ 1112301 w 1943283"/>
              <a:gd name="connsiteY153" fmla="*/ 568331 h 1795407"/>
              <a:gd name="connsiteX154" fmla="*/ 1069049 w 1943283"/>
              <a:gd name="connsiteY154" fmla="*/ 590898 h 1795407"/>
              <a:gd name="connsiteX155" fmla="*/ 1076571 w 1943283"/>
              <a:gd name="connsiteY155" fmla="*/ 681164 h 1795407"/>
              <a:gd name="connsiteX156" fmla="*/ 1122644 w 1943283"/>
              <a:gd name="connsiteY156" fmla="*/ 696209 h 1795407"/>
              <a:gd name="connsiteX157" fmla="*/ 331561 w 1943283"/>
              <a:gd name="connsiteY157" fmla="*/ 702478 h 1795407"/>
              <a:gd name="connsiteX158" fmla="*/ 359458 w 1943283"/>
              <a:gd name="connsiteY158" fmla="*/ 696209 h 1795407"/>
              <a:gd name="connsiteX159" fmla="*/ 371995 w 1943283"/>
              <a:gd name="connsiteY159" fmla="*/ 646061 h 1795407"/>
              <a:gd name="connsiteX160" fmla="*/ 348488 w 1943283"/>
              <a:gd name="connsiteY160" fmla="*/ 629449 h 1795407"/>
              <a:gd name="connsiteX161" fmla="*/ 319335 w 1943283"/>
              <a:gd name="connsiteY161" fmla="*/ 633524 h 1795407"/>
              <a:gd name="connsiteX162" fmla="*/ 309305 w 1943283"/>
              <a:gd name="connsiteY162" fmla="*/ 686179 h 1795407"/>
              <a:gd name="connsiteX163" fmla="*/ 331561 w 1943283"/>
              <a:gd name="connsiteY163" fmla="*/ 702478 h 1795407"/>
              <a:gd name="connsiteX164" fmla="*/ 977299 w 1943283"/>
              <a:gd name="connsiteY164" fmla="*/ 781774 h 1795407"/>
              <a:gd name="connsiteX165" fmla="*/ 1018719 w 1943283"/>
              <a:gd name="connsiteY165" fmla="*/ 756386 h 1795407"/>
              <a:gd name="connsiteX166" fmla="*/ 1003541 w 1943283"/>
              <a:gd name="connsiteY166" fmla="*/ 666120 h 1795407"/>
              <a:gd name="connsiteX167" fmla="*/ 956431 w 1943283"/>
              <a:gd name="connsiteY167" fmla="*/ 655777 h 1795407"/>
              <a:gd name="connsiteX168" fmla="*/ 915011 w 1943283"/>
              <a:gd name="connsiteY168" fmla="*/ 681164 h 1795407"/>
              <a:gd name="connsiteX169" fmla="*/ 930189 w 1943283"/>
              <a:gd name="connsiteY169" fmla="*/ 771431 h 1795407"/>
              <a:gd name="connsiteX170" fmla="*/ 977299 w 1943283"/>
              <a:gd name="connsiteY170" fmla="*/ 781774 h 1795407"/>
              <a:gd name="connsiteX171" fmla="*/ 563806 w 1943283"/>
              <a:gd name="connsiteY171" fmla="*/ 804654 h 1795407"/>
              <a:gd name="connsiteX172" fmla="*/ 593895 w 1943283"/>
              <a:gd name="connsiteY172" fmla="*/ 791490 h 1795407"/>
              <a:gd name="connsiteX173" fmla="*/ 593895 w 1943283"/>
              <a:gd name="connsiteY173" fmla="*/ 733820 h 1795407"/>
              <a:gd name="connsiteX174" fmla="*/ 563806 w 1943283"/>
              <a:gd name="connsiteY174" fmla="*/ 720657 h 1795407"/>
              <a:gd name="connsiteX175" fmla="*/ 533718 w 1943283"/>
              <a:gd name="connsiteY175" fmla="*/ 733820 h 1795407"/>
              <a:gd name="connsiteX176" fmla="*/ 533718 w 1943283"/>
              <a:gd name="connsiteY176" fmla="*/ 791490 h 1795407"/>
              <a:gd name="connsiteX177" fmla="*/ 563806 w 1943283"/>
              <a:gd name="connsiteY177" fmla="*/ 804654 h 1795407"/>
              <a:gd name="connsiteX178" fmla="*/ 1253654 w 1943283"/>
              <a:gd name="connsiteY178" fmla="*/ 806535 h 1795407"/>
              <a:gd name="connsiteX179" fmla="*/ 1294716 w 1943283"/>
              <a:gd name="connsiteY179" fmla="*/ 781461 h 1795407"/>
              <a:gd name="connsiteX180" fmla="*/ 1279668 w 1943283"/>
              <a:gd name="connsiteY180" fmla="*/ 691194 h 1795407"/>
              <a:gd name="connsiteX181" fmla="*/ 1232969 w 1943283"/>
              <a:gd name="connsiteY181" fmla="*/ 679911 h 1795407"/>
              <a:gd name="connsiteX182" fmla="*/ 1191911 w 1943283"/>
              <a:gd name="connsiteY182" fmla="*/ 706238 h 1795407"/>
              <a:gd name="connsiteX183" fmla="*/ 1206954 w 1943283"/>
              <a:gd name="connsiteY183" fmla="*/ 793998 h 1795407"/>
              <a:gd name="connsiteX184" fmla="*/ 1253654 w 1943283"/>
              <a:gd name="connsiteY184" fmla="*/ 806535 h 1795407"/>
              <a:gd name="connsiteX185" fmla="*/ 777863 w 1943283"/>
              <a:gd name="connsiteY185" fmla="*/ 822519 h 1795407"/>
              <a:gd name="connsiteX186" fmla="*/ 814534 w 1943283"/>
              <a:gd name="connsiteY186" fmla="*/ 804027 h 1795407"/>
              <a:gd name="connsiteX187" fmla="*/ 807011 w 1943283"/>
              <a:gd name="connsiteY187" fmla="*/ 728805 h 1795407"/>
              <a:gd name="connsiteX188" fmla="*/ 768773 w 1943283"/>
              <a:gd name="connsiteY188" fmla="*/ 717522 h 1795407"/>
              <a:gd name="connsiteX189" fmla="*/ 734297 w 1943283"/>
              <a:gd name="connsiteY189" fmla="*/ 736327 h 1795407"/>
              <a:gd name="connsiteX190" fmla="*/ 739312 w 1943283"/>
              <a:gd name="connsiteY190" fmla="*/ 809042 h 1795407"/>
              <a:gd name="connsiteX191" fmla="*/ 777863 w 1943283"/>
              <a:gd name="connsiteY191" fmla="*/ 822519 h 1795407"/>
              <a:gd name="connsiteX192" fmla="*/ 468445 w 1943283"/>
              <a:gd name="connsiteY192" fmla="*/ 881757 h 1795407"/>
              <a:gd name="connsiteX193" fmla="*/ 495809 w 1943283"/>
              <a:gd name="connsiteY193" fmla="*/ 874234 h 1795407"/>
              <a:gd name="connsiteX194" fmla="*/ 503447 w 1943283"/>
              <a:gd name="connsiteY194" fmla="*/ 821579 h 1795407"/>
              <a:gd name="connsiteX195" fmla="*/ 478626 w 1943283"/>
              <a:gd name="connsiteY195" fmla="*/ 808416 h 1795407"/>
              <a:gd name="connsiteX196" fmla="*/ 449990 w 1943283"/>
              <a:gd name="connsiteY196" fmla="*/ 814057 h 1795407"/>
              <a:gd name="connsiteX197" fmla="*/ 444900 w 1943283"/>
              <a:gd name="connsiteY197" fmla="*/ 866712 h 1795407"/>
              <a:gd name="connsiteX198" fmla="*/ 468445 w 1943283"/>
              <a:gd name="connsiteY198" fmla="*/ 881757 h 1795407"/>
              <a:gd name="connsiteX199" fmla="*/ 1091531 w 1943283"/>
              <a:gd name="connsiteY199" fmla="*/ 904911 h 1795407"/>
              <a:gd name="connsiteX200" fmla="*/ 1154294 w 1943283"/>
              <a:gd name="connsiteY200" fmla="*/ 874234 h 1795407"/>
              <a:gd name="connsiteX201" fmla="*/ 1131728 w 1943283"/>
              <a:gd name="connsiteY201" fmla="*/ 786475 h 1795407"/>
              <a:gd name="connsiteX202" fmla="*/ 1108143 w 1943283"/>
              <a:gd name="connsiteY202" fmla="*/ 778366 h 1795407"/>
              <a:gd name="connsiteX203" fmla="*/ 1043969 w 1943283"/>
              <a:gd name="connsiteY203" fmla="*/ 809042 h 1795407"/>
              <a:gd name="connsiteX204" fmla="*/ 1066535 w 1943283"/>
              <a:gd name="connsiteY204" fmla="*/ 896801 h 1795407"/>
              <a:gd name="connsiteX205" fmla="*/ 1091531 w 1943283"/>
              <a:gd name="connsiteY205" fmla="*/ 904911 h 1795407"/>
              <a:gd name="connsiteX206" fmla="*/ 1369350 w 1943283"/>
              <a:gd name="connsiteY206" fmla="*/ 906361 h 1795407"/>
              <a:gd name="connsiteX207" fmla="*/ 1433728 w 1943283"/>
              <a:gd name="connsiteY207" fmla="*/ 876742 h 1795407"/>
              <a:gd name="connsiteX208" fmla="*/ 1410959 w 1943283"/>
              <a:gd name="connsiteY208" fmla="*/ 788983 h 1795407"/>
              <a:gd name="connsiteX209" fmla="*/ 1387172 w 1943283"/>
              <a:gd name="connsiteY209" fmla="*/ 780481 h 1795407"/>
              <a:gd name="connsiteX210" fmla="*/ 1322445 w 1943283"/>
              <a:gd name="connsiteY210" fmla="*/ 809042 h 1795407"/>
              <a:gd name="connsiteX211" fmla="*/ 1345206 w 1943283"/>
              <a:gd name="connsiteY211" fmla="*/ 896801 h 1795407"/>
              <a:gd name="connsiteX212" fmla="*/ 1369350 w 1943283"/>
              <a:gd name="connsiteY212" fmla="*/ 906361 h 1795407"/>
              <a:gd name="connsiteX213" fmla="*/ 912105 w 1943283"/>
              <a:gd name="connsiteY213" fmla="*/ 952277 h 1795407"/>
              <a:gd name="connsiteX214" fmla="*/ 945990 w 1943283"/>
              <a:gd name="connsiteY214" fmla="*/ 931905 h 1795407"/>
              <a:gd name="connsiteX215" fmla="*/ 933323 w 1943283"/>
              <a:gd name="connsiteY215" fmla="*/ 856683 h 1795407"/>
              <a:gd name="connsiteX216" fmla="*/ 894686 w 1943283"/>
              <a:gd name="connsiteY216" fmla="*/ 848847 h 1795407"/>
              <a:gd name="connsiteX217" fmla="*/ 859850 w 1943283"/>
              <a:gd name="connsiteY217" fmla="*/ 869220 h 1795407"/>
              <a:gd name="connsiteX218" fmla="*/ 872518 w 1943283"/>
              <a:gd name="connsiteY218" fmla="*/ 944442 h 1795407"/>
              <a:gd name="connsiteX219" fmla="*/ 912105 w 1943283"/>
              <a:gd name="connsiteY219" fmla="*/ 952277 h 1795407"/>
              <a:gd name="connsiteX220" fmla="*/ 702655 w 1943283"/>
              <a:gd name="connsiteY220" fmla="*/ 959173 h 1795407"/>
              <a:gd name="connsiteX221" fmla="*/ 731804 w 1943283"/>
              <a:gd name="connsiteY221" fmla="*/ 944442 h 1795407"/>
              <a:gd name="connsiteX222" fmla="*/ 726789 w 1943283"/>
              <a:gd name="connsiteY222" fmla="*/ 886772 h 1795407"/>
              <a:gd name="connsiteX223" fmla="*/ 697015 w 1943283"/>
              <a:gd name="connsiteY223" fmla="*/ 877055 h 1795407"/>
              <a:gd name="connsiteX224" fmla="*/ 669118 w 1943283"/>
              <a:gd name="connsiteY224" fmla="*/ 891786 h 1795407"/>
              <a:gd name="connsiteX225" fmla="*/ 671627 w 1943283"/>
              <a:gd name="connsiteY225" fmla="*/ 949457 h 1795407"/>
              <a:gd name="connsiteX226" fmla="*/ 702655 w 1943283"/>
              <a:gd name="connsiteY226" fmla="*/ 959173 h 1795407"/>
              <a:gd name="connsiteX227" fmla="*/ 1516536 w 1943283"/>
              <a:gd name="connsiteY227" fmla="*/ 995805 h 1795407"/>
              <a:gd name="connsiteX228" fmla="*/ 1579300 w 1943283"/>
              <a:gd name="connsiteY228" fmla="*/ 959486 h 1795407"/>
              <a:gd name="connsiteX229" fmla="*/ 1549210 w 1943283"/>
              <a:gd name="connsiteY229" fmla="*/ 874234 h 1795407"/>
              <a:gd name="connsiteX230" fmla="*/ 1525311 w 1943283"/>
              <a:gd name="connsiteY230" fmla="*/ 868005 h 1795407"/>
              <a:gd name="connsiteX231" fmla="*/ 1463954 w 1943283"/>
              <a:gd name="connsiteY231" fmla="*/ 904323 h 1795407"/>
              <a:gd name="connsiteX232" fmla="*/ 1491541 w 1943283"/>
              <a:gd name="connsiteY232" fmla="*/ 989575 h 1795407"/>
              <a:gd name="connsiteX233" fmla="*/ 1516536 w 1943283"/>
              <a:gd name="connsiteY233" fmla="*/ 995805 h 1795407"/>
              <a:gd name="connsiteX234" fmla="*/ 1239428 w 1943283"/>
              <a:gd name="connsiteY234" fmla="*/ 1016961 h 1795407"/>
              <a:gd name="connsiteX235" fmla="*/ 1299724 w 1943283"/>
              <a:gd name="connsiteY235" fmla="*/ 982053 h 1795407"/>
              <a:gd name="connsiteX236" fmla="*/ 1269633 w 1943283"/>
              <a:gd name="connsiteY236" fmla="*/ 896801 h 1795407"/>
              <a:gd name="connsiteX237" fmla="*/ 1246088 w 1943283"/>
              <a:gd name="connsiteY237" fmla="*/ 890533 h 1795407"/>
              <a:gd name="connsiteX238" fmla="*/ 1184382 w 1943283"/>
              <a:gd name="connsiteY238" fmla="*/ 924383 h 1795407"/>
              <a:gd name="connsiteX239" fmla="*/ 1214471 w 1943283"/>
              <a:gd name="connsiteY239" fmla="*/ 1009634 h 1795407"/>
              <a:gd name="connsiteX240" fmla="*/ 1239428 w 1943283"/>
              <a:gd name="connsiteY240" fmla="*/ 1016961 h 1795407"/>
              <a:gd name="connsiteX241" fmla="*/ 620227 w 1943283"/>
              <a:gd name="connsiteY241" fmla="*/ 1049753 h 1795407"/>
              <a:gd name="connsiteX242" fmla="*/ 646556 w 1943283"/>
              <a:gd name="connsiteY242" fmla="*/ 1039723 h 1795407"/>
              <a:gd name="connsiteX243" fmla="*/ 649062 w 1943283"/>
              <a:gd name="connsiteY243" fmla="*/ 987068 h 1795407"/>
              <a:gd name="connsiteX244" fmla="*/ 623672 w 1943283"/>
              <a:gd name="connsiteY244" fmla="*/ 975471 h 1795407"/>
              <a:gd name="connsiteX245" fmla="*/ 596405 w 1943283"/>
              <a:gd name="connsiteY245" fmla="*/ 984560 h 1795407"/>
              <a:gd name="connsiteX246" fmla="*/ 593899 w 1943283"/>
              <a:gd name="connsiteY246" fmla="*/ 1037216 h 1795407"/>
              <a:gd name="connsiteX247" fmla="*/ 620227 w 1943283"/>
              <a:gd name="connsiteY247" fmla="*/ 1049753 h 1795407"/>
              <a:gd name="connsiteX248" fmla="*/ 1671924 w 1943283"/>
              <a:gd name="connsiteY248" fmla="*/ 1071693 h 1795407"/>
              <a:gd name="connsiteX249" fmla="*/ 1729744 w 1943283"/>
              <a:gd name="connsiteY249" fmla="*/ 1032201 h 1795407"/>
              <a:gd name="connsiteX250" fmla="*/ 1694645 w 1943283"/>
              <a:gd name="connsiteY250" fmla="*/ 949457 h 1795407"/>
              <a:gd name="connsiteX251" fmla="*/ 1669731 w 1943283"/>
              <a:gd name="connsiteY251" fmla="*/ 945069 h 1795407"/>
              <a:gd name="connsiteX252" fmla="*/ 1611901 w 1943283"/>
              <a:gd name="connsiteY252" fmla="*/ 984560 h 1795407"/>
              <a:gd name="connsiteX253" fmla="*/ 1647009 w 1943283"/>
              <a:gd name="connsiteY253" fmla="*/ 1067305 h 1795407"/>
              <a:gd name="connsiteX254" fmla="*/ 1671924 w 1943283"/>
              <a:gd name="connsiteY254" fmla="*/ 1071693 h 1795407"/>
              <a:gd name="connsiteX255" fmla="*/ 1036205 w 1943283"/>
              <a:gd name="connsiteY255" fmla="*/ 1071928 h 1795407"/>
              <a:gd name="connsiteX256" fmla="*/ 1089097 w 1943283"/>
              <a:gd name="connsiteY256" fmla="*/ 1047245 h 1795407"/>
              <a:gd name="connsiteX257" fmla="*/ 1071545 w 1943283"/>
              <a:gd name="connsiteY257" fmla="*/ 977038 h 1795407"/>
              <a:gd name="connsiteX258" fmla="*/ 1051720 w 1943283"/>
              <a:gd name="connsiteY258" fmla="*/ 968850 h 1795407"/>
              <a:gd name="connsiteX259" fmla="*/ 998829 w 1943283"/>
              <a:gd name="connsiteY259" fmla="*/ 994590 h 1795407"/>
              <a:gd name="connsiteX260" fmla="*/ 1016381 w 1943283"/>
              <a:gd name="connsiteY260" fmla="*/ 1064797 h 1795407"/>
              <a:gd name="connsiteX261" fmla="*/ 1036205 w 1943283"/>
              <a:gd name="connsiteY261" fmla="*/ 1071928 h 1795407"/>
              <a:gd name="connsiteX262" fmla="*/ 854354 w 1943283"/>
              <a:gd name="connsiteY262" fmla="*/ 1103349 h 1795407"/>
              <a:gd name="connsiteX263" fmla="*/ 882249 w 1943283"/>
              <a:gd name="connsiteY263" fmla="*/ 1087364 h 1795407"/>
              <a:gd name="connsiteX264" fmla="*/ 872220 w 1943283"/>
              <a:gd name="connsiteY264" fmla="*/ 1029694 h 1795407"/>
              <a:gd name="connsiteX265" fmla="*/ 841503 w 1943283"/>
              <a:gd name="connsiteY265" fmla="*/ 1021232 h 1795407"/>
              <a:gd name="connsiteX266" fmla="*/ 814548 w 1943283"/>
              <a:gd name="connsiteY266" fmla="*/ 1037216 h 1795407"/>
              <a:gd name="connsiteX267" fmla="*/ 824578 w 1943283"/>
              <a:gd name="connsiteY267" fmla="*/ 1094886 h 1795407"/>
              <a:gd name="connsiteX268" fmla="*/ 854354 w 1943283"/>
              <a:gd name="connsiteY268" fmla="*/ 1103349 h 1795407"/>
              <a:gd name="connsiteX269" fmla="*/ 1396551 w 1943283"/>
              <a:gd name="connsiteY269" fmla="*/ 1116434 h 1795407"/>
              <a:gd name="connsiteX270" fmla="*/ 1453815 w 1943283"/>
              <a:gd name="connsiteY270" fmla="*/ 1074827 h 1795407"/>
              <a:gd name="connsiteX271" fmla="*/ 1418408 w 1943283"/>
              <a:gd name="connsiteY271" fmla="*/ 992083 h 1795407"/>
              <a:gd name="connsiteX272" fmla="*/ 1393270 w 1943283"/>
              <a:gd name="connsiteY272" fmla="*/ 988086 h 1795407"/>
              <a:gd name="connsiteX273" fmla="*/ 1334936 w 1943283"/>
              <a:gd name="connsiteY273" fmla="*/ 1029694 h 1795407"/>
              <a:gd name="connsiteX274" fmla="*/ 1370348 w 1943283"/>
              <a:gd name="connsiteY274" fmla="*/ 1112438 h 1795407"/>
              <a:gd name="connsiteX275" fmla="*/ 1396551 w 1943283"/>
              <a:gd name="connsiteY275" fmla="*/ 1116434 h 1795407"/>
              <a:gd name="connsiteX276" fmla="*/ 1832677 w 1943283"/>
              <a:gd name="connsiteY276" fmla="*/ 1136062 h 1795407"/>
              <a:gd name="connsiteX277" fmla="*/ 1888877 w 1943283"/>
              <a:gd name="connsiteY277" fmla="*/ 1089871 h 1795407"/>
              <a:gd name="connsiteX278" fmla="*/ 1845878 w 1943283"/>
              <a:gd name="connsiteY278" fmla="*/ 1012142 h 1795407"/>
              <a:gd name="connsiteX279" fmla="*/ 1819710 w 1943283"/>
              <a:gd name="connsiteY279" fmla="*/ 1009634 h 1795407"/>
              <a:gd name="connsiteX280" fmla="*/ 1764937 w 1943283"/>
              <a:gd name="connsiteY280" fmla="*/ 1054768 h 1795407"/>
              <a:gd name="connsiteX281" fmla="*/ 1807935 w 1943283"/>
              <a:gd name="connsiteY281" fmla="*/ 1132497 h 1795407"/>
              <a:gd name="connsiteX282" fmla="*/ 1832677 w 1943283"/>
              <a:gd name="connsiteY282" fmla="*/ 1136062 h 1795407"/>
              <a:gd name="connsiteX283" fmla="*/ 1943283 w 1943283"/>
              <a:gd name="connsiteY283" fmla="*/ 1167964 h 1795407"/>
              <a:gd name="connsiteX284" fmla="*/ 1943283 w 1943283"/>
              <a:gd name="connsiteY284" fmla="*/ 1078256 h 1795407"/>
              <a:gd name="connsiteX285" fmla="*/ 1934413 w 1943283"/>
              <a:gd name="connsiteY285" fmla="*/ 1086581 h 1795407"/>
              <a:gd name="connsiteX286" fmla="*/ 1924069 w 1943283"/>
              <a:gd name="connsiteY286" fmla="*/ 1109931 h 1795407"/>
              <a:gd name="connsiteX287" fmla="*/ 1933158 w 1943283"/>
              <a:gd name="connsiteY287" fmla="*/ 1157885 h 1795407"/>
              <a:gd name="connsiteX288" fmla="*/ 1943283 w 1943283"/>
              <a:gd name="connsiteY288" fmla="*/ 1167964 h 1795407"/>
              <a:gd name="connsiteX289" fmla="*/ 1187707 w 1943283"/>
              <a:gd name="connsiteY289" fmla="*/ 1182880 h 1795407"/>
              <a:gd name="connsiteX290" fmla="*/ 1239540 w 1943283"/>
              <a:gd name="connsiteY290" fmla="*/ 1152556 h 1795407"/>
              <a:gd name="connsiteX291" fmla="*/ 1214465 w 1943283"/>
              <a:gd name="connsiteY291" fmla="*/ 1082349 h 1795407"/>
              <a:gd name="connsiteX292" fmla="*/ 1194681 w 1943283"/>
              <a:gd name="connsiteY292" fmla="*/ 1077100 h 1795407"/>
              <a:gd name="connsiteX293" fmla="*/ 1144259 w 1943283"/>
              <a:gd name="connsiteY293" fmla="*/ 1107423 h 1795407"/>
              <a:gd name="connsiteX294" fmla="*/ 1166825 w 1943283"/>
              <a:gd name="connsiteY294" fmla="*/ 1177630 h 1795407"/>
              <a:gd name="connsiteX295" fmla="*/ 1187707 w 1943283"/>
              <a:gd name="connsiteY295" fmla="*/ 1182880 h 1795407"/>
              <a:gd name="connsiteX296" fmla="*/ 1561510 w 1943283"/>
              <a:gd name="connsiteY296" fmla="*/ 1202352 h 1795407"/>
              <a:gd name="connsiteX297" fmla="*/ 1614403 w 1943283"/>
              <a:gd name="connsiteY297" fmla="*/ 1157571 h 1795407"/>
              <a:gd name="connsiteX298" fmla="*/ 1571774 w 1943283"/>
              <a:gd name="connsiteY298" fmla="*/ 1077334 h 1795407"/>
              <a:gd name="connsiteX299" fmla="*/ 1547289 w 1943283"/>
              <a:gd name="connsiteY299" fmla="*/ 1075180 h 1795407"/>
              <a:gd name="connsiteX300" fmla="*/ 1494043 w 1943283"/>
              <a:gd name="connsiteY300" fmla="*/ 1119960 h 1795407"/>
              <a:gd name="connsiteX301" fmla="*/ 1536670 w 1943283"/>
              <a:gd name="connsiteY301" fmla="*/ 1200197 h 1795407"/>
              <a:gd name="connsiteX302" fmla="*/ 1561510 w 1943283"/>
              <a:gd name="connsiteY302" fmla="*/ 1202352 h 1795407"/>
              <a:gd name="connsiteX303" fmla="*/ 784148 w 1943283"/>
              <a:gd name="connsiteY303" fmla="*/ 1204272 h 1795407"/>
              <a:gd name="connsiteX304" fmla="*/ 809536 w 1943283"/>
              <a:gd name="connsiteY304" fmla="*/ 1192675 h 1795407"/>
              <a:gd name="connsiteX305" fmla="*/ 807029 w 1943283"/>
              <a:gd name="connsiteY305" fmla="*/ 1140019 h 1795407"/>
              <a:gd name="connsiteX306" fmla="*/ 780701 w 1943283"/>
              <a:gd name="connsiteY306" fmla="*/ 1129990 h 1795407"/>
              <a:gd name="connsiteX307" fmla="*/ 754373 w 1943283"/>
              <a:gd name="connsiteY307" fmla="*/ 1142527 h 1795407"/>
              <a:gd name="connsiteX308" fmla="*/ 756881 w 1943283"/>
              <a:gd name="connsiteY308" fmla="*/ 1195182 h 1795407"/>
              <a:gd name="connsiteX309" fmla="*/ 784148 w 1943283"/>
              <a:gd name="connsiteY309" fmla="*/ 1204272 h 1795407"/>
              <a:gd name="connsiteX310" fmla="*/ 1018728 w 1943283"/>
              <a:gd name="connsiteY310" fmla="*/ 1234047 h 1795407"/>
              <a:gd name="connsiteX311" fmla="*/ 1043815 w 1943283"/>
              <a:gd name="connsiteY311" fmla="*/ 1215242 h 1795407"/>
              <a:gd name="connsiteX312" fmla="*/ 1031113 w 1943283"/>
              <a:gd name="connsiteY312" fmla="*/ 1157571 h 1795407"/>
              <a:gd name="connsiteX313" fmla="*/ 999039 w 1943283"/>
              <a:gd name="connsiteY313" fmla="*/ 1153811 h 1795407"/>
              <a:gd name="connsiteX314" fmla="*/ 972682 w 1943283"/>
              <a:gd name="connsiteY314" fmla="*/ 1172616 h 1795407"/>
              <a:gd name="connsiteX315" fmla="*/ 987925 w 1943283"/>
              <a:gd name="connsiteY315" fmla="*/ 1230286 h 1795407"/>
              <a:gd name="connsiteX316" fmla="*/ 1018728 w 1943283"/>
              <a:gd name="connsiteY316" fmla="*/ 1234047 h 1795407"/>
              <a:gd name="connsiteX317" fmla="*/ 1707176 w 1943283"/>
              <a:gd name="connsiteY317" fmla="*/ 1275419 h 1795407"/>
              <a:gd name="connsiteX318" fmla="*/ 1782395 w 1943283"/>
              <a:gd name="connsiteY318" fmla="*/ 1225271 h 1795407"/>
              <a:gd name="connsiteX319" fmla="*/ 1732251 w 1943283"/>
              <a:gd name="connsiteY319" fmla="*/ 1150049 h 1795407"/>
              <a:gd name="connsiteX320" fmla="*/ 1707803 w 1943283"/>
              <a:gd name="connsiteY320" fmla="*/ 1149775 h 1795407"/>
              <a:gd name="connsiteX321" fmla="*/ 1657030 w 1943283"/>
              <a:gd name="connsiteY321" fmla="*/ 1200197 h 1795407"/>
              <a:gd name="connsiteX322" fmla="*/ 1707176 w 1943283"/>
              <a:gd name="connsiteY322" fmla="*/ 1275419 h 1795407"/>
              <a:gd name="connsiteX323" fmla="*/ 1348142 w 1943283"/>
              <a:gd name="connsiteY323" fmla="*/ 1279925 h 1795407"/>
              <a:gd name="connsiteX324" fmla="*/ 1397506 w 1943283"/>
              <a:gd name="connsiteY324" fmla="*/ 1247838 h 1795407"/>
              <a:gd name="connsiteX325" fmla="*/ 1367417 w 1943283"/>
              <a:gd name="connsiteY325" fmla="*/ 1177630 h 1795407"/>
              <a:gd name="connsiteX326" fmla="*/ 1346613 w 1943283"/>
              <a:gd name="connsiteY326" fmla="*/ 1174222 h 1795407"/>
              <a:gd name="connsiteX327" fmla="*/ 1299719 w 1943283"/>
              <a:gd name="connsiteY327" fmla="*/ 1207719 h 1795407"/>
              <a:gd name="connsiteX328" fmla="*/ 1327299 w 1943283"/>
              <a:gd name="connsiteY328" fmla="*/ 1275419 h 1795407"/>
              <a:gd name="connsiteX329" fmla="*/ 1348142 w 1943283"/>
              <a:gd name="connsiteY329" fmla="*/ 1279925 h 1795407"/>
              <a:gd name="connsiteX330" fmla="*/ 1883251 w 1943283"/>
              <a:gd name="connsiteY330" fmla="*/ 1333090 h 1795407"/>
              <a:gd name="connsiteX331" fmla="*/ 1931332 w 1943283"/>
              <a:gd name="connsiteY331" fmla="*/ 1320553 h 1795407"/>
              <a:gd name="connsiteX332" fmla="*/ 1943283 w 1943283"/>
              <a:gd name="connsiteY332" fmla="*/ 1307308 h 1795407"/>
              <a:gd name="connsiteX333" fmla="*/ 1943283 w 1943283"/>
              <a:gd name="connsiteY333" fmla="*/ 1233748 h 1795407"/>
              <a:gd name="connsiteX334" fmla="*/ 1942087 w 1943283"/>
              <a:gd name="connsiteY334" fmla="*/ 1231540 h 1795407"/>
              <a:gd name="connsiteX335" fmla="*/ 1900964 w 1943283"/>
              <a:gd name="connsiteY335" fmla="*/ 1207719 h 1795407"/>
              <a:gd name="connsiteX336" fmla="*/ 1827577 w 1943283"/>
              <a:gd name="connsiteY336" fmla="*/ 1262882 h 1795407"/>
              <a:gd name="connsiteX337" fmla="*/ 1883251 w 1943283"/>
              <a:gd name="connsiteY337" fmla="*/ 1333090 h 1795407"/>
              <a:gd name="connsiteX338" fmla="*/ 961304 w 1943283"/>
              <a:gd name="connsiteY338" fmla="*/ 1344373 h 1795407"/>
              <a:gd name="connsiteX339" fmla="*/ 986121 w 1943283"/>
              <a:gd name="connsiteY339" fmla="*/ 1330582 h 1795407"/>
              <a:gd name="connsiteX340" fmla="*/ 981031 w 1943283"/>
              <a:gd name="connsiteY340" fmla="*/ 1277927 h 1795407"/>
              <a:gd name="connsiteX341" fmla="*/ 952394 w 1943283"/>
              <a:gd name="connsiteY341" fmla="*/ 1270404 h 1795407"/>
              <a:gd name="connsiteX342" fmla="*/ 927576 w 1943283"/>
              <a:gd name="connsiteY342" fmla="*/ 1285449 h 1795407"/>
              <a:gd name="connsiteX343" fmla="*/ 932668 w 1943283"/>
              <a:gd name="connsiteY343" fmla="*/ 1335597 h 1795407"/>
              <a:gd name="connsiteX344" fmla="*/ 961304 w 1943283"/>
              <a:gd name="connsiteY344" fmla="*/ 1344373 h 1795407"/>
              <a:gd name="connsiteX345" fmla="*/ 1193169 w 1943283"/>
              <a:gd name="connsiteY345" fmla="*/ 1350641 h 1795407"/>
              <a:gd name="connsiteX346" fmla="*/ 1216989 w 1943283"/>
              <a:gd name="connsiteY346" fmla="*/ 1330582 h 1795407"/>
              <a:gd name="connsiteX347" fmla="*/ 1196929 w 1943283"/>
              <a:gd name="connsiteY347" fmla="*/ 1275419 h 1795407"/>
              <a:gd name="connsiteX348" fmla="*/ 1181260 w 1943283"/>
              <a:gd name="connsiteY348" fmla="*/ 1271110 h 1795407"/>
              <a:gd name="connsiteX349" fmla="*/ 1141768 w 1943283"/>
              <a:gd name="connsiteY349" fmla="*/ 1292971 h 1795407"/>
              <a:gd name="connsiteX350" fmla="*/ 1161827 w 1943283"/>
              <a:gd name="connsiteY350" fmla="*/ 1348134 h 1795407"/>
              <a:gd name="connsiteX351" fmla="*/ 1193169 w 1943283"/>
              <a:gd name="connsiteY351" fmla="*/ 1350641 h 1795407"/>
              <a:gd name="connsiteX352" fmla="*/ 1517312 w 1943283"/>
              <a:gd name="connsiteY352" fmla="*/ 1364745 h 1795407"/>
              <a:gd name="connsiteX353" fmla="*/ 1561740 w 1943283"/>
              <a:gd name="connsiteY353" fmla="*/ 1328075 h 1795407"/>
              <a:gd name="connsiteX354" fmla="*/ 1529144 w 1943283"/>
              <a:gd name="connsiteY354" fmla="*/ 1262882 h 1795407"/>
              <a:gd name="connsiteX355" fmla="*/ 1508340 w 1943283"/>
              <a:gd name="connsiteY355" fmla="*/ 1259865 h 1795407"/>
              <a:gd name="connsiteX356" fmla="*/ 1461443 w 1943283"/>
              <a:gd name="connsiteY356" fmla="*/ 1295479 h 1795407"/>
              <a:gd name="connsiteX357" fmla="*/ 1496547 w 1943283"/>
              <a:gd name="connsiteY357" fmla="*/ 1363178 h 1795407"/>
              <a:gd name="connsiteX358" fmla="*/ 1517312 w 1943283"/>
              <a:gd name="connsiteY358" fmla="*/ 1364745 h 1795407"/>
              <a:gd name="connsiteX359" fmla="*/ 1669560 w 1943283"/>
              <a:gd name="connsiteY359" fmla="*/ 1437093 h 1795407"/>
              <a:gd name="connsiteX360" fmla="*/ 1732244 w 1943283"/>
              <a:gd name="connsiteY360" fmla="*/ 1396538 h 1795407"/>
              <a:gd name="connsiteX361" fmla="*/ 1694634 w 1943283"/>
              <a:gd name="connsiteY361" fmla="*/ 1333172 h 1795407"/>
              <a:gd name="connsiteX362" fmla="*/ 1672812 w 1943283"/>
              <a:gd name="connsiteY362" fmla="*/ 1331983 h 1795407"/>
              <a:gd name="connsiteX363" fmla="*/ 1629442 w 1943283"/>
              <a:gd name="connsiteY363" fmla="*/ 1371192 h 1795407"/>
              <a:gd name="connsiteX364" fmla="*/ 1669560 w 1943283"/>
              <a:gd name="connsiteY364" fmla="*/ 1437093 h 1795407"/>
              <a:gd name="connsiteX365" fmla="*/ 1342358 w 1943283"/>
              <a:gd name="connsiteY365" fmla="*/ 1454597 h 1795407"/>
              <a:gd name="connsiteX366" fmla="*/ 1397519 w 1943283"/>
              <a:gd name="connsiteY366" fmla="*/ 1431726 h 1795407"/>
              <a:gd name="connsiteX367" fmla="*/ 1372447 w 1943283"/>
              <a:gd name="connsiteY367" fmla="*/ 1375817 h 1795407"/>
              <a:gd name="connsiteX368" fmla="*/ 1356817 w 1943283"/>
              <a:gd name="connsiteY368" fmla="*/ 1373356 h 1795407"/>
              <a:gd name="connsiteX369" fmla="*/ 1319787 w 1943283"/>
              <a:gd name="connsiteY369" fmla="*/ 1401230 h 1795407"/>
              <a:gd name="connsiteX370" fmla="*/ 1342358 w 1943283"/>
              <a:gd name="connsiteY370" fmla="*/ 1454597 h 1795407"/>
              <a:gd name="connsiteX371" fmla="*/ 1149606 w 1943283"/>
              <a:gd name="connsiteY371" fmla="*/ 1470997 h 1795407"/>
              <a:gd name="connsiteX372" fmla="*/ 1171859 w 1943283"/>
              <a:gd name="connsiteY372" fmla="*/ 1454698 h 1795407"/>
              <a:gd name="connsiteX373" fmla="*/ 1161829 w 1943283"/>
              <a:gd name="connsiteY373" fmla="*/ 1402043 h 1795407"/>
              <a:gd name="connsiteX374" fmla="*/ 1133935 w 1943283"/>
              <a:gd name="connsiteY374" fmla="*/ 1397969 h 1795407"/>
              <a:gd name="connsiteX375" fmla="*/ 1111683 w 1943283"/>
              <a:gd name="connsiteY375" fmla="*/ 1414580 h 1795407"/>
              <a:gd name="connsiteX376" fmla="*/ 1121712 w 1943283"/>
              <a:gd name="connsiteY376" fmla="*/ 1464728 h 1795407"/>
              <a:gd name="connsiteX377" fmla="*/ 1149606 w 1943283"/>
              <a:gd name="connsiteY377" fmla="*/ 1470997 h 1795407"/>
              <a:gd name="connsiteX378" fmla="*/ 1848114 w 1943283"/>
              <a:gd name="connsiteY378" fmla="*/ 1494817 h 1795407"/>
              <a:gd name="connsiteX379" fmla="*/ 1908960 w 1943283"/>
              <a:gd name="connsiteY379" fmla="*/ 1452191 h 1795407"/>
              <a:gd name="connsiteX380" fmla="*/ 1865861 w 1943283"/>
              <a:gd name="connsiteY380" fmla="*/ 1392013 h 1795407"/>
              <a:gd name="connsiteX381" fmla="*/ 1805013 w 1943283"/>
              <a:gd name="connsiteY381" fmla="*/ 1434639 h 1795407"/>
              <a:gd name="connsiteX382" fmla="*/ 1848114 w 1943283"/>
              <a:gd name="connsiteY382" fmla="*/ 1494817 h 1795407"/>
              <a:gd name="connsiteX383" fmla="*/ 1534171 w 1943283"/>
              <a:gd name="connsiteY383" fmla="*/ 1544965 h 1795407"/>
              <a:gd name="connsiteX384" fmla="*/ 1586828 w 1943283"/>
              <a:gd name="connsiteY384" fmla="*/ 1517383 h 1795407"/>
              <a:gd name="connsiteX385" fmla="*/ 1559243 w 1943283"/>
              <a:gd name="connsiteY385" fmla="*/ 1464728 h 1795407"/>
              <a:gd name="connsiteX386" fmla="*/ 1542553 w 1943283"/>
              <a:gd name="connsiteY386" fmla="*/ 1462691 h 1795407"/>
              <a:gd name="connsiteX387" fmla="*/ 1506589 w 1943283"/>
              <a:gd name="connsiteY387" fmla="*/ 1492309 h 1795407"/>
              <a:gd name="connsiteX388" fmla="*/ 1534171 w 1943283"/>
              <a:gd name="connsiteY388" fmla="*/ 1544965 h 1795407"/>
              <a:gd name="connsiteX389" fmla="*/ 1347373 w 1943283"/>
              <a:gd name="connsiteY389" fmla="*/ 1579128 h 1795407"/>
              <a:gd name="connsiteX390" fmla="*/ 1369939 w 1943283"/>
              <a:gd name="connsiteY390" fmla="*/ 1562517 h 1795407"/>
              <a:gd name="connsiteX391" fmla="*/ 1354896 w 1943283"/>
              <a:gd name="connsiteY391" fmla="*/ 1509861 h 1795407"/>
              <a:gd name="connsiteX392" fmla="*/ 1339617 w 1943283"/>
              <a:gd name="connsiteY392" fmla="*/ 1505513 h 1795407"/>
              <a:gd name="connsiteX393" fmla="*/ 1302242 w 1943283"/>
              <a:gd name="connsiteY393" fmla="*/ 1524906 h 1795407"/>
              <a:gd name="connsiteX394" fmla="*/ 1317281 w 1943283"/>
              <a:gd name="connsiteY394" fmla="*/ 1575054 h 1795407"/>
              <a:gd name="connsiteX395" fmla="*/ 1347373 w 1943283"/>
              <a:gd name="connsiteY395" fmla="*/ 1579128 h 1795407"/>
              <a:gd name="connsiteX396" fmla="*/ 1747459 w 1943283"/>
              <a:gd name="connsiteY396" fmla="*/ 1617915 h 1795407"/>
              <a:gd name="connsiteX397" fmla="*/ 1779896 w 1943283"/>
              <a:gd name="connsiteY397" fmla="*/ 1587591 h 1795407"/>
              <a:gd name="connsiteX398" fmla="*/ 1749809 w 1943283"/>
              <a:gd name="connsiteY398" fmla="*/ 1537443 h 1795407"/>
              <a:gd name="connsiteX399" fmla="*/ 1733161 w 1943283"/>
              <a:gd name="connsiteY399" fmla="*/ 1537208 h 1795407"/>
              <a:gd name="connsiteX400" fmla="*/ 1699663 w 1943283"/>
              <a:gd name="connsiteY400" fmla="*/ 1567532 h 1795407"/>
              <a:gd name="connsiteX401" fmla="*/ 1732258 w 1943283"/>
              <a:gd name="connsiteY401" fmla="*/ 1617680 h 1795407"/>
              <a:gd name="connsiteX402" fmla="*/ 1747459 w 1943283"/>
              <a:gd name="connsiteY402" fmla="*/ 1617915 h 1795407"/>
              <a:gd name="connsiteX403" fmla="*/ 1553918 w 1943283"/>
              <a:gd name="connsiteY403" fmla="*/ 1670649 h 1795407"/>
              <a:gd name="connsiteX404" fmla="*/ 1574292 w 1943283"/>
              <a:gd name="connsiteY404" fmla="*/ 1650276 h 1795407"/>
              <a:gd name="connsiteX405" fmla="*/ 1554231 w 1943283"/>
              <a:gd name="connsiteY405" fmla="*/ 1602635 h 1795407"/>
              <a:gd name="connsiteX406" fmla="*/ 1540438 w 1943283"/>
              <a:gd name="connsiteY406" fmla="*/ 1598679 h 1795407"/>
              <a:gd name="connsiteX407" fmla="*/ 1506590 w 1943283"/>
              <a:gd name="connsiteY407" fmla="*/ 1620187 h 1795407"/>
              <a:gd name="connsiteX408" fmla="*/ 1524141 w 1943283"/>
              <a:gd name="connsiteY408" fmla="*/ 1670335 h 1795407"/>
              <a:gd name="connsiteX409" fmla="*/ 1553918 w 1943283"/>
              <a:gd name="connsiteY409" fmla="*/ 1670649 h 1795407"/>
              <a:gd name="connsiteX410" fmla="*/ 1934102 w 1943283"/>
              <a:gd name="connsiteY410" fmla="*/ 1675350 h 1795407"/>
              <a:gd name="connsiteX411" fmla="*/ 1943283 w 1943283"/>
              <a:gd name="connsiteY411" fmla="*/ 1672963 h 1795407"/>
              <a:gd name="connsiteX412" fmla="*/ 1943283 w 1943283"/>
              <a:gd name="connsiteY412" fmla="*/ 1593453 h 1795407"/>
              <a:gd name="connsiteX413" fmla="*/ 1914357 w 1943283"/>
              <a:gd name="connsiteY413" fmla="*/ 1600755 h 1795407"/>
              <a:gd name="connsiteX414" fmla="*/ 1898999 w 1943283"/>
              <a:gd name="connsiteY414" fmla="*/ 1627709 h 1795407"/>
              <a:gd name="connsiteX415" fmla="*/ 1934102 w 1943283"/>
              <a:gd name="connsiteY415" fmla="*/ 1675350 h 1795407"/>
              <a:gd name="connsiteX416" fmla="*/ 1737277 w 1943283"/>
              <a:gd name="connsiteY416" fmla="*/ 1748065 h 1795407"/>
              <a:gd name="connsiteX417" fmla="*/ 1784911 w 1943283"/>
              <a:gd name="connsiteY417" fmla="*/ 1722991 h 1795407"/>
              <a:gd name="connsiteX418" fmla="*/ 1762348 w 1943283"/>
              <a:gd name="connsiteY418" fmla="*/ 1675350 h 1795407"/>
              <a:gd name="connsiteX419" fmla="*/ 1714709 w 1943283"/>
              <a:gd name="connsiteY419" fmla="*/ 1700424 h 1795407"/>
              <a:gd name="connsiteX420" fmla="*/ 1737277 w 1943283"/>
              <a:gd name="connsiteY420" fmla="*/ 1748065 h 1795407"/>
              <a:gd name="connsiteX421" fmla="*/ 1943283 w 1943283"/>
              <a:gd name="connsiteY421" fmla="*/ 1795407 h 1795407"/>
              <a:gd name="connsiteX422" fmla="*/ 1943283 w 1943283"/>
              <a:gd name="connsiteY422" fmla="*/ 1741498 h 1795407"/>
              <a:gd name="connsiteX423" fmla="*/ 1942793 w 1943283"/>
              <a:gd name="connsiteY423" fmla="*/ 1741737 h 1795407"/>
              <a:gd name="connsiteX424" fmla="*/ 1931598 w 1943283"/>
              <a:gd name="connsiteY424" fmla="*/ 1760602 h 1795407"/>
              <a:gd name="connsiteX425" fmla="*/ 1934731 w 1943283"/>
              <a:gd name="connsiteY425" fmla="*/ 1788810 h 1795407"/>
              <a:gd name="connsiteX426" fmla="*/ 1943283 w 1943283"/>
              <a:gd name="connsiteY426" fmla="*/ 1795407 h 179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</a:cxnLst>
            <a:rect l="l" t="t" r="r" b="b"/>
            <a:pathLst>
              <a:path w="1943283" h="1795407">
                <a:moveTo>
                  <a:pt x="651680" y="6280"/>
                </a:moveTo>
                <a:cubicBezTo>
                  <a:pt x="660025" y="6045"/>
                  <a:pt x="668488" y="4165"/>
                  <a:pt x="676637" y="404"/>
                </a:cubicBezTo>
                <a:lnTo>
                  <a:pt x="677147" y="0"/>
                </a:lnTo>
                <a:lnTo>
                  <a:pt x="623586" y="0"/>
                </a:lnTo>
                <a:lnTo>
                  <a:pt x="627429" y="2284"/>
                </a:lnTo>
                <a:cubicBezTo>
                  <a:pt x="635108" y="5105"/>
                  <a:pt x="643335" y="6516"/>
                  <a:pt x="651680" y="6280"/>
                </a:cubicBezTo>
                <a:close/>
                <a:moveTo>
                  <a:pt x="484502" y="27476"/>
                </a:moveTo>
                <a:cubicBezTo>
                  <a:pt x="492642" y="26104"/>
                  <a:pt x="500704" y="22970"/>
                  <a:pt x="508291" y="17955"/>
                </a:cubicBezTo>
                <a:cubicBezTo>
                  <a:pt x="515878" y="13567"/>
                  <a:pt x="522200" y="7926"/>
                  <a:pt x="527139" y="1422"/>
                </a:cubicBezTo>
                <a:lnTo>
                  <a:pt x="527830" y="0"/>
                </a:lnTo>
                <a:lnTo>
                  <a:pt x="423927" y="0"/>
                </a:lnTo>
                <a:lnTo>
                  <a:pt x="437872" y="15487"/>
                </a:lnTo>
                <a:cubicBezTo>
                  <a:pt x="451624" y="25909"/>
                  <a:pt x="468221" y="30218"/>
                  <a:pt x="484502" y="27476"/>
                </a:cubicBezTo>
                <a:close/>
                <a:moveTo>
                  <a:pt x="302043" y="38289"/>
                </a:moveTo>
                <a:cubicBezTo>
                  <a:pt x="308821" y="37858"/>
                  <a:pt x="315560" y="36134"/>
                  <a:pt x="321828" y="33000"/>
                </a:cubicBezTo>
                <a:cubicBezTo>
                  <a:pt x="334366" y="26732"/>
                  <a:pt x="343142" y="15448"/>
                  <a:pt x="347217" y="2598"/>
                </a:cubicBezTo>
                <a:cubicBezTo>
                  <a:pt x="347156" y="1732"/>
                  <a:pt x="347094" y="866"/>
                  <a:pt x="347033" y="0"/>
                </a:cubicBezTo>
                <a:lnTo>
                  <a:pt x="250389" y="0"/>
                </a:lnTo>
                <a:lnTo>
                  <a:pt x="251621" y="10433"/>
                </a:lnTo>
                <a:cubicBezTo>
                  <a:pt x="261024" y="29239"/>
                  <a:pt x="281710" y="39582"/>
                  <a:pt x="302043" y="38289"/>
                </a:cubicBezTo>
                <a:close/>
                <a:moveTo>
                  <a:pt x="144129" y="83148"/>
                </a:moveTo>
                <a:cubicBezTo>
                  <a:pt x="153845" y="86282"/>
                  <a:pt x="165128" y="85655"/>
                  <a:pt x="176411" y="80640"/>
                </a:cubicBezTo>
                <a:cubicBezTo>
                  <a:pt x="196470" y="70611"/>
                  <a:pt x="203992" y="45537"/>
                  <a:pt x="193962" y="25478"/>
                </a:cubicBezTo>
                <a:cubicBezTo>
                  <a:pt x="186441" y="10433"/>
                  <a:pt x="170456" y="1031"/>
                  <a:pt x="154471" y="1500"/>
                </a:cubicBezTo>
                <a:cubicBezTo>
                  <a:pt x="149143" y="1658"/>
                  <a:pt x="143815" y="2911"/>
                  <a:pt x="138800" y="5418"/>
                </a:cubicBezTo>
                <a:cubicBezTo>
                  <a:pt x="118741" y="15448"/>
                  <a:pt x="111219" y="40522"/>
                  <a:pt x="121248" y="63089"/>
                </a:cubicBezTo>
                <a:cubicBezTo>
                  <a:pt x="126263" y="73118"/>
                  <a:pt x="134412" y="80014"/>
                  <a:pt x="144129" y="83148"/>
                </a:cubicBezTo>
                <a:close/>
                <a:moveTo>
                  <a:pt x="50601" y="105715"/>
                </a:moveTo>
                <a:cubicBezTo>
                  <a:pt x="68411" y="98192"/>
                  <a:pt x="81132" y="78133"/>
                  <a:pt x="73500" y="58074"/>
                </a:cubicBezTo>
                <a:cubicBezTo>
                  <a:pt x="68411" y="38015"/>
                  <a:pt x="45512" y="27985"/>
                  <a:pt x="25158" y="33000"/>
                </a:cubicBezTo>
                <a:cubicBezTo>
                  <a:pt x="7348" y="40522"/>
                  <a:pt x="-5373" y="60581"/>
                  <a:pt x="2260" y="80640"/>
                </a:cubicBezTo>
                <a:cubicBezTo>
                  <a:pt x="7348" y="100700"/>
                  <a:pt x="30247" y="110729"/>
                  <a:pt x="50601" y="105715"/>
                </a:cubicBezTo>
                <a:close/>
                <a:moveTo>
                  <a:pt x="725805" y="157508"/>
                </a:moveTo>
                <a:cubicBezTo>
                  <a:pt x="733836" y="156333"/>
                  <a:pt x="741829" y="153355"/>
                  <a:pt x="749351" y="148340"/>
                </a:cubicBezTo>
                <a:cubicBezTo>
                  <a:pt x="781947" y="130789"/>
                  <a:pt x="791977" y="93177"/>
                  <a:pt x="774425" y="63089"/>
                </a:cubicBezTo>
                <a:cubicBezTo>
                  <a:pt x="761261" y="40522"/>
                  <a:pt x="735404" y="27829"/>
                  <a:pt x="710603" y="30297"/>
                </a:cubicBezTo>
                <a:cubicBezTo>
                  <a:pt x="702339" y="31119"/>
                  <a:pt x="694189" y="33627"/>
                  <a:pt x="686666" y="38015"/>
                </a:cubicBezTo>
                <a:cubicBezTo>
                  <a:pt x="656577" y="58074"/>
                  <a:pt x="646548" y="95685"/>
                  <a:pt x="664099" y="125774"/>
                </a:cubicBezTo>
                <a:cubicBezTo>
                  <a:pt x="677263" y="148341"/>
                  <a:pt x="701710" y="161034"/>
                  <a:pt x="725805" y="157508"/>
                </a:cubicBezTo>
                <a:close/>
                <a:moveTo>
                  <a:pt x="536747" y="193160"/>
                </a:moveTo>
                <a:cubicBezTo>
                  <a:pt x="553185" y="195981"/>
                  <a:pt x="570888" y="192220"/>
                  <a:pt x="586063" y="180937"/>
                </a:cubicBezTo>
                <a:cubicBezTo>
                  <a:pt x="613882" y="160877"/>
                  <a:pt x="621468" y="120759"/>
                  <a:pt x="601236" y="93177"/>
                </a:cubicBezTo>
                <a:cubicBezTo>
                  <a:pt x="591120" y="79387"/>
                  <a:pt x="575946" y="70611"/>
                  <a:pt x="559507" y="67790"/>
                </a:cubicBezTo>
                <a:cubicBezTo>
                  <a:pt x="543068" y="64969"/>
                  <a:pt x="525366" y="68103"/>
                  <a:pt x="510193" y="78133"/>
                </a:cubicBezTo>
                <a:cubicBezTo>
                  <a:pt x="482373" y="98192"/>
                  <a:pt x="474785" y="138311"/>
                  <a:pt x="495018" y="165892"/>
                </a:cubicBezTo>
                <a:cubicBezTo>
                  <a:pt x="505135" y="180937"/>
                  <a:pt x="520308" y="190339"/>
                  <a:pt x="536747" y="193160"/>
                </a:cubicBezTo>
                <a:close/>
                <a:moveTo>
                  <a:pt x="376130" y="208166"/>
                </a:moveTo>
                <a:cubicBezTo>
                  <a:pt x="382634" y="207108"/>
                  <a:pt x="388902" y="204757"/>
                  <a:pt x="394544" y="200996"/>
                </a:cubicBezTo>
                <a:cubicBezTo>
                  <a:pt x="419618" y="185951"/>
                  <a:pt x="427140" y="153355"/>
                  <a:pt x="412096" y="128281"/>
                </a:cubicBezTo>
                <a:cubicBezTo>
                  <a:pt x="400812" y="109476"/>
                  <a:pt x="379656" y="100543"/>
                  <a:pt x="359205" y="104657"/>
                </a:cubicBezTo>
                <a:cubicBezTo>
                  <a:pt x="352388" y="106028"/>
                  <a:pt x="345649" y="108849"/>
                  <a:pt x="339380" y="113237"/>
                </a:cubicBezTo>
                <a:cubicBezTo>
                  <a:pt x="314306" y="128281"/>
                  <a:pt x="306784" y="160877"/>
                  <a:pt x="321828" y="185951"/>
                </a:cubicBezTo>
                <a:cubicBezTo>
                  <a:pt x="334992" y="202876"/>
                  <a:pt x="356619" y="211339"/>
                  <a:pt x="376130" y="208166"/>
                </a:cubicBezTo>
                <a:close/>
                <a:moveTo>
                  <a:pt x="225305" y="274965"/>
                </a:moveTo>
                <a:cubicBezTo>
                  <a:pt x="235335" y="277472"/>
                  <a:pt x="246618" y="276218"/>
                  <a:pt x="256648" y="271203"/>
                </a:cubicBezTo>
                <a:cubicBezTo>
                  <a:pt x="276707" y="258666"/>
                  <a:pt x="284229" y="233592"/>
                  <a:pt x="271692" y="213533"/>
                </a:cubicBezTo>
                <a:cubicBezTo>
                  <a:pt x="265424" y="203503"/>
                  <a:pt x="256021" y="197235"/>
                  <a:pt x="245678" y="194728"/>
                </a:cubicBezTo>
                <a:cubicBezTo>
                  <a:pt x="235335" y="192220"/>
                  <a:pt x="224051" y="193474"/>
                  <a:pt x="214022" y="198488"/>
                </a:cubicBezTo>
                <a:cubicBezTo>
                  <a:pt x="196471" y="211026"/>
                  <a:pt x="188948" y="236100"/>
                  <a:pt x="201485" y="256159"/>
                </a:cubicBezTo>
                <a:cubicBezTo>
                  <a:pt x="206500" y="266189"/>
                  <a:pt x="215276" y="272457"/>
                  <a:pt x="225305" y="274965"/>
                </a:cubicBezTo>
                <a:close/>
                <a:moveTo>
                  <a:pt x="790410" y="303800"/>
                </a:moveTo>
                <a:cubicBezTo>
                  <a:pt x="806395" y="306934"/>
                  <a:pt x="823320" y="303800"/>
                  <a:pt x="837111" y="293770"/>
                </a:cubicBezTo>
                <a:cubicBezTo>
                  <a:pt x="867199" y="273711"/>
                  <a:pt x="872214" y="233592"/>
                  <a:pt x="852155" y="203503"/>
                </a:cubicBezTo>
                <a:cubicBezTo>
                  <a:pt x="842125" y="189713"/>
                  <a:pt x="827081" y="180937"/>
                  <a:pt x="811096" y="178116"/>
                </a:cubicBezTo>
                <a:cubicBezTo>
                  <a:pt x="795111" y="175295"/>
                  <a:pt x="778186" y="178429"/>
                  <a:pt x="764395" y="188459"/>
                </a:cubicBezTo>
                <a:cubicBezTo>
                  <a:pt x="734306" y="208518"/>
                  <a:pt x="729291" y="248637"/>
                  <a:pt x="749351" y="276218"/>
                </a:cubicBezTo>
                <a:cubicBezTo>
                  <a:pt x="759381" y="291263"/>
                  <a:pt x="774425" y="300665"/>
                  <a:pt x="790410" y="303800"/>
                </a:cubicBezTo>
                <a:close/>
                <a:moveTo>
                  <a:pt x="136295" y="311322"/>
                </a:moveTo>
                <a:cubicBezTo>
                  <a:pt x="156355" y="301292"/>
                  <a:pt x="163877" y="281233"/>
                  <a:pt x="156355" y="261174"/>
                </a:cubicBezTo>
                <a:cubicBezTo>
                  <a:pt x="152594" y="251144"/>
                  <a:pt x="145071" y="244249"/>
                  <a:pt x="136295" y="240801"/>
                </a:cubicBezTo>
                <a:cubicBezTo>
                  <a:pt x="127519" y="237354"/>
                  <a:pt x="117490" y="237354"/>
                  <a:pt x="108714" y="241114"/>
                </a:cubicBezTo>
                <a:cubicBezTo>
                  <a:pt x="88655" y="248637"/>
                  <a:pt x="81132" y="271203"/>
                  <a:pt x="88655" y="291262"/>
                </a:cubicBezTo>
                <a:cubicBezTo>
                  <a:pt x="96177" y="308814"/>
                  <a:pt x="118743" y="318844"/>
                  <a:pt x="136295" y="311322"/>
                </a:cubicBezTo>
                <a:close/>
                <a:moveTo>
                  <a:pt x="629618" y="353948"/>
                </a:moveTo>
                <a:cubicBezTo>
                  <a:pt x="645916" y="355201"/>
                  <a:pt x="662841" y="350187"/>
                  <a:pt x="676631" y="338903"/>
                </a:cubicBezTo>
                <a:cubicBezTo>
                  <a:pt x="701706" y="316337"/>
                  <a:pt x="706720" y="276218"/>
                  <a:pt x="684154" y="248637"/>
                </a:cubicBezTo>
                <a:cubicBezTo>
                  <a:pt x="671616" y="234846"/>
                  <a:pt x="655319" y="227324"/>
                  <a:pt x="639020" y="226070"/>
                </a:cubicBezTo>
                <a:cubicBezTo>
                  <a:pt x="622721" y="224817"/>
                  <a:pt x="606424" y="229831"/>
                  <a:pt x="593887" y="241114"/>
                </a:cubicBezTo>
                <a:cubicBezTo>
                  <a:pt x="566305" y="263681"/>
                  <a:pt x="563798" y="303800"/>
                  <a:pt x="586365" y="331381"/>
                </a:cubicBezTo>
                <a:cubicBezTo>
                  <a:pt x="597648" y="345172"/>
                  <a:pt x="613320" y="352694"/>
                  <a:pt x="629618" y="353948"/>
                </a:cubicBezTo>
                <a:close/>
                <a:moveTo>
                  <a:pt x="441871" y="373693"/>
                </a:moveTo>
                <a:cubicBezTo>
                  <a:pt x="455349" y="375887"/>
                  <a:pt x="469767" y="372753"/>
                  <a:pt x="482304" y="363977"/>
                </a:cubicBezTo>
                <a:cubicBezTo>
                  <a:pt x="504870" y="346425"/>
                  <a:pt x="509884" y="313829"/>
                  <a:pt x="492333" y="288755"/>
                </a:cubicBezTo>
                <a:cubicBezTo>
                  <a:pt x="483557" y="277472"/>
                  <a:pt x="471019" y="270576"/>
                  <a:pt x="457855" y="268696"/>
                </a:cubicBezTo>
                <a:cubicBezTo>
                  <a:pt x="444692" y="266815"/>
                  <a:pt x="430901" y="269950"/>
                  <a:pt x="419618" y="278725"/>
                </a:cubicBezTo>
                <a:cubicBezTo>
                  <a:pt x="397051" y="296277"/>
                  <a:pt x="389529" y="328874"/>
                  <a:pt x="407081" y="351440"/>
                </a:cubicBezTo>
                <a:cubicBezTo>
                  <a:pt x="415857" y="363977"/>
                  <a:pt x="428394" y="371499"/>
                  <a:pt x="441871" y="373693"/>
                </a:cubicBezTo>
                <a:close/>
                <a:moveTo>
                  <a:pt x="890339" y="442960"/>
                </a:moveTo>
                <a:cubicBezTo>
                  <a:pt x="906780" y="444841"/>
                  <a:pt x="923221" y="440453"/>
                  <a:pt x="935868" y="429170"/>
                </a:cubicBezTo>
                <a:cubicBezTo>
                  <a:pt x="963692" y="406603"/>
                  <a:pt x="968751" y="366485"/>
                  <a:pt x="945987" y="338903"/>
                </a:cubicBezTo>
                <a:cubicBezTo>
                  <a:pt x="934604" y="325113"/>
                  <a:pt x="918795" y="316964"/>
                  <a:pt x="902354" y="315083"/>
                </a:cubicBezTo>
                <a:cubicBezTo>
                  <a:pt x="885912" y="313202"/>
                  <a:pt x="868839" y="317591"/>
                  <a:pt x="854927" y="328874"/>
                </a:cubicBezTo>
                <a:cubicBezTo>
                  <a:pt x="827103" y="351440"/>
                  <a:pt x="824574" y="394066"/>
                  <a:pt x="844809" y="419140"/>
                </a:cubicBezTo>
                <a:cubicBezTo>
                  <a:pt x="857456" y="432931"/>
                  <a:pt x="873897" y="441080"/>
                  <a:pt x="890339" y="442960"/>
                </a:cubicBezTo>
                <a:close/>
                <a:moveTo>
                  <a:pt x="323721" y="460199"/>
                </a:moveTo>
                <a:cubicBezTo>
                  <a:pt x="334378" y="461766"/>
                  <a:pt x="345663" y="459259"/>
                  <a:pt x="354440" y="451736"/>
                </a:cubicBezTo>
                <a:cubicBezTo>
                  <a:pt x="371991" y="439199"/>
                  <a:pt x="377007" y="414125"/>
                  <a:pt x="364470" y="394066"/>
                </a:cubicBezTo>
                <a:cubicBezTo>
                  <a:pt x="358203" y="385291"/>
                  <a:pt x="348172" y="379649"/>
                  <a:pt x="337512" y="378082"/>
                </a:cubicBezTo>
                <a:cubicBezTo>
                  <a:pt x="326855" y="376514"/>
                  <a:pt x="315572" y="379022"/>
                  <a:pt x="306796" y="386544"/>
                </a:cubicBezTo>
                <a:cubicBezTo>
                  <a:pt x="286736" y="399081"/>
                  <a:pt x="284229" y="424155"/>
                  <a:pt x="296766" y="444214"/>
                </a:cubicBezTo>
                <a:cubicBezTo>
                  <a:pt x="303035" y="452990"/>
                  <a:pt x="313064" y="458632"/>
                  <a:pt x="323721" y="460199"/>
                </a:cubicBezTo>
                <a:close/>
                <a:moveTo>
                  <a:pt x="731794" y="506844"/>
                </a:moveTo>
                <a:cubicBezTo>
                  <a:pt x="748092" y="506844"/>
                  <a:pt x="764390" y="500519"/>
                  <a:pt x="776927" y="487871"/>
                </a:cubicBezTo>
                <a:cubicBezTo>
                  <a:pt x="802001" y="462572"/>
                  <a:pt x="802001" y="422095"/>
                  <a:pt x="776927" y="396798"/>
                </a:cubicBezTo>
                <a:cubicBezTo>
                  <a:pt x="765644" y="384149"/>
                  <a:pt x="749346" y="377824"/>
                  <a:pt x="732735" y="377824"/>
                </a:cubicBezTo>
                <a:cubicBezTo>
                  <a:pt x="716123" y="377824"/>
                  <a:pt x="699199" y="384149"/>
                  <a:pt x="686662" y="396798"/>
                </a:cubicBezTo>
                <a:cubicBezTo>
                  <a:pt x="664095" y="422095"/>
                  <a:pt x="664095" y="462572"/>
                  <a:pt x="686662" y="487871"/>
                </a:cubicBezTo>
                <a:cubicBezTo>
                  <a:pt x="699198" y="500519"/>
                  <a:pt x="715496" y="506844"/>
                  <a:pt x="731794" y="506844"/>
                </a:cubicBezTo>
                <a:close/>
                <a:moveTo>
                  <a:pt x="211517" y="510868"/>
                </a:moveTo>
                <a:cubicBezTo>
                  <a:pt x="220920" y="513731"/>
                  <a:pt x="231576" y="513094"/>
                  <a:pt x="241606" y="508006"/>
                </a:cubicBezTo>
                <a:cubicBezTo>
                  <a:pt x="259157" y="500373"/>
                  <a:pt x="266680" y="477475"/>
                  <a:pt x="256650" y="457120"/>
                </a:cubicBezTo>
                <a:cubicBezTo>
                  <a:pt x="249129" y="443762"/>
                  <a:pt x="234554" y="436130"/>
                  <a:pt x="220332" y="437441"/>
                </a:cubicBezTo>
                <a:cubicBezTo>
                  <a:pt x="215592" y="437879"/>
                  <a:pt x="210890" y="439310"/>
                  <a:pt x="206503" y="441854"/>
                </a:cubicBezTo>
                <a:cubicBezTo>
                  <a:pt x="188951" y="452032"/>
                  <a:pt x="181429" y="474930"/>
                  <a:pt x="188951" y="492740"/>
                </a:cubicBezTo>
                <a:cubicBezTo>
                  <a:pt x="193966" y="501645"/>
                  <a:pt x="202114" y="508006"/>
                  <a:pt x="211517" y="510868"/>
                </a:cubicBezTo>
                <a:close/>
                <a:moveTo>
                  <a:pt x="542434" y="531907"/>
                </a:moveTo>
                <a:cubicBezTo>
                  <a:pt x="555738" y="533174"/>
                  <a:pt x="569676" y="529373"/>
                  <a:pt x="581079" y="520504"/>
                </a:cubicBezTo>
                <a:cubicBezTo>
                  <a:pt x="603886" y="500231"/>
                  <a:pt x="606420" y="467288"/>
                  <a:pt x="586147" y="444481"/>
                </a:cubicBezTo>
                <a:cubicBezTo>
                  <a:pt x="577278" y="433077"/>
                  <a:pt x="563973" y="426742"/>
                  <a:pt x="550353" y="425792"/>
                </a:cubicBezTo>
                <a:cubicBezTo>
                  <a:pt x="536732" y="424842"/>
                  <a:pt x="522795" y="429276"/>
                  <a:pt x="512659" y="439413"/>
                </a:cubicBezTo>
                <a:cubicBezTo>
                  <a:pt x="489852" y="457152"/>
                  <a:pt x="487318" y="492629"/>
                  <a:pt x="507591" y="512901"/>
                </a:cubicBezTo>
                <a:cubicBezTo>
                  <a:pt x="516460" y="524305"/>
                  <a:pt x="529130" y="530640"/>
                  <a:pt x="542434" y="531907"/>
                </a:cubicBezTo>
                <a:close/>
                <a:moveTo>
                  <a:pt x="1000721" y="574544"/>
                </a:moveTo>
                <a:cubicBezTo>
                  <a:pt x="1017165" y="574544"/>
                  <a:pt x="1033609" y="568219"/>
                  <a:pt x="1046258" y="555571"/>
                </a:cubicBezTo>
                <a:cubicBezTo>
                  <a:pt x="1071557" y="530272"/>
                  <a:pt x="1071557" y="489795"/>
                  <a:pt x="1046258" y="464498"/>
                </a:cubicBezTo>
                <a:cubicBezTo>
                  <a:pt x="1033609" y="451849"/>
                  <a:pt x="1017164" y="445524"/>
                  <a:pt x="1000721" y="445524"/>
                </a:cubicBezTo>
                <a:cubicBezTo>
                  <a:pt x="984277" y="445524"/>
                  <a:pt x="967833" y="451849"/>
                  <a:pt x="955185" y="464498"/>
                </a:cubicBezTo>
                <a:cubicBezTo>
                  <a:pt x="929886" y="489795"/>
                  <a:pt x="929886" y="530272"/>
                  <a:pt x="955185" y="555571"/>
                </a:cubicBezTo>
                <a:cubicBezTo>
                  <a:pt x="967834" y="568219"/>
                  <a:pt x="984277" y="574544"/>
                  <a:pt x="1000721" y="574544"/>
                </a:cubicBezTo>
                <a:close/>
                <a:moveTo>
                  <a:pt x="434990" y="638225"/>
                </a:moveTo>
                <a:cubicBezTo>
                  <a:pt x="445333" y="639165"/>
                  <a:pt x="455990" y="636031"/>
                  <a:pt x="464766" y="628509"/>
                </a:cubicBezTo>
                <a:cubicBezTo>
                  <a:pt x="482318" y="613464"/>
                  <a:pt x="484825" y="585883"/>
                  <a:pt x="469782" y="568331"/>
                </a:cubicBezTo>
                <a:cubicBezTo>
                  <a:pt x="463512" y="560809"/>
                  <a:pt x="453483" y="556421"/>
                  <a:pt x="442827" y="555794"/>
                </a:cubicBezTo>
                <a:cubicBezTo>
                  <a:pt x="432170" y="555167"/>
                  <a:pt x="420886" y="558301"/>
                  <a:pt x="412111" y="565824"/>
                </a:cubicBezTo>
                <a:cubicBezTo>
                  <a:pt x="394558" y="578361"/>
                  <a:pt x="392051" y="605942"/>
                  <a:pt x="407096" y="623494"/>
                </a:cubicBezTo>
                <a:cubicBezTo>
                  <a:pt x="414618" y="632270"/>
                  <a:pt x="424647" y="637285"/>
                  <a:pt x="434990" y="638225"/>
                </a:cubicBezTo>
                <a:close/>
                <a:moveTo>
                  <a:pt x="849016" y="648568"/>
                </a:moveTo>
                <a:cubicBezTo>
                  <a:pt x="865314" y="647314"/>
                  <a:pt x="880986" y="639792"/>
                  <a:pt x="892269" y="626001"/>
                </a:cubicBezTo>
                <a:cubicBezTo>
                  <a:pt x="914835" y="600927"/>
                  <a:pt x="912328" y="560809"/>
                  <a:pt x="884747" y="535735"/>
                </a:cubicBezTo>
                <a:cubicBezTo>
                  <a:pt x="870955" y="524452"/>
                  <a:pt x="854031" y="520063"/>
                  <a:pt x="837732" y="521631"/>
                </a:cubicBezTo>
                <a:cubicBezTo>
                  <a:pt x="821434" y="523198"/>
                  <a:pt x="805763" y="530720"/>
                  <a:pt x="794479" y="543257"/>
                </a:cubicBezTo>
                <a:cubicBezTo>
                  <a:pt x="771913" y="570839"/>
                  <a:pt x="774420" y="610957"/>
                  <a:pt x="802001" y="633524"/>
                </a:cubicBezTo>
                <a:cubicBezTo>
                  <a:pt x="815793" y="644807"/>
                  <a:pt x="832718" y="649822"/>
                  <a:pt x="849016" y="648568"/>
                </a:cubicBezTo>
                <a:close/>
                <a:moveTo>
                  <a:pt x="655314" y="681164"/>
                </a:moveTo>
                <a:cubicBezTo>
                  <a:pt x="668478" y="681164"/>
                  <a:pt x="681642" y="676150"/>
                  <a:pt x="691671" y="666120"/>
                </a:cubicBezTo>
                <a:cubicBezTo>
                  <a:pt x="711730" y="646061"/>
                  <a:pt x="711730" y="610957"/>
                  <a:pt x="691671" y="590898"/>
                </a:cubicBezTo>
                <a:cubicBezTo>
                  <a:pt x="681641" y="580868"/>
                  <a:pt x="667851" y="575853"/>
                  <a:pt x="654060" y="575853"/>
                </a:cubicBezTo>
                <a:cubicBezTo>
                  <a:pt x="640269" y="575853"/>
                  <a:pt x="626478" y="580868"/>
                  <a:pt x="616449" y="590898"/>
                </a:cubicBezTo>
                <a:cubicBezTo>
                  <a:pt x="596389" y="613464"/>
                  <a:pt x="596389" y="646061"/>
                  <a:pt x="618956" y="666120"/>
                </a:cubicBezTo>
                <a:cubicBezTo>
                  <a:pt x="628986" y="676150"/>
                  <a:pt x="642150" y="681164"/>
                  <a:pt x="655314" y="681164"/>
                </a:cubicBezTo>
                <a:close/>
                <a:moveTo>
                  <a:pt x="1122644" y="696209"/>
                </a:moveTo>
                <a:cubicBezTo>
                  <a:pt x="1139256" y="694955"/>
                  <a:pt x="1155554" y="687433"/>
                  <a:pt x="1166836" y="673642"/>
                </a:cubicBezTo>
                <a:cubicBezTo>
                  <a:pt x="1189401" y="646061"/>
                  <a:pt x="1186894" y="605942"/>
                  <a:pt x="1159314" y="583376"/>
                </a:cubicBezTo>
                <a:cubicBezTo>
                  <a:pt x="1145524" y="572093"/>
                  <a:pt x="1128599" y="567078"/>
                  <a:pt x="1112301" y="568331"/>
                </a:cubicBezTo>
                <a:cubicBezTo>
                  <a:pt x="1096003" y="569585"/>
                  <a:pt x="1080332" y="577107"/>
                  <a:pt x="1069049" y="590898"/>
                </a:cubicBezTo>
                <a:cubicBezTo>
                  <a:pt x="1046482" y="615972"/>
                  <a:pt x="1048989" y="656090"/>
                  <a:pt x="1076571" y="681164"/>
                </a:cubicBezTo>
                <a:cubicBezTo>
                  <a:pt x="1089108" y="692448"/>
                  <a:pt x="1106033" y="697463"/>
                  <a:pt x="1122644" y="696209"/>
                </a:cubicBezTo>
                <a:close/>
                <a:moveTo>
                  <a:pt x="331561" y="702478"/>
                </a:moveTo>
                <a:cubicBezTo>
                  <a:pt x="340651" y="704358"/>
                  <a:pt x="350682" y="702478"/>
                  <a:pt x="359458" y="696209"/>
                </a:cubicBezTo>
                <a:cubicBezTo>
                  <a:pt x="377010" y="686179"/>
                  <a:pt x="382024" y="663612"/>
                  <a:pt x="371995" y="646061"/>
                </a:cubicBezTo>
                <a:cubicBezTo>
                  <a:pt x="366980" y="637285"/>
                  <a:pt x="358204" y="631643"/>
                  <a:pt x="348488" y="629449"/>
                </a:cubicBezTo>
                <a:cubicBezTo>
                  <a:pt x="338767" y="627256"/>
                  <a:pt x="328111" y="628509"/>
                  <a:pt x="319335" y="633524"/>
                </a:cubicBezTo>
                <a:cubicBezTo>
                  <a:pt x="304291" y="646061"/>
                  <a:pt x="296768" y="668627"/>
                  <a:pt x="309305" y="686179"/>
                </a:cubicBezTo>
                <a:cubicBezTo>
                  <a:pt x="314320" y="694955"/>
                  <a:pt x="322470" y="700597"/>
                  <a:pt x="331561" y="702478"/>
                </a:cubicBezTo>
                <a:close/>
                <a:moveTo>
                  <a:pt x="977299" y="781774"/>
                </a:moveTo>
                <a:cubicBezTo>
                  <a:pt x="993424" y="778953"/>
                  <a:pt x="1008601" y="770177"/>
                  <a:pt x="1018719" y="756386"/>
                </a:cubicBezTo>
                <a:cubicBezTo>
                  <a:pt x="1038954" y="726298"/>
                  <a:pt x="1033895" y="688687"/>
                  <a:pt x="1003541" y="666120"/>
                </a:cubicBezTo>
                <a:cubicBezTo>
                  <a:pt x="989629" y="656090"/>
                  <a:pt x="972556" y="652956"/>
                  <a:pt x="956431" y="655777"/>
                </a:cubicBezTo>
                <a:cubicBezTo>
                  <a:pt x="940306" y="658598"/>
                  <a:pt x="925130" y="667374"/>
                  <a:pt x="915011" y="681164"/>
                </a:cubicBezTo>
                <a:cubicBezTo>
                  <a:pt x="894776" y="711253"/>
                  <a:pt x="899835" y="751372"/>
                  <a:pt x="930189" y="771431"/>
                </a:cubicBezTo>
                <a:cubicBezTo>
                  <a:pt x="944101" y="781461"/>
                  <a:pt x="961174" y="784595"/>
                  <a:pt x="977299" y="781774"/>
                </a:cubicBezTo>
                <a:close/>
                <a:moveTo>
                  <a:pt x="563806" y="804654"/>
                </a:moveTo>
                <a:cubicBezTo>
                  <a:pt x="574463" y="804654"/>
                  <a:pt x="585120" y="800266"/>
                  <a:pt x="593895" y="791490"/>
                </a:cubicBezTo>
                <a:cubicBezTo>
                  <a:pt x="608941" y="776446"/>
                  <a:pt x="608941" y="748864"/>
                  <a:pt x="593895" y="733820"/>
                </a:cubicBezTo>
                <a:cubicBezTo>
                  <a:pt x="585120" y="725044"/>
                  <a:pt x="574463" y="720657"/>
                  <a:pt x="563806" y="720657"/>
                </a:cubicBezTo>
                <a:cubicBezTo>
                  <a:pt x="553148" y="720657"/>
                  <a:pt x="542493" y="725044"/>
                  <a:pt x="533718" y="733820"/>
                </a:cubicBezTo>
                <a:cubicBezTo>
                  <a:pt x="518676" y="748864"/>
                  <a:pt x="518676" y="776446"/>
                  <a:pt x="533718" y="791490"/>
                </a:cubicBezTo>
                <a:cubicBezTo>
                  <a:pt x="542493" y="800266"/>
                  <a:pt x="553149" y="804654"/>
                  <a:pt x="563806" y="804654"/>
                </a:cubicBezTo>
                <a:close/>
                <a:moveTo>
                  <a:pt x="1253654" y="806535"/>
                </a:moveTo>
                <a:cubicBezTo>
                  <a:pt x="1269639" y="804027"/>
                  <a:pt x="1284684" y="795251"/>
                  <a:pt x="1294716" y="781461"/>
                </a:cubicBezTo>
                <a:cubicBezTo>
                  <a:pt x="1314765" y="751372"/>
                  <a:pt x="1309756" y="711253"/>
                  <a:pt x="1279668" y="691194"/>
                </a:cubicBezTo>
                <a:cubicBezTo>
                  <a:pt x="1265876" y="681164"/>
                  <a:pt x="1248954" y="677404"/>
                  <a:pt x="1232969" y="679911"/>
                </a:cubicBezTo>
                <a:cubicBezTo>
                  <a:pt x="1216984" y="682418"/>
                  <a:pt x="1201939" y="691194"/>
                  <a:pt x="1191911" y="706238"/>
                </a:cubicBezTo>
                <a:cubicBezTo>
                  <a:pt x="1171850" y="733820"/>
                  <a:pt x="1176865" y="773938"/>
                  <a:pt x="1206954" y="793998"/>
                </a:cubicBezTo>
                <a:cubicBezTo>
                  <a:pt x="1220745" y="805281"/>
                  <a:pt x="1237669" y="809042"/>
                  <a:pt x="1253654" y="806535"/>
                </a:cubicBezTo>
                <a:close/>
                <a:moveTo>
                  <a:pt x="777863" y="822519"/>
                </a:moveTo>
                <a:cubicBezTo>
                  <a:pt x="791340" y="821579"/>
                  <a:pt x="804504" y="815311"/>
                  <a:pt x="814534" y="804027"/>
                </a:cubicBezTo>
                <a:cubicBezTo>
                  <a:pt x="832085" y="781461"/>
                  <a:pt x="829578" y="748864"/>
                  <a:pt x="807011" y="728805"/>
                </a:cubicBezTo>
                <a:cubicBezTo>
                  <a:pt x="795729" y="720029"/>
                  <a:pt x="781937" y="716268"/>
                  <a:pt x="768773" y="717522"/>
                </a:cubicBezTo>
                <a:cubicBezTo>
                  <a:pt x="755610" y="718775"/>
                  <a:pt x="743073" y="725044"/>
                  <a:pt x="734297" y="736327"/>
                </a:cubicBezTo>
                <a:cubicBezTo>
                  <a:pt x="714237" y="758894"/>
                  <a:pt x="716745" y="791490"/>
                  <a:pt x="739312" y="809042"/>
                </a:cubicBezTo>
                <a:cubicBezTo>
                  <a:pt x="750596" y="819072"/>
                  <a:pt x="764386" y="823460"/>
                  <a:pt x="777863" y="822519"/>
                </a:cubicBezTo>
                <a:close/>
                <a:moveTo>
                  <a:pt x="468445" y="881757"/>
                </a:moveTo>
                <a:cubicBezTo>
                  <a:pt x="477991" y="883010"/>
                  <a:pt x="488173" y="880503"/>
                  <a:pt x="495809" y="874234"/>
                </a:cubicBezTo>
                <a:cubicBezTo>
                  <a:pt x="513627" y="861697"/>
                  <a:pt x="516172" y="839131"/>
                  <a:pt x="503447" y="821579"/>
                </a:cubicBezTo>
                <a:cubicBezTo>
                  <a:pt x="497083" y="814057"/>
                  <a:pt x="488172" y="809669"/>
                  <a:pt x="478626" y="808416"/>
                </a:cubicBezTo>
                <a:cubicBezTo>
                  <a:pt x="469081" y="807162"/>
                  <a:pt x="458899" y="809042"/>
                  <a:pt x="449990" y="814057"/>
                </a:cubicBezTo>
                <a:cubicBezTo>
                  <a:pt x="434718" y="826594"/>
                  <a:pt x="432173" y="851668"/>
                  <a:pt x="444900" y="866712"/>
                </a:cubicBezTo>
                <a:cubicBezTo>
                  <a:pt x="449991" y="875488"/>
                  <a:pt x="458900" y="880503"/>
                  <a:pt x="468445" y="881757"/>
                </a:cubicBezTo>
                <a:close/>
                <a:moveTo>
                  <a:pt x="1091531" y="904911"/>
                </a:moveTo>
                <a:cubicBezTo>
                  <a:pt x="1116684" y="908085"/>
                  <a:pt x="1141131" y="896801"/>
                  <a:pt x="1154294" y="874234"/>
                </a:cubicBezTo>
                <a:cubicBezTo>
                  <a:pt x="1171845" y="844146"/>
                  <a:pt x="1161816" y="804027"/>
                  <a:pt x="1131728" y="786475"/>
                </a:cubicBezTo>
                <a:cubicBezTo>
                  <a:pt x="1124206" y="782088"/>
                  <a:pt x="1116213" y="779424"/>
                  <a:pt x="1108143" y="778366"/>
                </a:cubicBezTo>
                <a:cubicBezTo>
                  <a:pt x="1083931" y="775192"/>
                  <a:pt x="1059013" y="786475"/>
                  <a:pt x="1043969" y="809042"/>
                </a:cubicBezTo>
                <a:cubicBezTo>
                  <a:pt x="1026417" y="839131"/>
                  <a:pt x="1036447" y="879249"/>
                  <a:pt x="1066535" y="896801"/>
                </a:cubicBezTo>
                <a:cubicBezTo>
                  <a:pt x="1074684" y="901189"/>
                  <a:pt x="1083147" y="903853"/>
                  <a:pt x="1091531" y="904911"/>
                </a:cubicBezTo>
                <a:close/>
                <a:moveTo>
                  <a:pt x="1369350" y="906361"/>
                </a:moveTo>
                <a:cubicBezTo>
                  <a:pt x="1394364" y="910592"/>
                  <a:pt x="1420447" y="899309"/>
                  <a:pt x="1433728" y="876742"/>
                </a:cubicBezTo>
                <a:cubicBezTo>
                  <a:pt x="1451421" y="846653"/>
                  <a:pt x="1441310" y="806535"/>
                  <a:pt x="1410959" y="788983"/>
                </a:cubicBezTo>
                <a:cubicBezTo>
                  <a:pt x="1403374" y="784595"/>
                  <a:pt x="1395314" y="781774"/>
                  <a:pt x="1387172" y="780481"/>
                </a:cubicBezTo>
                <a:cubicBezTo>
                  <a:pt x="1362751" y="776603"/>
                  <a:pt x="1337619" y="786475"/>
                  <a:pt x="1322445" y="809042"/>
                </a:cubicBezTo>
                <a:cubicBezTo>
                  <a:pt x="1304742" y="839131"/>
                  <a:pt x="1314852" y="879249"/>
                  <a:pt x="1345206" y="896801"/>
                </a:cubicBezTo>
                <a:cubicBezTo>
                  <a:pt x="1352793" y="901816"/>
                  <a:pt x="1361012" y="904950"/>
                  <a:pt x="1369350" y="906361"/>
                </a:cubicBezTo>
                <a:close/>
                <a:moveTo>
                  <a:pt x="912105" y="952277"/>
                </a:moveTo>
                <a:cubicBezTo>
                  <a:pt x="925723" y="950083"/>
                  <a:pt x="938390" y="943188"/>
                  <a:pt x="945990" y="931905"/>
                </a:cubicBezTo>
                <a:cubicBezTo>
                  <a:pt x="963725" y="906831"/>
                  <a:pt x="958659" y="874234"/>
                  <a:pt x="933323" y="856683"/>
                </a:cubicBezTo>
                <a:cubicBezTo>
                  <a:pt x="921923" y="849160"/>
                  <a:pt x="907988" y="846653"/>
                  <a:pt x="894686" y="848847"/>
                </a:cubicBezTo>
                <a:cubicBezTo>
                  <a:pt x="881385" y="851041"/>
                  <a:pt x="868718" y="857937"/>
                  <a:pt x="859850" y="869220"/>
                </a:cubicBezTo>
                <a:cubicBezTo>
                  <a:pt x="842116" y="894294"/>
                  <a:pt x="849716" y="926890"/>
                  <a:pt x="872518" y="944442"/>
                </a:cubicBezTo>
                <a:cubicBezTo>
                  <a:pt x="883919" y="951964"/>
                  <a:pt x="898487" y="954471"/>
                  <a:pt x="912105" y="952277"/>
                </a:cubicBezTo>
                <a:close/>
                <a:moveTo>
                  <a:pt x="702655" y="959173"/>
                </a:moveTo>
                <a:cubicBezTo>
                  <a:pt x="713625" y="958233"/>
                  <a:pt x="724282" y="953218"/>
                  <a:pt x="731804" y="944442"/>
                </a:cubicBezTo>
                <a:cubicBezTo>
                  <a:pt x="746848" y="926890"/>
                  <a:pt x="744341" y="901816"/>
                  <a:pt x="726789" y="886772"/>
                </a:cubicBezTo>
                <a:cubicBezTo>
                  <a:pt x="718012" y="879249"/>
                  <a:pt x="707356" y="876116"/>
                  <a:pt x="697015" y="877055"/>
                </a:cubicBezTo>
                <a:cubicBezTo>
                  <a:pt x="686671" y="877996"/>
                  <a:pt x="676641" y="883011"/>
                  <a:pt x="669118" y="891786"/>
                </a:cubicBezTo>
                <a:cubicBezTo>
                  <a:pt x="654075" y="909338"/>
                  <a:pt x="654075" y="934412"/>
                  <a:pt x="671627" y="949457"/>
                </a:cubicBezTo>
                <a:cubicBezTo>
                  <a:pt x="680403" y="956979"/>
                  <a:pt x="691686" y="960113"/>
                  <a:pt x="702655" y="959173"/>
                </a:cubicBezTo>
                <a:close/>
                <a:moveTo>
                  <a:pt x="1516536" y="995805"/>
                </a:moveTo>
                <a:cubicBezTo>
                  <a:pt x="1541688" y="997097"/>
                  <a:pt x="1566135" y="983934"/>
                  <a:pt x="1579300" y="959486"/>
                </a:cubicBezTo>
                <a:cubicBezTo>
                  <a:pt x="1594347" y="929397"/>
                  <a:pt x="1581807" y="889279"/>
                  <a:pt x="1549210" y="874234"/>
                </a:cubicBezTo>
                <a:cubicBezTo>
                  <a:pt x="1541688" y="870474"/>
                  <a:pt x="1533540" y="868436"/>
                  <a:pt x="1525311" y="868005"/>
                </a:cubicBezTo>
                <a:cubicBezTo>
                  <a:pt x="1500628" y="866712"/>
                  <a:pt x="1475241" y="879876"/>
                  <a:pt x="1463954" y="904323"/>
                </a:cubicBezTo>
                <a:cubicBezTo>
                  <a:pt x="1448914" y="934412"/>
                  <a:pt x="1461447" y="974531"/>
                  <a:pt x="1491541" y="989575"/>
                </a:cubicBezTo>
                <a:cubicBezTo>
                  <a:pt x="1499690" y="993336"/>
                  <a:pt x="1508152" y="995374"/>
                  <a:pt x="1516536" y="995805"/>
                </a:cubicBezTo>
                <a:close/>
                <a:moveTo>
                  <a:pt x="1239428" y="1016961"/>
                </a:moveTo>
                <a:cubicBezTo>
                  <a:pt x="1264463" y="1018724"/>
                  <a:pt x="1288440" y="1004620"/>
                  <a:pt x="1299724" y="982053"/>
                </a:cubicBezTo>
                <a:cubicBezTo>
                  <a:pt x="1314765" y="949457"/>
                  <a:pt x="1302230" y="911846"/>
                  <a:pt x="1269633" y="896801"/>
                </a:cubicBezTo>
                <a:cubicBezTo>
                  <a:pt x="1262112" y="893040"/>
                  <a:pt x="1254121" y="891003"/>
                  <a:pt x="1246088" y="890533"/>
                </a:cubicBezTo>
                <a:cubicBezTo>
                  <a:pt x="1221991" y="889123"/>
                  <a:pt x="1197545" y="901816"/>
                  <a:pt x="1184382" y="924383"/>
                </a:cubicBezTo>
                <a:cubicBezTo>
                  <a:pt x="1169337" y="956979"/>
                  <a:pt x="1184382" y="994590"/>
                  <a:pt x="1214471" y="1009634"/>
                </a:cubicBezTo>
                <a:cubicBezTo>
                  <a:pt x="1222620" y="1014022"/>
                  <a:pt x="1231083" y="1016373"/>
                  <a:pt x="1239428" y="1016961"/>
                </a:cubicBezTo>
                <a:close/>
                <a:moveTo>
                  <a:pt x="620227" y="1049753"/>
                </a:moveTo>
                <a:cubicBezTo>
                  <a:pt x="629630" y="1050380"/>
                  <a:pt x="639033" y="1047245"/>
                  <a:pt x="646556" y="1039723"/>
                </a:cubicBezTo>
                <a:cubicBezTo>
                  <a:pt x="661599" y="1027186"/>
                  <a:pt x="664107" y="1002112"/>
                  <a:pt x="649062" y="987068"/>
                </a:cubicBezTo>
                <a:cubicBezTo>
                  <a:pt x="642793" y="979546"/>
                  <a:pt x="633390" y="975785"/>
                  <a:pt x="623672" y="975471"/>
                </a:cubicBezTo>
                <a:cubicBezTo>
                  <a:pt x="613957" y="975158"/>
                  <a:pt x="603928" y="978292"/>
                  <a:pt x="596405" y="984560"/>
                </a:cubicBezTo>
                <a:cubicBezTo>
                  <a:pt x="581360" y="999605"/>
                  <a:pt x="581360" y="1022171"/>
                  <a:pt x="593899" y="1037216"/>
                </a:cubicBezTo>
                <a:cubicBezTo>
                  <a:pt x="601422" y="1044738"/>
                  <a:pt x="610824" y="1049126"/>
                  <a:pt x="620227" y="1049753"/>
                </a:cubicBezTo>
                <a:close/>
                <a:moveTo>
                  <a:pt x="1671924" y="1071693"/>
                </a:moveTo>
                <a:cubicBezTo>
                  <a:pt x="1696838" y="1071222"/>
                  <a:pt x="1720344" y="1056648"/>
                  <a:pt x="1729744" y="1032201"/>
                </a:cubicBezTo>
                <a:cubicBezTo>
                  <a:pt x="1742282" y="999605"/>
                  <a:pt x="1727239" y="961994"/>
                  <a:pt x="1694645" y="949457"/>
                </a:cubicBezTo>
                <a:cubicBezTo>
                  <a:pt x="1686495" y="946323"/>
                  <a:pt x="1678032" y="944913"/>
                  <a:pt x="1669731" y="945069"/>
                </a:cubicBezTo>
                <a:cubicBezTo>
                  <a:pt x="1644814" y="945539"/>
                  <a:pt x="1621305" y="960113"/>
                  <a:pt x="1611901" y="984560"/>
                </a:cubicBezTo>
                <a:cubicBezTo>
                  <a:pt x="1599363" y="1017157"/>
                  <a:pt x="1614409" y="1054768"/>
                  <a:pt x="1647009" y="1067305"/>
                </a:cubicBezTo>
                <a:cubicBezTo>
                  <a:pt x="1655157" y="1070439"/>
                  <a:pt x="1663619" y="1071849"/>
                  <a:pt x="1671924" y="1071693"/>
                </a:cubicBezTo>
                <a:close/>
                <a:moveTo>
                  <a:pt x="1036205" y="1071928"/>
                </a:moveTo>
                <a:cubicBezTo>
                  <a:pt x="1056657" y="1074983"/>
                  <a:pt x="1077813" y="1066051"/>
                  <a:pt x="1089097" y="1047245"/>
                </a:cubicBezTo>
                <a:cubicBezTo>
                  <a:pt x="1104140" y="1022171"/>
                  <a:pt x="1096619" y="992083"/>
                  <a:pt x="1071545" y="977038"/>
                </a:cubicBezTo>
                <a:cubicBezTo>
                  <a:pt x="1065276" y="972650"/>
                  <a:pt x="1058537" y="969987"/>
                  <a:pt x="1051720" y="968850"/>
                </a:cubicBezTo>
                <a:cubicBezTo>
                  <a:pt x="1031269" y="965442"/>
                  <a:pt x="1010113" y="975785"/>
                  <a:pt x="998829" y="994590"/>
                </a:cubicBezTo>
                <a:cubicBezTo>
                  <a:pt x="983785" y="1019664"/>
                  <a:pt x="991307" y="1049753"/>
                  <a:pt x="1016381" y="1064797"/>
                </a:cubicBezTo>
                <a:cubicBezTo>
                  <a:pt x="1022650" y="1068558"/>
                  <a:pt x="1029388" y="1070909"/>
                  <a:pt x="1036205" y="1071928"/>
                </a:cubicBezTo>
                <a:close/>
                <a:moveTo>
                  <a:pt x="854354" y="1103349"/>
                </a:moveTo>
                <a:cubicBezTo>
                  <a:pt x="864697" y="1101782"/>
                  <a:pt x="874727" y="1096140"/>
                  <a:pt x="882249" y="1087364"/>
                </a:cubicBezTo>
                <a:cubicBezTo>
                  <a:pt x="894787" y="1067305"/>
                  <a:pt x="889772" y="1042231"/>
                  <a:pt x="872220" y="1029694"/>
                </a:cubicBezTo>
                <a:cubicBezTo>
                  <a:pt x="863443" y="1022171"/>
                  <a:pt x="852160" y="1019664"/>
                  <a:pt x="841503" y="1021232"/>
                </a:cubicBezTo>
                <a:cubicBezTo>
                  <a:pt x="830846" y="1022798"/>
                  <a:pt x="820817" y="1028440"/>
                  <a:pt x="814548" y="1037216"/>
                </a:cubicBezTo>
                <a:cubicBezTo>
                  <a:pt x="802011" y="1057275"/>
                  <a:pt x="804518" y="1082349"/>
                  <a:pt x="824578" y="1094886"/>
                </a:cubicBezTo>
                <a:cubicBezTo>
                  <a:pt x="833354" y="1102408"/>
                  <a:pt x="844011" y="1104916"/>
                  <a:pt x="854354" y="1103349"/>
                </a:cubicBezTo>
                <a:close/>
                <a:moveTo>
                  <a:pt x="1396551" y="1116434"/>
                </a:moveTo>
                <a:cubicBezTo>
                  <a:pt x="1422043" y="1115259"/>
                  <a:pt x="1444334" y="1099274"/>
                  <a:pt x="1453815" y="1074827"/>
                </a:cubicBezTo>
                <a:cubicBezTo>
                  <a:pt x="1466461" y="1042231"/>
                  <a:pt x="1451285" y="1007127"/>
                  <a:pt x="1418408" y="992083"/>
                </a:cubicBezTo>
                <a:cubicBezTo>
                  <a:pt x="1410186" y="988948"/>
                  <a:pt x="1401649" y="987695"/>
                  <a:pt x="1393270" y="988086"/>
                </a:cubicBezTo>
                <a:cubicBezTo>
                  <a:pt x="1368134" y="989262"/>
                  <a:pt x="1344420" y="1005247"/>
                  <a:pt x="1334936" y="1029694"/>
                </a:cubicBezTo>
                <a:cubicBezTo>
                  <a:pt x="1322289" y="1062290"/>
                  <a:pt x="1337465" y="1099901"/>
                  <a:pt x="1370348" y="1112438"/>
                </a:cubicBezTo>
                <a:cubicBezTo>
                  <a:pt x="1379201" y="1115572"/>
                  <a:pt x="1388054" y="1116826"/>
                  <a:pt x="1396551" y="1116434"/>
                </a:cubicBezTo>
                <a:close/>
                <a:moveTo>
                  <a:pt x="1832677" y="1136062"/>
                </a:moveTo>
                <a:cubicBezTo>
                  <a:pt x="1857103" y="1134064"/>
                  <a:pt x="1879393" y="1116199"/>
                  <a:pt x="1888877" y="1089871"/>
                </a:cubicBezTo>
                <a:cubicBezTo>
                  <a:pt x="1898995" y="1057275"/>
                  <a:pt x="1878761" y="1022171"/>
                  <a:pt x="1845878" y="1012142"/>
                </a:cubicBezTo>
                <a:cubicBezTo>
                  <a:pt x="1837023" y="1009634"/>
                  <a:pt x="1828171" y="1008851"/>
                  <a:pt x="1819710" y="1009634"/>
                </a:cubicBezTo>
                <a:cubicBezTo>
                  <a:pt x="1794339" y="1011985"/>
                  <a:pt x="1772525" y="1028440"/>
                  <a:pt x="1764937" y="1054768"/>
                </a:cubicBezTo>
                <a:cubicBezTo>
                  <a:pt x="1754820" y="1087364"/>
                  <a:pt x="1772524" y="1122468"/>
                  <a:pt x="1807935" y="1132497"/>
                </a:cubicBezTo>
                <a:cubicBezTo>
                  <a:pt x="1816156" y="1135631"/>
                  <a:pt x="1824535" y="1136728"/>
                  <a:pt x="1832677" y="1136062"/>
                </a:cubicBezTo>
                <a:close/>
                <a:moveTo>
                  <a:pt x="1943283" y="1167964"/>
                </a:moveTo>
                <a:lnTo>
                  <a:pt x="1943283" y="1078256"/>
                </a:lnTo>
                <a:lnTo>
                  <a:pt x="1934413" y="1086581"/>
                </a:lnTo>
                <a:cubicBezTo>
                  <a:pt x="1929555" y="1093319"/>
                  <a:pt x="1925950" y="1101155"/>
                  <a:pt x="1924069" y="1109931"/>
                </a:cubicBezTo>
                <a:cubicBezTo>
                  <a:pt x="1920308" y="1127483"/>
                  <a:pt x="1924069" y="1144407"/>
                  <a:pt x="1933158" y="1157885"/>
                </a:cubicBezTo>
                <a:lnTo>
                  <a:pt x="1943283" y="1167964"/>
                </a:lnTo>
                <a:close/>
                <a:moveTo>
                  <a:pt x="1187707" y="1182880"/>
                </a:moveTo>
                <a:cubicBezTo>
                  <a:pt x="1208511" y="1184056"/>
                  <a:pt x="1228256" y="1173243"/>
                  <a:pt x="1239540" y="1152556"/>
                </a:cubicBezTo>
                <a:cubicBezTo>
                  <a:pt x="1252077" y="1127482"/>
                  <a:pt x="1242047" y="1094886"/>
                  <a:pt x="1214465" y="1082349"/>
                </a:cubicBezTo>
                <a:cubicBezTo>
                  <a:pt x="1208197" y="1079215"/>
                  <a:pt x="1201458" y="1077491"/>
                  <a:pt x="1194681" y="1077100"/>
                </a:cubicBezTo>
                <a:cubicBezTo>
                  <a:pt x="1174347" y="1075924"/>
                  <a:pt x="1153662" y="1086738"/>
                  <a:pt x="1144259" y="1107423"/>
                </a:cubicBezTo>
                <a:cubicBezTo>
                  <a:pt x="1131722" y="1132497"/>
                  <a:pt x="1141751" y="1165093"/>
                  <a:pt x="1166825" y="1177630"/>
                </a:cubicBezTo>
                <a:cubicBezTo>
                  <a:pt x="1173721" y="1180765"/>
                  <a:pt x="1180773" y="1182489"/>
                  <a:pt x="1187707" y="1182880"/>
                </a:cubicBezTo>
                <a:close/>
                <a:moveTo>
                  <a:pt x="1561510" y="1202352"/>
                </a:moveTo>
                <a:cubicBezTo>
                  <a:pt x="1586193" y="1199414"/>
                  <a:pt x="1608761" y="1182019"/>
                  <a:pt x="1614403" y="1157571"/>
                </a:cubicBezTo>
                <a:cubicBezTo>
                  <a:pt x="1626941" y="1122468"/>
                  <a:pt x="1606880" y="1087364"/>
                  <a:pt x="1571774" y="1077334"/>
                </a:cubicBezTo>
                <a:cubicBezTo>
                  <a:pt x="1563625" y="1074827"/>
                  <a:pt x="1555319" y="1074200"/>
                  <a:pt x="1547289" y="1075180"/>
                </a:cubicBezTo>
                <a:cubicBezTo>
                  <a:pt x="1523192" y="1078118"/>
                  <a:pt x="1501566" y="1095513"/>
                  <a:pt x="1494043" y="1119960"/>
                </a:cubicBezTo>
                <a:cubicBezTo>
                  <a:pt x="1484015" y="1155064"/>
                  <a:pt x="1501566" y="1190168"/>
                  <a:pt x="1536670" y="1200197"/>
                </a:cubicBezTo>
                <a:cubicBezTo>
                  <a:pt x="1544819" y="1202705"/>
                  <a:pt x="1553282" y="1203331"/>
                  <a:pt x="1561510" y="1202352"/>
                </a:cubicBezTo>
                <a:close/>
                <a:moveTo>
                  <a:pt x="784148" y="1204272"/>
                </a:moveTo>
                <a:cubicBezTo>
                  <a:pt x="793865" y="1203958"/>
                  <a:pt x="803268" y="1200197"/>
                  <a:pt x="809536" y="1192675"/>
                </a:cubicBezTo>
                <a:cubicBezTo>
                  <a:pt x="824581" y="1177630"/>
                  <a:pt x="822073" y="1152556"/>
                  <a:pt x="807029" y="1140019"/>
                </a:cubicBezTo>
                <a:cubicBezTo>
                  <a:pt x="799507" y="1132497"/>
                  <a:pt x="790103" y="1129363"/>
                  <a:pt x="780701" y="1129990"/>
                </a:cubicBezTo>
                <a:cubicBezTo>
                  <a:pt x="771298" y="1130617"/>
                  <a:pt x="761895" y="1135005"/>
                  <a:pt x="754373" y="1142527"/>
                </a:cubicBezTo>
                <a:cubicBezTo>
                  <a:pt x="741837" y="1157571"/>
                  <a:pt x="741837" y="1180138"/>
                  <a:pt x="756881" y="1195182"/>
                </a:cubicBezTo>
                <a:cubicBezTo>
                  <a:pt x="764403" y="1201451"/>
                  <a:pt x="774432" y="1204585"/>
                  <a:pt x="784148" y="1204272"/>
                </a:cubicBezTo>
                <a:close/>
                <a:moveTo>
                  <a:pt x="1018728" y="1234047"/>
                </a:moveTo>
                <a:cubicBezTo>
                  <a:pt x="1029207" y="1231540"/>
                  <a:pt x="1038734" y="1225271"/>
                  <a:pt x="1043815" y="1215242"/>
                </a:cubicBezTo>
                <a:cubicBezTo>
                  <a:pt x="1056517" y="1195182"/>
                  <a:pt x="1048895" y="1170108"/>
                  <a:pt x="1031113" y="1157571"/>
                </a:cubicBezTo>
                <a:cubicBezTo>
                  <a:pt x="1020950" y="1152556"/>
                  <a:pt x="1009519" y="1151303"/>
                  <a:pt x="999039" y="1153811"/>
                </a:cubicBezTo>
                <a:cubicBezTo>
                  <a:pt x="988560" y="1156318"/>
                  <a:pt x="979033" y="1162586"/>
                  <a:pt x="972682" y="1172616"/>
                </a:cubicBezTo>
                <a:cubicBezTo>
                  <a:pt x="959980" y="1192675"/>
                  <a:pt x="967601" y="1217749"/>
                  <a:pt x="987925" y="1230286"/>
                </a:cubicBezTo>
                <a:cubicBezTo>
                  <a:pt x="996817" y="1235301"/>
                  <a:pt x="1008249" y="1236555"/>
                  <a:pt x="1018728" y="1234047"/>
                </a:cubicBezTo>
                <a:close/>
                <a:moveTo>
                  <a:pt x="1707176" y="1275419"/>
                </a:moveTo>
                <a:cubicBezTo>
                  <a:pt x="1742277" y="1280434"/>
                  <a:pt x="1774874" y="1260375"/>
                  <a:pt x="1782395" y="1225271"/>
                </a:cubicBezTo>
                <a:cubicBezTo>
                  <a:pt x="1789917" y="1190168"/>
                  <a:pt x="1767352" y="1157571"/>
                  <a:pt x="1732251" y="1150049"/>
                </a:cubicBezTo>
                <a:cubicBezTo>
                  <a:pt x="1724102" y="1148169"/>
                  <a:pt x="1715795" y="1148169"/>
                  <a:pt x="1707803" y="1149775"/>
                </a:cubicBezTo>
                <a:cubicBezTo>
                  <a:pt x="1683825" y="1154594"/>
                  <a:pt x="1662670" y="1173870"/>
                  <a:pt x="1657030" y="1200197"/>
                </a:cubicBezTo>
                <a:cubicBezTo>
                  <a:pt x="1649508" y="1232793"/>
                  <a:pt x="1672073" y="1267897"/>
                  <a:pt x="1707176" y="1275419"/>
                </a:cubicBezTo>
                <a:close/>
                <a:moveTo>
                  <a:pt x="1348142" y="1279925"/>
                </a:moveTo>
                <a:cubicBezTo>
                  <a:pt x="1368828" y="1279807"/>
                  <a:pt x="1388103" y="1266644"/>
                  <a:pt x="1397506" y="1247838"/>
                </a:cubicBezTo>
                <a:cubicBezTo>
                  <a:pt x="1407535" y="1220256"/>
                  <a:pt x="1394997" y="1190168"/>
                  <a:pt x="1367417" y="1177630"/>
                </a:cubicBezTo>
                <a:cubicBezTo>
                  <a:pt x="1360523" y="1175123"/>
                  <a:pt x="1353469" y="1174026"/>
                  <a:pt x="1346613" y="1174222"/>
                </a:cubicBezTo>
                <a:cubicBezTo>
                  <a:pt x="1326046" y="1174810"/>
                  <a:pt x="1307240" y="1187034"/>
                  <a:pt x="1299719" y="1207719"/>
                </a:cubicBezTo>
                <a:cubicBezTo>
                  <a:pt x="1287181" y="1235301"/>
                  <a:pt x="1299719" y="1265390"/>
                  <a:pt x="1327299" y="1275419"/>
                </a:cubicBezTo>
                <a:cubicBezTo>
                  <a:pt x="1334194" y="1278553"/>
                  <a:pt x="1341246" y="1279964"/>
                  <a:pt x="1348142" y="1279925"/>
                </a:cubicBezTo>
                <a:close/>
                <a:moveTo>
                  <a:pt x="1883251" y="1333090"/>
                </a:moveTo>
                <a:cubicBezTo>
                  <a:pt x="1900965" y="1335597"/>
                  <a:pt x="1918047" y="1330582"/>
                  <a:pt x="1931332" y="1320553"/>
                </a:cubicBezTo>
                <a:lnTo>
                  <a:pt x="1943283" y="1307308"/>
                </a:lnTo>
                <a:lnTo>
                  <a:pt x="1943283" y="1233748"/>
                </a:lnTo>
                <a:lnTo>
                  <a:pt x="1942087" y="1231540"/>
                </a:lnTo>
                <a:cubicBezTo>
                  <a:pt x="1931964" y="1219003"/>
                  <a:pt x="1917413" y="1210227"/>
                  <a:pt x="1900964" y="1207719"/>
                </a:cubicBezTo>
                <a:cubicBezTo>
                  <a:pt x="1865536" y="1202705"/>
                  <a:pt x="1832638" y="1227779"/>
                  <a:pt x="1827577" y="1262882"/>
                </a:cubicBezTo>
                <a:cubicBezTo>
                  <a:pt x="1822514" y="1297986"/>
                  <a:pt x="1847821" y="1330582"/>
                  <a:pt x="1883251" y="1333090"/>
                </a:cubicBezTo>
                <a:close/>
                <a:moveTo>
                  <a:pt x="961304" y="1344373"/>
                </a:moveTo>
                <a:cubicBezTo>
                  <a:pt x="970849" y="1343119"/>
                  <a:pt x="979758" y="1338104"/>
                  <a:pt x="986121" y="1330582"/>
                </a:cubicBezTo>
                <a:cubicBezTo>
                  <a:pt x="998849" y="1315538"/>
                  <a:pt x="996304" y="1290464"/>
                  <a:pt x="981031" y="1277927"/>
                </a:cubicBezTo>
                <a:cubicBezTo>
                  <a:pt x="972122" y="1271659"/>
                  <a:pt x="961940" y="1269151"/>
                  <a:pt x="952394" y="1270404"/>
                </a:cubicBezTo>
                <a:cubicBezTo>
                  <a:pt x="942849" y="1271659"/>
                  <a:pt x="933940" y="1276673"/>
                  <a:pt x="927576" y="1285449"/>
                </a:cubicBezTo>
                <a:cubicBezTo>
                  <a:pt x="914849" y="1300493"/>
                  <a:pt x="917395" y="1323060"/>
                  <a:pt x="932668" y="1335597"/>
                </a:cubicBezTo>
                <a:cubicBezTo>
                  <a:pt x="941577" y="1343119"/>
                  <a:pt x="951759" y="1345627"/>
                  <a:pt x="961304" y="1344373"/>
                </a:cubicBezTo>
                <a:close/>
                <a:moveTo>
                  <a:pt x="1193169" y="1350641"/>
                </a:moveTo>
                <a:cubicBezTo>
                  <a:pt x="1203198" y="1347507"/>
                  <a:pt x="1211974" y="1340612"/>
                  <a:pt x="1216989" y="1330582"/>
                </a:cubicBezTo>
                <a:cubicBezTo>
                  <a:pt x="1227019" y="1308016"/>
                  <a:pt x="1216989" y="1285449"/>
                  <a:pt x="1196929" y="1275419"/>
                </a:cubicBezTo>
                <a:cubicBezTo>
                  <a:pt x="1191917" y="1272912"/>
                  <a:pt x="1186586" y="1271501"/>
                  <a:pt x="1181260" y="1271110"/>
                </a:cubicBezTo>
                <a:cubicBezTo>
                  <a:pt x="1165274" y="1269935"/>
                  <a:pt x="1149290" y="1277927"/>
                  <a:pt x="1141768" y="1292971"/>
                </a:cubicBezTo>
                <a:cubicBezTo>
                  <a:pt x="1131738" y="1313030"/>
                  <a:pt x="1139260" y="1338104"/>
                  <a:pt x="1161827" y="1348134"/>
                </a:cubicBezTo>
                <a:cubicBezTo>
                  <a:pt x="1171856" y="1353149"/>
                  <a:pt x="1183139" y="1353776"/>
                  <a:pt x="1193169" y="1350641"/>
                </a:cubicBezTo>
                <a:close/>
                <a:moveTo>
                  <a:pt x="1517312" y="1364745"/>
                </a:moveTo>
                <a:cubicBezTo>
                  <a:pt x="1537763" y="1362395"/>
                  <a:pt x="1556098" y="1348761"/>
                  <a:pt x="1561740" y="1328075"/>
                </a:cubicBezTo>
                <a:cubicBezTo>
                  <a:pt x="1571770" y="1300493"/>
                  <a:pt x="1556725" y="1270404"/>
                  <a:pt x="1529144" y="1262882"/>
                </a:cubicBezTo>
                <a:cubicBezTo>
                  <a:pt x="1522248" y="1260375"/>
                  <a:pt x="1515197" y="1259435"/>
                  <a:pt x="1508340" y="1259865"/>
                </a:cubicBezTo>
                <a:cubicBezTo>
                  <a:pt x="1487771" y="1261158"/>
                  <a:pt x="1468965" y="1274792"/>
                  <a:pt x="1461443" y="1295479"/>
                </a:cubicBezTo>
                <a:cubicBezTo>
                  <a:pt x="1453920" y="1323060"/>
                  <a:pt x="1468965" y="1353149"/>
                  <a:pt x="1496547" y="1363178"/>
                </a:cubicBezTo>
                <a:cubicBezTo>
                  <a:pt x="1503443" y="1365059"/>
                  <a:pt x="1510495" y="1365529"/>
                  <a:pt x="1517312" y="1364745"/>
                </a:cubicBezTo>
                <a:close/>
                <a:moveTo>
                  <a:pt x="1669560" y="1437093"/>
                </a:moveTo>
                <a:cubicBezTo>
                  <a:pt x="1697141" y="1442162"/>
                  <a:pt x="1727229" y="1424420"/>
                  <a:pt x="1732244" y="1396538"/>
                </a:cubicBezTo>
                <a:cubicBezTo>
                  <a:pt x="1739767" y="1368657"/>
                  <a:pt x="1722216" y="1338241"/>
                  <a:pt x="1694634" y="1333172"/>
                </a:cubicBezTo>
                <a:cubicBezTo>
                  <a:pt x="1687111" y="1331271"/>
                  <a:pt x="1679746" y="1330953"/>
                  <a:pt x="1672812" y="1331983"/>
                </a:cubicBezTo>
                <a:cubicBezTo>
                  <a:pt x="1652009" y="1335073"/>
                  <a:pt x="1635084" y="1350281"/>
                  <a:pt x="1629442" y="1371192"/>
                </a:cubicBezTo>
                <a:cubicBezTo>
                  <a:pt x="1624427" y="1401608"/>
                  <a:pt x="1641980" y="1429489"/>
                  <a:pt x="1669560" y="1437093"/>
                </a:cubicBezTo>
                <a:close/>
                <a:moveTo>
                  <a:pt x="1342358" y="1454597"/>
                </a:moveTo>
                <a:cubicBezTo>
                  <a:pt x="1364924" y="1462221"/>
                  <a:pt x="1387489" y="1452057"/>
                  <a:pt x="1397519" y="1431726"/>
                </a:cubicBezTo>
                <a:cubicBezTo>
                  <a:pt x="1405041" y="1408854"/>
                  <a:pt x="1395014" y="1385983"/>
                  <a:pt x="1372447" y="1375817"/>
                </a:cubicBezTo>
                <a:cubicBezTo>
                  <a:pt x="1367429" y="1373912"/>
                  <a:pt x="1362103" y="1373117"/>
                  <a:pt x="1356817" y="1373356"/>
                </a:cubicBezTo>
                <a:cubicBezTo>
                  <a:pt x="1340947" y="1374070"/>
                  <a:pt x="1325434" y="1384076"/>
                  <a:pt x="1319787" y="1401230"/>
                </a:cubicBezTo>
                <a:cubicBezTo>
                  <a:pt x="1312265" y="1421561"/>
                  <a:pt x="1322297" y="1446974"/>
                  <a:pt x="1342358" y="1454597"/>
                </a:cubicBezTo>
                <a:close/>
                <a:moveTo>
                  <a:pt x="1149606" y="1470997"/>
                </a:moveTo>
                <a:cubicBezTo>
                  <a:pt x="1158695" y="1469116"/>
                  <a:pt x="1166844" y="1463474"/>
                  <a:pt x="1171859" y="1454698"/>
                </a:cubicBezTo>
                <a:cubicBezTo>
                  <a:pt x="1184394" y="1437146"/>
                  <a:pt x="1179381" y="1414580"/>
                  <a:pt x="1161829" y="1402043"/>
                </a:cubicBezTo>
                <a:cubicBezTo>
                  <a:pt x="1153054" y="1397028"/>
                  <a:pt x="1143025" y="1395775"/>
                  <a:pt x="1133935" y="1397969"/>
                </a:cubicBezTo>
                <a:cubicBezTo>
                  <a:pt x="1124846" y="1400162"/>
                  <a:pt x="1116697" y="1405804"/>
                  <a:pt x="1111683" y="1414580"/>
                </a:cubicBezTo>
                <a:cubicBezTo>
                  <a:pt x="1099146" y="1429624"/>
                  <a:pt x="1104160" y="1454698"/>
                  <a:pt x="1121712" y="1464728"/>
                </a:cubicBezTo>
                <a:cubicBezTo>
                  <a:pt x="1130488" y="1470997"/>
                  <a:pt x="1140517" y="1472877"/>
                  <a:pt x="1149606" y="1470997"/>
                </a:cubicBezTo>
                <a:close/>
                <a:moveTo>
                  <a:pt x="1848114" y="1494817"/>
                </a:moveTo>
                <a:cubicBezTo>
                  <a:pt x="1878537" y="1499832"/>
                  <a:pt x="1903889" y="1479772"/>
                  <a:pt x="1908960" y="1452191"/>
                </a:cubicBezTo>
                <a:cubicBezTo>
                  <a:pt x="1914032" y="1422102"/>
                  <a:pt x="1893748" y="1397028"/>
                  <a:pt x="1865861" y="1392013"/>
                </a:cubicBezTo>
                <a:cubicBezTo>
                  <a:pt x="1835438" y="1386998"/>
                  <a:pt x="1810085" y="1407058"/>
                  <a:pt x="1805013" y="1434639"/>
                </a:cubicBezTo>
                <a:cubicBezTo>
                  <a:pt x="1799943" y="1464728"/>
                  <a:pt x="1820225" y="1489802"/>
                  <a:pt x="1848114" y="1494817"/>
                </a:cubicBezTo>
                <a:close/>
                <a:moveTo>
                  <a:pt x="1534171" y="1544965"/>
                </a:moveTo>
                <a:cubicBezTo>
                  <a:pt x="1556736" y="1549980"/>
                  <a:pt x="1579304" y="1537443"/>
                  <a:pt x="1586828" y="1517383"/>
                </a:cubicBezTo>
                <a:cubicBezTo>
                  <a:pt x="1591844" y="1494817"/>
                  <a:pt x="1579304" y="1472250"/>
                  <a:pt x="1559243" y="1464728"/>
                </a:cubicBezTo>
                <a:cubicBezTo>
                  <a:pt x="1553601" y="1462848"/>
                  <a:pt x="1547962" y="1462221"/>
                  <a:pt x="1542553" y="1462691"/>
                </a:cubicBezTo>
                <a:cubicBezTo>
                  <a:pt x="1526337" y="1464102"/>
                  <a:pt x="1512230" y="1475385"/>
                  <a:pt x="1506589" y="1492309"/>
                </a:cubicBezTo>
                <a:cubicBezTo>
                  <a:pt x="1499065" y="1514876"/>
                  <a:pt x="1511603" y="1537443"/>
                  <a:pt x="1534171" y="1544965"/>
                </a:cubicBezTo>
                <a:close/>
                <a:moveTo>
                  <a:pt x="1347373" y="1579128"/>
                </a:moveTo>
                <a:cubicBezTo>
                  <a:pt x="1356776" y="1576934"/>
                  <a:pt x="1364925" y="1571293"/>
                  <a:pt x="1369939" y="1562517"/>
                </a:cubicBezTo>
                <a:cubicBezTo>
                  <a:pt x="1379969" y="1542457"/>
                  <a:pt x="1372448" y="1519891"/>
                  <a:pt x="1354896" y="1509861"/>
                </a:cubicBezTo>
                <a:cubicBezTo>
                  <a:pt x="1349880" y="1507354"/>
                  <a:pt x="1344709" y="1505943"/>
                  <a:pt x="1339617" y="1505513"/>
                </a:cubicBezTo>
                <a:cubicBezTo>
                  <a:pt x="1324338" y="1504220"/>
                  <a:pt x="1309761" y="1511742"/>
                  <a:pt x="1302242" y="1524906"/>
                </a:cubicBezTo>
                <a:cubicBezTo>
                  <a:pt x="1292215" y="1542457"/>
                  <a:pt x="1299737" y="1567532"/>
                  <a:pt x="1317281" y="1575054"/>
                </a:cubicBezTo>
                <a:cubicBezTo>
                  <a:pt x="1327312" y="1580069"/>
                  <a:pt x="1337970" y="1581322"/>
                  <a:pt x="1347373" y="1579128"/>
                </a:cubicBezTo>
                <a:close/>
                <a:moveTo>
                  <a:pt x="1747459" y="1617915"/>
                </a:moveTo>
                <a:cubicBezTo>
                  <a:pt x="1762503" y="1614859"/>
                  <a:pt x="1776135" y="1602635"/>
                  <a:pt x="1779896" y="1587591"/>
                </a:cubicBezTo>
                <a:cubicBezTo>
                  <a:pt x="1784910" y="1565024"/>
                  <a:pt x="1769868" y="1542457"/>
                  <a:pt x="1749809" y="1537443"/>
                </a:cubicBezTo>
                <a:cubicBezTo>
                  <a:pt x="1744171" y="1536189"/>
                  <a:pt x="1738528" y="1536189"/>
                  <a:pt x="1733161" y="1537208"/>
                </a:cubicBezTo>
                <a:cubicBezTo>
                  <a:pt x="1717061" y="1540264"/>
                  <a:pt x="1703426" y="1552487"/>
                  <a:pt x="1699663" y="1567532"/>
                </a:cubicBezTo>
                <a:cubicBezTo>
                  <a:pt x="1694650" y="1590098"/>
                  <a:pt x="1709695" y="1612665"/>
                  <a:pt x="1732258" y="1617680"/>
                </a:cubicBezTo>
                <a:cubicBezTo>
                  <a:pt x="1737273" y="1618933"/>
                  <a:pt x="1742445" y="1618933"/>
                  <a:pt x="1747459" y="1617915"/>
                </a:cubicBezTo>
                <a:close/>
                <a:moveTo>
                  <a:pt x="1553918" y="1670649"/>
                </a:moveTo>
                <a:cubicBezTo>
                  <a:pt x="1563008" y="1667201"/>
                  <a:pt x="1570530" y="1660306"/>
                  <a:pt x="1574292" y="1650276"/>
                </a:cubicBezTo>
                <a:cubicBezTo>
                  <a:pt x="1581814" y="1632724"/>
                  <a:pt x="1574292" y="1610158"/>
                  <a:pt x="1554231" y="1602635"/>
                </a:cubicBezTo>
                <a:cubicBezTo>
                  <a:pt x="1549843" y="1600128"/>
                  <a:pt x="1545140" y="1598875"/>
                  <a:pt x="1540438" y="1598679"/>
                </a:cubicBezTo>
                <a:cubicBezTo>
                  <a:pt x="1526339" y="1598091"/>
                  <a:pt x="1512232" y="1607024"/>
                  <a:pt x="1506590" y="1620187"/>
                </a:cubicBezTo>
                <a:cubicBezTo>
                  <a:pt x="1496561" y="1640246"/>
                  <a:pt x="1506590" y="1662813"/>
                  <a:pt x="1524141" y="1670335"/>
                </a:cubicBezTo>
                <a:cubicBezTo>
                  <a:pt x="1534172" y="1674096"/>
                  <a:pt x="1544829" y="1674096"/>
                  <a:pt x="1553918" y="1670649"/>
                </a:cubicBezTo>
                <a:close/>
                <a:moveTo>
                  <a:pt x="1934102" y="1675350"/>
                </a:moveTo>
                <a:lnTo>
                  <a:pt x="1943283" y="1672963"/>
                </a:lnTo>
                <a:lnTo>
                  <a:pt x="1943283" y="1593453"/>
                </a:lnTo>
                <a:lnTo>
                  <a:pt x="1914357" y="1600755"/>
                </a:lnTo>
                <a:cubicBezTo>
                  <a:pt x="1905894" y="1607023"/>
                  <a:pt x="1900253" y="1616426"/>
                  <a:pt x="1898999" y="1627709"/>
                </a:cubicBezTo>
                <a:cubicBezTo>
                  <a:pt x="1896493" y="1650276"/>
                  <a:pt x="1911536" y="1672843"/>
                  <a:pt x="1934102" y="1675350"/>
                </a:cubicBezTo>
                <a:close/>
                <a:moveTo>
                  <a:pt x="1737277" y="1748065"/>
                </a:moveTo>
                <a:cubicBezTo>
                  <a:pt x="1757332" y="1753080"/>
                  <a:pt x="1779897" y="1743050"/>
                  <a:pt x="1784911" y="1722991"/>
                </a:cubicBezTo>
                <a:cubicBezTo>
                  <a:pt x="1792433" y="1705439"/>
                  <a:pt x="1782405" y="1682872"/>
                  <a:pt x="1762348" y="1675350"/>
                </a:cubicBezTo>
                <a:cubicBezTo>
                  <a:pt x="1742286" y="1670335"/>
                  <a:pt x="1722234" y="1680365"/>
                  <a:pt x="1714709" y="1700424"/>
                </a:cubicBezTo>
                <a:cubicBezTo>
                  <a:pt x="1707190" y="1717976"/>
                  <a:pt x="1719720" y="1740543"/>
                  <a:pt x="1737277" y="1748065"/>
                </a:cubicBezTo>
                <a:close/>
                <a:moveTo>
                  <a:pt x="1943283" y="1795407"/>
                </a:moveTo>
                <a:lnTo>
                  <a:pt x="1943283" y="1741498"/>
                </a:lnTo>
                <a:lnTo>
                  <a:pt x="1942793" y="1741737"/>
                </a:lnTo>
                <a:cubicBezTo>
                  <a:pt x="1937474" y="1746615"/>
                  <a:pt x="1933478" y="1753080"/>
                  <a:pt x="1931598" y="1760602"/>
                </a:cubicBezTo>
                <a:cubicBezTo>
                  <a:pt x="1929090" y="1770632"/>
                  <a:pt x="1930344" y="1780661"/>
                  <a:pt x="1934731" y="1788810"/>
                </a:cubicBezTo>
                <a:lnTo>
                  <a:pt x="1943283" y="1795407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7079302" y="2666539"/>
            <a:ext cx="4441186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7080418" y="3561889"/>
            <a:ext cx="4441186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6019F3C-0B69-401C-8CA1-D3AFA82CE525}"/>
              </a:ext>
            </a:extLst>
          </p:cNvPr>
          <p:cNvSpPr>
            <a:spLocks/>
          </p:cNvSpPr>
          <p:nvPr userDrawn="1"/>
        </p:nvSpPr>
        <p:spPr bwMode="auto">
          <a:xfrm flipV="1">
            <a:off x="0" y="2213162"/>
            <a:ext cx="4662130" cy="4644837"/>
          </a:xfrm>
          <a:custGeom>
            <a:avLst/>
            <a:gdLst>
              <a:gd name="connsiteX0" fmla="*/ 4380371 w 4662130"/>
              <a:gd name="connsiteY0" fmla="*/ 24867 h 4644837"/>
              <a:gd name="connsiteX1" fmla="*/ 4406033 w 4662130"/>
              <a:gd name="connsiteY1" fmla="*/ 14347 h 4644837"/>
              <a:gd name="connsiteX2" fmla="*/ 4421583 w 4662130"/>
              <a:gd name="connsiteY2" fmla="*/ 0 h 4644837"/>
              <a:gd name="connsiteX3" fmla="*/ 4318712 w 4662130"/>
              <a:gd name="connsiteY3" fmla="*/ 0 h 4644837"/>
              <a:gd name="connsiteX4" fmla="*/ 4329574 w 4662130"/>
              <a:gd name="connsiteY4" fmla="*/ 11443 h 4644837"/>
              <a:gd name="connsiteX5" fmla="*/ 4380371 w 4662130"/>
              <a:gd name="connsiteY5" fmla="*/ 24867 h 4644837"/>
              <a:gd name="connsiteX6" fmla="*/ 4604303 w 4662130"/>
              <a:gd name="connsiteY6" fmla="*/ 53781 h 4644837"/>
              <a:gd name="connsiteX7" fmla="*/ 4657742 w 4662130"/>
              <a:gd name="connsiteY7" fmla="*/ 15446 h 4644837"/>
              <a:gd name="connsiteX8" fmla="*/ 4660611 w 4662130"/>
              <a:gd name="connsiteY8" fmla="*/ 0 h 4644837"/>
              <a:gd name="connsiteX9" fmla="*/ 4543887 w 4662130"/>
              <a:gd name="connsiteY9" fmla="*/ 0 h 4644837"/>
              <a:gd name="connsiteX10" fmla="*/ 4546798 w 4662130"/>
              <a:gd name="connsiteY10" fmla="*/ 15446 h 4644837"/>
              <a:gd name="connsiteX11" fmla="*/ 4604303 w 4662130"/>
              <a:gd name="connsiteY11" fmla="*/ 53781 h 4644837"/>
              <a:gd name="connsiteX12" fmla="*/ 3770716 w 4662130"/>
              <a:gd name="connsiteY12" fmla="*/ 182279 h 4644837"/>
              <a:gd name="connsiteX13" fmla="*/ 3813312 w 4662130"/>
              <a:gd name="connsiteY13" fmla="*/ 181827 h 4644837"/>
              <a:gd name="connsiteX14" fmla="*/ 3895922 w 4662130"/>
              <a:gd name="connsiteY14" fmla="*/ 62041 h 4644837"/>
              <a:gd name="connsiteX15" fmla="*/ 3866516 w 4662130"/>
              <a:gd name="connsiteY15" fmla="*/ 7224 h 4644837"/>
              <a:gd name="connsiteX16" fmla="*/ 3856854 w 4662130"/>
              <a:gd name="connsiteY16" fmla="*/ 0 h 4644837"/>
              <a:gd name="connsiteX17" fmla="*/ 3726962 w 4662130"/>
              <a:gd name="connsiteY17" fmla="*/ 0 h 4644837"/>
              <a:gd name="connsiteX18" fmla="*/ 3704370 w 4662130"/>
              <a:gd name="connsiteY18" fmla="*/ 22286 h 4644837"/>
              <a:gd name="connsiteX19" fmla="*/ 3689397 w 4662130"/>
              <a:gd name="connsiteY19" fmla="*/ 99216 h 4644837"/>
              <a:gd name="connsiteX20" fmla="*/ 3770716 w 4662130"/>
              <a:gd name="connsiteY20" fmla="*/ 182279 h 4644837"/>
              <a:gd name="connsiteX21" fmla="*/ 4048751 w 4662130"/>
              <a:gd name="connsiteY21" fmla="*/ 219003 h 4644837"/>
              <a:gd name="connsiteX22" fmla="*/ 4057012 w 4662130"/>
              <a:gd name="connsiteY22" fmla="*/ 219003 h 4644837"/>
              <a:gd name="connsiteX23" fmla="*/ 4065273 w 4662130"/>
              <a:gd name="connsiteY23" fmla="*/ 219003 h 4644837"/>
              <a:gd name="connsiteX24" fmla="*/ 4069403 w 4662130"/>
              <a:gd name="connsiteY24" fmla="*/ 219003 h 4644837"/>
              <a:gd name="connsiteX25" fmla="*/ 4073534 w 4662130"/>
              <a:gd name="connsiteY25" fmla="*/ 219003 h 4644837"/>
              <a:gd name="connsiteX26" fmla="*/ 4081795 w 4662130"/>
              <a:gd name="connsiteY26" fmla="*/ 219003 h 4644837"/>
              <a:gd name="connsiteX27" fmla="*/ 4085925 w 4662130"/>
              <a:gd name="connsiteY27" fmla="*/ 219003 h 4644837"/>
              <a:gd name="connsiteX28" fmla="*/ 4090056 w 4662130"/>
              <a:gd name="connsiteY28" fmla="*/ 219003 h 4644837"/>
              <a:gd name="connsiteX29" fmla="*/ 4098317 w 4662130"/>
              <a:gd name="connsiteY29" fmla="*/ 214872 h 4644837"/>
              <a:gd name="connsiteX30" fmla="*/ 4106578 w 4662130"/>
              <a:gd name="connsiteY30" fmla="*/ 210745 h 4644837"/>
              <a:gd name="connsiteX31" fmla="*/ 4114839 w 4662130"/>
              <a:gd name="connsiteY31" fmla="*/ 206610 h 4644837"/>
              <a:gd name="connsiteX32" fmla="*/ 4118969 w 4662130"/>
              <a:gd name="connsiteY32" fmla="*/ 202480 h 4644837"/>
              <a:gd name="connsiteX33" fmla="*/ 4127230 w 4662130"/>
              <a:gd name="connsiteY33" fmla="*/ 198350 h 4644837"/>
              <a:gd name="connsiteX34" fmla="*/ 4131361 w 4662130"/>
              <a:gd name="connsiteY34" fmla="*/ 194219 h 4644837"/>
              <a:gd name="connsiteX35" fmla="*/ 4139622 w 4662130"/>
              <a:gd name="connsiteY35" fmla="*/ 185958 h 4644837"/>
              <a:gd name="connsiteX36" fmla="*/ 4139622 w 4662130"/>
              <a:gd name="connsiteY36" fmla="*/ 181827 h 4644837"/>
              <a:gd name="connsiteX37" fmla="*/ 4147883 w 4662130"/>
              <a:gd name="connsiteY37" fmla="*/ 169436 h 4644837"/>
              <a:gd name="connsiteX38" fmla="*/ 4147883 w 4662130"/>
              <a:gd name="connsiteY38" fmla="*/ 165304 h 4644837"/>
              <a:gd name="connsiteX39" fmla="*/ 4152013 w 4662130"/>
              <a:gd name="connsiteY39" fmla="*/ 152914 h 4644837"/>
              <a:gd name="connsiteX40" fmla="*/ 4152013 w 4662130"/>
              <a:gd name="connsiteY40" fmla="*/ 148783 h 4644837"/>
              <a:gd name="connsiteX41" fmla="*/ 4156144 w 4662130"/>
              <a:gd name="connsiteY41" fmla="*/ 132260 h 4644837"/>
              <a:gd name="connsiteX42" fmla="*/ 4152013 w 4662130"/>
              <a:gd name="connsiteY42" fmla="*/ 119868 h 4644837"/>
              <a:gd name="connsiteX43" fmla="*/ 4152013 w 4662130"/>
              <a:gd name="connsiteY43" fmla="*/ 111610 h 4644837"/>
              <a:gd name="connsiteX44" fmla="*/ 4147883 w 4662130"/>
              <a:gd name="connsiteY44" fmla="*/ 103347 h 4644837"/>
              <a:gd name="connsiteX45" fmla="*/ 4143752 w 4662130"/>
              <a:gd name="connsiteY45" fmla="*/ 95086 h 4644837"/>
              <a:gd name="connsiteX46" fmla="*/ 4139622 w 4662130"/>
              <a:gd name="connsiteY46" fmla="*/ 86824 h 4644837"/>
              <a:gd name="connsiteX47" fmla="*/ 4135491 w 4662130"/>
              <a:gd name="connsiteY47" fmla="*/ 78563 h 4644837"/>
              <a:gd name="connsiteX48" fmla="*/ 4131361 w 4662130"/>
              <a:gd name="connsiteY48" fmla="*/ 74434 h 4644837"/>
              <a:gd name="connsiteX49" fmla="*/ 4123100 w 4662130"/>
              <a:gd name="connsiteY49" fmla="*/ 66173 h 4644837"/>
              <a:gd name="connsiteX50" fmla="*/ 4118969 w 4662130"/>
              <a:gd name="connsiteY50" fmla="*/ 62042 h 4644837"/>
              <a:gd name="connsiteX51" fmla="*/ 4110708 w 4662130"/>
              <a:gd name="connsiteY51" fmla="*/ 57912 h 4644837"/>
              <a:gd name="connsiteX52" fmla="*/ 4102447 w 4662130"/>
              <a:gd name="connsiteY52" fmla="*/ 53781 h 4644837"/>
              <a:gd name="connsiteX53" fmla="*/ 4094186 w 4662130"/>
              <a:gd name="connsiteY53" fmla="*/ 53781 h 4644837"/>
              <a:gd name="connsiteX54" fmla="*/ 4085925 w 4662130"/>
              <a:gd name="connsiteY54" fmla="*/ 49651 h 4644837"/>
              <a:gd name="connsiteX55" fmla="*/ 4077664 w 4662130"/>
              <a:gd name="connsiteY55" fmla="*/ 49651 h 4644837"/>
              <a:gd name="connsiteX56" fmla="*/ 4069403 w 4662130"/>
              <a:gd name="connsiteY56" fmla="*/ 45520 h 4644837"/>
              <a:gd name="connsiteX57" fmla="*/ 4065273 w 4662130"/>
              <a:gd name="connsiteY57" fmla="*/ 45520 h 4644837"/>
              <a:gd name="connsiteX58" fmla="*/ 4061142 w 4662130"/>
              <a:gd name="connsiteY58" fmla="*/ 49651 h 4644837"/>
              <a:gd name="connsiteX59" fmla="*/ 4057012 w 4662130"/>
              <a:gd name="connsiteY59" fmla="*/ 49651 h 4644837"/>
              <a:gd name="connsiteX60" fmla="*/ 4052881 w 4662130"/>
              <a:gd name="connsiteY60" fmla="*/ 49651 h 4644837"/>
              <a:gd name="connsiteX61" fmla="*/ 4044620 w 4662130"/>
              <a:gd name="connsiteY61" fmla="*/ 49651 h 4644837"/>
              <a:gd name="connsiteX62" fmla="*/ 4036359 w 4662130"/>
              <a:gd name="connsiteY62" fmla="*/ 53781 h 4644837"/>
              <a:gd name="connsiteX63" fmla="*/ 4032229 w 4662130"/>
              <a:gd name="connsiteY63" fmla="*/ 57912 h 4644837"/>
              <a:gd name="connsiteX64" fmla="*/ 4019837 w 4662130"/>
              <a:gd name="connsiteY64" fmla="*/ 62042 h 4644837"/>
              <a:gd name="connsiteX65" fmla="*/ 4015707 w 4662130"/>
              <a:gd name="connsiteY65" fmla="*/ 66173 h 4644837"/>
              <a:gd name="connsiteX66" fmla="*/ 4007446 w 4662130"/>
              <a:gd name="connsiteY66" fmla="*/ 74434 h 4644837"/>
              <a:gd name="connsiteX67" fmla="*/ 4003315 w 4662130"/>
              <a:gd name="connsiteY67" fmla="*/ 74434 h 4644837"/>
              <a:gd name="connsiteX68" fmla="*/ 3995054 w 4662130"/>
              <a:gd name="connsiteY68" fmla="*/ 86824 h 4644837"/>
              <a:gd name="connsiteX69" fmla="*/ 3995054 w 4662130"/>
              <a:gd name="connsiteY69" fmla="*/ 90956 h 4644837"/>
              <a:gd name="connsiteX70" fmla="*/ 3986793 w 4662130"/>
              <a:gd name="connsiteY70" fmla="*/ 99218 h 4644837"/>
              <a:gd name="connsiteX71" fmla="*/ 3986793 w 4662130"/>
              <a:gd name="connsiteY71" fmla="*/ 107479 h 4644837"/>
              <a:gd name="connsiteX72" fmla="*/ 3982663 w 4662130"/>
              <a:gd name="connsiteY72" fmla="*/ 115742 h 4644837"/>
              <a:gd name="connsiteX73" fmla="*/ 3982663 w 4662130"/>
              <a:gd name="connsiteY73" fmla="*/ 124000 h 4644837"/>
              <a:gd name="connsiteX74" fmla="*/ 3982663 w 4662130"/>
              <a:gd name="connsiteY74" fmla="*/ 132260 h 4644837"/>
              <a:gd name="connsiteX75" fmla="*/ 3982663 w 4662130"/>
              <a:gd name="connsiteY75" fmla="*/ 136390 h 4644837"/>
              <a:gd name="connsiteX76" fmla="*/ 3982663 w 4662130"/>
              <a:gd name="connsiteY76" fmla="*/ 140521 h 4644837"/>
              <a:gd name="connsiteX77" fmla="*/ 3982663 w 4662130"/>
              <a:gd name="connsiteY77" fmla="*/ 148783 h 4644837"/>
              <a:gd name="connsiteX78" fmla="*/ 3986793 w 4662130"/>
              <a:gd name="connsiteY78" fmla="*/ 157044 h 4644837"/>
              <a:gd name="connsiteX79" fmla="*/ 3986793 w 4662130"/>
              <a:gd name="connsiteY79" fmla="*/ 165304 h 4644837"/>
              <a:gd name="connsiteX80" fmla="*/ 3990924 w 4662130"/>
              <a:gd name="connsiteY80" fmla="*/ 173566 h 4644837"/>
              <a:gd name="connsiteX81" fmla="*/ 3995054 w 4662130"/>
              <a:gd name="connsiteY81" fmla="*/ 181827 h 4644837"/>
              <a:gd name="connsiteX82" fmla="*/ 3999185 w 4662130"/>
              <a:gd name="connsiteY82" fmla="*/ 185958 h 4644837"/>
              <a:gd name="connsiteX83" fmla="*/ 4007446 w 4662130"/>
              <a:gd name="connsiteY83" fmla="*/ 194219 h 4644837"/>
              <a:gd name="connsiteX84" fmla="*/ 4011576 w 4662130"/>
              <a:gd name="connsiteY84" fmla="*/ 198350 h 4644837"/>
              <a:gd name="connsiteX85" fmla="*/ 4019837 w 4662130"/>
              <a:gd name="connsiteY85" fmla="*/ 206610 h 4644837"/>
              <a:gd name="connsiteX86" fmla="*/ 4023968 w 4662130"/>
              <a:gd name="connsiteY86" fmla="*/ 206610 h 4644837"/>
              <a:gd name="connsiteX87" fmla="*/ 4032229 w 4662130"/>
              <a:gd name="connsiteY87" fmla="*/ 214872 h 4644837"/>
              <a:gd name="connsiteX88" fmla="*/ 4040490 w 4662130"/>
              <a:gd name="connsiteY88" fmla="*/ 214872 h 4644837"/>
              <a:gd name="connsiteX89" fmla="*/ 4048751 w 4662130"/>
              <a:gd name="connsiteY89" fmla="*/ 219003 h 4644837"/>
              <a:gd name="connsiteX90" fmla="*/ 3527313 w 4662130"/>
              <a:gd name="connsiteY90" fmla="*/ 297480 h 4644837"/>
              <a:gd name="connsiteX91" fmla="*/ 3627399 w 4662130"/>
              <a:gd name="connsiteY91" fmla="*/ 185958 h 4644837"/>
              <a:gd name="connsiteX92" fmla="*/ 3514803 w 4662130"/>
              <a:gd name="connsiteY92" fmla="*/ 86824 h 4644837"/>
              <a:gd name="connsiteX93" fmla="*/ 3414717 w 4662130"/>
              <a:gd name="connsiteY93" fmla="*/ 198350 h 4644837"/>
              <a:gd name="connsiteX94" fmla="*/ 3527313 w 4662130"/>
              <a:gd name="connsiteY94" fmla="*/ 297480 h 4644837"/>
              <a:gd name="connsiteX95" fmla="*/ 4385386 w 4662130"/>
              <a:gd name="connsiteY95" fmla="*/ 342918 h 4644837"/>
              <a:gd name="connsiteX96" fmla="*/ 4451474 w 4662130"/>
              <a:gd name="connsiteY96" fmla="*/ 276829 h 4644837"/>
              <a:gd name="connsiteX97" fmla="*/ 4385386 w 4662130"/>
              <a:gd name="connsiteY97" fmla="*/ 206610 h 4644837"/>
              <a:gd name="connsiteX98" fmla="*/ 4315167 w 4662130"/>
              <a:gd name="connsiteY98" fmla="*/ 276829 h 4644837"/>
              <a:gd name="connsiteX99" fmla="*/ 4385386 w 4662130"/>
              <a:gd name="connsiteY99" fmla="*/ 342918 h 4644837"/>
              <a:gd name="connsiteX100" fmla="*/ 4596042 w 4662130"/>
              <a:gd name="connsiteY100" fmla="*/ 421395 h 4644837"/>
              <a:gd name="connsiteX101" fmla="*/ 4662130 w 4662130"/>
              <a:gd name="connsiteY101" fmla="*/ 363568 h 4644837"/>
              <a:gd name="connsiteX102" fmla="*/ 4604303 w 4662130"/>
              <a:gd name="connsiteY102" fmla="*/ 297480 h 4644837"/>
              <a:gd name="connsiteX103" fmla="*/ 4538215 w 4662130"/>
              <a:gd name="connsiteY103" fmla="*/ 355307 h 4644837"/>
              <a:gd name="connsiteX104" fmla="*/ 4596042 w 4662130"/>
              <a:gd name="connsiteY104" fmla="*/ 421395 h 4644837"/>
              <a:gd name="connsiteX105" fmla="*/ 3805051 w 4662130"/>
              <a:gd name="connsiteY105" fmla="*/ 470963 h 4644837"/>
              <a:gd name="connsiteX106" fmla="*/ 3904183 w 4662130"/>
              <a:gd name="connsiteY106" fmla="*/ 359439 h 4644837"/>
              <a:gd name="connsiteX107" fmla="*/ 3788529 w 4662130"/>
              <a:gd name="connsiteY107" fmla="*/ 260307 h 4644837"/>
              <a:gd name="connsiteX108" fmla="*/ 3693527 w 4662130"/>
              <a:gd name="connsiteY108" fmla="*/ 371830 h 4644837"/>
              <a:gd name="connsiteX109" fmla="*/ 3805051 w 4662130"/>
              <a:gd name="connsiteY109" fmla="*/ 470963 h 4644837"/>
              <a:gd name="connsiteX110" fmla="*/ 4069403 w 4662130"/>
              <a:gd name="connsiteY110" fmla="*/ 524659 h 4644837"/>
              <a:gd name="connsiteX111" fmla="*/ 4147883 w 4662130"/>
              <a:gd name="connsiteY111" fmla="*/ 429657 h 4644837"/>
              <a:gd name="connsiteX112" fmla="*/ 4057012 w 4662130"/>
              <a:gd name="connsiteY112" fmla="*/ 351182 h 4644837"/>
              <a:gd name="connsiteX113" fmla="*/ 3974402 w 4662130"/>
              <a:gd name="connsiteY113" fmla="*/ 442050 h 4644837"/>
              <a:gd name="connsiteX114" fmla="*/ 4069403 w 4662130"/>
              <a:gd name="connsiteY114" fmla="*/ 524659 h 4644837"/>
              <a:gd name="connsiteX115" fmla="*/ 3485929 w 4662130"/>
              <a:gd name="connsiteY115" fmla="*/ 611398 h 4644837"/>
              <a:gd name="connsiteX116" fmla="*/ 3598526 w 4662130"/>
              <a:gd name="connsiteY116" fmla="*/ 512268 h 4644837"/>
              <a:gd name="connsiteX117" fmla="*/ 3494269 w 4662130"/>
              <a:gd name="connsiteY117" fmla="*/ 400745 h 4644837"/>
              <a:gd name="connsiteX118" fmla="*/ 3385843 w 4662130"/>
              <a:gd name="connsiteY118" fmla="*/ 504005 h 4644837"/>
              <a:gd name="connsiteX119" fmla="*/ 3485929 w 4662130"/>
              <a:gd name="connsiteY119" fmla="*/ 611398 h 4644837"/>
              <a:gd name="connsiteX120" fmla="*/ 4355472 w 4662130"/>
              <a:gd name="connsiteY120" fmla="*/ 640312 h 4644837"/>
              <a:gd name="connsiteX121" fmla="*/ 4422562 w 4662130"/>
              <a:gd name="connsiteY121" fmla="*/ 570093 h 4644837"/>
              <a:gd name="connsiteX122" fmla="*/ 4351279 w 4662130"/>
              <a:gd name="connsiteY122" fmla="*/ 504005 h 4644837"/>
              <a:gd name="connsiteX123" fmla="*/ 4284189 w 4662130"/>
              <a:gd name="connsiteY123" fmla="*/ 574224 h 4644837"/>
              <a:gd name="connsiteX124" fmla="*/ 4355472 w 4662130"/>
              <a:gd name="connsiteY124" fmla="*/ 640312 h 4644837"/>
              <a:gd name="connsiteX125" fmla="*/ 3759615 w 4662130"/>
              <a:gd name="connsiteY125" fmla="*/ 743576 h 4644837"/>
              <a:gd name="connsiteX126" fmla="*/ 3862878 w 4662130"/>
              <a:gd name="connsiteY126" fmla="*/ 632054 h 4644837"/>
              <a:gd name="connsiteX127" fmla="*/ 3751354 w 4662130"/>
              <a:gd name="connsiteY127" fmla="*/ 532920 h 4644837"/>
              <a:gd name="connsiteX128" fmla="*/ 3652222 w 4662130"/>
              <a:gd name="connsiteY128" fmla="*/ 644444 h 4644837"/>
              <a:gd name="connsiteX129" fmla="*/ 3759615 w 4662130"/>
              <a:gd name="connsiteY129" fmla="*/ 743576 h 4644837"/>
              <a:gd name="connsiteX130" fmla="*/ 4562998 w 4662130"/>
              <a:gd name="connsiteY130" fmla="*/ 782750 h 4644837"/>
              <a:gd name="connsiteX131" fmla="*/ 4633216 w 4662130"/>
              <a:gd name="connsiteY131" fmla="*/ 728214 h 4644837"/>
              <a:gd name="connsiteX132" fmla="*/ 4583650 w 4662130"/>
              <a:gd name="connsiteY132" fmla="*/ 656898 h 4644837"/>
              <a:gd name="connsiteX133" fmla="*/ 4513432 w 4662130"/>
              <a:gd name="connsiteY133" fmla="*/ 707239 h 4644837"/>
              <a:gd name="connsiteX134" fmla="*/ 4562998 w 4662130"/>
              <a:gd name="connsiteY134" fmla="*/ 782750 h 4644837"/>
              <a:gd name="connsiteX135" fmla="*/ 4032229 w 4662130"/>
              <a:gd name="connsiteY135" fmla="*/ 828251 h 4644837"/>
              <a:gd name="connsiteX136" fmla="*/ 4118969 w 4662130"/>
              <a:gd name="connsiteY136" fmla="*/ 740477 h 4644837"/>
              <a:gd name="connsiteX137" fmla="*/ 4032229 w 4662130"/>
              <a:gd name="connsiteY137" fmla="*/ 652704 h 4644837"/>
              <a:gd name="connsiteX138" fmla="*/ 3945488 w 4662130"/>
              <a:gd name="connsiteY138" fmla="*/ 740477 h 4644837"/>
              <a:gd name="connsiteX139" fmla="*/ 4032229 w 4662130"/>
              <a:gd name="connsiteY139" fmla="*/ 828251 h 4644837"/>
              <a:gd name="connsiteX140" fmla="*/ 3444566 w 4662130"/>
              <a:gd name="connsiteY140" fmla="*/ 886006 h 4644837"/>
              <a:gd name="connsiteX141" fmla="*/ 3561312 w 4662130"/>
              <a:gd name="connsiteY141" fmla="*/ 794289 h 4644837"/>
              <a:gd name="connsiteX142" fmla="*/ 3465414 w 4662130"/>
              <a:gd name="connsiteY142" fmla="*/ 677565 h 4644837"/>
              <a:gd name="connsiteX143" fmla="*/ 3348668 w 4662130"/>
              <a:gd name="connsiteY143" fmla="*/ 769277 h 4644837"/>
              <a:gd name="connsiteX144" fmla="*/ 3444566 w 4662130"/>
              <a:gd name="connsiteY144" fmla="*/ 886006 h 4644837"/>
              <a:gd name="connsiteX145" fmla="*/ 4305814 w 4662130"/>
              <a:gd name="connsiteY145" fmla="*/ 981078 h 4644837"/>
              <a:gd name="connsiteX146" fmla="*/ 4381257 w 4662130"/>
              <a:gd name="connsiteY146" fmla="*/ 914991 h 4644837"/>
              <a:gd name="connsiteX147" fmla="*/ 4314196 w 4662130"/>
              <a:gd name="connsiteY147" fmla="*/ 844771 h 4644837"/>
              <a:gd name="connsiteX148" fmla="*/ 4242944 w 4662130"/>
              <a:gd name="connsiteY148" fmla="*/ 906729 h 4644837"/>
              <a:gd name="connsiteX149" fmla="*/ 4305814 w 4662130"/>
              <a:gd name="connsiteY149" fmla="*/ 981078 h 4644837"/>
              <a:gd name="connsiteX150" fmla="*/ 3705919 w 4662130"/>
              <a:gd name="connsiteY150" fmla="*/ 1038905 h 4644837"/>
              <a:gd name="connsiteX151" fmla="*/ 3813312 w 4662130"/>
              <a:gd name="connsiteY151" fmla="*/ 939777 h 4644837"/>
              <a:gd name="connsiteX152" fmla="*/ 3710049 w 4662130"/>
              <a:gd name="connsiteY152" fmla="*/ 828249 h 4644837"/>
              <a:gd name="connsiteX153" fmla="*/ 3602656 w 4662130"/>
              <a:gd name="connsiteY153" fmla="*/ 931517 h 4644837"/>
              <a:gd name="connsiteX154" fmla="*/ 3705919 w 4662130"/>
              <a:gd name="connsiteY154" fmla="*/ 1038905 h 4644837"/>
              <a:gd name="connsiteX155" fmla="*/ 4505171 w 4662130"/>
              <a:gd name="connsiteY155" fmla="*/ 1104993 h 4644837"/>
              <a:gd name="connsiteX156" fmla="*/ 4579520 w 4662130"/>
              <a:gd name="connsiteY156" fmla="*/ 1055427 h 4644837"/>
              <a:gd name="connsiteX157" fmla="*/ 4534084 w 4662130"/>
              <a:gd name="connsiteY157" fmla="*/ 985209 h 4644837"/>
              <a:gd name="connsiteX158" fmla="*/ 4509689 w 4662130"/>
              <a:gd name="connsiteY158" fmla="*/ 984176 h 4644837"/>
              <a:gd name="connsiteX159" fmla="*/ 4459735 w 4662130"/>
              <a:gd name="connsiteY159" fmla="*/ 1030644 h 4644837"/>
              <a:gd name="connsiteX160" fmla="*/ 4505171 w 4662130"/>
              <a:gd name="connsiteY160" fmla="*/ 1104993 h 4644837"/>
              <a:gd name="connsiteX161" fmla="*/ 3970271 w 4662130"/>
              <a:gd name="connsiteY161" fmla="*/ 1125646 h 4644837"/>
              <a:gd name="connsiteX162" fmla="*/ 4065273 w 4662130"/>
              <a:gd name="connsiteY162" fmla="*/ 1047166 h 4644837"/>
              <a:gd name="connsiteX163" fmla="*/ 3986793 w 4662130"/>
              <a:gd name="connsiteY163" fmla="*/ 952165 h 4644837"/>
              <a:gd name="connsiteX164" fmla="*/ 3891792 w 4662130"/>
              <a:gd name="connsiteY164" fmla="*/ 1030644 h 4644837"/>
              <a:gd name="connsiteX165" fmla="*/ 3970271 w 4662130"/>
              <a:gd name="connsiteY165" fmla="*/ 1125646 h 4644837"/>
              <a:gd name="connsiteX166" fmla="*/ 3415427 w 4662130"/>
              <a:gd name="connsiteY166" fmla="*/ 1155076 h 4644837"/>
              <a:gd name="connsiteX167" fmla="*/ 3497328 w 4662130"/>
              <a:gd name="connsiteY167" fmla="*/ 1076080 h 4644837"/>
              <a:gd name="connsiteX168" fmla="*/ 3414717 w 4662130"/>
              <a:gd name="connsiteY168" fmla="*/ 948034 h 4644837"/>
              <a:gd name="connsiteX169" fmla="*/ 3290802 w 4662130"/>
              <a:gd name="connsiteY169" fmla="*/ 1030644 h 4644837"/>
              <a:gd name="connsiteX170" fmla="*/ 3373412 w 4662130"/>
              <a:gd name="connsiteY170" fmla="*/ 1154559 h 4644837"/>
              <a:gd name="connsiteX171" fmla="*/ 3415427 w 4662130"/>
              <a:gd name="connsiteY171" fmla="*/ 1155076 h 4644837"/>
              <a:gd name="connsiteX172" fmla="*/ 4231411 w 4662130"/>
              <a:gd name="connsiteY172" fmla="*/ 1311519 h 4644837"/>
              <a:gd name="connsiteX173" fmla="*/ 4306793 w 4662130"/>
              <a:gd name="connsiteY173" fmla="*/ 1253692 h 4644837"/>
              <a:gd name="connsiteX174" fmla="*/ 4252350 w 4662130"/>
              <a:gd name="connsiteY174" fmla="*/ 1179342 h 4644837"/>
              <a:gd name="connsiteX175" fmla="*/ 4172780 w 4662130"/>
              <a:gd name="connsiteY175" fmla="*/ 1237169 h 4644837"/>
              <a:gd name="connsiteX176" fmla="*/ 4231411 w 4662130"/>
              <a:gd name="connsiteY176" fmla="*/ 1311519 h 4644837"/>
              <a:gd name="connsiteX177" fmla="*/ 3622161 w 4662130"/>
              <a:gd name="connsiteY177" fmla="*/ 1328041 h 4644837"/>
              <a:gd name="connsiteX178" fmla="*/ 3738886 w 4662130"/>
              <a:gd name="connsiteY178" fmla="*/ 1237169 h 4644837"/>
              <a:gd name="connsiteX179" fmla="*/ 3647173 w 4662130"/>
              <a:gd name="connsiteY179" fmla="*/ 1121515 h 4644837"/>
              <a:gd name="connsiteX180" fmla="*/ 3530448 w 4662130"/>
              <a:gd name="connsiteY180" fmla="*/ 1212386 h 4644837"/>
              <a:gd name="connsiteX181" fmla="*/ 3622161 w 4662130"/>
              <a:gd name="connsiteY181" fmla="*/ 1328041 h 4644837"/>
              <a:gd name="connsiteX182" fmla="*/ 3887661 w 4662130"/>
              <a:gd name="connsiteY182" fmla="*/ 1418912 h 4644837"/>
              <a:gd name="connsiteX183" fmla="*/ 3990924 w 4662130"/>
              <a:gd name="connsiteY183" fmla="*/ 1348693 h 4644837"/>
              <a:gd name="connsiteX184" fmla="*/ 3916575 w 4662130"/>
              <a:gd name="connsiteY184" fmla="*/ 1245431 h 4644837"/>
              <a:gd name="connsiteX185" fmla="*/ 3817442 w 4662130"/>
              <a:gd name="connsiteY185" fmla="*/ 1319780 h 4644837"/>
              <a:gd name="connsiteX186" fmla="*/ 3887661 w 4662130"/>
              <a:gd name="connsiteY186" fmla="*/ 1418912 h 4644837"/>
              <a:gd name="connsiteX187" fmla="*/ 3327009 w 4662130"/>
              <a:gd name="connsiteY187" fmla="*/ 1422462 h 4644837"/>
              <a:gd name="connsiteX188" fmla="*/ 3414717 w 4662130"/>
              <a:gd name="connsiteY188" fmla="*/ 1348693 h 4644837"/>
              <a:gd name="connsiteX189" fmla="*/ 3344499 w 4662130"/>
              <a:gd name="connsiteY189" fmla="*/ 1216517 h 4644837"/>
              <a:gd name="connsiteX190" fmla="*/ 3301773 w 4662130"/>
              <a:gd name="connsiteY190" fmla="*/ 1212968 h 4644837"/>
              <a:gd name="connsiteX191" fmla="*/ 3212323 w 4662130"/>
              <a:gd name="connsiteY191" fmla="*/ 1286736 h 4644837"/>
              <a:gd name="connsiteX192" fmla="*/ 3286672 w 4662130"/>
              <a:gd name="connsiteY192" fmla="*/ 1418912 h 4644837"/>
              <a:gd name="connsiteX193" fmla="*/ 3327009 w 4662130"/>
              <a:gd name="connsiteY193" fmla="*/ 1422462 h 4644837"/>
              <a:gd name="connsiteX194" fmla="*/ 4439341 w 4662130"/>
              <a:gd name="connsiteY194" fmla="*/ 1461895 h 4644837"/>
              <a:gd name="connsiteX195" fmla="*/ 4492779 w 4662130"/>
              <a:gd name="connsiteY195" fmla="*/ 1418912 h 4644837"/>
              <a:gd name="connsiteX196" fmla="*/ 4451474 w 4662130"/>
              <a:gd name="connsiteY196" fmla="*/ 1340432 h 4644837"/>
              <a:gd name="connsiteX197" fmla="*/ 4377125 w 4662130"/>
              <a:gd name="connsiteY197" fmla="*/ 1381737 h 4644837"/>
              <a:gd name="connsiteX198" fmla="*/ 4414300 w 4662130"/>
              <a:gd name="connsiteY198" fmla="*/ 1460217 h 4644837"/>
              <a:gd name="connsiteX199" fmla="*/ 4439341 w 4662130"/>
              <a:gd name="connsiteY199" fmla="*/ 1461895 h 4644837"/>
              <a:gd name="connsiteX200" fmla="*/ 3561218 w 4662130"/>
              <a:gd name="connsiteY200" fmla="*/ 1609367 h 4644837"/>
              <a:gd name="connsiteX201" fmla="*/ 3643851 w 4662130"/>
              <a:gd name="connsiteY201" fmla="*/ 1526305 h 4644837"/>
              <a:gd name="connsiteX202" fmla="*/ 3560503 w 4662130"/>
              <a:gd name="connsiteY202" fmla="*/ 1402390 h 4644837"/>
              <a:gd name="connsiteX203" fmla="*/ 3435481 w 4662130"/>
              <a:gd name="connsiteY203" fmla="*/ 1485000 h 4644837"/>
              <a:gd name="connsiteX204" fmla="*/ 3518828 w 4662130"/>
              <a:gd name="connsiteY204" fmla="*/ 1608915 h 4644837"/>
              <a:gd name="connsiteX205" fmla="*/ 3561218 w 4662130"/>
              <a:gd name="connsiteY205" fmla="*/ 1609367 h 4644837"/>
              <a:gd name="connsiteX206" fmla="*/ 4152271 w 4662130"/>
              <a:gd name="connsiteY206" fmla="*/ 1638797 h 4644837"/>
              <a:gd name="connsiteX207" fmla="*/ 4205710 w 4662130"/>
              <a:gd name="connsiteY207" fmla="*/ 1588263 h 4644837"/>
              <a:gd name="connsiteX208" fmla="*/ 4156144 w 4662130"/>
              <a:gd name="connsiteY208" fmla="*/ 1505653 h 4644837"/>
              <a:gd name="connsiteX209" fmla="*/ 4128715 w 4662130"/>
              <a:gd name="connsiteY209" fmla="*/ 1504685 h 4644837"/>
              <a:gd name="connsiteX210" fmla="*/ 4073534 w 4662130"/>
              <a:gd name="connsiteY210" fmla="*/ 1555219 h 4644837"/>
              <a:gd name="connsiteX211" fmla="*/ 4127230 w 4662130"/>
              <a:gd name="connsiteY211" fmla="*/ 1637829 h 4644837"/>
              <a:gd name="connsiteX212" fmla="*/ 4152271 w 4662130"/>
              <a:gd name="connsiteY212" fmla="*/ 1638797 h 4644837"/>
              <a:gd name="connsiteX213" fmla="*/ 3215614 w 4662130"/>
              <a:gd name="connsiteY213" fmla="*/ 1678101 h 4644837"/>
              <a:gd name="connsiteX214" fmla="*/ 3311455 w 4662130"/>
              <a:gd name="connsiteY214" fmla="*/ 1613046 h 4644837"/>
              <a:gd name="connsiteX215" fmla="*/ 3249497 w 4662130"/>
              <a:gd name="connsiteY215" fmla="*/ 1476739 h 4644837"/>
              <a:gd name="connsiteX216" fmla="*/ 3208450 w 4662130"/>
              <a:gd name="connsiteY216" fmla="*/ 1469511 h 4644837"/>
              <a:gd name="connsiteX217" fmla="*/ 3113190 w 4662130"/>
              <a:gd name="connsiteY217" fmla="*/ 1534566 h 4644837"/>
              <a:gd name="connsiteX218" fmla="*/ 3175148 w 4662130"/>
              <a:gd name="connsiteY218" fmla="*/ 1670873 h 4644837"/>
              <a:gd name="connsiteX219" fmla="*/ 3215614 w 4662130"/>
              <a:gd name="connsiteY219" fmla="*/ 1678101 h 4644837"/>
              <a:gd name="connsiteX220" fmla="*/ 3817958 w 4662130"/>
              <a:gd name="connsiteY220" fmla="*/ 1705853 h 4644837"/>
              <a:gd name="connsiteX221" fmla="*/ 3887661 w 4662130"/>
              <a:gd name="connsiteY221" fmla="*/ 1641959 h 4644837"/>
              <a:gd name="connsiteX222" fmla="*/ 3825703 w 4662130"/>
              <a:gd name="connsiteY222" fmla="*/ 1534566 h 4644837"/>
              <a:gd name="connsiteX223" fmla="*/ 3791498 w 4662130"/>
              <a:gd name="connsiteY223" fmla="*/ 1532694 h 4644837"/>
              <a:gd name="connsiteX224" fmla="*/ 3718310 w 4662130"/>
              <a:gd name="connsiteY224" fmla="*/ 1600654 h 4644837"/>
              <a:gd name="connsiteX225" fmla="*/ 3784398 w 4662130"/>
              <a:gd name="connsiteY225" fmla="*/ 1703917 h 4644837"/>
              <a:gd name="connsiteX226" fmla="*/ 3817958 w 4662130"/>
              <a:gd name="connsiteY226" fmla="*/ 1705853 h 4644837"/>
              <a:gd name="connsiteX227" fmla="*/ 4318594 w 4662130"/>
              <a:gd name="connsiteY227" fmla="*/ 1811310 h 4644837"/>
              <a:gd name="connsiteX228" fmla="*/ 4376944 w 4662130"/>
              <a:gd name="connsiteY228" fmla="*/ 1774135 h 4644837"/>
              <a:gd name="connsiteX229" fmla="*/ 4343414 w 4662130"/>
              <a:gd name="connsiteY229" fmla="*/ 1691525 h 4644837"/>
              <a:gd name="connsiteX230" fmla="*/ 4317939 w 4662130"/>
              <a:gd name="connsiteY230" fmla="*/ 1687395 h 4644837"/>
              <a:gd name="connsiteX231" fmla="*/ 4259588 w 4662130"/>
              <a:gd name="connsiteY231" fmla="*/ 1724569 h 4644837"/>
              <a:gd name="connsiteX232" fmla="*/ 4293119 w 4662130"/>
              <a:gd name="connsiteY232" fmla="*/ 1807179 h 4644837"/>
              <a:gd name="connsiteX233" fmla="*/ 4318594 w 4662130"/>
              <a:gd name="connsiteY233" fmla="*/ 1811310 h 4644837"/>
              <a:gd name="connsiteX234" fmla="*/ 3432659 w 4662130"/>
              <a:gd name="connsiteY234" fmla="*/ 1885078 h 4644837"/>
              <a:gd name="connsiteX235" fmla="*/ 3522111 w 4662130"/>
              <a:gd name="connsiteY235" fmla="*/ 1811310 h 4644837"/>
              <a:gd name="connsiteX236" fmla="*/ 3447761 w 4662130"/>
              <a:gd name="connsiteY236" fmla="*/ 1679134 h 4644837"/>
              <a:gd name="connsiteX237" fmla="*/ 3407424 w 4662130"/>
              <a:gd name="connsiteY237" fmla="*/ 1675585 h 4644837"/>
              <a:gd name="connsiteX238" fmla="*/ 3319716 w 4662130"/>
              <a:gd name="connsiteY238" fmla="*/ 1749352 h 4644837"/>
              <a:gd name="connsiteX239" fmla="*/ 3389934 w 4662130"/>
              <a:gd name="connsiteY239" fmla="*/ 1881529 h 4644837"/>
              <a:gd name="connsiteX240" fmla="*/ 3432659 w 4662130"/>
              <a:gd name="connsiteY240" fmla="*/ 1885078 h 4644837"/>
              <a:gd name="connsiteX241" fmla="*/ 3082340 w 4662130"/>
              <a:gd name="connsiteY241" fmla="*/ 1924834 h 4644837"/>
              <a:gd name="connsiteX242" fmla="*/ 3183409 w 4662130"/>
              <a:gd name="connsiteY242" fmla="*/ 1865007 h 4644837"/>
              <a:gd name="connsiteX243" fmla="*/ 3133843 w 4662130"/>
              <a:gd name="connsiteY243" fmla="*/ 1724569 h 4644837"/>
              <a:gd name="connsiteX244" fmla="*/ 3092732 w 4662130"/>
              <a:gd name="connsiteY244" fmla="*/ 1714307 h 4644837"/>
              <a:gd name="connsiteX245" fmla="*/ 2993406 w 4662130"/>
              <a:gd name="connsiteY245" fmla="*/ 1774135 h 4644837"/>
              <a:gd name="connsiteX246" fmla="*/ 3042972 w 4662130"/>
              <a:gd name="connsiteY246" fmla="*/ 1914573 h 4644837"/>
              <a:gd name="connsiteX247" fmla="*/ 3082340 w 4662130"/>
              <a:gd name="connsiteY247" fmla="*/ 1924834 h 4644837"/>
              <a:gd name="connsiteX248" fmla="*/ 4022548 w 4662130"/>
              <a:gd name="connsiteY248" fmla="*/ 1957491 h 4644837"/>
              <a:gd name="connsiteX249" fmla="*/ 4081795 w 4662130"/>
              <a:gd name="connsiteY249" fmla="*/ 1910442 h 4644837"/>
              <a:gd name="connsiteX250" fmla="*/ 4036359 w 4662130"/>
              <a:gd name="connsiteY250" fmla="*/ 1823702 h 4644837"/>
              <a:gd name="connsiteX251" fmla="*/ 4010672 w 4662130"/>
              <a:gd name="connsiteY251" fmla="*/ 1820345 h 4644837"/>
              <a:gd name="connsiteX252" fmla="*/ 3953749 w 4662130"/>
              <a:gd name="connsiteY252" fmla="*/ 1869137 h 4644837"/>
              <a:gd name="connsiteX253" fmla="*/ 3995054 w 4662130"/>
              <a:gd name="connsiteY253" fmla="*/ 1955878 h 4644837"/>
              <a:gd name="connsiteX254" fmla="*/ 4022548 w 4662130"/>
              <a:gd name="connsiteY254" fmla="*/ 1957491 h 4644837"/>
              <a:gd name="connsiteX255" fmla="*/ 3690623 w 4662130"/>
              <a:gd name="connsiteY255" fmla="*/ 1983823 h 4644837"/>
              <a:gd name="connsiteX256" fmla="*/ 3767876 w 4662130"/>
              <a:gd name="connsiteY256" fmla="*/ 1922834 h 4644837"/>
              <a:gd name="connsiteX257" fmla="*/ 3710049 w 4662130"/>
              <a:gd name="connsiteY257" fmla="*/ 1815440 h 4644837"/>
              <a:gd name="connsiteX258" fmla="*/ 3675843 w 4662130"/>
              <a:gd name="connsiteY258" fmla="*/ 1810471 h 4644837"/>
              <a:gd name="connsiteX259" fmla="*/ 3602656 w 4662130"/>
              <a:gd name="connsiteY259" fmla="*/ 1869137 h 4644837"/>
              <a:gd name="connsiteX260" fmla="*/ 3656353 w 4662130"/>
              <a:gd name="connsiteY260" fmla="*/ 1980661 h 4644837"/>
              <a:gd name="connsiteX261" fmla="*/ 3690623 w 4662130"/>
              <a:gd name="connsiteY261" fmla="*/ 1983823 h 4644837"/>
              <a:gd name="connsiteX262" fmla="*/ 3282283 w 4662130"/>
              <a:gd name="connsiteY262" fmla="*/ 2148333 h 4644837"/>
              <a:gd name="connsiteX263" fmla="*/ 3377543 w 4662130"/>
              <a:gd name="connsiteY263" fmla="*/ 2079793 h 4644837"/>
              <a:gd name="connsiteX264" fmla="*/ 3315585 w 4662130"/>
              <a:gd name="connsiteY264" fmla="*/ 1943486 h 4644837"/>
              <a:gd name="connsiteX265" fmla="*/ 3274538 w 4662130"/>
              <a:gd name="connsiteY265" fmla="*/ 1936903 h 4644837"/>
              <a:gd name="connsiteX266" fmla="*/ 3179279 w 4662130"/>
              <a:gd name="connsiteY266" fmla="*/ 2005444 h 4644837"/>
              <a:gd name="connsiteX267" fmla="*/ 3241236 w 4662130"/>
              <a:gd name="connsiteY267" fmla="*/ 2141750 h 4644837"/>
              <a:gd name="connsiteX268" fmla="*/ 3282283 w 4662130"/>
              <a:gd name="connsiteY268" fmla="*/ 2148333 h 4644837"/>
              <a:gd name="connsiteX269" fmla="*/ 4170665 w 4662130"/>
              <a:gd name="connsiteY269" fmla="*/ 2148914 h 4644837"/>
              <a:gd name="connsiteX270" fmla="*/ 4230493 w 4662130"/>
              <a:gd name="connsiteY270" fmla="*/ 2116967 h 4644837"/>
              <a:gd name="connsiteX271" fmla="*/ 4201579 w 4662130"/>
              <a:gd name="connsiteY271" fmla="*/ 2034357 h 4644837"/>
              <a:gd name="connsiteX272" fmla="*/ 4178797 w 4662130"/>
              <a:gd name="connsiteY272" fmla="*/ 2027194 h 4644837"/>
              <a:gd name="connsiteX273" fmla="*/ 4155627 w 4662130"/>
              <a:gd name="connsiteY273" fmla="*/ 2029710 h 4644837"/>
              <a:gd name="connsiteX274" fmla="*/ 4118969 w 4662130"/>
              <a:gd name="connsiteY274" fmla="*/ 2059140 h 4644837"/>
              <a:gd name="connsiteX275" fmla="*/ 4147883 w 4662130"/>
              <a:gd name="connsiteY275" fmla="*/ 2141750 h 4644837"/>
              <a:gd name="connsiteX276" fmla="*/ 4170665 w 4662130"/>
              <a:gd name="connsiteY276" fmla="*/ 2148914 h 4644837"/>
              <a:gd name="connsiteX277" fmla="*/ 2929576 w 4662130"/>
              <a:gd name="connsiteY277" fmla="*/ 2159240 h 4644837"/>
              <a:gd name="connsiteX278" fmla="*/ 3034711 w 4662130"/>
              <a:gd name="connsiteY278" fmla="*/ 2108706 h 4644837"/>
              <a:gd name="connsiteX279" fmla="*/ 2997536 w 4662130"/>
              <a:gd name="connsiteY279" fmla="*/ 1964139 h 4644837"/>
              <a:gd name="connsiteX280" fmla="*/ 2958102 w 4662130"/>
              <a:gd name="connsiteY280" fmla="*/ 1950779 h 4644837"/>
              <a:gd name="connsiteX281" fmla="*/ 2852969 w 4662130"/>
              <a:gd name="connsiteY281" fmla="*/ 2001313 h 4644837"/>
              <a:gd name="connsiteX282" fmla="*/ 2890143 w 4662130"/>
              <a:gd name="connsiteY282" fmla="*/ 2145881 h 4644837"/>
              <a:gd name="connsiteX283" fmla="*/ 2929576 w 4662130"/>
              <a:gd name="connsiteY283" fmla="*/ 2159240 h 4644837"/>
              <a:gd name="connsiteX284" fmla="*/ 3540969 w 4662130"/>
              <a:gd name="connsiteY284" fmla="*/ 2253016 h 4644837"/>
              <a:gd name="connsiteX285" fmla="*/ 3623136 w 4662130"/>
              <a:gd name="connsiteY285" fmla="*/ 2199578 h 4644837"/>
              <a:gd name="connsiteX286" fmla="*/ 3573053 w 4662130"/>
              <a:gd name="connsiteY286" fmla="*/ 2083923 h 4644837"/>
              <a:gd name="connsiteX287" fmla="*/ 3540187 w 4662130"/>
              <a:gd name="connsiteY287" fmla="*/ 2078309 h 4644837"/>
              <a:gd name="connsiteX288" fmla="*/ 3460368 w 4662130"/>
              <a:gd name="connsiteY288" fmla="*/ 2133489 h 4644837"/>
              <a:gd name="connsiteX289" fmla="*/ 3506277 w 4662130"/>
              <a:gd name="connsiteY289" fmla="*/ 2245013 h 4644837"/>
              <a:gd name="connsiteX290" fmla="*/ 3540969 w 4662130"/>
              <a:gd name="connsiteY290" fmla="*/ 2253016 h 4644837"/>
              <a:gd name="connsiteX291" fmla="*/ 3867976 w 4662130"/>
              <a:gd name="connsiteY291" fmla="*/ 2263794 h 4644837"/>
              <a:gd name="connsiteX292" fmla="*/ 3928966 w 4662130"/>
              <a:gd name="connsiteY292" fmla="*/ 2220230 h 4644837"/>
              <a:gd name="connsiteX293" fmla="*/ 3891792 w 4662130"/>
              <a:gd name="connsiteY293" fmla="*/ 2133489 h 4644837"/>
              <a:gd name="connsiteX294" fmla="*/ 3866041 w 4662130"/>
              <a:gd name="connsiteY294" fmla="*/ 2127101 h 4644837"/>
              <a:gd name="connsiteX295" fmla="*/ 3805051 w 4662130"/>
              <a:gd name="connsiteY295" fmla="*/ 2170664 h 4644837"/>
              <a:gd name="connsiteX296" fmla="*/ 3842225 w 4662130"/>
              <a:gd name="connsiteY296" fmla="*/ 2257405 h 4644837"/>
              <a:gd name="connsiteX297" fmla="*/ 3867976 w 4662130"/>
              <a:gd name="connsiteY297" fmla="*/ 2263794 h 4644837"/>
              <a:gd name="connsiteX298" fmla="*/ 2796820 w 4662130"/>
              <a:gd name="connsiteY298" fmla="*/ 2385326 h 4644837"/>
              <a:gd name="connsiteX299" fmla="*/ 2865040 w 4662130"/>
              <a:gd name="connsiteY299" fmla="*/ 2341582 h 4644837"/>
              <a:gd name="connsiteX300" fmla="*/ 2840044 w 4662130"/>
              <a:gd name="connsiteY300" fmla="*/ 2195768 h 4644837"/>
              <a:gd name="connsiteX301" fmla="*/ 2762450 w 4662130"/>
              <a:gd name="connsiteY301" fmla="*/ 2175458 h 4644837"/>
              <a:gd name="connsiteX302" fmla="*/ 2694230 w 4662130"/>
              <a:gd name="connsiteY302" fmla="*/ 2220765 h 4644837"/>
              <a:gd name="connsiteX303" fmla="*/ 2719226 w 4662130"/>
              <a:gd name="connsiteY303" fmla="*/ 2366579 h 4644837"/>
              <a:gd name="connsiteX304" fmla="*/ 2796820 w 4662130"/>
              <a:gd name="connsiteY304" fmla="*/ 2385326 h 4644837"/>
              <a:gd name="connsiteX305" fmla="*/ 3111254 w 4662130"/>
              <a:gd name="connsiteY305" fmla="*/ 2401197 h 4644837"/>
              <a:gd name="connsiteX306" fmla="*/ 3212323 w 4662130"/>
              <a:gd name="connsiteY306" fmla="*/ 2341439 h 4644837"/>
              <a:gd name="connsiteX307" fmla="*/ 3162757 w 4662130"/>
              <a:gd name="connsiteY307" fmla="*/ 2199791 h 4644837"/>
              <a:gd name="connsiteX308" fmla="*/ 3121645 w 4662130"/>
              <a:gd name="connsiteY308" fmla="*/ 2189442 h 4644837"/>
              <a:gd name="connsiteX309" fmla="*/ 3022319 w 4662130"/>
              <a:gd name="connsiteY309" fmla="*/ 2249785 h 4644837"/>
              <a:gd name="connsiteX310" fmla="*/ 3071885 w 4662130"/>
              <a:gd name="connsiteY310" fmla="*/ 2391433 h 4644837"/>
              <a:gd name="connsiteX311" fmla="*/ 3111254 w 4662130"/>
              <a:gd name="connsiteY311" fmla="*/ 2401197 h 4644837"/>
              <a:gd name="connsiteX312" fmla="*/ 3993054 w 4662130"/>
              <a:gd name="connsiteY312" fmla="*/ 2475385 h 4644837"/>
              <a:gd name="connsiteX313" fmla="*/ 4052881 w 4662130"/>
              <a:gd name="connsiteY313" fmla="*/ 2444736 h 4644837"/>
              <a:gd name="connsiteX314" fmla="*/ 4036359 w 4662130"/>
              <a:gd name="connsiteY314" fmla="*/ 2360911 h 4644837"/>
              <a:gd name="connsiteX315" fmla="*/ 3988341 w 4662130"/>
              <a:gd name="connsiteY315" fmla="*/ 2354100 h 4644837"/>
              <a:gd name="connsiteX316" fmla="*/ 3949619 w 4662130"/>
              <a:gd name="connsiteY316" fmla="*/ 2381866 h 4644837"/>
              <a:gd name="connsiteX317" fmla="*/ 3970271 w 4662130"/>
              <a:gd name="connsiteY317" fmla="*/ 2465693 h 4644837"/>
              <a:gd name="connsiteX318" fmla="*/ 3993054 w 4662130"/>
              <a:gd name="connsiteY318" fmla="*/ 2475385 h 4644837"/>
              <a:gd name="connsiteX319" fmla="*/ 3370637 w 4662130"/>
              <a:gd name="connsiteY319" fmla="*/ 2509933 h 4644837"/>
              <a:gd name="connsiteX320" fmla="*/ 3456022 w 4662130"/>
              <a:gd name="connsiteY320" fmla="*/ 2461220 h 4644837"/>
              <a:gd name="connsiteX321" fmla="*/ 3418848 w 4662130"/>
              <a:gd name="connsiteY321" fmla="*/ 2344361 h 4644837"/>
              <a:gd name="connsiteX322" fmla="*/ 3383867 w 4662130"/>
              <a:gd name="connsiteY322" fmla="*/ 2335558 h 4644837"/>
              <a:gd name="connsiteX323" fmla="*/ 3299063 w 4662130"/>
              <a:gd name="connsiteY323" fmla="*/ 2381922 h 4644837"/>
              <a:gd name="connsiteX324" fmla="*/ 3336238 w 4662130"/>
              <a:gd name="connsiteY324" fmla="*/ 2498782 h 4644837"/>
              <a:gd name="connsiteX325" fmla="*/ 3370637 w 4662130"/>
              <a:gd name="connsiteY325" fmla="*/ 2509933 h 4644837"/>
              <a:gd name="connsiteX326" fmla="*/ 3686299 w 4662130"/>
              <a:gd name="connsiteY326" fmla="*/ 2557448 h 4644837"/>
              <a:gd name="connsiteX327" fmla="*/ 3751354 w 4662130"/>
              <a:gd name="connsiteY327" fmla="*/ 2519692 h 4644837"/>
              <a:gd name="connsiteX328" fmla="*/ 3722441 w 4662130"/>
              <a:gd name="connsiteY328" fmla="*/ 2428821 h 4644837"/>
              <a:gd name="connsiteX329" fmla="*/ 3696625 w 4662130"/>
              <a:gd name="connsiteY329" fmla="*/ 2421722 h 4644837"/>
              <a:gd name="connsiteX330" fmla="*/ 3631570 w 4662130"/>
              <a:gd name="connsiteY330" fmla="*/ 2457735 h 4644837"/>
              <a:gd name="connsiteX331" fmla="*/ 3660483 w 4662130"/>
              <a:gd name="connsiteY331" fmla="*/ 2548606 h 4644837"/>
              <a:gd name="connsiteX332" fmla="*/ 3686299 w 4662130"/>
              <a:gd name="connsiteY332" fmla="*/ 2557448 h 4644837"/>
              <a:gd name="connsiteX333" fmla="*/ 2606171 w 4662130"/>
              <a:gd name="connsiteY333" fmla="*/ 2594042 h 4644837"/>
              <a:gd name="connsiteX334" fmla="*/ 2677423 w 4662130"/>
              <a:gd name="connsiteY334" fmla="*/ 2556867 h 4644837"/>
              <a:gd name="connsiteX335" fmla="*/ 2665031 w 4662130"/>
              <a:gd name="connsiteY335" fmla="*/ 2408169 h 4644837"/>
              <a:gd name="connsiteX336" fmla="*/ 2587585 w 4662130"/>
              <a:gd name="connsiteY336" fmla="*/ 2384935 h 4644837"/>
              <a:gd name="connsiteX337" fmla="*/ 2516333 w 4662130"/>
              <a:gd name="connsiteY337" fmla="*/ 2420560 h 4644837"/>
              <a:gd name="connsiteX338" fmla="*/ 2528725 w 4662130"/>
              <a:gd name="connsiteY338" fmla="*/ 2569259 h 4644837"/>
              <a:gd name="connsiteX339" fmla="*/ 2606171 w 4662130"/>
              <a:gd name="connsiteY339" fmla="*/ 2594042 h 4644837"/>
              <a:gd name="connsiteX340" fmla="*/ 2919509 w 4662130"/>
              <a:gd name="connsiteY340" fmla="*/ 2636315 h 4644837"/>
              <a:gd name="connsiteX341" fmla="*/ 3022036 w 4662130"/>
              <a:gd name="connsiteY341" fmla="*/ 2585781 h 4644837"/>
              <a:gd name="connsiteX342" fmla="*/ 2984540 w 4662130"/>
              <a:gd name="connsiteY342" fmla="*/ 2441213 h 4644837"/>
              <a:gd name="connsiteX343" fmla="*/ 2945418 w 4662130"/>
              <a:gd name="connsiteY343" fmla="*/ 2427853 h 4644837"/>
              <a:gd name="connsiteX344" fmla="*/ 2842891 w 4662130"/>
              <a:gd name="connsiteY344" fmla="*/ 2478387 h 4644837"/>
              <a:gd name="connsiteX345" fmla="*/ 2880387 w 4662130"/>
              <a:gd name="connsiteY345" fmla="*/ 2622955 h 4644837"/>
              <a:gd name="connsiteX346" fmla="*/ 2919509 w 4662130"/>
              <a:gd name="connsiteY346" fmla="*/ 2636315 h 4644837"/>
              <a:gd name="connsiteX347" fmla="*/ 3183022 w 4662130"/>
              <a:gd name="connsiteY347" fmla="*/ 2750355 h 4644837"/>
              <a:gd name="connsiteX348" fmla="*/ 3270150 w 4662130"/>
              <a:gd name="connsiteY348" fmla="*/ 2709695 h 4644837"/>
              <a:gd name="connsiteX349" fmla="*/ 3241236 w 4662130"/>
              <a:gd name="connsiteY349" fmla="*/ 2589911 h 4644837"/>
              <a:gd name="connsiteX350" fmla="*/ 3208579 w 4662130"/>
              <a:gd name="connsiteY350" fmla="*/ 2578165 h 4644837"/>
              <a:gd name="connsiteX351" fmla="*/ 3121451 w 4662130"/>
              <a:gd name="connsiteY351" fmla="*/ 2618825 h 4644837"/>
              <a:gd name="connsiteX352" fmla="*/ 3150365 w 4662130"/>
              <a:gd name="connsiteY352" fmla="*/ 2738609 h 4644837"/>
              <a:gd name="connsiteX353" fmla="*/ 3183022 w 4662130"/>
              <a:gd name="connsiteY353" fmla="*/ 2750355 h 4644837"/>
              <a:gd name="connsiteX354" fmla="*/ 3812795 w 4662130"/>
              <a:gd name="connsiteY354" fmla="*/ 2784044 h 4644837"/>
              <a:gd name="connsiteX355" fmla="*/ 3854617 w 4662130"/>
              <a:gd name="connsiteY355" fmla="*/ 2759261 h 4644837"/>
              <a:gd name="connsiteX356" fmla="*/ 3842225 w 4662130"/>
              <a:gd name="connsiteY356" fmla="*/ 2676651 h 4644837"/>
              <a:gd name="connsiteX357" fmla="*/ 3795757 w 4662130"/>
              <a:gd name="connsiteY357" fmla="*/ 2664260 h 4644837"/>
              <a:gd name="connsiteX358" fmla="*/ 3755485 w 4662130"/>
              <a:gd name="connsiteY358" fmla="*/ 2689043 h 4644837"/>
              <a:gd name="connsiteX359" fmla="*/ 3767876 w 4662130"/>
              <a:gd name="connsiteY359" fmla="*/ 2771653 h 4644837"/>
              <a:gd name="connsiteX360" fmla="*/ 3812795 w 4662130"/>
              <a:gd name="connsiteY360" fmla="*/ 2784044 h 4644837"/>
              <a:gd name="connsiteX361" fmla="*/ 2400679 w 4662130"/>
              <a:gd name="connsiteY361" fmla="*/ 2790240 h 4644837"/>
              <a:gd name="connsiteX362" fmla="*/ 2475028 w 4662130"/>
              <a:gd name="connsiteY362" fmla="*/ 2759261 h 4644837"/>
              <a:gd name="connsiteX363" fmla="*/ 2475028 w 4662130"/>
              <a:gd name="connsiteY363" fmla="*/ 2610564 h 4644837"/>
              <a:gd name="connsiteX364" fmla="*/ 2400679 w 4662130"/>
              <a:gd name="connsiteY364" fmla="*/ 2579585 h 4644837"/>
              <a:gd name="connsiteX365" fmla="*/ 2326330 w 4662130"/>
              <a:gd name="connsiteY365" fmla="*/ 2610564 h 4644837"/>
              <a:gd name="connsiteX366" fmla="*/ 2326330 w 4662130"/>
              <a:gd name="connsiteY366" fmla="*/ 2759261 h 4644837"/>
              <a:gd name="connsiteX367" fmla="*/ 2400679 w 4662130"/>
              <a:gd name="connsiteY367" fmla="*/ 2790240 h 4644837"/>
              <a:gd name="connsiteX368" fmla="*/ 3482787 w 4662130"/>
              <a:gd name="connsiteY368" fmla="*/ 2834901 h 4644837"/>
              <a:gd name="connsiteX369" fmla="*/ 3552818 w 4662130"/>
              <a:gd name="connsiteY369" fmla="*/ 2804697 h 4644837"/>
              <a:gd name="connsiteX370" fmla="*/ 3531894 w 4662130"/>
              <a:gd name="connsiteY370" fmla="*/ 2709695 h 4644837"/>
              <a:gd name="connsiteX371" fmla="*/ 3505673 w 4662130"/>
              <a:gd name="connsiteY371" fmla="*/ 2699563 h 4644837"/>
              <a:gd name="connsiteX372" fmla="*/ 3435642 w 4662130"/>
              <a:gd name="connsiteY372" fmla="*/ 2730348 h 4644837"/>
              <a:gd name="connsiteX373" fmla="*/ 3456566 w 4662130"/>
              <a:gd name="connsiteY373" fmla="*/ 2825349 h 4644837"/>
              <a:gd name="connsiteX374" fmla="*/ 3482787 w 4662130"/>
              <a:gd name="connsiteY374" fmla="*/ 2834901 h 4644837"/>
              <a:gd name="connsiteX375" fmla="*/ 2750900 w 4662130"/>
              <a:gd name="connsiteY375" fmla="*/ 2854779 h 4644837"/>
              <a:gd name="connsiteX376" fmla="*/ 2819641 w 4662130"/>
              <a:gd name="connsiteY376" fmla="*/ 2812958 h 4644837"/>
              <a:gd name="connsiteX377" fmla="*/ 2790478 w 4662130"/>
              <a:gd name="connsiteY377" fmla="*/ 2664260 h 4644837"/>
              <a:gd name="connsiteX378" fmla="*/ 2712884 w 4662130"/>
              <a:gd name="connsiteY378" fmla="*/ 2647222 h 4644837"/>
              <a:gd name="connsiteX379" fmla="*/ 2644664 w 4662130"/>
              <a:gd name="connsiteY379" fmla="*/ 2689043 h 4644837"/>
              <a:gd name="connsiteX380" fmla="*/ 2669660 w 4662130"/>
              <a:gd name="connsiteY380" fmla="*/ 2837741 h 4644837"/>
              <a:gd name="connsiteX381" fmla="*/ 2750900 w 4662130"/>
              <a:gd name="connsiteY381" fmla="*/ 2854779 h 4644837"/>
              <a:gd name="connsiteX382" fmla="*/ 2177549 w 4662130"/>
              <a:gd name="connsiteY382" fmla="*/ 2964238 h 4644837"/>
              <a:gd name="connsiteX383" fmla="*/ 2255675 w 4662130"/>
              <a:gd name="connsiteY383" fmla="*/ 2941004 h 4644837"/>
              <a:gd name="connsiteX384" fmla="*/ 2268176 w 4662130"/>
              <a:gd name="connsiteY384" fmla="*/ 2792305 h 4644837"/>
              <a:gd name="connsiteX385" fmla="*/ 2196300 w 4662130"/>
              <a:gd name="connsiteY385" fmla="*/ 2755131 h 4644837"/>
              <a:gd name="connsiteX386" fmla="*/ 2118173 w 4662130"/>
              <a:gd name="connsiteY386" fmla="*/ 2779914 h 4644837"/>
              <a:gd name="connsiteX387" fmla="*/ 2105672 w 4662130"/>
              <a:gd name="connsiteY387" fmla="*/ 2928612 h 4644837"/>
              <a:gd name="connsiteX388" fmla="*/ 2177549 w 4662130"/>
              <a:gd name="connsiteY388" fmla="*/ 2964238 h 4644837"/>
              <a:gd name="connsiteX389" fmla="*/ 3006830 w 4662130"/>
              <a:gd name="connsiteY389" fmla="*/ 2978179 h 4644837"/>
              <a:gd name="connsiteX390" fmla="*/ 3063624 w 4662130"/>
              <a:gd name="connsiteY390" fmla="*/ 2945134 h 4644837"/>
              <a:gd name="connsiteX391" fmla="*/ 3047102 w 4662130"/>
              <a:gd name="connsiteY391" fmla="*/ 2821219 h 4644837"/>
              <a:gd name="connsiteX392" fmla="*/ 2980498 w 4662130"/>
              <a:gd name="connsiteY392" fmla="*/ 2808311 h 4644837"/>
              <a:gd name="connsiteX393" fmla="*/ 2923187 w 4662130"/>
              <a:gd name="connsiteY393" fmla="*/ 2841872 h 4644837"/>
              <a:gd name="connsiteX394" fmla="*/ 2943840 w 4662130"/>
              <a:gd name="connsiteY394" fmla="*/ 2961656 h 4644837"/>
              <a:gd name="connsiteX395" fmla="*/ 3006830 w 4662130"/>
              <a:gd name="connsiteY395" fmla="*/ 2978179 h 4644837"/>
              <a:gd name="connsiteX396" fmla="*/ 2519431 w 4662130"/>
              <a:gd name="connsiteY396" fmla="*/ 3057174 h 4644837"/>
              <a:gd name="connsiteX397" fmla="*/ 2590682 w 4662130"/>
              <a:gd name="connsiteY397" fmla="*/ 3019483 h 4644837"/>
              <a:gd name="connsiteX398" fmla="*/ 2578291 w 4662130"/>
              <a:gd name="connsiteY398" fmla="*/ 2870785 h 4644837"/>
              <a:gd name="connsiteX399" fmla="*/ 2500843 w 4662130"/>
              <a:gd name="connsiteY399" fmla="*/ 2848068 h 4644837"/>
              <a:gd name="connsiteX400" fmla="*/ 2429592 w 4662130"/>
              <a:gd name="connsiteY400" fmla="*/ 2887307 h 4644837"/>
              <a:gd name="connsiteX401" fmla="*/ 2441984 w 4662130"/>
              <a:gd name="connsiteY401" fmla="*/ 3036005 h 4644837"/>
              <a:gd name="connsiteX402" fmla="*/ 2519431 w 4662130"/>
              <a:gd name="connsiteY402" fmla="*/ 3057174 h 4644837"/>
              <a:gd name="connsiteX403" fmla="*/ 3583098 w 4662130"/>
              <a:gd name="connsiteY403" fmla="*/ 3077310 h 4644837"/>
              <a:gd name="connsiteX404" fmla="*/ 3627126 w 4662130"/>
              <a:gd name="connsiteY404" fmla="*/ 3056658 h 4644837"/>
              <a:gd name="connsiteX405" fmla="*/ 3618740 w 4662130"/>
              <a:gd name="connsiteY405" fmla="*/ 2969917 h 4644837"/>
              <a:gd name="connsiteX406" fmla="*/ 3574712 w 4662130"/>
              <a:gd name="connsiteY406" fmla="*/ 2953395 h 4644837"/>
              <a:gd name="connsiteX407" fmla="*/ 3530684 w 4662130"/>
              <a:gd name="connsiteY407" fmla="*/ 2974048 h 4644837"/>
              <a:gd name="connsiteX408" fmla="*/ 3539071 w 4662130"/>
              <a:gd name="connsiteY408" fmla="*/ 3060789 h 4644837"/>
              <a:gd name="connsiteX409" fmla="*/ 3583098 w 4662130"/>
              <a:gd name="connsiteY409" fmla="*/ 3077310 h 4644837"/>
              <a:gd name="connsiteX410" fmla="*/ 3282025 w 4662130"/>
              <a:gd name="connsiteY410" fmla="*/ 3095381 h 4644837"/>
              <a:gd name="connsiteX411" fmla="*/ 3327977 w 4662130"/>
              <a:gd name="connsiteY411" fmla="*/ 3069049 h 4644837"/>
              <a:gd name="connsiteX412" fmla="*/ 3311455 w 4662130"/>
              <a:gd name="connsiteY412" fmla="*/ 2974048 h 4644837"/>
              <a:gd name="connsiteX413" fmla="*/ 3262405 w 4662130"/>
              <a:gd name="connsiteY413" fmla="*/ 2960108 h 4644837"/>
              <a:gd name="connsiteX414" fmla="*/ 3216453 w 4662130"/>
              <a:gd name="connsiteY414" fmla="*/ 2986440 h 4644837"/>
              <a:gd name="connsiteX415" fmla="*/ 3232975 w 4662130"/>
              <a:gd name="connsiteY415" fmla="*/ 3081441 h 4644837"/>
              <a:gd name="connsiteX416" fmla="*/ 3282025 w 4662130"/>
              <a:gd name="connsiteY416" fmla="*/ 3095381 h 4644837"/>
              <a:gd name="connsiteX417" fmla="*/ 1942559 w 4662130"/>
              <a:gd name="connsiteY417" fmla="*/ 3120681 h 4644837"/>
              <a:gd name="connsiteX418" fmla="*/ 2020165 w 4662130"/>
              <a:gd name="connsiteY418" fmla="*/ 3102093 h 4644837"/>
              <a:gd name="connsiteX419" fmla="*/ 2045165 w 4662130"/>
              <a:gd name="connsiteY419" fmla="*/ 2957526 h 4644837"/>
              <a:gd name="connsiteX420" fmla="*/ 1976934 w 4662130"/>
              <a:gd name="connsiteY420" fmla="*/ 2914156 h 4644837"/>
              <a:gd name="connsiteX421" fmla="*/ 1899329 w 4662130"/>
              <a:gd name="connsiteY421" fmla="*/ 2932743 h 4644837"/>
              <a:gd name="connsiteX422" fmla="*/ 1874329 w 4662130"/>
              <a:gd name="connsiteY422" fmla="*/ 3077310 h 4644837"/>
              <a:gd name="connsiteX423" fmla="*/ 1942559 w 4662130"/>
              <a:gd name="connsiteY423" fmla="*/ 3120681 h 4644837"/>
              <a:gd name="connsiteX424" fmla="*/ 2783350 w 4662130"/>
              <a:gd name="connsiteY424" fmla="*/ 3190383 h 4644837"/>
              <a:gd name="connsiteX425" fmla="*/ 2844401 w 4662130"/>
              <a:gd name="connsiteY425" fmla="*/ 3159920 h 4644837"/>
              <a:gd name="connsiteX426" fmla="*/ 2831878 w 4662130"/>
              <a:gd name="connsiteY426" fmla="*/ 3040136 h 4644837"/>
              <a:gd name="connsiteX427" fmla="*/ 2768217 w 4662130"/>
              <a:gd name="connsiteY427" fmla="*/ 3017936 h 4644837"/>
              <a:gd name="connsiteX428" fmla="*/ 2710818 w 4662130"/>
              <a:gd name="connsiteY428" fmla="*/ 3048397 h 4644837"/>
              <a:gd name="connsiteX429" fmla="*/ 2719168 w 4662130"/>
              <a:gd name="connsiteY429" fmla="*/ 3168181 h 4644837"/>
              <a:gd name="connsiteX430" fmla="*/ 2783350 w 4662130"/>
              <a:gd name="connsiteY430" fmla="*/ 3190383 h 4644837"/>
              <a:gd name="connsiteX431" fmla="*/ 2276764 w 4662130"/>
              <a:gd name="connsiteY431" fmla="*/ 3240982 h 4644837"/>
              <a:gd name="connsiteX432" fmla="*/ 2351113 w 4662130"/>
              <a:gd name="connsiteY432" fmla="*/ 3209486 h 4644837"/>
              <a:gd name="connsiteX433" fmla="*/ 2351113 w 4662130"/>
              <a:gd name="connsiteY433" fmla="*/ 3060789 h 4644837"/>
              <a:gd name="connsiteX434" fmla="*/ 2276764 w 4662130"/>
              <a:gd name="connsiteY434" fmla="*/ 3031875 h 4644837"/>
              <a:gd name="connsiteX435" fmla="*/ 2202415 w 4662130"/>
              <a:gd name="connsiteY435" fmla="*/ 3064919 h 4644837"/>
              <a:gd name="connsiteX436" fmla="*/ 2202415 w 4662130"/>
              <a:gd name="connsiteY436" fmla="*/ 3213617 h 4644837"/>
              <a:gd name="connsiteX437" fmla="*/ 2276764 w 4662130"/>
              <a:gd name="connsiteY437" fmla="*/ 3240982 h 4644837"/>
              <a:gd name="connsiteX438" fmla="*/ 1735473 w 4662130"/>
              <a:gd name="connsiteY438" fmla="*/ 3260021 h 4644837"/>
              <a:gd name="connsiteX439" fmla="*/ 1774906 w 4662130"/>
              <a:gd name="connsiteY439" fmla="*/ 3246661 h 4644837"/>
              <a:gd name="connsiteX440" fmla="*/ 1807951 w 4662130"/>
              <a:gd name="connsiteY440" fmla="*/ 3102093 h 4644837"/>
              <a:gd name="connsiteX441" fmla="*/ 1706301 w 4662130"/>
              <a:gd name="connsiteY441" fmla="*/ 3051559 h 4644837"/>
              <a:gd name="connsiteX442" fmla="*/ 1667513 w 4662130"/>
              <a:gd name="connsiteY442" fmla="*/ 3064919 h 4644837"/>
              <a:gd name="connsiteX443" fmla="*/ 1630338 w 4662130"/>
              <a:gd name="connsiteY443" fmla="*/ 3209486 h 4644837"/>
              <a:gd name="connsiteX444" fmla="*/ 1735473 w 4662130"/>
              <a:gd name="connsiteY444" fmla="*/ 3260021 h 4644837"/>
              <a:gd name="connsiteX445" fmla="*/ 3036260 w 4662130"/>
              <a:gd name="connsiteY445" fmla="*/ 3337016 h 4644837"/>
              <a:gd name="connsiteX446" fmla="*/ 3084277 w 4662130"/>
              <a:gd name="connsiteY446" fmla="*/ 3312749 h 4644837"/>
              <a:gd name="connsiteX447" fmla="*/ 3076016 w 4662130"/>
              <a:gd name="connsiteY447" fmla="*/ 3217748 h 4644837"/>
              <a:gd name="connsiteX448" fmla="*/ 3026966 w 4662130"/>
              <a:gd name="connsiteY448" fmla="*/ 3201226 h 4644837"/>
              <a:gd name="connsiteX449" fmla="*/ 2981014 w 4662130"/>
              <a:gd name="connsiteY449" fmla="*/ 3221878 h 4644837"/>
              <a:gd name="connsiteX450" fmla="*/ 2985145 w 4662130"/>
              <a:gd name="connsiteY450" fmla="*/ 3321010 h 4644837"/>
              <a:gd name="connsiteX451" fmla="*/ 3036260 w 4662130"/>
              <a:gd name="connsiteY451" fmla="*/ 3337016 h 4644837"/>
              <a:gd name="connsiteX452" fmla="*/ 3330042 w 4662130"/>
              <a:gd name="connsiteY452" fmla="*/ 3348375 h 4644837"/>
              <a:gd name="connsiteX453" fmla="*/ 3373412 w 4662130"/>
              <a:gd name="connsiteY453" fmla="*/ 3333402 h 4644837"/>
              <a:gd name="connsiteX454" fmla="*/ 3373412 w 4662130"/>
              <a:gd name="connsiteY454" fmla="*/ 3246661 h 4644837"/>
              <a:gd name="connsiteX455" fmla="*/ 3331591 w 4662130"/>
              <a:gd name="connsiteY455" fmla="*/ 3226009 h 4644837"/>
              <a:gd name="connsiteX456" fmla="*/ 3286672 w 4662130"/>
              <a:gd name="connsiteY456" fmla="*/ 3242531 h 4644837"/>
              <a:gd name="connsiteX457" fmla="*/ 3286672 w 4662130"/>
              <a:gd name="connsiteY457" fmla="*/ 3329272 h 4644837"/>
              <a:gd name="connsiteX458" fmla="*/ 3330042 w 4662130"/>
              <a:gd name="connsiteY458" fmla="*/ 3348375 h 4644837"/>
              <a:gd name="connsiteX459" fmla="*/ 1475316 w 4662130"/>
              <a:gd name="connsiteY459" fmla="*/ 3376772 h 4644837"/>
              <a:gd name="connsiteX460" fmla="*/ 1514685 w 4662130"/>
              <a:gd name="connsiteY460" fmla="*/ 3366446 h 4644837"/>
              <a:gd name="connsiteX461" fmla="*/ 1564251 w 4662130"/>
              <a:gd name="connsiteY461" fmla="*/ 3226009 h 4644837"/>
              <a:gd name="connsiteX462" fmla="*/ 1464925 w 4662130"/>
              <a:gd name="connsiteY462" fmla="*/ 3168504 h 4644837"/>
              <a:gd name="connsiteX463" fmla="*/ 1423814 w 4662130"/>
              <a:gd name="connsiteY463" fmla="*/ 3180573 h 4644837"/>
              <a:gd name="connsiteX464" fmla="*/ 1374247 w 4662130"/>
              <a:gd name="connsiteY464" fmla="*/ 3321010 h 4644837"/>
              <a:gd name="connsiteX465" fmla="*/ 1475316 w 4662130"/>
              <a:gd name="connsiteY465" fmla="*/ 3376772 h 4644837"/>
              <a:gd name="connsiteX466" fmla="*/ 2541116 w 4662130"/>
              <a:gd name="connsiteY466" fmla="*/ 3382968 h 4644837"/>
              <a:gd name="connsiteX467" fmla="*/ 2603074 w 4662130"/>
              <a:gd name="connsiteY467" fmla="*/ 3358185 h 4644837"/>
              <a:gd name="connsiteX468" fmla="*/ 2603074 w 4662130"/>
              <a:gd name="connsiteY468" fmla="*/ 3238400 h 4644837"/>
              <a:gd name="connsiteX469" fmla="*/ 2542664 w 4662130"/>
              <a:gd name="connsiteY469" fmla="*/ 3210003 h 4644837"/>
              <a:gd name="connsiteX470" fmla="*/ 2479158 w 4662130"/>
              <a:gd name="connsiteY470" fmla="*/ 3234270 h 4644837"/>
              <a:gd name="connsiteX471" fmla="*/ 2479158 w 4662130"/>
              <a:gd name="connsiteY471" fmla="*/ 3358185 h 4644837"/>
              <a:gd name="connsiteX472" fmla="*/ 2541116 w 4662130"/>
              <a:gd name="connsiteY472" fmla="*/ 3382968 h 4644837"/>
              <a:gd name="connsiteX473" fmla="*/ 2016459 w 4662130"/>
              <a:gd name="connsiteY473" fmla="*/ 3404137 h 4644837"/>
              <a:gd name="connsiteX474" fmla="*/ 2094585 w 4662130"/>
              <a:gd name="connsiteY474" fmla="*/ 3378837 h 4644837"/>
              <a:gd name="connsiteX475" fmla="*/ 2107086 w 4662130"/>
              <a:gd name="connsiteY475" fmla="*/ 3230139 h 4644837"/>
              <a:gd name="connsiteX476" fmla="*/ 2035210 w 4662130"/>
              <a:gd name="connsiteY476" fmla="*/ 3196578 h 4644837"/>
              <a:gd name="connsiteX477" fmla="*/ 1957083 w 4662130"/>
              <a:gd name="connsiteY477" fmla="*/ 3221878 h 4644837"/>
              <a:gd name="connsiteX478" fmla="*/ 1944583 w 4662130"/>
              <a:gd name="connsiteY478" fmla="*/ 3370576 h 4644837"/>
              <a:gd name="connsiteX479" fmla="*/ 2016459 w 4662130"/>
              <a:gd name="connsiteY479" fmla="*/ 3404137 h 4644837"/>
              <a:gd name="connsiteX480" fmla="*/ 1207221 w 4662130"/>
              <a:gd name="connsiteY480" fmla="*/ 3476291 h 4644837"/>
              <a:gd name="connsiteX481" fmla="*/ 1248268 w 4662130"/>
              <a:gd name="connsiteY481" fmla="*/ 3469708 h 4644837"/>
              <a:gd name="connsiteX482" fmla="*/ 1306095 w 4662130"/>
              <a:gd name="connsiteY482" fmla="*/ 3333402 h 4644837"/>
              <a:gd name="connsiteX483" fmla="*/ 1210834 w 4662130"/>
              <a:gd name="connsiteY483" fmla="*/ 3264281 h 4644837"/>
              <a:gd name="connsiteX484" fmla="*/ 1169788 w 4662130"/>
              <a:gd name="connsiteY484" fmla="*/ 3271445 h 4644837"/>
              <a:gd name="connsiteX485" fmla="*/ 1111960 w 4662130"/>
              <a:gd name="connsiteY485" fmla="*/ 3407751 h 4644837"/>
              <a:gd name="connsiteX486" fmla="*/ 1207221 w 4662130"/>
              <a:gd name="connsiteY486" fmla="*/ 3476291 h 4644837"/>
              <a:gd name="connsiteX487" fmla="*/ 1747025 w 4662130"/>
              <a:gd name="connsiteY487" fmla="*/ 3546123 h 4644837"/>
              <a:gd name="connsiteX488" fmla="*/ 1824473 w 4662130"/>
              <a:gd name="connsiteY488" fmla="*/ 3527535 h 4644837"/>
              <a:gd name="connsiteX489" fmla="*/ 1849256 w 4662130"/>
              <a:gd name="connsiteY489" fmla="*/ 3382968 h 4644837"/>
              <a:gd name="connsiteX490" fmla="*/ 1781102 w 4662130"/>
              <a:gd name="connsiteY490" fmla="*/ 3339598 h 4644837"/>
              <a:gd name="connsiteX491" fmla="*/ 1700557 w 4662130"/>
              <a:gd name="connsiteY491" fmla="*/ 3358185 h 4644837"/>
              <a:gd name="connsiteX492" fmla="*/ 1675774 w 4662130"/>
              <a:gd name="connsiteY492" fmla="*/ 3502752 h 4644837"/>
              <a:gd name="connsiteX493" fmla="*/ 1747025 w 4662130"/>
              <a:gd name="connsiteY493" fmla="*/ 3546123 h 4644837"/>
              <a:gd name="connsiteX494" fmla="*/ 931187 w 4662130"/>
              <a:gd name="connsiteY494" fmla="*/ 3548188 h 4644837"/>
              <a:gd name="connsiteX495" fmla="*/ 971523 w 4662130"/>
              <a:gd name="connsiteY495" fmla="*/ 3544058 h 4644837"/>
              <a:gd name="connsiteX496" fmla="*/ 1041742 w 4662130"/>
              <a:gd name="connsiteY496" fmla="*/ 3416012 h 4644837"/>
              <a:gd name="connsiteX497" fmla="*/ 954614 w 4662130"/>
              <a:gd name="connsiteY497" fmla="*/ 3341663 h 4644837"/>
              <a:gd name="connsiteX498" fmla="*/ 913696 w 4662130"/>
              <a:gd name="connsiteY498" fmla="*/ 3345793 h 4644837"/>
              <a:gd name="connsiteX499" fmla="*/ 843478 w 4662130"/>
              <a:gd name="connsiteY499" fmla="*/ 3473839 h 4644837"/>
              <a:gd name="connsiteX500" fmla="*/ 931187 w 4662130"/>
              <a:gd name="connsiteY500" fmla="*/ 3548188 h 4644837"/>
              <a:gd name="connsiteX501" fmla="*/ 2769822 w 4662130"/>
              <a:gd name="connsiteY501" fmla="*/ 3557998 h 4644837"/>
              <a:gd name="connsiteX502" fmla="*/ 2819534 w 4662130"/>
              <a:gd name="connsiteY502" fmla="*/ 3539927 h 4644837"/>
              <a:gd name="connsiteX503" fmla="*/ 2819534 w 4662130"/>
              <a:gd name="connsiteY503" fmla="*/ 3440795 h 4644837"/>
              <a:gd name="connsiteX504" fmla="*/ 2772962 w 4662130"/>
              <a:gd name="connsiteY504" fmla="*/ 3422208 h 4644837"/>
              <a:gd name="connsiteX505" fmla="*/ 2723249 w 4662130"/>
              <a:gd name="connsiteY505" fmla="*/ 3440795 h 4644837"/>
              <a:gd name="connsiteX506" fmla="*/ 2723249 w 4662130"/>
              <a:gd name="connsiteY506" fmla="*/ 3535796 h 4644837"/>
              <a:gd name="connsiteX507" fmla="*/ 2769822 w 4662130"/>
              <a:gd name="connsiteY507" fmla="*/ 3557998 h 4644837"/>
              <a:gd name="connsiteX508" fmla="*/ 2287606 w 4662130"/>
              <a:gd name="connsiteY508" fmla="*/ 3558515 h 4644837"/>
              <a:gd name="connsiteX509" fmla="*/ 2351113 w 4662130"/>
              <a:gd name="connsiteY509" fmla="*/ 3539927 h 4644837"/>
              <a:gd name="connsiteX510" fmla="*/ 2359374 w 4662130"/>
              <a:gd name="connsiteY510" fmla="*/ 3416012 h 4644837"/>
              <a:gd name="connsiteX511" fmla="*/ 2301030 w 4662130"/>
              <a:gd name="connsiteY511" fmla="*/ 3385551 h 4644837"/>
              <a:gd name="connsiteX512" fmla="*/ 2239589 w 4662130"/>
              <a:gd name="connsiteY512" fmla="*/ 3407751 h 4644837"/>
              <a:gd name="connsiteX513" fmla="*/ 2227198 w 4662130"/>
              <a:gd name="connsiteY513" fmla="*/ 3527535 h 4644837"/>
              <a:gd name="connsiteX514" fmla="*/ 2287606 w 4662130"/>
              <a:gd name="connsiteY514" fmla="*/ 3558515 h 4644837"/>
              <a:gd name="connsiteX515" fmla="*/ 3054330 w 4662130"/>
              <a:gd name="connsiteY515" fmla="*/ 3598271 h 4644837"/>
              <a:gd name="connsiteX516" fmla="*/ 3100799 w 4662130"/>
              <a:gd name="connsiteY516" fmla="*/ 3585363 h 4644837"/>
              <a:gd name="connsiteX517" fmla="*/ 3109060 w 4662130"/>
              <a:gd name="connsiteY517" fmla="*/ 3498622 h 4644837"/>
              <a:gd name="connsiteX518" fmla="*/ 3068788 w 4662130"/>
              <a:gd name="connsiteY518" fmla="*/ 3477453 h 4644837"/>
              <a:gd name="connsiteX519" fmla="*/ 3022319 w 4662130"/>
              <a:gd name="connsiteY519" fmla="*/ 3490361 h 4644837"/>
              <a:gd name="connsiteX520" fmla="*/ 3014058 w 4662130"/>
              <a:gd name="connsiteY520" fmla="*/ 3577102 h 4644837"/>
              <a:gd name="connsiteX521" fmla="*/ 3054330 w 4662130"/>
              <a:gd name="connsiteY521" fmla="*/ 3598271 h 4644837"/>
              <a:gd name="connsiteX522" fmla="*/ 693954 w 4662130"/>
              <a:gd name="connsiteY522" fmla="*/ 3601885 h 4644837"/>
              <a:gd name="connsiteX523" fmla="*/ 773146 w 4662130"/>
              <a:gd name="connsiteY523" fmla="*/ 3473839 h 4644837"/>
              <a:gd name="connsiteX524" fmla="*/ 691088 w 4662130"/>
              <a:gd name="connsiteY524" fmla="*/ 3394843 h 4644837"/>
              <a:gd name="connsiteX525" fmla="*/ 648104 w 4662130"/>
              <a:gd name="connsiteY525" fmla="*/ 3395359 h 4644837"/>
              <a:gd name="connsiteX526" fmla="*/ 564744 w 4662130"/>
              <a:gd name="connsiteY526" fmla="*/ 3519274 h 4644837"/>
              <a:gd name="connsiteX527" fmla="*/ 693954 w 4662130"/>
              <a:gd name="connsiteY527" fmla="*/ 3601885 h 4644837"/>
              <a:gd name="connsiteX528" fmla="*/ 407709 w 4662130"/>
              <a:gd name="connsiteY528" fmla="*/ 3630798 h 4644837"/>
              <a:gd name="connsiteX529" fmla="*/ 498580 w 4662130"/>
              <a:gd name="connsiteY529" fmla="*/ 3515144 h 4644837"/>
              <a:gd name="connsiteX530" fmla="*/ 382926 w 4662130"/>
              <a:gd name="connsiteY530" fmla="*/ 3424273 h 4644837"/>
              <a:gd name="connsiteX531" fmla="*/ 292054 w 4662130"/>
              <a:gd name="connsiteY531" fmla="*/ 3539927 h 4644837"/>
              <a:gd name="connsiteX532" fmla="*/ 407709 w 4662130"/>
              <a:gd name="connsiteY532" fmla="*/ 3630798 h 4644837"/>
              <a:gd name="connsiteX533" fmla="*/ 122730 w 4662130"/>
              <a:gd name="connsiteY533" fmla="*/ 3639059 h 4644837"/>
              <a:gd name="connsiteX534" fmla="*/ 225966 w 4662130"/>
              <a:gd name="connsiteY534" fmla="*/ 3531666 h 4644837"/>
              <a:gd name="connsiteX535" fmla="*/ 114469 w 4662130"/>
              <a:gd name="connsiteY535" fmla="*/ 3428403 h 4644837"/>
              <a:gd name="connsiteX536" fmla="*/ 15321 w 4662130"/>
              <a:gd name="connsiteY536" fmla="*/ 3539927 h 4644837"/>
              <a:gd name="connsiteX537" fmla="*/ 122730 w 4662130"/>
              <a:gd name="connsiteY537" fmla="*/ 3639059 h 4644837"/>
              <a:gd name="connsiteX538" fmla="*/ 1474886 w 4662130"/>
              <a:gd name="connsiteY538" fmla="*/ 3667743 h 4644837"/>
              <a:gd name="connsiteX539" fmla="*/ 1504745 w 4662130"/>
              <a:gd name="connsiteY539" fmla="*/ 3667198 h 4644837"/>
              <a:gd name="connsiteX540" fmla="*/ 1543598 w 4662130"/>
              <a:gd name="connsiteY540" fmla="*/ 3651451 h 4644837"/>
              <a:gd name="connsiteX541" fmla="*/ 1580773 w 4662130"/>
              <a:gd name="connsiteY541" fmla="*/ 3506883 h 4644837"/>
              <a:gd name="connsiteX542" fmla="*/ 1475638 w 4662130"/>
              <a:gd name="connsiteY542" fmla="*/ 3459835 h 4644837"/>
              <a:gd name="connsiteX543" fmla="*/ 1436205 w 4662130"/>
              <a:gd name="connsiteY543" fmla="*/ 3473839 h 4644837"/>
              <a:gd name="connsiteX544" fmla="*/ 1399030 w 4662130"/>
              <a:gd name="connsiteY544" fmla="*/ 3618407 h 4644837"/>
              <a:gd name="connsiteX545" fmla="*/ 1474886 w 4662130"/>
              <a:gd name="connsiteY545" fmla="*/ 3667743 h 4644837"/>
              <a:gd name="connsiteX546" fmla="*/ 2018466 w 4662130"/>
              <a:gd name="connsiteY546" fmla="*/ 3712892 h 4644837"/>
              <a:gd name="connsiteX547" fmla="*/ 2082113 w 4662130"/>
              <a:gd name="connsiteY547" fmla="*/ 3696887 h 4644837"/>
              <a:gd name="connsiteX548" fmla="*/ 2102981 w 4662130"/>
              <a:gd name="connsiteY548" fmla="*/ 3577102 h 4644837"/>
              <a:gd name="connsiteX549" fmla="*/ 2045595 w 4662130"/>
              <a:gd name="connsiteY549" fmla="*/ 3540443 h 4644837"/>
              <a:gd name="connsiteX550" fmla="*/ 1981948 w 4662130"/>
              <a:gd name="connsiteY550" fmla="*/ 3556450 h 4644837"/>
              <a:gd name="connsiteX551" fmla="*/ 1961079 w 4662130"/>
              <a:gd name="connsiteY551" fmla="*/ 3676234 h 4644837"/>
              <a:gd name="connsiteX552" fmla="*/ 2018466 w 4662130"/>
              <a:gd name="connsiteY552" fmla="*/ 3712892 h 4644837"/>
              <a:gd name="connsiteX553" fmla="*/ 2487935 w 4662130"/>
              <a:gd name="connsiteY553" fmla="*/ 3756262 h 4644837"/>
              <a:gd name="connsiteX554" fmla="*/ 2536986 w 4662130"/>
              <a:gd name="connsiteY554" fmla="*/ 3742322 h 4644837"/>
              <a:gd name="connsiteX555" fmla="*/ 2545247 w 4662130"/>
              <a:gd name="connsiteY555" fmla="*/ 3643190 h 4644837"/>
              <a:gd name="connsiteX556" fmla="*/ 2500843 w 4662130"/>
              <a:gd name="connsiteY556" fmla="*/ 3618923 h 4644837"/>
              <a:gd name="connsiteX557" fmla="*/ 2450245 w 4662130"/>
              <a:gd name="connsiteY557" fmla="*/ 3634929 h 4644837"/>
              <a:gd name="connsiteX558" fmla="*/ 2441984 w 4662130"/>
              <a:gd name="connsiteY558" fmla="*/ 3729930 h 4644837"/>
              <a:gd name="connsiteX559" fmla="*/ 2487935 w 4662130"/>
              <a:gd name="connsiteY559" fmla="*/ 3756262 h 4644837"/>
              <a:gd name="connsiteX560" fmla="*/ 1213029 w 4662130"/>
              <a:gd name="connsiteY560" fmla="*/ 3764975 h 4644837"/>
              <a:gd name="connsiteX561" fmla="*/ 1252398 w 4662130"/>
              <a:gd name="connsiteY561" fmla="*/ 3754714 h 4644837"/>
              <a:gd name="connsiteX562" fmla="*/ 1301964 w 4662130"/>
              <a:gd name="connsiteY562" fmla="*/ 3614277 h 4644837"/>
              <a:gd name="connsiteX563" fmla="*/ 1200315 w 4662130"/>
              <a:gd name="connsiteY563" fmla="*/ 3554448 h 4644837"/>
              <a:gd name="connsiteX564" fmla="*/ 1161527 w 4662130"/>
              <a:gd name="connsiteY564" fmla="*/ 3564710 h 4644837"/>
              <a:gd name="connsiteX565" fmla="*/ 1111960 w 4662130"/>
              <a:gd name="connsiteY565" fmla="*/ 3705147 h 4644837"/>
              <a:gd name="connsiteX566" fmla="*/ 1213029 w 4662130"/>
              <a:gd name="connsiteY566" fmla="*/ 3764975 h 4644837"/>
              <a:gd name="connsiteX567" fmla="*/ 2783840 w 4662130"/>
              <a:gd name="connsiteY567" fmla="*/ 3824545 h 4644837"/>
              <a:gd name="connsiteX568" fmla="*/ 2807033 w 4662130"/>
              <a:gd name="connsiteY568" fmla="*/ 3816671 h 4644837"/>
              <a:gd name="connsiteX569" fmla="*/ 2823805 w 4662130"/>
              <a:gd name="connsiteY569" fmla="*/ 3729930 h 4644837"/>
              <a:gd name="connsiteX570" fmla="*/ 2782923 w 4662130"/>
              <a:gd name="connsiteY570" fmla="*/ 3703083 h 4644837"/>
              <a:gd name="connsiteX571" fmla="*/ 2735751 w 4662130"/>
              <a:gd name="connsiteY571" fmla="*/ 3713408 h 4644837"/>
              <a:gd name="connsiteX572" fmla="*/ 2718978 w 4662130"/>
              <a:gd name="connsiteY572" fmla="*/ 3800149 h 4644837"/>
              <a:gd name="connsiteX573" fmla="*/ 2783840 w 4662130"/>
              <a:gd name="connsiteY573" fmla="*/ 3824545 h 4644837"/>
              <a:gd name="connsiteX574" fmla="*/ 913955 w 4662130"/>
              <a:gd name="connsiteY574" fmla="*/ 3841721 h 4644837"/>
              <a:gd name="connsiteX575" fmla="*/ 955001 w 4662130"/>
              <a:gd name="connsiteY575" fmla="*/ 3835081 h 4644837"/>
              <a:gd name="connsiteX576" fmla="*/ 1016959 w 4662130"/>
              <a:gd name="connsiteY576" fmla="*/ 3693432 h 4644837"/>
              <a:gd name="connsiteX577" fmla="*/ 921119 w 4662130"/>
              <a:gd name="connsiteY577" fmla="*/ 3627816 h 4644837"/>
              <a:gd name="connsiteX578" fmla="*/ 880652 w 4662130"/>
              <a:gd name="connsiteY578" fmla="*/ 3635107 h 4644837"/>
              <a:gd name="connsiteX579" fmla="*/ 818695 w 4662130"/>
              <a:gd name="connsiteY579" fmla="*/ 3772590 h 4644837"/>
              <a:gd name="connsiteX580" fmla="*/ 913955 w 4662130"/>
              <a:gd name="connsiteY580" fmla="*/ 3841721 h 4644837"/>
              <a:gd name="connsiteX581" fmla="*/ 1771163 w 4662130"/>
              <a:gd name="connsiteY581" fmla="*/ 3850413 h 4644837"/>
              <a:gd name="connsiteX582" fmla="*/ 1803820 w 4662130"/>
              <a:gd name="connsiteY582" fmla="*/ 3839132 h 4644837"/>
              <a:gd name="connsiteX583" fmla="*/ 1832734 w 4662130"/>
              <a:gd name="connsiteY583" fmla="*/ 3718098 h 4644837"/>
              <a:gd name="connsiteX584" fmla="*/ 1745605 w 4662130"/>
              <a:gd name="connsiteY584" fmla="*/ 3677016 h 4644837"/>
              <a:gd name="connsiteX585" fmla="*/ 1712948 w 4662130"/>
              <a:gd name="connsiteY585" fmla="*/ 3688884 h 4644837"/>
              <a:gd name="connsiteX586" fmla="*/ 1684035 w 4662130"/>
              <a:gd name="connsiteY586" fmla="*/ 3809917 h 4644837"/>
              <a:gd name="connsiteX587" fmla="*/ 1771163 w 4662130"/>
              <a:gd name="connsiteY587" fmla="*/ 3850413 h 4644837"/>
              <a:gd name="connsiteX588" fmla="*/ 611372 w 4662130"/>
              <a:gd name="connsiteY588" fmla="*/ 3888847 h 4644837"/>
              <a:gd name="connsiteX589" fmla="*/ 652713 w 4662130"/>
              <a:gd name="connsiteY589" fmla="*/ 3884681 h 4644837"/>
              <a:gd name="connsiteX590" fmla="*/ 723548 w 4662130"/>
              <a:gd name="connsiteY590" fmla="*/ 3751344 h 4644837"/>
              <a:gd name="connsiteX591" fmla="*/ 633311 w 4662130"/>
              <a:gd name="connsiteY591" fmla="*/ 3676928 h 4644837"/>
              <a:gd name="connsiteX592" fmla="*/ 590212 w 4662130"/>
              <a:gd name="connsiteY592" fmla="*/ 3680510 h 4644837"/>
              <a:gd name="connsiteX593" fmla="*/ 519377 w 4662130"/>
              <a:gd name="connsiteY593" fmla="*/ 3813845 h 4644837"/>
              <a:gd name="connsiteX594" fmla="*/ 611372 w 4662130"/>
              <a:gd name="connsiteY594" fmla="*/ 3888847 h 4644837"/>
              <a:gd name="connsiteX595" fmla="*/ 40103 w 4662130"/>
              <a:gd name="connsiteY595" fmla="*/ 3913662 h 4644837"/>
              <a:gd name="connsiteX596" fmla="*/ 130985 w 4662130"/>
              <a:gd name="connsiteY596" fmla="*/ 3796937 h 4644837"/>
              <a:gd name="connsiteX597" fmla="*/ 11187 w 4662130"/>
              <a:gd name="connsiteY597" fmla="*/ 3705224 h 4644837"/>
              <a:gd name="connsiteX598" fmla="*/ 0 w 4662130"/>
              <a:gd name="connsiteY598" fmla="*/ 3708541 h 4644837"/>
              <a:gd name="connsiteX599" fmla="*/ 0 w 4662130"/>
              <a:gd name="connsiteY599" fmla="*/ 3911171 h 4644837"/>
              <a:gd name="connsiteX600" fmla="*/ 303736 w 4662130"/>
              <a:gd name="connsiteY600" fmla="*/ 3914084 h 4644837"/>
              <a:gd name="connsiteX601" fmla="*/ 345751 w 4662130"/>
              <a:gd name="connsiteY601" fmla="*/ 3913628 h 4644837"/>
              <a:gd name="connsiteX602" fmla="*/ 428362 w 4662130"/>
              <a:gd name="connsiteY602" fmla="*/ 3784439 h 4644837"/>
              <a:gd name="connsiteX603" fmla="*/ 342977 w 4662130"/>
              <a:gd name="connsiteY603" fmla="*/ 3704737 h 4644837"/>
              <a:gd name="connsiteX604" fmla="*/ 300315 w 4662130"/>
              <a:gd name="connsiteY604" fmla="*/ 3705258 h 4644837"/>
              <a:gd name="connsiteX605" fmla="*/ 221836 w 4662130"/>
              <a:gd name="connsiteY605" fmla="*/ 3830280 h 4644837"/>
              <a:gd name="connsiteX606" fmla="*/ 303736 w 4662130"/>
              <a:gd name="connsiteY606" fmla="*/ 3914084 h 4644837"/>
              <a:gd name="connsiteX607" fmla="*/ 2190539 w 4662130"/>
              <a:gd name="connsiteY607" fmla="*/ 3932186 h 4644837"/>
              <a:gd name="connsiteX608" fmla="*/ 2239589 w 4662130"/>
              <a:gd name="connsiteY608" fmla="*/ 3921721 h 4644837"/>
              <a:gd name="connsiteX609" fmla="*/ 2260242 w 4662130"/>
              <a:gd name="connsiteY609" fmla="*/ 3825435 h 4644837"/>
              <a:gd name="connsiteX610" fmla="*/ 2214290 w 4662130"/>
              <a:gd name="connsiteY610" fmla="*/ 3798223 h 4644837"/>
              <a:gd name="connsiteX611" fmla="*/ 2165240 w 4662130"/>
              <a:gd name="connsiteY611" fmla="*/ 3808690 h 4644837"/>
              <a:gd name="connsiteX612" fmla="*/ 2144587 w 4662130"/>
              <a:gd name="connsiteY612" fmla="*/ 3904975 h 4644837"/>
              <a:gd name="connsiteX613" fmla="*/ 2190539 w 4662130"/>
              <a:gd name="connsiteY613" fmla="*/ 3932186 h 4644837"/>
              <a:gd name="connsiteX614" fmla="*/ 1484416 w 4662130"/>
              <a:gd name="connsiteY614" fmla="*/ 3963567 h 4644837"/>
              <a:gd name="connsiteX615" fmla="*/ 1518815 w 4662130"/>
              <a:gd name="connsiteY615" fmla="*/ 3954829 h 4644837"/>
              <a:gd name="connsiteX616" fmla="*/ 1555990 w 4662130"/>
              <a:gd name="connsiteY616" fmla="*/ 3833795 h 4644837"/>
              <a:gd name="connsiteX617" fmla="*/ 1472927 w 4662130"/>
              <a:gd name="connsiteY617" fmla="*/ 3787431 h 4644837"/>
              <a:gd name="connsiteX618" fmla="*/ 1440336 w 4662130"/>
              <a:gd name="connsiteY618" fmla="*/ 3796234 h 4644837"/>
              <a:gd name="connsiteX619" fmla="*/ 1399030 w 4662130"/>
              <a:gd name="connsiteY619" fmla="*/ 3913093 h 4644837"/>
              <a:gd name="connsiteX620" fmla="*/ 1484416 w 4662130"/>
              <a:gd name="connsiteY620" fmla="*/ 3963567 h 4644837"/>
              <a:gd name="connsiteX621" fmla="*/ 2468767 w 4662130"/>
              <a:gd name="connsiteY621" fmla="*/ 4028294 h 4644837"/>
              <a:gd name="connsiteX622" fmla="*/ 2491550 w 4662130"/>
              <a:gd name="connsiteY622" fmla="*/ 4021130 h 4644837"/>
              <a:gd name="connsiteX623" fmla="*/ 2516333 w 4662130"/>
              <a:gd name="connsiteY623" fmla="*/ 3938521 h 4644837"/>
              <a:gd name="connsiteX624" fmla="*/ 2479675 w 4662130"/>
              <a:gd name="connsiteY624" fmla="*/ 3909090 h 4644837"/>
              <a:gd name="connsiteX625" fmla="*/ 2456505 w 4662130"/>
              <a:gd name="connsiteY625" fmla="*/ 3906573 h 4644837"/>
              <a:gd name="connsiteX626" fmla="*/ 2433723 w 4662130"/>
              <a:gd name="connsiteY626" fmla="*/ 3913737 h 4644837"/>
              <a:gd name="connsiteX627" fmla="*/ 2408940 w 4662130"/>
              <a:gd name="connsiteY627" fmla="*/ 3996347 h 4644837"/>
              <a:gd name="connsiteX628" fmla="*/ 2468767 w 4662130"/>
              <a:gd name="connsiteY628" fmla="*/ 4028294 h 4644837"/>
              <a:gd name="connsiteX629" fmla="*/ 1185084 w 4662130"/>
              <a:gd name="connsiteY629" fmla="*/ 4053335 h 4644837"/>
              <a:gd name="connsiteX630" fmla="*/ 1219354 w 4662130"/>
              <a:gd name="connsiteY630" fmla="*/ 4045913 h 4644837"/>
              <a:gd name="connsiteX631" fmla="*/ 1264790 w 4662130"/>
              <a:gd name="connsiteY631" fmla="*/ 3934390 h 4644837"/>
              <a:gd name="connsiteX632" fmla="*/ 1187536 w 4662130"/>
              <a:gd name="connsiteY632" fmla="*/ 3879209 h 4644837"/>
              <a:gd name="connsiteX633" fmla="*/ 1153266 w 4662130"/>
              <a:gd name="connsiteY633" fmla="*/ 3884824 h 4644837"/>
              <a:gd name="connsiteX634" fmla="*/ 1107830 w 4662130"/>
              <a:gd name="connsiteY634" fmla="*/ 4000478 h 4644837"/>
              <a:gd name="connsiteX635" fmla="*/ 1185084 w 4662130"/>
              <a:gd name="connsiteY635" fmla="*/ 4053335 h 4644837"/>
              <a:gd name="connsiteX636" fmla="*/ 1901920 w 4662130"/>
              <a:gd name="connsiteY636" fmla="*/ 4084314 h 4644837"/>
              <a:gd name="connsiteX637" fmla="*/ 1927735 w 4662130"/>
              <a:gd name="connsiteY637" fmla="*/ 4074827 h 4644837"/>
              <a:gd name="connsiteX638" fmla="*/ 1952518 w 4662130"/>
              <a:gd name="connsiteY638" fmla="*/ 3983956 h 4644837"/>
              <a:gd name="connsiteX639" fmla="*/ 1887463 w 4662130"/>
              <a:gd name="connsiteY639" fmla="*/ 3949687 h 4644837"/>
              <a:gd name="connsiteX640" fmla="*/ 1861647 w 4662130"/>
              <a:gd name="connsiteY640" fmla="*/ 3959173 h 4644837"/>
              <a:gd name="connsiteX641" fmla="*/ 1836864 w 4662130"/>
              <a:gd name="connsiteY641" fmla="*/ 4050044 h 4644837"/>
              <a:gd name="connsiteX642" fmla="*/ 1901920 w 4662130"/>
              <a:gd name="connsiteY642" fmla="*/ 4084314 h 4644837"/>
              <a:gd name="connsiteX643" fmla="*/ 883557 w 4662130"/>
              <a:gd name="connsiteY643" fmla="*/ 4120456 h 4644837"/>
              <a:gd name="connsiteX644" fmla="*/ 917827 w 4662130"/>
              <a:gd name="connsiteY644" fmla="*/ 4116132 h 4644837"/>
              <a:gd name="connsiteX645" fmla="*/ 971523 w 4662130"/>
              <a:gd name="connsiteY645" fmla="*/ 4008739 h 4644837"/>
              <a:gd name="connsiteX646" fmla="*/ 898336 w 4662130"/>
              <a:gd name="connsiteY646" fmla="*/ 3946007 h 4644837"/>
              <a:gd name="connsiteX647" fmla="*/ 864130 w 4662130"/>
              <a:gd name="connsiteY647" fmla="*/ 3950912 h 4644837"/>
              <a:gd name="connsiteX648" fmla="*/ 806303 w 4662130"/>
              <a:gd name="connsiteY648" fmla="*/ 4058305 h 4644837"/>
              <a:gd name="connsiteX649" fmla="*/ 883557 w 4662130"/>
              <a:gd name="connsiteY649" fmla="*/ 4120456 h 4644837"/>
              <a:gd name="connsiteX650" fmla="*/ 575021 w 4662130"/>
              <a:gd name="connsiteY650" fmla="*/ 4163504 h 4644837"/>
              <a:gd name="connsiteX651" fmla="*/ 611360 w 4662130"/>
              <a:gd name="connsiteY651" fmla="*/ 4161568 h 4644837"/>
              <a:gd name="connsiteX652" fmla="*/ 673992 w 4662130"/>
              <a:gd name="connsiteY652" fmla="*/ 4058305 h 4644837"/>
              <a:gd name="connsiteX653" fmla="*/ 604119 w 4662130"/>
              <a:gd name="connsiteY653" fmla="*/ 3992088 h 4644837"/>
              <a:gd name="connsiteX654" fmla="*/ 569606 w 4662130"/>
              <a:gd name="connsiteY654" fmla="*/ 3992217 h 4644837"/>
              <a:gd name="connsiteX655" fmla="*/ 502800 w 4662130"/>
              <a:gd name="connsiteY655" fmla="*/ 4099610 h 4644837"/>
              <a:gd name="connsiteX656" fmla="*/ 575021 w 4662130"/>
              <a:gd name="connsiteY656" fmla="*/ 4163504 h 4644837"/>
              <a:gd name="connsiteX657" fmla="*/ 0 w 4662130"/>
              <a:gd name="connsiteY657" fmla="*/ 4179376 h 4644837"/>
              <a:gd name="connsiteX658" fmla="*/ 22544 w 4662130"/>
              <a:gd name="connsiteY658" fmla="*/ 4172604 h 4644837"/>
              <a:gd name="connsiteX659" fmla="*/ 69015 w 4662130"/>
              <a:gd name="connsiteY659" fmla="*/ 4087219 h 4644837"/>
              <a:gd name="connsiteX660" fmla="*/ 9183 w 4662130"/>
              <a:gd name="connsiteY660" fmla="*/ 4012870 h 4644837"/>
              <a:gd name="connsiteX661" fmla="*/ 0 w 4662130"/>
              <a:gd name="connsiteY661" fmla="*/ 4011791 h 4644837"/>
              <a:gd name="connsiteX662" fmla="*/ 300315 w 4662130"/>
              <a:gd name="connsiteY662" fmla="*/ 4182220 h 4644837"/>
              <a:gd name="connsiteX663" fmla="*/ 370534 w 4662130"/>
              <a:gd name="connsiteY663" fmla="*/ 4083088 h 4644837"/>
              <a:gd name="connsiteX664" fmla="*/ 271402 w 4662130"/>
              <a:gd name="connsiteY664" fmla="*/ 4012870 h 4644837"/>
              <a:gd name="connsiteX665" fmla="*/ 201198 w 4662130"/>
              <a:gd name="connsiteY665" fmla="*/ 4112001 h 4644837"/>
              <a:gd name="connsiteX666" fmla="*/ 300315 w 4662130"/>
              <a:gd name="connsiteY666" fmla="*/ 4182220 h 4644837"/>
              <a:gd name="connsiteX667" fmla="*/ 2139685 w 4662130"/>
              <a:gd name="connsiteY667" fmla="*/ 4203518 h 4644837"/>
              <a:gd name="connsiteX668" fmla="*/ 2164571 w 4662130"/>
              <a:gd name="connsiteY668" fmla="*/ 4198742 h 4644837"/>
              <a:gd name="connsiteX669" fmla="*/ 2193910 w 4662130"/>
              <a:gd name="connsiteY669" fmla="*/ 4116132 h 4644837"/>
              <a:gd name="connsiteX670" fmla="*/ 2160380 w 4662130"/>
              <a:gd name="connsiteY670" fmla="*/ 4084637 h 4644837"/>
              <a:gd name="connsiteX671" fmla="*/ 2137328 w 4662130"/>
              <a:gd name="connsiteY671" fmla="*/ 4080701 h 4644837"/>
              <a:gd name="connsiteX672" fmla="*/ 2114277 w 4662130"/>
              <a:gd name="connsiteY672" fmla="*/ 4087219 h 4644837"/>
              <a:gd name="connsiteX673" fmla="*/ 2080746 w 4662130"/>
              <a:gd name="connsiteY673" fmla="*/ 4169829 h 4644837"/>
              <a:gd name="connsiteX674" fmla="*/ 2139685 w 4662130"/>
              <a:gd name="connsiteY674" fmla="*/ 4203518 h 4644837"/>
              <a:gd name="connsiteX675" fmla="*/ 1579740 w 4662130"/>
              <a:gd name="connsiteY675" fmla="*/ 4209908 h 4644837"/>
              <a:gd name="connsiteX676" fmla="*/ 1605555 w 4662130"/>
              <a:gd name="connsiteY676" fmla="*/ 4202873 h 4644837"/>
              <a:gd name="connsiteX677" fmla="*/ 1638599 w 4662130"/>
              <a:gd name="connsiteY677" fmla="*/ 4112001 h 4644837"/>
              <a:gd name="connsiteX678" fmla="*/ 1575287 w 4662130"/>
              <a:gd name="connsiteY678" fmla="*/ 4075989 h 4644837"/>
              <a:gd name="connsiteX679" fmla="*/ 1547729 w 4662130"/>
              <a:gd name="connsiteY679" fmla="*/ 4083088 h 4644837"/>
              <a:gd name="connsiteX680" fmla="*/ 1514685 w 4662130"/>
              <a:gd name="connsiteY680" fmla="*/ 4169829 h 4644837"/>
              <a:gd name="connsiteX681" fmla="*/ 1579740 w 4662130"/>
              <a:gd name="connsiteY681" fmla="*/ 4209908 h 4644837"/>
              <a:gd name="connsiteX682" fmla="*/ 1247299 w 4662130"/>
              <a:gd name="connsiteY682" fmla="*/ 4310137 h 4644837"/>
              <a:gd name="connsiteX683" fmla="*/ 1273051 w 4662130"/>
              <a:gd name="connsiteY683" fmla="*/ 4306135 h 4644837"/>
              <a:gd name="connsiteX684" fmla="*/ 1314356 w 4662130"/>
              <a:gd name="connsiteY684" fmla="*/ 4219395 h 4644837"/>
              <a:gd name="connsiteX685" fmla="*/ 1253366 w 4662130"/>
              <a:gd name="connsiteY685" fmla="*/ 4174088 h 4644837"/>
              <a:gd name="connsiteX686" fmla="*/ 1227615 w 4662130"/>
              <a:gd name="connsiteY686" fmla="*/ 4178090 h 4644837"/>
              <a:gd name="connsiteX687" fmla="*/ 1186310 w 4662130"/>
              <a:gd name="connsiteY687" fmla="*/ 4264830 h 4644837"/>
              <a:gd name="connsiteX688" fmla="*/ 1247299 w 4662130"/>
              <a:gd name="connsiteY688" fmla="*/ 4310137 h 4644837"/>
              <a:gd name="connsiteX689" fmla="*/ 1797624 w 4662130"/>
              <a:gd name="connsiteY689" fmla="*/ 4351506 h 4644837"/>
              <a:gd name="connsiteX690" fmla="*/ 1820342 w 4662130"/>
              <a:gd name="connsiteY690" fmla="*/ 4347440 h 4644837"/>
              <a:gd name="connsiteX691" fmla="*/ 1857517 w 4662130"/>
              <a:gd name="connsiteY691" fmla="*/ 4268961 h 4644837"/>
              <a:gd name="connsiteX692" fmla="*/ 1804078 w 4662130"/>
              <a:gd name="connsiteY692" fmla="*/ 4227721 h 4644837"/>
              <a:gd name="connsiteX693" fmla="*/ 1779037 w 4662130"/>
              <a:gd name="connsiteY693" fmla="*/ 4231787 h 4644837"/>
              <a:gd name="connsiteX694" fmla="*/ 1741862 w 4662130"/>
              <a:gd name="connsiteY694" fmla="*/ 4310266 h 4644837"/>
              <a:gd name="connsiteX695" fmla="*/ 1797624 w 4662130"/>
              <a:gd name="connsiteY695" fmla="*/ 4351506 h 4644837"/>
              <a:gd name="connsiteX696" fmla="*/ 908662 w 4662130"/>
              <a:gd name="connsiteY696" fmla="*/ 4381453 h 4644837"/>
              <a:gd name="connsiteX697" fmla="*/ 934349 w 4662130"/>
              <a:gd name="connsiteY697" fmla="*/ 4380484 h 4644837"/>
              <a:gd name="connsiteX698" fmla="*/ 983915 w 4662130"/>
              <a:gd name="connsiteY698" fmla="*/ 4293744 h 4644837"/>
              <a:gd name="connsiteX699" fmla="*/ 924668 w 4662130"/>
              <a:gd name="connsiteY699" fmla="*/ 4247277 h 4644837"/>
              <a:gd name="connsiteX700" fmla="*/ 897174 w 4662130"/>
              <a:gd name="connsiteY700" fmla="*/ 4248308 h 4644837"/>
              <a:gd name="connsiteX701" fmla="*/ 851739 w 4662130"/>
              <a:gd name="connsiteY701" fmla="*/ 4330918 h 4644837"/>
              <a:gd name="connsiteX702" fmla="*/ 908662 w 4662130"/>
              <a:gd name="connsiteY702" fmla="*/ 4381453 h 4644837"/>
              <a:gd name="connsiteX703" fmla="*/ 563500 w 4662130"/>
              <a:gd name="connsiteY703" fmla="*/ 4426243 h 4644837"/>
              <a:gd name="connsiteX704" fmla="*/ 590656 w 4662130"/>
              <a:gd name="connsiteY704" fmla="*/ 4425920 h 4644837"/>
              <a:gd name="connsiteX705" fmla="*/ 645099 w 4662130"/>
              <a:gd name="connsiteY705" fmla="*/ 4347440 h 4644837"/>
              <a:gd name="connsiteX706" fmla="*/ 592685 w 4662130"/>
              <a:gd name="connsiteY706" fmla="*/ 4293421 h 4644837"/>
              <a:gd name="connsiteX707" fmla="*/ 565529 w 4662130"/>
              <a:gd name="connsiteY707" fmla="*/ 4293744 h 4644837"/>
              <a:gd name="connsiteX708" fmla="*/ 511086 w 4662130"/>
              <a:gd name="connsiteY708" fmla="*/ 4372224 h 4644837"/>
              <a:gd name="connsiteX709" fmla="*/ 563500 w 4662130"/>
              <a:gd name="connsiteY709" fmla="*/ 4426243 h 4644837"/>
              <a:gd name="connsiteX710" fmla="*/ 246619 w 4662130"/>
              <a:gd name="connsiteY710" fmla="*/ 4442442 h 4644837"/>
              <a:gd name="connsiteX711" fmla="*/ 304446 w 4662130"/>
              <a:gd name="connsiteY711" fmla="*/ 4368093 h 4644837"/>
              <a:gd name="connsiteX712" fmla="*/ 230097 w 4662130"/>
              <a:gd name="connsiteY712" fmla="*/ 4306135 h 4644837"/>
              <a:gd name="connsiteX713" fmla="*/ 168140 w 4662130"/>
              <a:gd name="connsiteY713" fmla="*/ 4384615 h 4644837"/>
              <a:gd name="connsiteX714" fmla="*/ 246619 w 4662130"/>
              <a:gd name="connsiteY714" fmla="*/ 4442442 h 4644837"/>
              <a:gd name="connsiteX715" fmla="*/ 1444853 w 4662130"/>
              <a:gd name="connsiteY715" fmla="*/ 4468257 h 4644837"/>
              <a:gd name="connsiteX716" fmla="*/ 1469249 w 4662130"/>
              <a:gd name="connsiteY716" fmla="*/ 4467225 h 4644837"/>
              <a:gd name="connsiteX717" fmla="*/ 1510554 w 4662130"/>
              <a:gd name="connsiteY717" fmla="*/ 4392876 h 4644837"/>
              <a:gd name="connsiteX718" fmla="*/ 1460600 w 4662130"/>
              <a:gd name="connsiteY718" fmla="*/ 4346408 h 4644837"/>
              <a:gd name="connsiteX719" fmla="*/ 1436205 w 4662130"/>
              <a:gd name="connsiteY719" fmla="*/ 4347440 h 4644837"/>
              <a:gd name="connsiteX720" fmla="*/ 1394900 w 4662130"/>
              <a:gd name="connsiteY720" fmla="*/ 4421789 h 4644837"/>
              <a:gd name="connsiteX721" fmla="*/ 1444853 w 4662130"/>
              <a:gd name="connsiteY721" fmla="*/ 4468257 h 4644837"/>
              <a:gd name="connsiteX722" fmla="*/ 1103699 w 4662130"/>
              <a:gd name="connsiteY722" fmla="*/ 4558096 h 4644837"/>
              <a:gd name="connsiteX723" fmla="*/ 1153266 w 4662130"/>
              <a:gd name="connsiteY723" fmla="*/ 4487878 h 4644837"/>
              <a:gd name="connsiteX724" fmla="*/ 1083047 w 4662130"/>
              <a:gd name="connsiteY724" fmla="*/ 4434181 h 4644837"/>
              <a:gd name="connsiteX725" fmla="*/ 1033481 w 4662130"/>
              <a:gd name="connsiteY725" fmla="*/ 4508531 h 4644837"/>
              <a:gd name="connsiteX726" fmla="*/ 1103699 w 4662130"/>
              <a:gd name="connsiteY726" fmla="*/ 4558096 h 4644837"/>
              <a:gd name="connsiteX727" fmla="*/ 736084 w 4662130"/>
              <a:gd name="connsiteY727" fmla="*/ 4615923 h 4644837"/>
              <a:gd name="connsiteX728" fmla="*/ 793911 w 4662130"/>
              <a:gd name="connsiteY728" fmla="*/ 4549835 h 4644837"/>
              <a:gd name="connsiteX729" fmla="*/ 727823 w 4662130"/>
              <a:gd name="connsiteY729" fmla="*/ 4492008 h 4644837"/>
              <a:gd name="connsiteX730" fmla="*/ 669997 w 4662130"/>
              <a:gd name="connsiteY730" fmla="*/ 4562227 h 4644837"/>
              <a:gd name="connsiteX731" fmla="*/ 736084 w 4662130"/>
              <a:gd name="connsiteY731" fmla="*/ 4615923 h 4644837"/>
              <a:gd name="connsiteX732" fmla="*/ 0 w 4662130"/>
              <a:gd name="connsiteY732" fmla="*/ 4639882 h 4644837"/>
              <a:gd name="connsiteX733" fmla="*/ 14228 w 4662130"/>
              <a:gd name="connsiteY733" fmla="*/ 4638641 h 4644837"/>
              <a:gd name="connsiteX734" fmla="*/ 56637 w 4662130"/>
              <a:gd name="connsiteY734" fmla="*/ 4582880 h 4644837"/>
              <a:gd name="connsiteX735" fmla="*/ 24105 w 4662130"/>
              <a:gd name="connsiteY735" fmla="*/ 4524214 h 4644837"/>
              <a:gd name="connsiteX736" fmla="*/ 0 w 4662130"/>
              <a:gd name="connsiteY736" fmla="*/ 4517143 h 4644837"/>
              <a:gd name="connsiteX737" fmla="*/ 362273 w 4662130"/>
              <a:gd name="connsiteY737" fmla="*/ 4644837 h 4644837"/>
              <a:gd name="connsiteX738" fmla="*/ 424231 w 4662130"/>
              <a:gd name="connsiteY738" fmla="*/ 4582880 h 4644837"/>
              <a:gd name="connsiteX739" fmla="*/ 362273 w 4662130"/>
              <a:gd name="connsiteY739" fmla="*/ 4520922 h 4644837"/>
              <a:gd name="connsiteX740" fmla="*/ 300315 w 4662130"/>
              <a:gd name="connsiteY740" fmla="*/ 4582880 h 4644837"/>
              <a:gd name="connsiteX741" fmla="*/ 362273 w 4662130"/>
              <a:gd name="connsiteY741" fmla="*/ 4644837 h 464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</a:cxnLst>
            <a:rect l="l" t="t" r="r" b="b"/>
            <a:pathLst>
              <a:path w="4662130" h="4644837">
                <a:moveTo>
                  <a:pt x="4380371" y="24867"/>
                </a:moveTo>
                <a:cubicBezTo>
                  <a:pt x="4389798" y="22802"/>
                  <a:pt x="4398439" y="19188"/>
                  <a:pt x="4406033" y="14347"/>
                </a:cubicBezTo>
                <a:lnTo>
                  <a:pt x="4421583" y="0"/>
                </a:lnTo>
                <a:lnTo>
                  <a:pt x="4318712" y="0"/>
                </a:lnTo>
                <a:lnTo>
                  <a:pt x="4329574" y="11443"/>
                </a:lnTo>
                <a:cubicBezTo>
                  <a:pt x="4343713" y="21769"/>
                  <a:pt x="4361519" y="26932"/>
                  <a:pt x="4380371" y="24867"/>
                </a:cubicBezTo>
                <a:close/>
                <a:moveTo>
                  <a:pt x="4604303" y="53781"/>
                </a:moveTo>
                <a:cubicBezTo>
                  <a:pt x="4629086" y="53781"/>
                  <a:pt x="4649222" y="37518"/>
                  <a:pt x="4657742" y="15446"/>
                </a:cubicBezTo>
                <a:lnTo>
                  <a:pt x="4660611" y="0"/>
                </a:lnTo>
                <a:lnTo>
                  <a:pt x="4543887" y="0"/>
                </a:lnTo>
                <a:lnTo>
                  <a:pt x="4546798" y="15446"/>
                </a:lnTo>
                <a:cubicBezTo>
                  <a:pt x="4555511" y="37518"/>
                  <a:pt x="4576422" y="53781"/>
                  <a:pt x="4604303" y="53781"/>
                </a:cubicBezTo>
                <a:close/>
                <a:moveTo>
                  <a:pt x="3770716" y="182279"/>
                </a:moveTo>
                <a:cubicBezTo>
                  <a:pt x="3784398" y="184925"/>
                  <a:pt x="3798855" y="184925"/>
                  <a:pt x="3813312" y="181827"/>
                </a:cubicBezTo>
                <a:cubicBezTo>
                  <a:pt x="3867008" y="173566"/>
                  <a:pt x="3904183" y="115739"/>
                  <a:pt x="3895922" y="62041"/>
                </a:cubicBezTo>
                <a:cubicBezTo>
                  <a:pt x="3891275" y="40356"/>
                  <a:pt x="3880820" y="21576"/>
                  <a:pt x="3866516" y="7224"/>
                </a:cubicBezTo>
                <a:lnTo>
                  <a:pt x="3856854" y="0"/>
                </a:lnTo>
                <a:lnTo>
                  <a:pt x="3726962" y="0"/>
                </a:lnTo>
                <a:lnTo>
                  <a:pt x="3704370" y="22286"/>
                </a:lnTo>
                <a:cubicBezTo>
                  <a:pt x="3689397" y="44488"/>
                  <a:pt x="3683201" y="72368"/>
                  <a:pt x="3689397" y="99216"/>
                </a:cubicBezTo>
                <a:cubicBezTo>
                  <a:pt x="3695592" y="142587"/>
                  <a:pt x="3729669" y="174340"/>
                  <a:pt x="3770716" y="182279"/>
                </a:cubicBezTo>
                <a:close/>
                <a:moveTo>
                  <a:pt x="4048751" y="219003"/>
                </a:moveTo>
                <a:cubicBezTo>
                  <a:pt x="4052881" y="219003"/>
                  <a:pt x="4052881" y="219003"/>
                  <a:pt x="4057012" y="219003"/>
                </a:cubicBezTo>
                <a:cubicBezTo>
                  <a:pt x="4061142" y="219003"/>
                  <a:pt x="4061142" y="219003"/>
                  <a:pt x="4065273" y="219003"/>
                </a:cubicBezTo>
                <a:cubicBezTo>
                  <a:pt x="4065273" y="219003"/>
                  <a:pt x="4069403" y="219003"/>
                  <a:pt x="4069403" y="219003"/>
                </a:cubicBezTo>
                <a:cubicBezTo>
                  <a:pt x="4069403" y="219003"/>
                  <a:pt x="4073534" y="219003"/>
                  <a:pt x="4073534" y="219003"/>
                </a:cubicBezTo>
                <a:cubicBezTo>
                  <a:pt x="4077664" y="219003"/>
                  <a:pt x="4077664" y="219003"/>
                  <a:pt x="4081795" y="219003"/>
                </a:cubicBezTo>
                <a:cubicBezTo>
                  <a:pt x="4081795" y="219003"/>
                  <a:pt x="4081795" y="219003"/>
                  <a:pt x="4085925" y="219003"/>
                </a:cubicBezTo>
                <a:cubicBezTo>
                  <a:pt x="4085925" y="219003"/>
                  <a:pt x="4085925" y="219003"/>
                  <a:pt x="4090056" y="219003"/>
                </a:cubicBezTo>
                <a:cubicBezTo>
                  <a:pt x="4094186" y="219003"/>
                  <a:pt x="4094186" y="214872"/>
                  <a:pt x="4098317" y="214872"/>
                </a:cubicBezTo>
                <a:cubicBezTo>
                  <a:pt x="4102447" y="214872"/>
                  <a:pt x="4102447" y="214872"/>
                  <a:pt x="4106578" y="210745"/>
                </a:cubicBezTo>
                <a:cubicBezTo>
                  <a:pt x="4106578" y="210745"/>
                  <a:pt x="4110708" y="210745"/>
                  <a:pt x="4114839" y="206610"/>
                </a:cubicBezTo>
                <a:cubicBezTo>
                  <a:pt x="4114839" y="206610"/>
                  <a:pt x="4118969" y="206610"/>
                  <a:pt x="4118969" y="202480"/>
                </a:cubicBezTo>
                <a:cubicBezTo>
                  <a:pt x="4123100" y="202480"/>
                  <a:pt x="4123100" y="198350"/>
                  <a:pt x="4127230" y="198350"/>
                </a:cubicBezTo>
                <a:cubicBezTo>
                  <a:pt x="4127230" y="194219"/>
                  <a:pt x="4131361" y="194219"/>
                  <a:pt x="4131361" y="194219"/>
                </a:cubicBezTo>
                <a:cubicBezTo>
                  <a:pt x="4135491" y="190089"/>
                  <a:pt x="4135491" y="185958"/>
                  <a:pt x="4139622" y="185958"/>
                </a:cubicBezTo>
                <a:cubicBezTo>
                  <a:pt x="4139622" y="181827"/>
                  <a:pt x="4139622" y="181827"/>
                  <a:pt x="4139622" y="181827"/>
                </a:cubicBezTo>
                <a:cubicBezTo>
                  <a:pt x="4143752" y="177697"/>
                  <a:pt x="4143752" y="173566"/>
                  <a:pt x="4147883" y="169436"/>
                </a:cubicBezTo>
                <a:cubicBezTo>
                  <a:pt x="4147883" y="169436"/>
                  <a:pt x="4147883" y="165304"/>
                  <a:pt x="4147883" y="165304"/>
                </a:cubicBezTo>
                <a:cubicBezTo>
                  <a:pt x="4152013" y="161175"/>
                  <a:pt x="4152013" y="157044"/>
                  <a:pt x="4152013" y="152914"/>
                </a:cubicBezTo>
                <a:cubicBezTo>
                  <a:pt x="4152013" y="152914"/>
                  <a:pt x="4152013" y="148783"/>
                  <a:pt x="4152013" y="148783"/>
                </a:cubicBezTo>
                <a:cubicBezTo>
                  <a:pt x="4156144" y="144653"/>
                  <a:pt x="4156144" y="140521"/>
                  <a:pt x="4156144" y="132260"/>
                </a:cubicBezTo>
                <a:cubicBezTo>
                  <a:pt x="4156144" y="128131"/>
                  <a:pt x="4156144" y="124000"/>
                  <a:pt x="4152013" y="119868"/>
                </a:cubicBezTo>
                <a:cubicBezTo>
                  <a:pt x="4152013" y="115742"/>
                  <a:pt x="4152013" y="111610"/>
                  <a:pt x="4152013" y="111610"/>
                </a:cubicBezTo>
                <a:cubicBezTo>
                  <a:pt x="4152013" y="107479"/>
                  <a:pt x="4147883" y="103347"/>
                  <a:pt x="4147883" y="103347"/>
                </a:cubicBezTo>
                <a:cubicBezTo>
                  <a:pt x="4147883" y="99218"/>
                  <a:pt x="4147883" y="95086"/>
                  <a:pt x="4143752" y="95086"/>
                </a:cubicBezTo>
                <a:cubicBezTo>
                  <a:pt x="4143752" y="90956"/>
                  <a:pt x="4143752" y="90956"/>
                  <a:pt x="4139622" y="86824"/>
                </a:cubicBezTo>
                <a:cubicBezTo>
                  <a:pt x="4139622" y="82694"/>
                  <a:pt x="4135491" y="82694"/>
                  <a:pt x="4135491" y="78563"/>
                </a:cubicBezTo>
                <a:cubicBezTo>
                  <a:pt x="4131361" y="78563"/>
                  <a:pt x="4131361" y="74434"/>
                  <a:pt x="4131361" y="74434"/>
                </a:cubicBezTo>
                <a:cubicBezTo>
                  <a:pt x="4127230" y="70302"/>
                  <a:pt x="4127230" y="70302"/>
                  <a:pt x="4123100" y="66173"/>
                </a:cubicBezTo>
                <a:cubicBezTo>
                  <a:pt x="4123100" y="66173"/>
                  <a:pt x="4118969" y="66173"/>
                  <a:pt x="4118969" y="62042"/>
                </a:cubicBezTo>
                <a:cubicBezTo>
                  <a:pt x="4114839" y="62042"/>
                  <a:pt x="4110708" y="57912"/>
                  <a:pt x="4110708" y="57912"/>
                </a:cubicBezTo>
                <a:cubicBezTo>
                  <a:pt x="4106578" y="57912"/>
                  <a:pt x="4106578" y="57912"/>
                  <a:pt x="4102447" y="53781"/>
                </a:cubicBezTo>
                <a:cubicBezTo>
                  <a:pt x="4102447" y="53781"/>
                  <a:pt x="4098317" y="53781"/>
                  <a:pt x="4094186" y="53781"/>
                </a:cubicBezTo>
                <a:cubicBezTo>
                  <a:pt x="4090056" y="49651"/>
                  <a:pt x="4090056" y="49651"/>
                  <a:pt x="4085925" y="49651"/>
                </a:cubicBezTo>
                <a:cubicBezTo>
                  <a:pt x="4085925" y="49651"/>
                  <a:pt x="4081795" y="49651"/>
                  <a:pt x="4077664" y="49651"/>
                </a:cubicBezTo>
                <a:cubicBezTo>
                  <a:pt x="4077664" y="49651"/>
                  <a:pt x="4073534" y="45520"/>
                  <a:pt x="4069403" y="45520"/>
                </a:cubicBezTo>
                <a:cubicBezTo>
                  <a:pt x="4069403" y="45520"/>
                  <a:pt x="4069403" y="45520"/>
                  <a:pt x="4065273" y="45520"/>
                </a:cubicBezTo>
                <a:cubicBezTo>
                  <a:pt x="4065273" y="45520"/>
                  <a:pt x="4065273" y="49651"/>
                  <a:pt x="4061142" y="49651"/>
                </a:cubicBezTo>
                <a:cubicBezTo>
                  <a:pt x="4061142" y="49651"/>
                  <a:pt x="4057012" y="49651"/>
                  <a:pt x="4057012" y="49651"/>
                </a:cubicBezTo>
                <a:cubicBezTo>
                  <a:pt x="4052881" y="49651"/>
                  <a:pt x="4052881" y="49651"/>
                  <a:pt x="4052881" y="49651"/>
                </a:cubicBezTo>
                <a:cubicBezTo>
                  <a:pt x="4048751" y="49651"/>
                  <a:pt x="4048751" y="49651"/>
                  <a:pt x="4044620" y="49651"/>
                </a:cubicBezTo>
                <a:cubicBezTo>
                  <a:pt x="4040490" y="53781"/>
                  <a:pt x="4036359" y="53781"/>
                  <a:pt x="4036359" y="53781"/>
                </a:cubicBezTo>
                <a:cubicBezTo>
                  <a:pt x="4032229" y="53781"/>
                  <a:pt x="4032229" y="53781"/>
                  <a:pt x="4032229" y="57912"/>
                </a:cubicBezTo>
                <a:cubicBezTo>
                  <a:pt x="4028098" y="57912"/>
                  <a:pt x="4023968" y="57912"/>
                  <a:pt x="4019837" y="62042"/>
                </a:cubicBezTo>
                <a:cubicBezTo>
                  <a:pt x="4019837" y="62042"/>
                  <a:pt x="4019837" y="62042"/>
                  <a:pt x="4015707" y="66173"/>
                </a:cubicBezTo>
                <a:cubicBezTo>
                  <a:pt x="4011576" y="66173"/>
                  <a:pt x="4011576" y="70302"/>
                  <a:pt x="4007446" y="74434"/>
                </a:cubicBezTo>
                <a:cubicBezTo>
                  <a:pt x="4007446" y="74434"/>
                  <a:pt x="4003315" y="74434"/>
                  <a:pt x="4003315" y="74434"/>
                </a:cubicBezTo>
                <a:cubicBezTo>
                  <a:pt x="4003315" y="78563"/>
                  <a:pt x="3999185" y="82694"/>
                  <a:pt x="3995054" y="86824"/>
                </a:cubicBezTo>
                <a:cubicBezTo>
                  <a:pt x="3995054" y="86824"/>
                  <a:pt x="3995054" y="86824"/>
                  <a:pt x="3995054" y="90956"/>
                </a:cubicBezTo>
                <a:cubicBezTo>
                  <a:pt x="3990924" y="90956"/>
                  <a:pt x="3990924" y="95086"/>
                  <a:pt x="3986793" y="99218"/>
                </a:cubicBezTo>
                <a:cubicBezTo>
                  <a:pt x="3986793" y="103347"/>
                  <a:pt x="3986793" y="103347"/>
                  <a:pt x="3986793" y="107479"/>
                </a:cubicBezTo>
                <a:cubicBezTo>
                  <a:pt x="3986793" y="107479"/>
                  <a:pt x="3982663" y="111610"/>
                  <a:pt x="3982663" y="115742"/>
                </a:cubicBezTo>
                <a:cubicBezTo>
                  <a:pt x="3982663" y="115742"/>
                  <a:pt x="3982663" y="119868"/>
                  <a:pt x="3982663" y="124000"/>
                </a:cubicBezTo>
                <a:cubicBezTo>
                  <a:pt x="3982663" y="124000"/>
                  <a:pt x="3982663" y="128131"/>
                  <a:pt x="3982663" y="132260"/>
                </a:cubicBezTo>
                <a:cubicBezTo>
                  <a:pt x="3982663" y="132260"/>
                  <a:pt x="3982663" y="132260"/>
                  <a:pt x="3982663" y="136390"/>
                </a:cubicBezTo>
                <a:cubicBezTo>
                  <a:pt x="3982663" y="136390"/>
                  <a:pt x="3982663" y="140521"/>
                  <a:pt x="3982663" y="140521"/>
                </a:cubicBezTo>
                <a:cubicBezTo>
                  <a:pt x="3982663" y="144653"/>
                  <a:pt x="3982663" y="144653"/>
                  <a:pt x="3982663" y="148783"/>
                </a:cubicBezTo>
                <a:cubicBezTo>
                  <a:pt x="3982663" y="152914"/>
                  <a:pt x="3982663" y="157044"/>
                  <a:pt x="3986793" y="157044"/>
                </a:cubicBezTo>
                <a:cubicBezTo>
                  <a:pt x="3986793" y="161175"/>
                  <a:pt x="3986793" y="165304"/>
                  <a:pt x="3986793" y="165304"/>
                </a:cubicBezTo>
                <a:cubicBezTo>
                  <a:pt x="3986793" y="169436"/>
                  <a:pt x="3990924" y="169436"/>
                  <a:pt x="3990924" y="173566"/>
                </a:cubicBezTo>
                <a:cubicBezTo>
                  <a:pt x="3990924" y="177697"/>
                  <a:pt x="3995054" y="177697"/>
                  <a:pt x="3995054" y="181827"/>
                </a:cubicBezTo>
                <a:cubicBezTo>
                  <a:pt x="3995054" y="181827"/>
                  <a:pt x="3999185" y="185958"/>
                  <a:pt x="3999185" y="185958"/>
                </a:cubicBezTo>
                <a:cubicBezTo>
                  <a:pt x="4003315" y="190089"/>
                  <a:pt x="4003315" y="190089"/>
                  <a:pt x="4007446" y="194219"/>
                </a:cubicBezTo>
                <a:cubicBezTo>
                  <a:pt x="4007446" y="194219"/>
                  <a:pt x="4007446" y="198350"/>
                  <a:pt x="4011576" y="198350"/>
                </a:cubicBezTo>
                <a:cubicBezTo>
                  <a:pt x="4011576" y="202480"/>
                  <a:pt x="4015707" y="202480"/>
                  <a:pt x="4019837" y="206610"/>
                </a:cubicBezTo>
                <a:cubicBezTo>
                  <a:pt x="4019837" y="206610"/>
                  <a:pt x="4023968" y="206610"/>
                  <a:pt x="4023968" y="206610"/>
                </a:cubicBezTo>
                <a:cubicBezTo>
                  <a:pt x="4028098" y="210745"/>
                  <a:pt x="4028098" y="210745"/>
                  <a:pt x="4032229" y="214872"/>
                </a:cubicBezTo>
                <a:cubicBezTo>
                  <a:pt x="4036359" y="214872"/>
                  <a:pt x="4036359" y="214872"/>
                  <a:pt x="4040490" y="214872"/>
                </a:cubicBezTo>
                <a:cubicBezTo>
                  <a:pt x="4044620" y="214872"/>
                  <a:pt x="4044620" y="219003"/>
                  <a:pt x="4048751" y="219003"/>
                </a:cubicBezTo>
                <a:close/>
                <a:moveTo>
                  <a:pt x="3527313" y="297480"/>
                </a:moveTo>
                <a:cubicBezTo>
                  <a:pt x="3585697" y="293351"/>
                  <a:pt x="3631570" y="243786"/>
                  <a:pt x="3627399" y="185958"/>
                </a:cubicBezTo>
                <a:cubicBezTo>
                  <a:pt x="3623229" y="128131"/>
                  <a:pt x="3573186" y="86824"/>
                  <a:pt x="3514803" y="86824"/>
                </a:cubicBezTo>
                <a:cubicBezTo>
                  <a:pt x="3456419" y="90956"/>
                  <a:pt x="3414717" y="140521"/>
                  <a:pt x="3414717" y="198350"/>
                </a:cubicBezTo>
                <a:cubicBezTo>
                  <a:pt x="3418887" y="256175"/>
                  <a:pt x="3468930" y="301610"/>
                  <a:pt x="3527313" y="297480"/>
                </a:cubicBezTo>
                <a:close/>
                <a:moveTo>
                  <a:pt x="4385386" y="342918"/>
                </a:moveTo>
                <a:cubicBezTo>
                  <a:pt x="4422561" y="342918"/>
                  <a:pt x="4451474" y="314003"/>
                  <a:pt x="4451474" y="276829"/>
                </a:cubicBezTo>
                <a:cubicBezTo>
                  <a:pt x="4451474" y="239654"/>
                  <a:pt x="4422561" y="206610"/>
                  <a:pt x="4385386" y="206610"/>
                </a:cubicBezTo>
                <a:cubicBezTo>
                  <a:pt x="4348212" y="210745"/>
                  <a:pt x="4315167" y="239654"/>
                  <a:pt x="4315167" y="276829"/>
                </a:cubicBezTo>
                <a:cubicBezTo>
                  <a:pt x="4315167" y="314003"/>
                  <a:pt x="4348212" y="347047"/>
                  <a:pt x="4385386" y="342918"/>
                </a:cubicBezTo>
                <a:close/>
                <a:moveTo>
                  <a:pt x="4596042" y="421395"/>
                </a:moveTo>
                <a:cubicBezTo>
                  <a:pt x="4629086" y="425526"/>
                  <a:pt x="4657999" y="396612"/>
                  <a:pt x="4662130" y="363568"/>
                </a:cubicBezTo>
                <a:cubicBezTo>
                  <a:pt x="4662130" y="330524"/>
                  <a:pt x="4637347" y="301610"/>
                  <a:pt x="4604303" y="297480"/>
                </a:cubicBezTo>
                <a:cubicBezTo>
                  <a:pt x="4571259" y="297480"/>
                  <a:pt x="4542345" y="322263"/>
                  <a:pt x="4538215" y="355307"/>
                </a:cubicBezTo>
                <a:cubicBezTo>
                  <a:pt x="4538215" y="388351"/>
                  <a:pt x="4562998" y="417265"/>
                  <a:pt x="4596042" y="421395"/>
                </a:cubicBezTo>
                <a:close/>
                <a:moveTo>
                  <a:pt x="3805051" y="470963"/>
                </a:moveTo>
                <a:cubicBezTo>
                  <a:pt x="3862878" y="466832"/>
                  <a:pt x="3908314" y="417266"/>
                  <a:pt x="3904183" y="359439"/>
                </a:cubicBezTo>
                <a:cubicBezTo>
                  <a:pt x="3895922" y="301610"/>
                  <a:pt x="3846356" y="256175"/>
                  <a:pt x="3788529" y="260307"/>
                </a:cubicBezTo>
                <a:cubicBezTo>
                  <a:pt x="3730702" y="264437"/>
                  <a:pt x="3689397" y="314003"/>
                  <a:pt x="3693527" y="371830"/>
                </a:cubicBezTo>
                <a:cubicBezTo>
                  <a:pt x="3697658" y="429657"/>
                  <a:pt x="3747224" y="475093"/>
                  <a:pt x="3805051" y="470963"/>
                </a:cubicBezTo>
                <a:close/>
                <a:moveTo>
                  <a:pt x="4069403" y="524659"/>
                </a:moveTo>
                <a:cubicBezTo>
                  <a:pt x="4114839" y="520529"/>
                  <a:pt x="4152013" y="479224"/>
                  <a:pt x="4147883" y="429657"/>
                </a:cubicBezTo>
                <a:cubicBezTo>
                  <a:pt x="4143752" y="384221"/>
                  <a:pt x="4102447" y="347047"/>
                  <a:pt x="4057012" y="351182"/>
                </a:cubicBezTo>
                <a:cubicBezTo>
                  <a:pt x="4007446" y="355314"/>
                  <a:pt x="3970271" y="396613"/>
                  <a:pt x="3974402" y="442050"/>
                </a:cubicBezTo>
                <a:cubicBezTo>
                  <a:pt x="3978532" y="491615"/>
                  <a:pt x="4019837" y="528790"/>
                  <a:pt x="4069403" y="524659"/>
                </a:cubicBezTo>
                <a:close/>
                <a:moveTo>
                  <a:pt x="3485929" y="611398"/>
                </a:moveTo>
                <a:cubicBezTo>
                  <a:pt x="3544313" y="615530"/>
                  <a:pt x="3594355" y="570095"/>
                  <a:pt x="3598526" y="512268"/>
                </a:cubicBezTo>
                <a:cubicBezTo>
                  <a:pt x="3598526" y="454439"/>
                  <a:pt x="3552653" y="404874"/>
                  <a:pt x="3494269" y="400745"/>
                </a:cubicBezTo>
                <a:cubicBezTo>
                  <a:pt x="3435886" y="400745"/>
                  <a:pt x="3385843" y="446181"/>
                  <a:pt x="3385843" y="504005"/>
                </a:cubicBezTo>
                <a:cubicBezTo>
                  <a:pt x="3381673" y="561834"/>
                  <a:pt x="3427546" y="611398"/>
                  <a:pt x="3485929" y="611398"/>
                </a:cubicBezTo>
                <a:close/>
                <a:moveTo>
                  <a:pt x="4355472" y="640312"/>
                </a:moveTo>
                <a:cubicBezTo>
                  <a:pt x="4393210" y="640312"/>
                  <a:pt x="4422562" y="607268"/>
                  <a:pt x="4422562" y="570093"/>
                </a:cubicBezTo>
                <a:cubicBezTo>
                  <a:pt x="4422562" y="532919"/>
                  <a:pt x="4393210" y="504005"/>
                  <a:pt x="4351279" y="504005"/>
                </a:cubicBezTo>
                <a:cubicBezTo>
                  <a:pt x="4313541" y="504005"/>
                  <a:pt x="4284189" y="537049"/>
                  <a:pt x="4284189" y="574224"/>
                </a:cubicBezTo>
                <a:cubicBezTo>
                  <a:pt x="4284189" y="611398"/>
                  <a:pt x="4317734" y="640312"/>
                  <a:pt x="4355472" y="640312"/>
                </a:cubicBezTo>
                <a:close/>
                <a:moveTo>
                  <a:pt x="3759615" y="743576"/>
                </a:moveTo>
                <a:cubicBezTo>
                  <a:pt x="3817442" y="739445"/>
                  <a:pt x="3862878" y="689878"/>
                  <a:pt x="3862878" y="632054"/>
                </a:cubicBezTo>
                <a:cubicBezTo>
                  <a:pt x="3858747" y="574225"/>
                  <a:pt x="3809181" y="528790"/>
                  <a:pt x="3751354" y="532920"/>
                </a:cubicBezTo>
                <a:cubicBezTo>
                  <a:pt x="3693527" y="537051"/>
                  <a:pt x="3648092" y="586615"/>
                  <a:pt x="3652222" y="644444"/>
                </a:cubicBezTo>
                <a:cubicBezTo>
                  <a:pt x="3652222" y="702271"/>
                  <a:pt x="3701788" y="747705"/>
                  <a:pt x="3759615" y="743576"/>
                </a:cubicBezTo>
                <a:close/>
                <a:moveTo>
                  <a:pt x="4562998" y="782750"/>
                </a:moveTo>
                <a:cubicBezTo>
                  <a:pt x="4596042" y="786946"/>
                  <a:pt x="4629086" y="761775"/>
                  <a:pt x="4633216" y="728214"/>
                </a:cubicBezTo>
                <a:cubicBezTo>
                  <a:pt x="4637347" y="694654"/>
                  <a:pt x="4616694" y="661093"/>
                  <a:pt x="4583650" y="656898"/>
                </a:cubicBezTo>
                <a:cubicBezTo>
                  <a:pt x="4550606" y="652704"/>
                  <a:pt x="4517562" y="673679"/>
                  <a:pt x="4513432" y="707239"/>
                </a:cubicBezTo>
                <a:cubicBezTo>
                  <a:pt x="4505171" y="744995"/>
                  <a:pt x="4529954" y="774360"/>
                  <a:pt x="4562998" y="782750"/>
                </a:cubicBezTo>
                <a:close/>
                <a:moveTo>
                  <a:pt x="4032229" y="828251"/>
                </a:moveTo>
                <a:cubicBezTo>
                  <a:pt x="4077664" y="828251"/>
                  <a:pt x="4118969" y="790634"/>
                  <a:pt x="4118969" y="740477"/>
                </a:cubicBezTo>
                <a:cubicBezTo>
                  <a:pt x="4118969" y="690320"/>
                  <a:pt x="4081795" y="652704"/>
                  <a:pt x="4032229" y="652704"/>
                </a:cubicBezTo>
                <a:cubicBezTo>
                  <a:pt x="3986793" y="652704"/>
                  <a:pt x="3945488" y="690320"/>
                  <a:pt x="3945488" y="740477"/>
                </a:cubicBezTo>
                <a:cubicBezTo>
                  <a:pt x="3945488" y="786454"/>
                  <a:pt x="3982663" y="828251"/>
                  <a:pt x="4032229" y="828251"/>
                </a:cubicBezTo>
                <a:close/>
                <a:moveTo>
                  <a:pt x="3444566" y="886006"/>
                </a:moveTo>
                <a:cubicBezTo>
                  <a:pt x="3498769" y="894343"/>
                  <a:pt x="3552973" y="852653"/>
                  <a:pt x="3561312" y="794289"/>
                </a:cubicBezTo>
                <a:cubicBezTo>
                  <a:pt x="3565482" y="735926"/>
                  <a:pt x="3523786" y="681733"/>
                  <a:pt x="3465414" y="677565"/>
                </a:cubicBezTo>
                <a:cubicBezTo>
                  <a:pt x="3411210" y="669227"/>
                  <a:pt x="3357007" y="710914"/>
                  <a:pt x="3348668" y="769277"/>
                </a:cubicBezTo>
                <a:cubicBezTo>
                  <a:pt x="3344499" y="827639"/>
                  <a:pt x="3386193" y="881833"/>
                  <a:pt x="3444566" y="886006"/>
                </a:cubicBezTo>
                <a:close/>
                <a:moveTo>
                  <a:pt x="4305814" y="981078"/>
                </a:moveTo>
                <a:cubicBezTo>
                  <a:pt x="4343535" y="981078"/>
                  <a:pt x="4377065" y="956295"/>
                  <a:pt x="4381257" y="914991"/>
                </a:cubicBezTo>
                <a:cubicBezTo>
                  <a:pt x="4381257" y="877815"/>
                  <a:pt x="4351918" y="844771"/>
                  <a:pt x="4314196" y="844771"/>
                </a:cubicBezTo>
                <a:cubicBezTo>
                  <a:pt x="4276475" y="840641"/>
                  <a:pt x="4242944" y="869554"/>
                  <a:pt x="4242944" y="906729"/>
                </a:cubicBezTo>
                <a:cubicBezTo>
                  <a:pt x="4238754" y="943904"/>
                  <a:pt x="4268093" y="976948"/>
                  <a:pt x="4305814" y="981078"/>
                </a:cubicBezTo>
                <a:close/>
                <a:moveTo>
                  <a:pt x="3705919" y="1038905"/>
                </a:moveTo>
                <a:cubicBezTo>
                  <a:pt x="3763746" y="1043036"/>
                  <a:pt x="3813312" y="997600"/>
                  <a:pt x="3813312" y="939777"/>
                </a:cubicBezTo>
                <a:cubicBezTo>
                  <a:pt x="3813312" y="881950"/>
                  <a:pt x="3767876" y="832380"/>
                  <a:pt x="3710049" y="828249"/>
                </a:cubicBezTo>
                <a:cubicBezTo>
                  <a:pt x="3652222" y="828249"/>
                  <a:pt x="3606787" y="873688"/>
                  <a:pt x="3602656" y="931517"/>
                </a:cubicBezTo>
                <a:cubicBezTo>
                  <a:pt x="3602656" y="989339"/>
                  <a:pt x="3648092" y="1038905"/>
                  <a:pt x="3705919" y="1038905"/>
                </a:cubicBezTo>
                <a:close/>
                <a:moveTo>
                  <a:pt x="4505171" y="1104993"/>
                </a:moveTo>
                <a:cubicBezTo>
                  <a:pt x="4538215" y="1109124"/>
                  <a:pt x="4571259" y="1088471"/>
                  <a:pt x="4579520" y="1055427"/>
                </a:cubicBezTo>
                <a:cubicBezTo>
                  <a:pt x="4587781" y="1022383"/>
                  <a:pt x="4567128" y="989339"/>
                  <a:pt x="4534084" y="985209"/>
                </a:cubicBezTo>
                <a:cubicBezTo>
                  <a:pt x="4525823" y="983144"/>
                  <a:pt x="4517562" y="982885"/>
                  <a:pt x="4509689" y="984176"/>
                </a:cubicBezTo>
                <a:cubicBezTo>
                  <a:pt x="4486068" y="988049"/>
                  <a:pt x="4465932" y="1005861"/>
                  <a:pt x="4459735" y="1030644"/>
                </a:cubicBezTo>
                <a:cubicBezTo>
                  <a:pt x="4451474" y="1063688"/>
                  <a:pt x="4472127" y="1096732"/>
                  <a:pt x="4505171" y="1104993"/>
                </a:cubicBezTo>
                <a:close/>
                <a:moveTo>
                  <a:pt x="3970271" y="1125646"/>
                </a:moveTo>
                <a:cubicBezTo>
                  <a:pt x="4019837" y="1129776"/>
                  <a:pt x="4061142" y="1096732"/>
                  <a:pt x="4065273" y="1047166"/>
                </a:cubicBezTo>
                <a:cubicBezTo>
                  <a:pt x="4069403" y="997600"/>
                  <a:pt x="4036359" y="956295"/>
                  <a:pt x="3986793" y="952165"/>
                </a:cubicBezTo>
                <a:cubicBezTo>
                  <a:pt x="3937227" y="948034"/>
                  <a:pt x="3895922" y="985209"/>
                  <a:pt x="3891792" y="1030644"/>
                </a:cubicBezTo>
                <a:cubicBezTo>
                  <a:pt x="3887661" y="1080210"/>
                  <a:pt x="3924836" y="1121515"/>
                  <a:pt x="3970271" y="1125646"/>
                </a:cubicBezTo>
                <a:close/>
                <a:moveTo>
                  <a:pt x="3415427" y="1155076"/>
                </a:moveTo>
                <a:cubicBezTo>
                  <a:pt x="3455506" y="1147331"/>
                  <a:pt x="3488034" y="1116352"/>
                  <a:pt x="3497328" y="1076080"/>
                </a:cubicBezTo>
                <a:cubicBezTo>
                  <a:pt x="3509719" y="1018253"/>
                  <a:pt x="3472545" y="960426"/>
                  <a:pt x="3414717" y="948034"/>
                </a:cubicBezTo>
                <a:cubicBezTo>
                  <a:pt x="3361021" y="939777"/>
                  <a:pt x="3303194" y="976948"/>
                  <a:pt x="3290802" y="1030644"/>
                </a:cubicBezTo>
                <a:cubicBezTo>
                  <a:pt x="3282541" y="1088471"/>
                  <a:pt x="3315585" y="1146298"/>
                  <a:pt x="3373412" y="1154559"/>
                </a:cubicBezTo>
                <a:cubicBezTo>
                  <a:pt x="3387869" y="1157657"/>
                  <a:pt x="3402068" y="1157657"/>
                  <a:pt x="3415427" y="1155076"/>
                </a:cubicBezTo>
                <a:close/>
                <a:moveTo>
                  <a:pt x="4231411" y="1311519"/>
                </a:moveTo>
                <a:cubicBezTo>
                  <a:pt x="4269102" y="1319780"/>
                  <a:pt x="4302604" y="1290866"/>
                  <a:pt x="4306793" y="1253692"/>
                </a:cubicBezTo>
                <a:cubicBezTo>
                  <a:pt x="4315169" y="1216517"/>
                  <a:pt x="4285853" y="1183473"/>
                  <a:pt x="4252350" y="1179342"/>
                </a:cubicBezTo>
                <a:cubicBezTo>
                  <a:pt x="4210471" y="1171081"/>
                  <a:pt x="4176968" y="1199995"/>
                  <a:pt x="4172780" y="1237169"/>
                </a:cubicBezTo>
                <a:cubicBezTo>
                  <a:pt x="4164405" y="1274344"/>
                  <a:pt x="4193720" y="1307388"/>
                  <a:pt x="4231411" y="1311519"/>
                </a:cubicBezTo>
                <a:close/>
                <a:moveTo>
                  <a:pt x="3622161" y="1328041"/>
                </a:moveTo>
                <a:cubicBezTo>
                  <a:pt x="3680523" y="1336302"/>
                  <a:pt x="3734718" y="1294997"/>
                  <a:pt x="3738886" y="1237169"/>
                </a:cubicBezTo>
                <a:cubicBezTo>
                  <a:pt x="3747224" y="1179342"/>
                  <a:pt x="3705536" y="1125646"/>
                  <a:pt x="3647173" y="1121515"/>
                </a:cubicBezTo>
                <a:cubicBezTo>
                  <a:pt x="3588810" y="1113254"/>
                  <a:pt x="3534617" y="1154559"/>
                  <a:pt x="3530448" y="1212386"/>
                </a:cubicBezTo>
                <a:cubicBezTo>
                  <a:pt x="3522111" y="1270214"/>
                  <a:pt x="3563798" y="1323910"/>
                  <a:pt x="3622161" y="1328041"/>
                </a:cubicBezTo>
                <a:close/>
                <a:moveTo>
                  <a:pt x="3887661" y="1418912"/>
                </a:moveTo>
                <a:cubicBezTo>
                  <a:pt x="3937227" y="1427173"/>
                  <a:pt x="3982663" y="1394129"/>
                  <a:pt x="3990924" y="1348693"/>
                </a:cubicBezTo>
                <a:cubicBezTo>
                  <a:pt x="3995054" y="1299127"/>
                  <a:pt x="3966141" y="1253692"/>
                  <a:pt x="3916575" y="1245431"/>
                </a:cubicBezTo>
                <a:cubicBezTo>
                  <a:pt x="3871139" y="1241300"/>
                  <a:pt x="3825703" y="1270214"/>
                  <a:pt x="3817442" y="1319780"/>
                </a:cubicBezTo>
                <a:cubicBezTo>
                  <a:pt x="3809181" y="1365215"/>
                  <a:pt x="3842225" y="1410651"/>
                  <a:pt x="3887661" y="1418912"/>
                </a:cubicBezTo>
                <a:close/>
                <a:moveTo>
                  <a:pt x="3327009" y="1422462"/>
                </a:moveTo>
                <a:cubicBezTo>
                  <a:pt x="3366700" y="1417621"/>
                  <a:pt x="3402326" y="1388965"/>
                  <a:pt x="3414717" y="1348693"/>
                </a:cubicBezTo>
                <a:cubicBezTo>
                  <a:pt x="3431239" y="1290866"/>
                  <a:pt x="3398195" y="1233039"/>
                  <a:pt x="3344499" y="1216517"/>
                </a:cubicBezTo>
                <a:cubicBezTo>
                  <a:pt x="3330041" y="1212386"/>
                  <a:pt x="3315585" y="1211354"/>
                  <a:pt x="3301773" y="1212968"/>
                </a:cubicBezTo>
                <a:cubicBezTo>
                  <a:pt x="3260339" y="1217808"/>
                  <a:pt x="3224714" y="1246463"/>
                  <a:pt x="3212323" y="1286736"/>
                </a:cubicBezTo>
                <a:cubicBezTo>
                  <a:pt x="3195801" y="1344563"/>
                  <a:pt x="3228845" y="1402390"/>
                  <a:pt x="3286672" y="1418912"/>
                </a:cubicBezTo>
                <a:cubicBezTo>
                  <a:pt x="3300096" y="1423043"/>
                  <a:pt x="3313778" y="1424075"/>
                  <a:pt x="3327009" y="1422462"/>
                </a:cubicBezTo>
                <a:close/>
                <a:moveTo>
                  <a:pt x="4439341" y="1461895"/>
                </a:moveTo>
                <a:cubicBezTo>
                  <a:pt x="4464124" y="1459184"/>
                  <a:pt x="4486583" y="1443695"/>
                  <a:pt x="4492779" y="1418912"/>
                </a:cubicBezTo>
                <a:cubicBezTo>
                  <a:pt x="4505171" y="1385868"/>
                  <a:pt x="4484518" y="1352824"/>
                  <a:pt x="4451474" y="1340432"/>
                </a:cubicBezTo>
                <a:cubicBezTo>
                  <a:pt x="4422561" y="1332171"/>
                  <a:pt x="4385386" y="1348693"/>
                  <a:pt x="4377125" y="1381737"/>
                </a:cubicBezTo>
                <a:cubicBezTo>
                  <a:pt x="4364734" y="1414781"/>
                  <a:pt x="4385386" y="1447825"/>
                  <a:pt x="4414300" y="1460217"/>
                </a:cubicBezTo>
                <a:cubicBezTo>
                  <a:pt x="4422561" y="1462282"/>
                  <a:pt x="4431080" y="1462798"/>
                  <a:pt x="4439341" y="1461895"/>
                </a:cubicBezTo>
                <a:close/>
                <a:moveTo>
                  <a:pt x="3561218" y="1609367"/>
                </a:moveTo>
                <a:cubicBezTo>
                  <a:pt x="3601655" y="1601429"/>
                  <a:pt x="3634474" y="1569675"/>
                  <a:pt x="3643851" y="1526305"/>
                </a:cubicBezTo>
                <a:cubicBezTo>
                  <a:pt x="3656353" y="1468478"/>
                  <a:pt x="3618846" y="1414781"/>
                  <a:pt x="3560503" y="1402390"/>
                </a:cubicBezTo>
                <a:cubicBezTo>
                  <a:pt x="3502159" y="1394129"/>
                  <a:pt x="3447983" y="1427173"/>
                  <a:pt x="3435481" y="1485000"/>
                </a:cubicBezTo>
                <a:cubicBezTo>
                  <a:pt x="3422978" y="1542827"/>
                  <a:pt x="3460485" y="1596524"/>
                  <a:pt x="3518828" y="1608915"/>
                </a:cubicBezTo>
                <a:cubicBezTo>
                  <a:pt x="3533414" y="1612013"/>
                  <a:pt x="3547739" y="1612013"/>
                  <a:pt x="3561218" y="1609367"/>
                </a:cubicBezTo>
                <a:close/>
                <a:moveTo>
                  <a:pt x="4152271" y="1638797"/>
                </a:moveTo>
                <a:cubicBezTo>
                  <a:pt x="4177055" y="1634731"/>
                  <a:pt x="4199515" y="1616143"/>
                  <a:pt x="4205710" y="1588263"/>
                </a:cubicBezTo>
                <a:cubicBezTo>
                  <a:pt x="4213971" y="1551088"/>
                  <a:pt x="4193318" y="1513914"/>
                  <a:pt x="4156144" y="1505653"/>
                </a:cubicBezTo>
                <a:cubicBezTo>
                  <a:pt x="4146850" y="1503588"/>
                  <a:pt x="4137556" y="1503329"/>
                  <a:pt x="4128715" y="1504685"/>
                </a:cubicBezTo>
                <a:cubicBezTo>
                  <a:pt x="4102188" y="1508750"/>
                  <a:pt x="4079729" y="1527338"/>
                  <a:pt x="4073534" y="1555219"/>
                </a:cubicBezTo>
                <a:cubicBezTo>
                  <a:pt x="4065273" y="1592393"/>
                  <a:pt x="4090056" y="1629568"/>
                  <a:pt x="4127230" y="1637829"/>
                </a:cubicBezTo>
                <a:cubicBezTo>
                  <a:pt x="4135491" y="1639894"/>
                  <a:pt x="4144010" y="1640152"/>
                  <a:pt x="4152271" y="1638797"/>
                </a:cubicBezTo>
                <a:close/>
                <a:moveTo>
                  <a:pt x="3215614" y="1678101"/>
                </a:moveTo>
                <a:cubicBezTo>
                  <a:pt x="3255693" y="1677327"/>
                  <a:pt x="3292867" y="1653318"/>
                  <a:pt x="3311455" y="1613046"/>
                </a:cubicBezTo>
                <a:cubicBezTo>
                  <a:pt x="3332107" y="1555219"/>
                  <a:pt x="3303194" y="1497392"/>
                  <a:pt x="3249497" y="1476739"/>
                </a:cubicBezTo>
                <a:cubicBezTo>
                  <a:pt x="3236073" y="1471576"/>
                  <a:pt x="3222132" y="1469252"/>
                  <a:pt x="3208450" y="1469511"/>
                </a:cubicBezTo>
                <a:cubicBezTo>
                  <a:pt x="3167404" y="1470285"/>
                  <a:pt x="3128680" y="1494294"/>
                  <a:pt x="3113190" y="1534566"/>
                </a:cubicBezTo>
                <a:cubicBezTo>
                  <a:pt x="3092538" y="1588263"/>
                  <a:pt x="3117321" y="1650220"/>
                  <a:pt x="3175148" y="1670873"/>
                </a:cubicBezTo>
                <a:cubicBezTo>
                  <a:pt x="3188572" y="1676036"/>
                  <a:pt x="3202255" y="1678359"/>
                  <a:pt x="3215614" y="1678101"/>
                </a:cubicBezTo>
                <a:close/>
                <a:moveTo>
                  <a:pt x="3817958" y="1705853"/>
                </a:moveTo>
                <a:cubicBezTo>
                  <a:pt x="3850486" y="1700819"/>
                  <a:pt x="3878367" y="1676036"/>
                  <a:pt x="3887661" y="1641959"/>
                </a:cubicBezTo>
                <a:cubicBezTo>
                  <a:pt x="3900053" y="1592393"/>
                  <a:pt x="3871139" y="1546958"/>
                  <a:pt x="3825703" y="1534566"/>
                </a:cubicBezTo>
                <a:cubicBezTo>
                  <a:pt x="3814344" y="1531469"/>
                  <a:pt x="3802727" y="1530952"/>
                  <a:pt x="3791498" y="1532694"/>
                </a:cubicBezTo>
                <a:cubicBezTo>
                  <a:pt x="3757808" y="1537923"/>
                  <a:pt x="3727603" y="1563480"/>
                  <a:pt x="3718310" y="1600654"/>
                </a:cubicBezTo>
                <a:cubicBezTo>
                  <a:pt x="3710049" y="1646090"/>
                  <a:pt x="3738963" y="1691525"/>
                  <a:pt x="3784398" y="1703917"/>
                </a:cubicBezTo>
                <a:cubicBezTo>
                  <a:pt x="3795757" y="1707014"/>
                  <a:pt x="3807116" y="1707531"/>
                  <a:pt x="3817958" y="1705853"/>
                </a:cubicBezTo>
                <a:close/>
                <a:moveTo>
                  <a:pt x="4318594" y="1811310"/>
                </a:moveTo>
                <a:cubicBezTo>
                  <a:pt x="4343938" y="1810535"/>
                  <a:pt x="4367515" y="1795820"/>
                  <a:pt x="4376944" y="1774135"/>
                </a:cubicBezTo>
                <a:cubicBezTo>
                  <a:pt x="4389518" y="1741091"/>
                  <a:pt x="4372753" y="1703917"/>
                  <a:pt x="4343414" y="1691525"/>
                </a:cubicBezTo>
                <a:cubicBezTo>
                  <a:pt x="4335030" y="1688428"/>
                  <a:pt x="4326387" y="1687137"/>
                  <a:pt x="4317939" y="1687395"/>
                </a:cubicBezTo>
                <a:cubicBezTo>
                  <a:pt x="4292595" y="1688169"/>
                  <a:pt x="4269018" y="1702884"/>
                  <a:pt x="4259588" y="1724569"/>
                </a:cubicBezTo>
                <a:cubicBezTo>
                  <a:pt x="4247015" y="1757613"/>
                  <a:pt x="4263780" y="1794788"/>
                  <a:pt x="4293119" y="1807179"/>
                </a:cubicBezTo>
                <a:cubicBezTo>
                  <a:pt x="4301501" y="1810277"/>
                  <a:pt x="4310146" y="1811568"/>
                  <a:pt x="4318594" y="1811310"/>
                </a:cubicBezTo>
                <a:close/>
                <a:moveTo>
                  <a:pt x="3432659" y="1885078"/>
                </a:moveTo>
                <a:cubicBezTo>
                  <a:pt x="3474093" y="1880238"/>
                  <a:pt x="3509719" y="1851582"/>
                  <a:pt x="3522111" y="1811310"/>
                </a:cubicBezTo>
                <a:cubicBezTo>
                  <a:pt x="3538633" y="1753483"/>
                  <a:pt x="3505589" y="1695656"/>
                  <a:pt x="3447761" y="1679134"/>
                </a:cubicBezTo>
                <a:cubicBezTo>
                  <a:pt x="3434337" y="1675003"/>
                  <a:pt x="3420655" y="1673970"/>
                  <a:pt x="3407424" y="1675585"/>
                </a:cubicBezTo>
                <a:cubicBezTo>
                  <a:pt x="3367732" y="1680424"/>
                  <a:pt x="3332107" y="1709080"/>
                  <a:pt x="3319716" y="1749352"/>
                </a:cubicBezTo>
                <a:cubicBezTo>
                  <a:pt x="3303194" y="1807179"/>
                  <a:pt x="3336238" y="1865007"/>
                  <a:pt x="3389934" y="1881529"/>
                </a:cubicBezTo>
                <a:cubicBezTo>
                  <a:pt x="3404391" y="1885659"/>
                  <a:pt x="3418848" y="1886692"/>
                  <a:pt x="3432659" y="1885078"/>
                </a:cubicBezTo>
                <a:close/>
                <a:moveTo>
                  <a:pt x="3082340" y="1924834"/>
                </a:moveTo>
                <a:cubicBezTo>
                  <a:pt x="3123000" y="1926964"/>
                  <a:pt x="3164822" y="1905279"/>
                  <a:pt x="3183409" y="1865007"/>
                </a:cubicBezTo>
                <a:cubicBezTo>
                  <a:pt x="3208192" y="1815440"/>
                  <a:pt x="3187540" y="1749352"/>
                  <a:pt x="3133843" y="1724569"/>
                </a:cubicBezTo>
                <a:cubicBezTo>
                  <a:pt x="3120419" y="1718374"/>
                  <a:pt x="3106478" y="1715018"/>
                  <a:pt x="3092732" y="1714307"/>
                </a:cubicBezTo>
                <a:cubicBezTo>
                  <a:pt x="3051490" y="1712178"/>
                  <a:pt x="3011992" y="1733863"/>
                  <a:pt x="2993406" y="1774135"/>
                </a:cubicBezTo>
                <a:cubicBezTo>
                  <a:pt x="2968623" y="1827832"/>
                  <a:pt x="2989275" y="1889790"/>
                  <a:pt x="3042972" y="1914573"/>
                </a:cubicBezTo>
                <a:cubicBezTo>
                  <a:pt x="3055363" y="1920768"/>
                  <a:pt x="3068787" y="1924124"/>
                  <a:pt x="3082340" y="1924834"/>
                </a:cubicBezTo>
                <a:close/>
                <a:moveTo>
                  <a:pt x="4022548" y="1957491"/>
                </a:moveTo>
                <a:cubicBezTo>
                  <a:pt x="4049267" y="1954587"/>
                  <a:pt x="4072501" y="1938323"/>
                  <a:pt x="4081795" y="1910442"/>
                </a:cubicBezTo>
                <a:cubicBezTo>
                  <a:pt x="4094186" y="1873268"/>
                  <a:pt x="4073534" y="1836093"/>
                  <a:pt x="4036359" y="1823702"/>
                </a:cubicBezTo>
                <a:cubicBezTo>
                  <a:pt x="4028098" y="1820604"/>
                  <a:pt x="4019321" y="1819571"/>
                  <a:pt x="4010672" y="1820345"/>
                </a:cubicBezTo>
                <a:cubicBezTo>
                  <a:pt x="3984727" y="1822669"/>
                  <a:pt x="3959944" y="1841256"/>
                  <a:pt x="3953749" y="1869137"/>
                </a:cubicBezTo>
                <a:cubicBezTo>
                  <a:pt x="3941358" y="1902181"/>
                  <a:pt x="3962010" y="1943486"/>
                  <a:pt x="3995054" y="1955878"/>
                </a:cubicBezTo>
                <a:cubicBezTo>
                  <a:pt x="4004348" y="1957943"/>
                  <a:pt x="4013641" y="1958459"/>
                  <a:pt x="4022548" y="1957491"/>
                </a:cubicBezTo>
                <a:close/>
                <a:moveTo>
                  <a:pt x="3690623" y="1983823"/>
                </a:moveTo>
                <a:cubicBezTo>
                  <a:pt x="3724506" y="1980919"/>
                  <a:pt x="3755485" y="1960008"/>
                  <a:pt x="3767876" y="1922834"/>
                </a:cubicBezTo>
                <a:cubicBezTo>
                  <a:pt x="3780268" y="1877398"/>
                  <a:pt x="3755485" y="1831963"/>
                  <a:pt x="3710049" y="1815440"/>
                </a:cubicBezTo>
                <a:cubicBezTo>
                  <a:pt x="3698691" y="1811310"/>
                  <a:pt x="3687073" y="1809761"/>
                  <a:pt x="3675843" y="1810471"/>
                </a:cubicBezTo>
                <a:cubicBezTo>
                  <a:pt x="3642154" y="1812601"/>
                  <a:pt x="3611950" y="1835060"/>
                  <a:pt x="3602656" y="1869137"/>
                </a:cubicBezTo>
                <a:cubicBezTo>
                  <a:pt x="3586134" y="1914573"/>
                  <a:pt x="3610917" y="1964139"/>
                  <a:pt x="3656353" y="1980661"/>
                </a:cubicBezTo>
                <a:cubicBezTo>
                  <a:pt x="3667711" y="1983758"/>
                  <a:pt x="3679328" y="1984791"/>
                  <a:pt x="3690623" y="1983823"/>
                </a:cubicBezTo>
                <a:close/>
                <a:moveTo>
                  <a:pt x="3282283" y="2148333"/>
                </a:moveTo>
                <a:cubicBezTo>
                  <a:pt x="3323330" y="2146397"/>
                  <a:pt x="3362053" y="2120065"/>
                  <a:pt x="3377543" y="2079793"/>
                </a:cubicBezTo>
                <a:cubicBezTo>
                  <a:pt x="3398195" y="2026096"/>
                  <a:pt x="3369282" y="1964139"/>
                  <a:pt x="3315585" y="1943486"/>
                </a:cubicBezTo>
                <a:cubicBezTo>
                  <a:pt x="3302161" y="1938323"/>
                  <a:pt x="3288220" y="1936258"/>
                  <a:pt x="3274538" y="1936903"/>
                </a:cubicBezTo>
                <a:cubicBezTo>
                  <a:pt x="3233492" y="1938839"/>
                  <a:pt x="3194768" y="1965172"/>
                  <a:pt x="3179279" y="2005444"/>
                </a:cubicBezTo>
                <a:cubicBezTo>
                  <a:pt x="3158626" y="2059140"/>
                  <a:pt x="3187540" y="2121098"/>
                  <a:pt x="3241236" y="2141750"/>
                </a:cubicBezTo>
                <a:cubicBezTo>
                  <a:pt x="3254660" y="2146913"/>
                  <a:pt x="3268601" y="2148979"/>
                  <a:pt x="3282283" y="2148333"/>
                </a:cubicBezTo>
                <a:close/>
                <a:moveTo>
                  <a:pt x="4170665" y="2148914"/>
                </a:moveTo>
                <a:cubicBezTo>
                  <a:pt x="4194093" y="2151044"/>
                  <a:pt x="4218102" y="2138652"/>
                  <a:pt x="4230493" y="2116967"/>
                </a:cubicBezTo>
                <a:cubicBezTo>
                  <a:pt x="4242884" y="2083923"/>
                  <a:pt x="4230493" y="2046749"/>
                  <a:pt x="4201579" y="2034357"/>
                </a:cubicBezTo>
                <a:cubicBezTo>
                  <a:pt x="4194350" y="2030227"/>
                  <a:pt x="4186605" y="2027903"/>
                  <a:pt x="4178797" y="2027194"/>
                </a:cubicBezTo>
                <a:cubicBezTo>
                  <a:pt x="4170987" y="2026484"/>
                  <a:pt x="4163113" y="2027387"/>
                  <a:pt x="4155627" y="2029710"/>
                </a:cubicBezTo>
                <a:cubicBezTo>
                  <a:pt x="4140655" y="2034357"/>
                  <a:pt x="4127230" y="2044684"/>
                  <a:pt x="4118969" y="2059140"/>
                </a:cubicBezTo>
                <a:cubicBezTo>
                  <a:pt x="4102447" y="2088054"/>
                  <a:pt x="4114839" y="2125228"/>
                  <a:pt x="4147883" y="2141750"/>
                </a:cubicBezTo>
                <a:cubicBezTo>
                  <a:pt x="4155111" y="2145881"/>
                  <a:pt x="4162856" y="2148204"/>
                  <a:pt x="4170665" y="2148914"/>
                </a:cubicBezTo>
                <a:close/>
                <a:moveTo>
                  <a:pt x="2929576" y="2159240"/>
                </a:moveTo>
                <a:cubicBezTo>
                  <a:pt x="2970430" y="2164468"/>
                  <a:pt x="3013025" y="2145881"/>
                  <a:pt x="3034711" y="2108706"/>
                </a:cubicBezTo>
                <a:cubicBezTo>
                  <a:pt x="3063624" y="2059140"/>
                  <a:pt x="3047102" y="1997183"/>
                  <a:pt x="2997536" y="1964139"/>
                </a:cubicBezTo>
                <a:cubicBezTo>
                  <a:pt x="2985145" y="1956911"/>
                  <a:pt x="2971720" y="1952521"/>
                  <a:pt x="2958102" y="1950779"/>
                </a:cubicBezTo>
                <a:cubicBezTo>
                  <a:pt x="2917250" y="1945552"/>
                  <a:pt x="2874654" y="1964139"/>
                  <a:pt x="2852969" y="2001313"/>
                </a:cubicBezTo>
                <a:cubicBezTo>
                  <a:pt x="2824055" y="2050879"/>
                  <a:pt x="2840577" y="2116967"/>
                  <a:pt x="2890143" y="2145881"/>
                </a:cubicBezTo>
                <a:cubicBezTo>
                  <a:pt x="2902535" y="2153109"/>
                  <a:pt x="2915959" y="2157498"/>
                  <a:pt x="2929576" y="2159240"/>
                </a:cubicBezTo>
                <a:close/>
                <a:moveTo>
                  <a:pt x="3540969" y="2253016"/>
                </a:moveTo>
                <a:cubicBezTo>
                  <a:pt x="3575401" y="2253790"/>
                  <a:pt x="3607485" y="2233654"/>
                  <a:pt x="3623136" y="2199578"/>
                </a:cubicBezTo>
                <a:cubicBezTo>
                  <a:pt x="3639831" y="2154142"/>
                  <a:pt x="3618962" y="2104576"/>
                  <a:pt x="3573053" y="2083923"/>
                </a:cubicBezTo>
                <a:cubicBezTo>
                  <a:pt x="3562619" y="2079793"/>
                  <a:pt x="3551403" y="2077986"/>
                  <a:pt x="3540187" y="2078309"/>
                </a:cubicBezTo>
                <a:cubicBezTo>
                  <a:pt x="3506538" y="2079276"/>
                  <a:pt x="3472889" y="2099412"/>
                  <a:pt x="3460368" y="2133489"/>
                </a:cubicBezTo>
                <a:cubicBezTo>
                  <a:pt x="3439500" y="2174795"/>
                  <a:pt x="3460368" y="2228491"/>
                  <a:pt x="3506277" y="2245013"/>
                </a:cubicBezTo>
                <a:cubicBezTo>
                  <a:pt x="3517754" y="2250176"/>
                  <a:pt x="3529492" y="2252758"/>
                  <a:pt x="3540969" y="2253016"/>
                </a:cubicBezTo>
                <a:close/>
                <a:moveTo>
                  <a:pt x="3867976" y="2263794"/>
                </a:moveTo>
                <a:cubicBezTo>
                  <a:pt x="3894115" y="2264375"/>
                  <a:pt x="3919672" y="2248111"/>
                  <a:pt x="3928966" y="2220230"/>
                </a:cubicBezTo>
                <a:cubicBezTo>
                  <a:pt x="3945488" y="2187186"/>
                  <a:pt x="3928966" y="2145881"/>
                  <a:pt x="3891792" y="2133489"/>
                </a:cubicBezTo>
                <a:cubicBezTo>
                  <a:pt x="3883531" y="2129359"/>
                  <a:pt x="3874753" y="2127294"/>
                  <a:pt x="3866041" y="2127101"/>
                </a:cubicBezTo>
                <a:cubicBezTo>
                  <a:pt x="3839902" y="2126519"/>
                  <a:pt x="3814345" y="2142783"/>
                  <a:pt x="3805051" y="2170664"/>
                </a:cubicBezTo>
                <a:cubicBezTo>
                  <a:pt x="3788529" y="2203708"/>
                  <a:pt x="3805051" y="2245013"/>
                  <a:pt x="3842225" y="2257405"/>
                </a:cubicBezTo>
                <a:cubicBezTo>
                  <a:pt x="3850486" y="2261535"/>
                  <a:pt x="3859263" y="2263600"/>
                  <a:pt x="3867976" y="2263794"/>
                </a:cubicBezTo>
                <a:close/>
                <a:moveTo>
                  <a:pt x="2796820" y="2385326"/>
                </a:moveTo>
                <a:cubicBezTo>
                  <a:pt x="2823379" y="2381160"/>
                  <a:pt x="2848376" y="2366579"/>
                  <a:pt x="2865040" y="2341582"/>
                </a:cubicBezTo>
                <a:cubicBezTo>
                  <a:pt x="2902536" y="2295755"/>
                  <a:pt x="2890038" y="2229097"/>
                  <a:pt x="2840044" y="2195768"/>
                </a:cubicBezTo>
                <a:cubicBezTo>
                  <a:pt x="2817130" y="2177020"/>
                  <a:pt x="2789009" y="2170771"/>
                  <a:pt x="2762450" y="2175458"/>
                </a:cubicBezTo>
                <a:cubicBezTo>
                  <a:pt x="2735890" y="2180145"/>
                  <a:pt x="2710894" y="2195768"/>
                  <a:pt x="2694230" y="2220765"/>
                </a:cubicBezTo>
                <a:cubicBezTo>
                  <a:pt x="2660901" y="2266592"/>
                  <a:pt x="2669233" y="2333250"/>
                  <a:pt x="2719226" y="2366579"/>
                </a:cubicBezTo>
                <a:cubicBezTo>
                  <a:pt x="2742140" y="2383243"/>
                  <a:pt x="2770261" y="2389492"/>
                  <a:pt x="2796820" y="2385326"/>
                </a:cubicBezTo>
                <a:close/>
                <a:moveTo>
                  <a:pt x="3111254" y="2401197"/>
                </a:moveTo>
                <a:cubicBezTo>
                  <a:pt x="3151914" y="2402369"/>
                  <a:pt x="3193735" y="2378935"/>
                  <a:pt x="3212323" y="2341439"/>
                </a:cubicBezTo>
                <a:cubicBezTo>
                  <a:pt x="3237106" y="2287280"/>
                  <a:pt x="3212323" y="2224789"/>
                  <a:pt x="3162757" y="2199791"/>
                </a:cubicBezTo>
                <a:cubicBezTo>
                  <a:pt x="3149332" y="2193542"/>
                  <a:pt x="3135391" y="2190157"/>
                  <a:pt x="3121645" y="2189442"/>
                </a:cubicBezTo>
                <a:cubicBezTo>
                  <a:pt x="3080404" y="2187293"/>
                  <a:pt x="3040906" y="2209166"/>
                  <a:pt x="3022319" y="2249785"/>
                </a:cubicBezTo>
                <a:cubicBezTo>
                  <a:pt x="2997536" y="2299779"/>
                  <a:pt x="3018189" y="2362270"/>
                  <a:pt x="3071885" y="2391433"/>
                </a:cubicBezTo>
                <a:cubicBezTo>
                  <a:pt x="3084277" y="2397682"/>
                  <a:pt x="3097701" y="2400807"/>
                  <a:pt x="3111254" y="2401197"/>
                </a:cubicBezTo>
                <a:close/>
                <a:moveTo>
                  <a:pt x="3993054" y="2475385"/>
                </a:moveTo>
                <a:cubicBezTo>
                  <a:pt x="4016481" y="2479314"/>
                  <a:pt x="4040490" y="2466740"/>
                  <a:pt x="4052881" y="2444736"/>
                </a:cubicBezTo>
                <a:cubicBezTo>
                  <a:pt x="4073534" y="2419588"/>
                  <a:pt x="4065273" y="2377676"/>
                  <a:pt x="4036359" y="2360911"/>
                </a:cubicBezTo>
                <a:cubicBezTo>
                  <a:pt x="4021902" y="2352529"/>
                  <a:pt x="4004348" y="2350433"/>
                  <a:pt x="3988341" y="2354100"/>
                </a:cubicBezTo>
                <a:cubicBezTo>
                  <a:pt x="3972336" y="2357768"/>
                  <a:pt x="3957880" y="2367197"/>
                  <a:pt x="3949619" y="2381866"/>
                </a:cubicBezTo>
                <a:cubicBezTo>
                  <a:pt x="3933097" y="2411205"/>
                  <a:pt x="3941358" y="2448927"/>
                  <a:pt x="3970271" y="2465693"/>
                </a:cubicBezTo>
                <a:cubicBezTo>
                  <a:pt x="3977500" y="2470931"/>
                  <a:pt x="3985244" y="2474075"/>
                  <a:pt x="3993054" y="2475385"/>
                </a:cubicBezTo>
                <a:close/>
                <a:moveTo>
                  <a:pt x="3370637" y="2509933"/>
                </a:moveTo>
                <a:cubicBezTo>
                  <a:pt x="3404907" y="2513650"/>
                  <a:pt x="3437435" y="2495652"/>
                  <a:pt x="3456022" y="2461220"/>
                </a:cubicBezTo>
                <a:cubicBezTo>
                  <a:pt x="3476675" y="2419484"/>
                  <a:pt x="3460153" y="2365228"/>
                  <a:pt x="3418848" y="2344361"/>
                </a:cubicBezTo>
                <a:cubicBezTo>
                  <a:pt x="3407488" y="2339144"/>
                  <a:pt x="3395613" y="2336275"/>
                  <a:pt x="3383867" y="2335558"/>
                </a:cubicBezTo>
                <a:cubicBezTo>
                  <a:pt x="3348629" y="2333405"/>
                  <a:pt x="3314552" y="2350621"/>
                  <a:pt x="3299063" y="2381922"/>
                </a:cubicBezTo>
                <a:cubicBezTo>
                  <a:pt x="3278411" y="2423658"/>
                  <a:pt x="3294933" y="2477914"/>
                  <a:pt x="3336238" y="2498782"/>
                </a:cubicBezTo>
                <a:cubicBezTo>
                  <a:pt x="3347597" y="2505042"/>
                  <a:pt x="3359214" y="2508694"/>
                  <a:pt x="3370637" y="2509933"/>
                </a:cubicBezTo>
                <a:close/>
                <a:moveTo>
                  <a:pt x="3686299" y="2557448"/>
                </a:moveTo>
                <a:cubicBezTo>
                  <a:pt x="3712631" y="2559965"/>
                  <a:pt x="3738963" y="2544476"/>
                  <a:pt x="3751354" y="2519692"/>
                </a:cubicBezTo>
                <a:cubicBezTo>
                  <a:pt x="3772007" y="2486648"/>
                  <a:pt x="3755485" y="2445343"/>
                  <a:pt x="3722441" y="2428821"/>
                </a:cubicBezTo>
                <a:cubicBezTo>
                  <a:pt x="3714180" y="2424691"/>
                  <a:pt x="3705402" y="2422367"/>
                  <a:pt x="3696625" y="2421722"/>
                </a:cubicBezTo>
                <a:cubicBezTo>
                  <a:pt x="3670292" y="2419786"/>
                  <a:pt x="3643961" y="2432952"/>
                  <a:pt x="3631570" y="2457735"/>
                </a:cubicBezTo>
                <a:cubicBezTo>
                  <a:pt x="3615048" y="2490779"/>
                  <a:pt x="3627439" y="2532084"/>
                  <a:pt x="3660483" y="2548606"/>
                </a:cubicBezTo>
                <a:cubicBezTo>
                  <a:pt x="3668744" y="2553769"/>
                  <a:pt x="3677521" y="2556609"/>
                  <a:pt x="3686299" y="2557448"/>
                </a:cubicBezTo>
                <a:close/>
                <a:moveTo>
                  <a:pt x="2606171" y="2594042"/>
                </a:moveTo>
                <a:cubicBezTo>
                  <a:pt x="2633020" y="2591976"/>
                  <a:pt x="2658835" y="2579585"/>
                  <a:pt x="2677423" y="2556867"/>
                </a:cubicBezTo>
                <a:cubicBezTo>
                  <a:pt x="2714597" y="2515562"/>
                  <a:pt x="2710467" y="2445343"/>
                  <a:pt x="2665031" y="2408169"/>
                </a:cubicBezTo>
                <a:cubicBezTo>
                  <a:pt x="2642313" y="2389582"/>
                  <a:pt x="2614432" y="2382353"/>
                  <a:pt x="2587585" y="2384935"/>
                </a:cubicBezTo>
                <a:cubicBezTo>
                  <a:pt x="2560736" y="2387516"/>
                  <a:pt x="2534920" y="2399908"/>
                  <a:pt x="2516333" y="2420560"/>
                </a:cubicBezTo>
                <a:cubicBezTo>
                  <a:pt x="2479158" y="2465996"/>
                  <a:pt x="2487419" y="2532084"/>
                  <a:pt x="2528725" y="2569259"/>
                </a:cubicBezTo>
                <a:cubicBezTo>
                  <a:pt x="2551442" y="2587846"/>
                  <a:pt x="2579323" y="2596107"/>
                  <a:pt x="2606171" y="2594042"/>
                </a:cubicBezTo>
                <a:close/>
                <a:moveTo>
                  <a:pt x="2919509" y="2636315"/>
                </a:moveTo>
                <a:cubicBezTo>
                  <a:pt x="2959543" y="2641542"/>
                  <a:pt x="3000163" y="2622955"/>
                  <a:pt x="3022036" y="2585781"/>
                </a:cubicBezTo>
                <a:cubicBezTo>
                  <a:pt x="3055365" y="2532084"/>
                  <a:pt x="3038700" y="2470126"/>
                  <a:pt x="2984540" y="2441213"/>
                </a:cubicBezTo>
                <a:cubicBezTo>
                  <a:pt x="2972042" y="2433985"/>
                  <a:pt x="2958763" y="2429595"/>
                  <a:pt x="2945418" y="2427853"/>
                </a:cubicBezTo>
                <a:cubicBezTo>
                  <a:pt x="2905384" y="2422626"/>
                  <a:pt x="2864764" y="2441213"/>
                  <a:pt x="2842891" y="2478387"/>
                </a:cubicBezTo>
                <a:cubicBezTo>
                  <a:pt x="2813729" y="2527953"/>
                  <a:pt x="2826228" y="2594042"/>
                  <a:pt x="2880387" y="2622955"/>
                </a:cubicBezTo>
                <a:cubicBezTo>
                  <a:pt x="2892885" y="2630184"/>
                  <a:pt x="2906165" y="2634572"/>
                  <a:pt x="2919509" y="2636315"/>
                </a:cubicBezTo>
                <a:close/>
                <a:moveTo>
                  <a:pt x="3183022" y="2750355"/>
                </a:moveTo>
                <a:cubicBezTo>
                  <a:pt x="3216711" y="2755389"/>
                  <a:pt x="3251562" y="2740674"/>
                  <a:pt x="3270150" y="2709695"/>
                </a:cubicBezTo>
                <a:cubicBezTo>
                  <a:pt x="3294933" y="2668390"/>
                  <a:pt x="3282541" y="2618825"/>
                  <a:pt x="3241236" y="2589911"/>
                </a:cubicBezTo>
                <a:cubicBezTo>
                  <a:pt x="3230909" y="2583716"/>
                  <a:pt x="3219808" y="2579843"/>
                  <a:pt x="3208579" y="2578165"/>
                </a:cubicBezTo>
                <a:cubicBezTo>
                  <a:pt x="3174889" y="2573131"/>
                  <a:pt x="3140038" y="2587846"/>
                  <a:pt x="3121451" y="2618825"/>
                </a:cubicBezTo>
                <a:cubicBezTo>
                  <a:pt x="3096668" y="2660130"/>
                  <a:pt x="3109060" y="2713826"/>
                  <a:pt x="3150365" y="2738609"/>
                </a:cubicBezTo>
                <a:cubicBezTo>
                  <a:pt x="3160691" y="2744805"/>
                  <a:pt x="3171792" y="2748677"/>
                  <a:pt x="3183022" y="2750355"/>
                </a:cubicBezTo>
                <a:close/>
                <a:moveTo>
                  <a:pt x="3812795" y="2784044"/>
                </a:moveTo>
                <a:cubicBezTo>
                  <a:pt x="3828801" y="2781979"/>
                  <a:pt x="3844290" y="2773718"/>
                  <a:pt x="3854617" y="2759261"/>
                </a:cubicBezTo>
                <a:cubicBezTo>
                  <a:pt x="3875269" y="2734478"/>
                  <a:pt x="3867008" y="2693174"/>
                  <a:pt x="3842225" y="2676651"/>
                </a:cubicBezTo>
                <a:cubicBezTo>
                  <a:pt x="3827768" y="2666326"/>
                  <a:pt x="3811246" y="2662196"/>
                  <a:pt x="3795757" y="2664260"/>
                </a:cubicBezTo>
                <a:cubicBezTo>
                  <a:pt x="3780268" y="2666326"/>
                  <a:pt x="3765810" y="2674587"/>
                  <a:pt x="3755485" y="2689043"/>
                </a:cubicBezTo>
                <a:cubicBezTo>
                  <a:pt x="3734832" y="2713826"/>
                  <a:pt x="3738963" y="2751000"/>
                  <a:pt x="3767876" y="2771653"/>
                </a:cubicBezTo>
                <a:cubicBezTo>
                  <a:pt x="3780268" y="2781979"/>
                  <a:pt x="3796790" y="2786110"/>
                  <a:pt x="3812795" y="2784044"/>
                </a:cubicBezTo>
                <a:close/>
                <a:moveTo>
                  <a:pt x="2400679" y="2790240"/>
                </a:moveTo>
                <a:cubicBezTo>
                  <a:pt x="2427527" y="2790240"/>
                  <a:pt x="2454375" y="2779914"/>
                  <a:pt x="2475028" y="2759261"/>
                </a:cubicBezTo>
                <a:cubicBezTo>
                  <a:pt x="2516333" y="2717956"/>
                  <a:pt x="2516333" y="2651869"/>
                  <a:pt x="2475028" y="2610564"/>
                </a:cubicBezTo>
                <a:cubicBezTo>
                  <a:pt x="2454375" y="2589911"/>
                  <a:pt x="2427526" y="2579585"/>
                  <a:pt x="2400679" y="2579585"/>
                </a:cubicBezTo>
                <a:cubicBezTo>
                  <a:pt x="2373830" y="2579585"/>
                  <a:pt x="2346982" y="2589911"/>
                  <a:pt x="2326330" y="2610564"/>
                </a:cubicBezTo>
                <a:cubicBezTo>
                  <a:pt x="2285025" y="2651869"/>
                  <a:pt x="2285025" y="2717956"/>
                  <a:pt x="2326330" y="2759261"/>
                </a:cubicBezTo>
                <a:cubicBezTo>
                  <a:pt x="2346982" y="2779914"/>
                  <a:pt x="2373830" y="2790240"/>
                  <a:pt x="2400679" y="2790240"/>
                </a:cubicBezTo>
                <a:close/>
                <a:moveTo>
                  <a:pt x="3482787" y="2834901"/>
                </a:moveTo>
                <a:cubicBezTo>
                  <a:pt x="3509661" y="2838774"/>
                  <a:pt x="3537125" y="2826382"/>
                  <a:pt x="3552818" y="2804697"/>
                </a:cubicBezTo>
                <a:cubicBezTo>
                  <a:pt x="3573743" y="2771653"/>
                  <a:pt x="3561187" y="2730348"/>
                  <a:pt x="3531894" y="2709695"/>
                </a:cubicBezTo>
                <a:cubicBezTo>
                  <a:pt x="3523523" y="2704533"/>
                  <a:pt x="3514631" y="2701177"/>
                  <a:pt x="3505673" y="2699563"/>
                </a:cubicBezTo>
                <a:cubicBezTo>
                  <a:pt x="3478798" y="2694723"/>
                  <a:pt x="3451335" y="2705565"/>
                  <a:pt x="3435642" y="2730348"/>
                </a:cubicBezTo>
                <a:cubicBezTo>
                  <a:pt x="3414717" y="2763392"/>
                  <a:pt x="3423086" y="2804697"/>
                  <a:pt x="3456566" y="2825349"/>
                </a:cubicBezTo>
                <a:cubicBezTo>
                  <a:pt x="3464936" y="2830513"/>
                  <a:pt x="3473829" y="2833610"/>
                  <a:pt x="3482787" y="2834901"/>
                </a:cubicBezTo>
                <a:close/>
                <a:moveTo>
                  <a:pt x="2750900" y="2854779"/>
                </a:moveTo>
                <a:cubicBezTo>
                  <a:pt x="2777979" y="2850132"/>
                  <a:pt x="2802976" y="2835676"/>
                  <a:pt x="2819641" y="2812958"/>
                </a:cubicBezTo>
                <a:cubicBezTo>
                  <a:pt x="2852970" y="2763392"/>
                  <a:pt x="2840472" y="2697304"/>
                  <a:pt x="2790478" y="2664260"/>
                </a:cubicBezTo>
                <a:cubicBezTo>
                  <a:pt x="2767564" y="2647738"/>
                  <a:pt x="2739443" y="2642575"/>
                  <a:pt x="2712884" y="2647222"/>
                </a:cubicBezTo>
                <a:cubicBezTo>
                  <a:pt x="2686324" y="2651869"/>
                  <a:pt x="2661327" y="2666326"/>
                  <a:pt x="2644664" y="2689043"/>
                </a:cubicBezTo>
                <a:cubicBezTo>
                  <a:pt x="2611335" y="2738609"/>
                  <a:pt x="2623833" y="2804697"/>
                  <a:pt x="2669660" y="2837741"/>
                </a:cubicBezTo>
                <a:cubicBezTo>
                  <a:pt x="2694657" y="2854263"/>
                  <a:pt x="2723820" y="2859426"/>
                  <a:pt x="2750900" y="2854779"/>
                </a:cubicBezTo>
                <a:close/>
                <a:moveTo>
                  <a:pt x="2177549" y="2964238"/>
                </a:moveTo>
                <a:cubicBezTo>
                  <a:pt x="2204633" y="2966820"/>
                  <a:pt x="2232758" y="2959591"/>
                  <a:pt x="2255675" y="2941004"/>
                </a:cubicBezTo>
                <a:cubicBezTo>
                  <a:pt x="2301510" y="2899699"/>
                  <a:pt x="2305677" y="2833611"/>
                  <a:pt x="2268176" y="2792305"/>
                </a:cubicBezTo>
                <a:cubicBezTo>
                  <a:pt x="2249426" y="2769588"/>
                  <a:pt x="2223383" y="2757197"/>
                  <a:pt x="2196300" y="2755131"/>
                </a:cubicBezTo>
                <a:cubicBezTo>
                  <a:pt x="2169216" y="2753066"/>
                  <a:pt x="2141091" y="2761327"/>
                  <a:pt x="2118173" y="2779914"/>
                </a:cubicBezTo>
                <a:cubicBezTo>
                  <a:pt x="2072339" y="2817088"/>
                  <a:pt x="2068172" y="2883177"/>
                  <a:pt x="2105672" y="2928612"/>
                </a:cubicBezTo>
                <a:cubicBezTo>
                  <a:pt x="2124423" y="2949265"/>
                  <a:pt x="2150465" y="2961656"/>
                  <a:pt x="2177549" y="2964238"/>
                </a:cubicBezTo>
                <a:close/>
                <a:moveTo>
                  <a:pt x="3006830" y="2978179"/>
                </a:moveTo>
                <a:cubicBezTo>
                  <a:pt x="3028515" y="2975081"/>
                  <a:pt x="3049167" y="2963722"/>
                  <a:pt x="3063624" y="2945134"/>
                </a:cubicBezTo>
                <a:cubicBezTo>
                  <a:pt x="3092538" y="2903830"/>
                  <a:pt x="3084277" y="2850133"/>
                  <a:pt x="3047102" y="2821219"/>
                </a:cubicBezTo>
                <a:cubicBezTo>
                  <a:pt x="3026450" y="2808827"/>
                  <a:pt x="3002698" y="2804697"/>
                  <a:pt x="2980498" y="2808311"/>
                </a:cubicBezTo>
                <a:cubicBezTo>
                  <a:pt x="2958296" y="2811925"/>
                  <a:pt x="2937643" y="2823285"/>
                  <a:pt x="2923187" y="2841872"/>
                </a:cubicBezTo>
                <a:cubicBezTo>
                  <a:pt x="2894274" y="2879046"/>
                  <a:pt x="2902535" y="2932743"/>
                  <a:pt x="2943840" y="2961656"/>
                </a:cubicBezTo>
                <a:cubicBezTo>
                  <a:pt x="2962427" y="2976113"/>
                  <a:pt x="2985145" y="2981276"/>
                  <a:pt x="3006830" y="2978179"/>
                </a:cubicBezTo>
                <a:close/>
                <a:moveTo>
                  <a:pt x="2519431" y="3057174"/>
                </a:moveTo>
                <a:cubicBezTo>
                  <a:pt x="2546279" y="3054593"/>
                  <a:pt x="2572095" y="3042201"/>
                  <a:pt x="2590682" y="3019483"/>
                </a:cubicBezTo>
                <a:cubicBezTo>
                  <a:pt x="2627857" y="2978179"/>
                  <a:pt x="2623726" y="2907960"/>
                  <a:pt x="2578291" y="2870785"/>
                </a:cubicBezTo>
                <a:cubicBezTo>
                  <a:pt x="2555572" y="2852198"/>
                  <a:pt x="2527692" y="2844970"/>
                  <a:pt x="2500843" y="2848068"/>
                </a:cubicBezTo>
                <a:cubicBezTo>
                  <a:pt x="2473995" y="2851166"/>
                  <a:pt x="2448179" y="2864590"/>
                  <a:pt x="2429592" y="2887307"/>
                </a:cubicBezTo>
                <a:cubicBezTo>
                  <a:pt x="2392418" y="2928612"/>
                  <a:pt x="2400679" y="2994700"/>
                  <a:pt x="2441984" y="3036005"/>
                </a:cubicBezTo>
                <a:cubicBezTo>
                  <a:pt x="2464701" y="3052527"/>
                  <a:pt x="2492582" y="3059756"/>
                  <a:pt x="2519431" y="3057174"/>
                </a:cubicBezTo>
                <a:close/>
                <a:moveTo>
                  <a:pt x="3583098" y="3077310"/>
                </a:moveTo>
                <a:cubicBezTo>
                  <a:pt x="3598822" y="3076278"/>
                  <a:pt x="3614546" y="3069049"/>
                  <a:pt x="3627126" y="3056658"/>
                </a:cubicBezTo>
                <a:cubicBezTo>
                  <a:pt x="3648092" y="3031875"/>
                  <a:pt x="3648092" y="2990570"/>
                  <a:pt x="3618740" y="2969917"/>
                </a:cubicBezTo>
                <a:cubicBezTo>
                  <a:pt x="3606161" y="2957526"/>
                  <a:pt x="3590436" y="2952362"/>
                  <a:pt x="3574712" y="2953395"/>
                </a:cubicBezTo>
                <a:cubicBezTo>
                  <a:pt x="3558989" y="2954428"/>
                  <a:pt x="3543264" y="2961656"/>
                  <a:pt x="3530684" y="2974048"/>
                </a:cubicBezTo>
                <a:cubicBezTo>
                  <a:pt x="3509719" y="2998831"/>
                  <a:pt x="3513912" y="3040136"/>
                  <a:pt x="3539071" y="3060789"/>
                </a:cubicBezTo>
                <a:cubicBezTo>
                  <a:pt x="3551650" y="3073180"/>
                  <a:pt x="3567374" y="3078343"/>
                  <a:pt x="3583098" y="3077310"/>
                </a:cubicBezTo>
                <a:close/>
                <a:moveTo>
                  <a:pt x="3282025" y="3095381"/>
                </a:moveTo>
                <a:cubicBezTo>
                  <a:pt x="3299063" y="3092800"/>
                  <a:pt x="3315585" y="3083506"/>
                  <a:pt x="3327977" y="3069049"/>
                </a:cubicBezTo>
                <a:cubicBezTo>
                  <a:pt x="3348629" y="3036005"/>
                  <a:pt x="3344499" y="2994700"/>
                  <a:pt x="3311455" y="2974048"/>
                </a:cubicBezTo>
                <a:cubicBezTo>
                  <a:pt x="3296997" y="2961656"/>
                  <a:pt x="3279442" y="2957526"/>
                  <a:pt x="3262405" y="2960108"/>
                </a:cubicBezTo>
                <a:cubicBezTo>
                  <a:pt x="3245367" y="2962689"/>
                  <a:pt x="3228845" y="2971983"/>
                  <a:pt x="3216453" y="2986440"/>
                </a:cubicBezTo>
                <a:cubicBezTo>
                  <a:pt x="3195801" y="3015353"/>
                  <a:pt x="3199931" y="3060789"/>
                  <a:pt x="3232975" y="3081441"/>
                </a:cubicBezTo>
                <a:cubicBezTo>
                  <a:pt x="3247432" y="3093832"/>
                  <a:pt x="3264987" y="3097963"/>
                  <a:pt x="3282025" y="3095381"/>
                </a:cubicBezTo>
                <a:close/>
                <a:moveTo>
                  <a:pt x="1942559" y="3120681"/>
                </a:moveTo>
                <a:cubicBezTo>
                  <a:pt x="1969122" y="3124811"/>
                  <a:pt x="1997247" y="3118615"/>
                  <a:pt x="2020165" y="3102093"/>
                </a:cubicBezTo>
                <a:cubicBezTo>
                  <a:pt x="2070166" y="3069049"/>
                  <a:pt x="2078499" y="3002961"/>
                  <a:pt x="2045165" y="2957526"/>
                </a:cubicBezTo>
                <a:cubicBezTo>
                  <a:pt x="2028497" y="2932743"/>
                  <a:pt x="2003497" y="2918286"/>
                  <a:pt x="1976934" y="2914156"/>
                </a:cubicBezTo>
                <a:cubicBezTo>
                  <a:pt x="1950372" y="2910025"/>
                  <a:pt x="1922245" y="2916221"/>
                  <a:pt x="1899329" y="2932743"/>
                </a:cubicBezTo>
                <a:cubicBezTo>
                  <a:pt x="1849327" y="2965787"/>
                  <a:pt x="1840995" y="3031875"/>
                  <a:pt x="1874329" y="3077310"/>
                </a:cubicBezTo>
                <a:cubicBezTo>
                  <a:pt x="1890996" y="3102093"/>
                  <a:pt x="1915996" y="3116550"/>
                  <a:pt x="1942559" y="3120681"/>
                </a:cubicBezTo>
                <a:close/>
                <a:moveTo>
                  <a:pt x="2783350" y="3190383"/>
                </a:moveTo>
                <a:cubicBezTo>
                  <a:pt x="2805787" y="3188834"/>
                  <a:pt x="2827703" y="3178508"/>
                  <a:pt x="2844401" y="3159920"/>
                </a:cubicBezTo>
                <a:cubicBezTo>
                  <a:pt x="2873622" y="3122746"/>
                  <a:pt x="2869448" y="3069049"/>
                  <a:pt x="2831878" y="3040136"/>
                </a:cubicBezTo>
                <a:cubicBezTo>
                  <a:pt x="2813092" y="3023614"/>
                  <a:pt x="2790133" y="3016386"/>
                  <a:pt x="2768217" y="3017936"/>
                </a:cubicBezTo>
                <a:cubicBezTo>
                  <a:pt x="2746301" y="3019483"/>
                  <a:pt x="2725429" y="3029810"/>
                  <a:pt x="2710818" y="3048397"/>
                </a:cubicBezTo>
                <a:cubicBezTo>
                  <a:pt x="2677423" y="3085571"/>
                  <a:pt x="2681597" y="3139268"/>
                  <a:pt x="2719168" y="3168181"/>
                </a:cubicBezTo>
                <a:cubicBezTo>
                  <a:pt x="2737953" y="3184703"/>
                  <a:pt x="2760912" y="3191932"/>
                  <a:pt x="2783350" y="3190383"/>
                </a:cubicBezTo>
                <a:close/>
                <a:moveTo>
                  <a:pt x="2276764" y="3240982"/>
                </a:moveTo>
                <a:cubicBezTo>
                  <a:pt x="2303612" y="3240466"/>
                  <a:pt x="2330460" y="3230139"/>
                  <a:pt x="2351113" y="3209486"/>
                </a:cubicBezTo>
                <a:cubicBezTo>
                  <a:pt x="2392418" y="3168181"/>
                  <a:pt x="2392418" y="3102093"/>
                  <a:pt x="2351113" y="3060789"/>
                </a:cubicBezTo>
                <a:cubicBezTo>
                  <a:pt x="2330460" y="3040136"/>
                  <a:pt x="2303611" y="3030844"/>
                  <a:pt x="2276764" y="3031875"/>
                </a:cubicBezTo>
                <a:cubicBezTo>
                  <a:pt x="2249915" y="3032908"/>
                  <a:pt x="2223067" y="3044267"/>
                  <a:pt x="2202415" y="3064919"/>
                </a:cubicBezTo>
                <a:cubicBezTo>
                  <a:pt x="2161109" y="3102093"/>
                  <a:pt x="2161109" y="3172312"/>
                  <a:pt x="2202415" y="3213617"/>
                </a:cubicBezTo>
                <a:cubicBezTo>
                  <a:pt x="2223067" y="3232204"/>
                  <a:pt x="2249915" y="3241498"/>
                  <a:pt x="2276764" y="3240982"/>
                </a:cubicBezTo>
                <a:close/>
                <a:moveTo>
                  <a:pt x="1735473" y="3260021"/>
                </a:moveTo>
                <a:cubicBezTo>
                  <a:pt x="1749091" y="3258278"/>
                  <a:pt x="1762515" y="3253890"/>
                  <a:pt x="1774906" y="3246661"/>
                </a:cubicBezTo>
                <a:cubicBezTo>
                  <a:pt x="1824473" y="3217748"/>
                  <a:pt x="1840995" y="3151659"/>
                  <a:pt x="1807951" y="3102093"/>
                </a:cubicBezTo>
                <a:cubicBezTo>
                  <a:pt x="1786265" y="3064919"/>
                  <a:pt x="1745992" y="3046332"/>
                  <a:pt x="1706301" y="3051559"/>
                </a:cubicBezTo>
                <a:cubicBezTo>
                  <a:pt x="1693070" y="3053303"/>
                  <a:pt x="1679904" y="3057691"/>
                  <a:pt x="1667513" y="3064919"/>
                </a:cubicBezTo>
                <a:cubicBezTo>
                  <a:pt x="1617947" y="3093832"/>
                  <a:pt x="1601425" y="3159920"/>
                  <a:pt x="1630338" y="3209486"/>
                </a:cubicBezTo>
                <a:cubicBezTo>
                  <a:pt x="1652024" y="3246661"/>
                  <a:pt x="1694619" y="3265249"/>
                  <a:pt x="1735473" y="3260021"/>
                </a:cubicBezTo>
                <a:close/>
                <a:moveTo>
                  <a:pt x="3036260" y="3337016"/>
                </a:moveTo>
                <a:cubicBezTo>
                  <a:pt x="3054330" y="3335467"/>
                  <a:pt x="3071885" y="3327206"/>
                  <a:pt x="3084277" y="3312749"/>
                </a:cubicBezTo>
                <a:cubicBezTo>
                  <a:pt x="3109060" y="3283836"/>
                  <a:pt x="3104929" y="3242531"/>
                  <a:pt x="3076016" y="3217748"/>
                </a:cubicBezTo>
                <a:cubicBezTo>
                  <a:pt x="3061559" y="3205356"/>
                  <a:pt x="3044004" y="3200193"/>
                  <a:pt x="3026966" y="3201226"/>
                </a:cubicBezTo>
                <a:cubicBezTo>
                  <a:pt x="3009928" y="3202258"/>
                  <a:pt x="2993406" y="3209486"/>
                  <a:pt x="2981014" y="3221878"/>
                </a:cubicBezTo>
                <a:cubicBezTo>
                  <a:pt x="2956231" y="3250792"/>
                  <a:pt x="2960362" y="3296227"/>
                  <a:pt x="2985145" y="3321010"/>
                </a:cubicBezTo>
                <a:cubicBezTo>
                  <a:pt x="2999601" y="3333402"/>
                  <a:pt x="3018189" y="3338565"/>
                  <a:pt x="3036260" y="3337016"/>
                </a:cubicBezTo>
                <a:close/>
                <a:moveTo>
                  <a:pt x="3330042" y="3348375"/>
                </a:moveTo>
                <a:cubicBezTo>
                  <a:pt x="3345531" y="3348891"/>
                  <a:pt x="3361021" y="3343728"/>
                  <a:pt x="3373412" y="3333402"/>
                </a:cubicBezTo>
                <a:cubicBezTo>
                  <a:pt x="3398195" y="3308619"/>
                  <a:pt x="3398195" y="3271445"/>
                  <a:pt x="3373412" y="3246661"/>
                </a:cubicBezTo>
                <a:cubicBezTo>
                  <a:pt x="3363085" y="3234270"/>
                  <a:pt x="3347596" y="3227041"/>
                  <a:pt x="3331591" y="3226009"/>
                </a:cubicBezTo>
                <a:cubicBezTo>
                  <a:pt x="3315585" y="3224977"/>
                  <a:pt x="3299063" y="3230139"/>
                  <a:pt x="3286672" y="3242531"/>
                </a:cubicBezTo>
                <a:cubicBezTo>
                  <a:pt x="3261889" y="3267314"/>
                  <a:pt x="3261889" y="3304488"/>
                  <a:pt x="3286672" y="3329272"/>
                </a:cubicBezTo>
                <a:cubicBezTo>
                  <a:pt x="3299063" y="3341663"/>
                  <a:pt x="3314553" y="3347859"/>
                  <a:pt x="3330042" y="3348375"/>
                </a:cubicBezTo>
                <a:close/>
                <a:moveTo>
                  <a:pt x="1475316" y="3376772"/>
                </a:moveTo>
                <a:cubicBezTo>
                  <a:pt x="1488869" y="3375998"/>
                  <a:pt x="1502293" y="3372642"/>
                  <a:pt x="1514685" y="3366446"/>
                </a:cubicBezTo>
                <a:cubicBezTo>
                  <a:pt x="1568381" y="3341663"/>
                  <a:pt x="1589034" y="3279705"/>
                  <a:pt x="1564251" y="3226009"/>
                </a:cubicBezTo>
                <a:cubicBezTo>
                  <a:pt x="1545663" y="3188834"/>
                  <a:pt x="1506165" y="3165600"/>
                  <a:pt x="1464925" y="3168504"/>
                </a:cubicBezTo>
                <a:cubicBezTo>
                  <a:pt x="1451178" y="3169472"/>
                  <a:pt x="1437238" y="3173345"/>
                  <a:pt x="1423814" y="3180573"/>
                </a:cubicBezTo>
                <a:cubicBezTo>
                  <a:pt x="1370117" y="3205356"/>
                  <a:pt x="1349464" y="3267314"/>
                  <a:pt x="1374247" y="3321010"/>
                </a:cubicBezTo>
                <a:cubicBezTo>
                  <a:pt x="1392834" y="3358185"/>
                  <a:pt x="1434656" y="3379096"/>
                  <a:pt x="1475316" y="3376772"/>
                </a:cubicBezTo>
                <a:close/>
                <a:moveTo>
                  <a:pt x="2541116" y="3382968"/>
                </a:moveTo>
                <a:cubicBezTo>
                  <a:pt x="2563834" y="3382968"/>
                  <a:pt x="2586552" y="3374707"/>
                  <a:pt x="2603074" y="3358185"/>
                </a:cubicBezTo>
                <a:cubicBezTo>
                  <a:pt x="2636118" y="3325141"/>
                  <a:pt x="2636118" y="3271445"/>
                  <a:pt x="2603074" y="3238400"/>
                </a:cubicBezTo>
                <a:cubicBezTo>
                  <a:pt x="2586552" y="3219813"/>
                  <a:pt x="2564866" y="3210520"/>
                  <a:pt x="2542664" y="3210003"/>
                </a:cubicBezTo>
                <a:cubicBezTo>
                  <a:pt x="2520464" y="3209486"/>
                  <a:pt x="2497745" y="3217748"/>
                  <a:pt x="2479158" y="3234270"/>
                </a:cubicBezTo>
                <a:cubicBezTo>
                  <a:pt x="2446114" y="3271445"/>
                  <a:pt x="2446114" y="3325141"/>
                  <a:pt x="2479158" y="3358185"/>
                </a:cubicBezTo>
                <a:cubicBezTo>
                  <a:pt x="2495680" y="3374707"/>
                  <a:pt x="2518398" y="3382968"/>
                  <a:pt x="2541116" y="3382968"/>
                </a:cubicBezTo>
                <a:close/>
                <a:moveTo>
                  <a:pt x="2016459" y="3404137"/>
                </a:moveTo>
                <a:cubicBezTo>
                  <a:pt x="2043543" y="3405686"/>
                  <a:pt x="2071669" y="3397425"/>
                  <a:pt x="2094585" y="3378837"/>
                </a:cubicBezTo>
                <a:cubicBezTo>
                  <a:pt x="2140421" y="3341663"/>
                  <a:pt x="2144587" y="3275575"/>
                  <a:pt x="2107086" y="3230139"/>
                </a:cubicBezTo>
                <a:cubicBezTo>
                  <a:pt x="2088336" y="3209486"/>
                  <a:pt x="2062293" y="3198128"/>
                  <a:pt x="2035210" y="3196578"/>
                </a:cubicBezTo>
                <a:cubicBezTo>
                  <a:pt x="2008126" y="3195030"/>
                  <a:pt x="1980001" y="3203291"/>
                  <a:pt x="1957083" y="3221878"/>
                </a:cubicBezTo>
                <a:cubicBezTo>
                  <a:pt x="1911250" y="3259053"/>
                  <a:pt x="1907083" y="3325141"/>
                  <a:pt x="1944583" y="3370576"/>
                </a:cubicBezTo>
                <a:cubicBezTo>
                  <a:pt x="1963333" y="3391229"/>
                  <a:pt x="1989375" y="3402588"/>
                  <a:pt x="2016459" y="3404137"/>
                </a:cubicBezTo>
                <a:close/>
                <a:moveTo>
                  <a:pt x="1207221" y="3476291"/>
                </a:moveTo>
                <a:cubicBezTo>
                  <a:pt x="1220903" y="3476937"/>
                  <a:pt x="1234844" y="3474872"/>
                  <a:pt x="1248268" y="3469708"/>
                </a:cubicBezTo>
                <a:cubicBezTo>
                  <a:pt x="1301964" y="3444925"/>
                  <a:pt x="1326747" y="3387098"/>
                  <a:pt x="1306095" y="3333402"/>
                </a:cubicBezTo>
                <a:cubicBezTo>
                  <a:pt x="1290606" y="3290032"/>
                  <a:pt x="1251882" y="3265249"/>
                  <a:pt x="1210834" y="3264281"/>
                </a:cubicBezTo>
                <a:cubicBezTo>
                  <a:pt x="1197152" y="3263958"/>
                  <a:pt x="1183213" y="3266281"/>
                  <a:pt x="1169788" y="3271445"/>
                </a:cubicBezTo>
                <a:cubicBezTo>
                  <a:pt x="1116091" y="3292097"/>
                  <a:pt x="1091308" y="3354054"/>
                  <a:pt x="1111960" y="3407751"/>
                </a:cubicBezTo>
                <a:cubicBezTo>
                  <a:pt x="1127450" y="3448023"/>
                  <a:pt x="1166174" y="3474355"/>
                  <a:pt x="1207221" y="3476291"/>
                </a:cubicBezTo>
                <a:close/>
                <a:moveTo>
                  <a:pt x="1747025" y="3546123"/>
                </a:moveTo>
                <a:cubicBezTo>
                  <a:pt x="1773874" y="3550254"/>
                  <a:pt x="1801755" y="3544058"/>
                  <a:pt x="1824473" y="3527535"/>
                </a:cubicBezTo>
                <a:cubicBezTo>
                  <a:pt x="1869908" y="3494491"/>
                  <a:pt x="1882300" y="3428403"/>
                  <a:pt x="1849256" y="3382968"/>
                </a:cubicBezTo>
                <a:cubicBezTo>
                  <a:pt x="1832734" y="3358185"/>
                  <a:pt x="1807951" y="3343729"/>
                  <a:pt x="1781102" y="3339598"/>
                </a:cubicBezTo>
                <a:cubicBezTo>
                  <a:pt x="1754253" y="3335468"/>
                  <a:pt x="1725340" y="3341663"/>
                  <a:pt x="1700557" y="3358185"/>
                </a:cubicBezTo>
                <a:cubicBezTo>
                  <a:pt x="1655121" y="3391229"/>
                  <a:pt x="1642730" y="3457317"/>
                  <a:pt x="1675774" y="3502752"/>
                </a:cubicBezTo>
                <a:cubicBezTo>
                  <a:pt x="1694361" y="3527536"/>
                  <a:pt x="1720177" y="3541993"/>
                  <a:pt x="1747025" y="3546123"/>
                </a:cubicBezTo>
                <a:close/>
                <a:moveTo>
                  <a:pt x="931187" y="3548188"/>
                </a:moveTo>
                <a:cubicBezTo>
                  <a:pt x="944417" y="3549479"/>
                  <a:pt x="958099" y="3548188"/>
                  <a:pt x="971523" y="3544058"/>
                </a:cubicBezTo>
                <a:cubicBezTo>
                  <a:pt x="1029350" y="3527535"/>
                  <a:pt x="1058264" y="3469708"/>
                  <a:pt x="1041742" y="3416012"/>
                </a:cubicBezTo>
                <a:cubicBezTo>
                  <a:pt x="1032448" y="3372643"/>
                  <a:pt x="995274" y="3345536"/>
                  <a:pt x="954614" y="3341663"/>
                </a:cubicBezTo>
                <a:cubicBezTo>
                  <a:pt x="941060" y="3340373"/>
                  <a:pt x="927120" y="3341663"/>
                  <a:pt x="913696" y="3345793"/>
                </a:cubicBezTo>
                <a:cubicBezTo>
                  <a:pt x="855869" y="3362315"/>
                  <a:pt x="826956" y="3420142"/>
                  <a:pt x="843478" y="3473839"/>
                </a:cubicBezTo>
                <a:cubicBezTo>
                  <a:pt x="855869" y="3517209"/>
                  <a:pt x="891495" y="3544316"/>
                  <a:pt x="931187" y="3548188"/>
                </a:cubicBezTo>
                <a:close/>
                <a:moveTo>
                  <a:pt x="2769822" y="3557998"/>
                </a:moveTo>
                <a:cubicBezTo>
                  <a:pt x="2787090" y="3558515"/>
                  <a:pt x="2804882" y="3552319"/>
                  <a:pt x="2819534" y="3539927"/>
                </a:cubicBezTo>
                <a:cubicBezTo>
                  <a:pt x="2848839" y="3511013"/>
                  <a:pt x="2848839" y="3469708"/>
                  <a:pt x="2819534" y="3440795"/>
                </a:cubicBezTo>
                <a:cubicBezTo>
                  <a:pt x="2806976" y="3428403"/>
                  <a:pt x="2790230" y="3422208"/>
                  <a:pt x="2772962" y="3422208"/>
                </a:cubicBezTo>
                <a:cubicBezTo>
                  <a:pt x="2755693" y="3422208"/>
                  <a:pt x="2737901" y="3428403"/>
                  <a:pt x="2723249" y="3440795"/>
                </a:cubicBezTo>
                <a:cubicBezTo>
                  <a:pt x="2698131" y="3465578"/>
                  <a:pt x="2693945" y="3511013"/>
                  <a:pt x="2723249" y="3535796"/>
                </a:cubicBezTo>
                <a:cubicBezTo>
                  <a:pt x="2735808" y="3550253"/>
                  <a:pt x="2752553" y="3557482"/>
                  <a:pt x="2769822" y="3557998"/>
                </a:cubicBezTo>
                <a:close/>
                <a:moveTo>
                  <a:pt x="2287606" y="3558515"/>
                </a:moveTo>
                <a:cubicBezTo>
                  <a:pt x="2309808" y="3560580"/>
                  <a:pt x="2332525" y="3554384"/>
                  <a:pt x="2351113" y="3539927"/>
                </a:cubicBezTo>
                <a:cubicBezTo>
                  <a:pt x="2388287" y="3506883"/>
                  <a:pt x="2392418" y="3453186"/>
                  <a:pt x="2359374" y="3416012"/>
                </a:cubicBezTo>
                <a:cubicBezTo>
                  <a:pt x="2344916" y="3397425"/>
                  <a:pt x="2323232" y="3387098"/>
                  <a:pt x="2301030" y="3385551"/>
                </a:cubicBezTo>
                <a:cubicBezTo>
                  <a:pt x="2278828" y="3384001"/>
                  <a:pt x="2256111" y="3391229"/>
                  <a:pt x="2239589" y="3407751"/>
                </a:cubicBezTo>
                <a:cubicBezTo>
                  <a:pt x="2202415" y="3436664"/>
                  <a:pt x="2198284" y="3490361"/>
                  <a:pt x="2227198" y="3527535"/>
                </a:cubicBezTo>
                <a:cubicBezTo>
                  <a:pt x="2243720" y="3546123"/>
                  <a:pt x="2265405" y="3556449"/>
                  <a:pt x="2287606" y="3558515"/>
                </a:cubicBezTo>
                <a:close/>
                <a:moveTo>
                  <a:pt x="3054330" y="3598271"/>
                </a:moveTo>
                <a:cubicBezTo>
                  <a:pt x="3069820" y="3599820"/>
                  <a:pt x="3086342" y="3595689"/>
                  <a:pt x="3100799" y="3585363"/>
                </a:cubicBezTo>
                <a:cubicBezTo>
                  <a:pt x="3125582" y="3564710"/>
                  <a:pt x="3129713" y="3523405"/>
                  <a:pt x="3109060" y="3498622"/>
                </a:cubicBezTo>
                <a:cubicBezTo>
                  <a:pt x="3098733" y="3486231"/>
                  <a:pt x="3084277" y="3479002"/>
                  <a:pt x="3068788" y="3477453"/>
                </a:cubicBezTo>
                <a:cubicBezTo>
                  <a:pt x="3053297" y="3475905"/>
                  <a:pt x="3036775" y="3480035"/>
                  <a:pt x="3022319" y="3490361"/>
                </a:cubicBezTo>
                <a:cubicBezTo>
                  <a:pt x="2997536" y="3511013"/>
                  <a:pt x="2993406" y="3548189"/>
                  <a:pt x="3014058" y="3577102"/>
                </a:cubicBezTo>
                <a:cubicBezTo>
                  <a:pt x="3024384" y="3589493"/>
                  <a:pt x="3038841" y="3596722"/>
                  <a:pt x="3054330" y="3598271"/>
                </a:cubicBezTo>
                <a:close/>
                <a:moveTo>
                  <a:pt x="693954" y="3601885"/>
                </a:moveTo>
                <a:cubicBezTo>
                  <a:pt x="748138" y="3589493"/>
                  <a:pt x="785650" y="3531666"/>
                  <a:pt x="773146" y="3473839"/>
                </a:cubicBezTo>
                <a:cubicBezTo>
                  <a:pt x="766894" y="3433567"/>
                  <a:pt x="732507" y="3402587"/>
                  <a:pt x="691088" y="3394843"/>
                </a:cubicBezTo>
                <a:cubicBezTo>
                  <a:pt x="677281" y="3392262"/>
                  <a:pt x="662693" y="3392262"/>
                  <a:pt x="648104" y="3395359"/>
                </a:cubicBezTo>
                <a:cubicBezTo>
                  <a:pt x="593920" y="3407751"/>
                  <a:pt x="556407" y="3461447"/>
                  <a:pt x="564744" y="3519274"/>
                </a:cubicBezTo>
                <a:cubicBezTo>
                  <a:pt x="577247" y="3577102"/>
                  <a:pt x="635600" y="3610146"/>
                  <a:pt x="693954" y="3601885"/>
                </a:cubicBezTo>
                <a:close/>
                <a:moveTo>
                  <a:pt x="407709" y="3630798"/>
                </a:moveTo>
                <a:cubicBezTo>
                  <a:pt x="465536" y="3622538"/>
                  <a:pt x="506841" y="3572971"/>
                  <a:pt x="498580" y="3515144"/>
                </a:cubicBezTo>
                <a:cubicBezTo>
                  <a:pt x="494450" y="3457317"/>
                  <a:pt x="440753" y="3416012"/>
                  <a:pt x="382926" y="3424273"/>
                </a:cubicBezTo>
                <a:cubicBezTo>
                  <a:pt x="325098" y="3428403"/>
                  <a:pt x="283793" y="3482100"/>
                  <a:pt x="292054" y="3539927"/>
                </a:cubicBezTo>
                <a:cubicBezTo>
                  <a:pt x="296185" y="3597754"/>
                  <a:pt x="349881" y="3639059"/>
                  <a:pt x="407709" y="3630798"/>
                </a:cubicBezTo>
                <a:close/>
                <a:moveTo>
                  <a:pt x="122730" y="3639059"/>
                </a:moveTo>
                <a:cubicBezTo>
                  <a:pt x="180565" y="3634929"/>
                  <a:pt x="225966" y="3589493"/>
                  <a:pt x="225966" y="3531666"/>
                </a:cubicBezTo>
                <a:cubicBezTo>
                  <a:pt x="221836" y="3473839"/>
                  <a:pt x="172303" y="3428403"/>
                  <a:pt x="114469" y="3428403"/>
                </a:cubicBezTo>
                <a:cubicBezTo>
                  <a:pt x="56632" y="3432534"/>
                  <a:pt x="11191" y="3477970"/>
                  <a:pt x="15321" y="3539927"/>
                </a:cubicBezTo>
                <a:cubicBezTo>
                  <a:pt x="15321" y="3597754"/>
                  <a:pt x="64895" y="3643190"/>
                  <a:pt x="122730" y="3639059"/>
                </a:cubicBezTo>
                <a:close/>
                <a:moveTo>
                  <a:pt x="1474886" y="3667743"/>
                </a:moveTo>
                <a:cubicBezTo>
                  <a:pt x="1484730" y="3669086"/>
                  <a:pt x="1494774" y="3668941"/>
                  <a:pt x="1504745" y="3667198"/>
                </a:cubicBezTo>
                <a:cubicBezTo>
                  <a:pt x="1518041" y="3664875"/>
                  <a:pt x="1531207" y="3659712"/>
                  <a:pt x="1543598" y="3651451"/>
                </a:cubicBezTo>
                <a:cubicBezTo>
                  <a:pt x="1593164" y="3622538"/>
                  <a:pt x="1609686" y="3556450"/>
                  <a:pt x="1580773" y="3506883"/>
                </a:cubicBezTo>
                <a:cubicBezTo>
                  <a:pt x="1559087" y="3469708"/>
                  <a:pt x="1516492" y="3453446"/>
                  <a:pt x="1475638" y="3459835"/>
                </a:cubicBezTo>
                <a:cubicBezTo>
                  <a:pt x="1462021" y="3461964"/>
                  <a:pt x="1448597" y="3466611"/>
                  <a:pt x="1436205" y="3473839"/>
                </a:cubicBezTo>
                <a:cubicBezTo>
                  <a:pt x="1386639" y="3502752"/>
                  <a:pt x="1370117" y="3568841"/>
                  <a:pt x="1399030" y="3618407"/>
                </a:cubicBezTo>
                <a:cubicBezTo>
                  <a:pt x="1417617" y="3646288"/>
                  <a:pt x="1445353" y="3663713"/>
                  <a:pt x="1474886" y="3667743"/>
                </a:cubicBezTo>
                <a:close/>
                <a:moveTo>
                  <a:pt x="2018466" y="3712892"/>
                </a:moveTo>
                <a:cubicBezTo>
                  <a:pt x="2040378" y="3716506"/>
                  <a:pt x="2063332" y="3711343"/>
                  <a:pt x="2082113" y="3696887"/>
                </a:cubicBezTo>
                <a:cubicBezTo>
                  <a:pt x="2123849" y="3667973"/>
                  <a:pt x="2132196" y="3614277"/>
                  <a:pt x="2102981" y="3577102"/>
                </a:cubicBezTo>
                <a:cubicBezTo>
                  <a:pt x="2088374" y="3556450"/>
                  <a:pt x="2067506" y="3544058"/>
                  <a:pt x="2045595" y="3540443"/>
                </a:cubicBezTo>
                <a:cubicBezTo>
                  <a:pt x="2023684" y="3536829"/>
                  <a:pt x="2000729" y="3541993"/>
                  <a:pt x="1981948" y="3556450"/>
                </a:cubicBezTo>
                <a:cubicBezTo>
                  <a:pt x="1940213" y="3585363"/>
                  <a:pt x="1931866" y="3639059"/>
                  <a:pt x="1961079" y="3676234"/>
                </a:cubicBezTo>
                <a:cubicBezTo>
                  <a:pt x="1975687" y="3696886"/>
                  <a:pt x="1996555" y="3709278"/>
                  <a:pt x="2018466" y="3712892"/>
                </a:cubicBezTo>
                <a:close/>
                <a:moveTo>
                  <a:pt x="2487935" y="3756262"/>
                </a:moveTo>
                <a:cubicBezTo>
                  <a:pt x="2504974" y="3758844"/>
                  <a:pt x="2522529" y="3754713"/>
                  <a:pt x="2536986" y="3742322"/>
                </a:cubicBezTo>
                <a:cubicBezTo>
                  <a:pt x="2565899" y="3717539"/>
                  <a:pt x="2570030" y="3676234"/>
                  <a:pt x="2545247" y="3643190"/>
                </a:cubicBezTo>
                <a:cubicBezTo>
                  <a:pt x="2534920" y="3628734"/>
                  <a:pt x="2518398" y="3620473"/>
                  <a:pt x="2500843" y="3618923"/>
                </a:cubicBezTo>
                <a:cubicBezTo>
                  <a:pt x="2483289" y="3617375"/>
                  <a:pt x="2464701" y="3622538"/>
                  <a:pt x="2450245" y="3634929"/>
                </a:cubicBezTo>
                <a:cubicBezTo>
                  <a:pt x="2421331" y="3659712"/>
                  <a:pt x="2417201" y="3701017"/>
                  <a:pt x="2441984" y="3729930"/>
                </a:cubicBezTo>
                <a:cubicBezTo>
                  <a:pt x="2454375" y="3744387"/>
                  <a:pt x="2470897" y="3753681"/>
                  <a:pt x="2487935" y="3756262"/>
                </a:cubicBezTo>
                <a:close/>
                <a:moveTo>
                  <a:pt x="1213029" y="3764975"/>
                </a:moveTo>
                <a:cubicBezTo>
                  <a:pt x="1226582" y="3764265"/>
                  <a:pt x="1240007" y="3760909"/>
                  <a:pt x="1252398" y="3754714"/>
                </a:cubicBezTo>
                <a:cubicBezTo>
                  <a:pt x="1306095" y="3729930"/>
                  <a:pt x="1326747" y="3663842"/>
                  <a:pt x="1301964" y="3614277"/>
                </a:cubicBezTo>
                <a:cubicBezTo>
                  <a:pt x="1280279" y="3574004"/>
                  <a:pt x="1240007" y="3552319"/>
                  <a:pt x="1200315" y="3554448"/>
                </a:cubicBezTo>
                <a:cubicBezTo>
                  <a:pt x="1187084" y="3555159"/>
                  <a:pt x="1173919" y="3558515"/>
                  <a:pt x="1161527" y="3564710"/>
                </a:cubicBezTo>
                <a:cubicBezTo>
                  <a:pt x="1107830" y="3589493"/>
                  <a:pt x="1087177" y="3655581"/>
                  <a:pt x="1111960" y="3705147"/>
                </a:cubicBezTo>
                <a:cubicBezTo>
                  <a:pt x="1130548" y="3745420"/>
                  <a:pt x="1172369" y="3767105"/>
                  <a:pt x="1213029" y="3764975"/>
                </a:cubicBezTo>
                <a:close/>
                <a:moveTo>
                  <a:pt x="2783840" y="3824545"/>
                </a:moveTo>
                <a:cubicBezTo>
                  <a:pt x="2791833" y="3823383"/>
                  <a:pt x="2799695" y="3820801"/>
                  <a:pt x="2807033" y="3816671"/>
                </a:cubicBezTo>
                <a:cubicBezTo>
                  <a:pt x="2836385" y="3796018"/>
                  <a:pt x="2840578" y="3758844"/>
                  <a:pt x="2823805" y="3729930"/>
                </a:cubicBezTo>
                <a:cubicBezTo>
                  <a:pt x="2813324" y="3715474"/>
                  <a:pt x="2798648" y="3706181"/>
                  <a:pt x="2782923" y="3703083"/>
                </a:cubicBezTo>
                <a:cubicBezTo>
                  <a:pt x="2767198" y="3699985"/>
                  <a:pt x="2750427" y="3703083"/>
                  <a:pt x="2735751" y="3713408"/>
                </a:cubicBezTo>
                <a:cubicBezTo>
                  <a:pt x="2706399" y="3729930"/>
                  <a:pt x="2702206" y="3771235"/>
                  <a:pt x="2718978" y="3800149"/>
                </a:cubicBezTo>
                <a:cubicBezTo>
                  <a:pt x="2734702" y="3818736"/>
                  <a:pt x="2759861" y="3828030"/>
                  <a:pt x="2783840" y="3824545"/>
                </a:cubicBezTo>
                <a:close/>
                <a:moveTo>
                  <a:pt x="913955" y="3841721"/>
                </a:moveTo>
                <a:cubicBezTo>
                  <a:pt x="927637" y="3842372"/>
                  <a:pt x="941577" y="3840289"/>
                  <a:pt x="955001" y="3835081"/>
                </a:cubicBezTo>
                <a:cubicBezTo>
                  <a:pt x="1008698" y="3810084"/>
                  <a:pt x="1037611" y="3751759"/>
                  <a:pt x="1016959" y="3693432"/>
                </a:cubicBezTo>
                <a:cubicBezTo>
                  <a:pt x="998371" y="3652813"/>
                  <a:pt x="961197" y="3628598"/>
                  <a:pt x="921119" y="3627816"/>
                </a:cubicBezTo>
                <a:cubicBezTo>
                  <a:pt x="907759" y="3627556"/>
                  <a:pt x="894077" y="3629899"/>
                  <a:pt x="880652" y="3635107"/>
                </a:cubicBezTo>
                <a:cubicBezTo>
                  <a:pt x="826956" y="3655938"/>
                  <a:pt x="798042" y="3718430"/>
                  <a:pt x="818695" y="3772590"/>
                </a:cubicBezTo>
                <a:cubicBezTo>
                  <a:pt x="834184" y="3813210"/>
                  <a:pt x="872908" y="3839768"/>
                  <a:pt x="913955" y="3841721"/>
                </a:cubicBezTo>
                <a:close/>
                <a:moveTo>
                  <a:pt x="1771163" y="3850413"/>
                </a:moveTo>
                <a:cubicBezTo>
                  <a:pt x="1782393" y="3849044"/>
                  <a:pt x="1793494" y="3845392"/>
                  <a:pt x="1803820" y="3839132"/>
                </a:cubicBezTo>
                <a:cubicBezTo>
                  <a:pt x="1845125" y="3809917"/>
                  <a:pt x="1857517" y="3759834"/>
                  <a:pt x="1832734" y="3718098"/>
                </a:cubicBezTo>
                <a:cubicBezTo>
                  <a:pt x="1814146" y="3686797"/>
                  <a:pt x="1779295" y="3671929"/>
                  <a:pt x="1745605" y="3677016"/>
                </a:cubicBezTo>
                <a:cubicBezTo>
                  <a:pt x="1734376" y="3678711"/>
                  <a:pt x="1723275" y="3682624"/>
                  <a:pt x="1712948" y="3688884"/>
                </a:cubicBezTo>
                <a:cubicBezTo>
                  <a:pt x="1671643" y="3713925"/>
                  <a:pt x="1659252" y="3768181"/>
                  <a:pt x="1684035" y="3809917"/>
                </a:cubicBezTo>
                <a:cubicBezTo>
                  <a:pt x="1702622" y="3838088"/>
                  <a:pt x="1737474" y="3854521"/>
                  <a:pt x="1771163" y="3850413"/>
                </a:cubicBezTo>
                <a:close/>
                <a:moveTo>
                  <a:pt x="611372" y="3888847"/>
                </a:moveTo>
                <a:cubicBezTo>
                  <a:pt x="625109" y="3890149"/>
                  <a:pt x="639172" y="3888847"/>
                  <a:pt x="652713" y="3884681"/>
                </a:cubicBezTo>
                <a:cubicBezTo>
                  <a:pt x="711048" y="3868013"/>
                  <a:pt x="740215" y="3809678"/>
                  <a:pt x="723548" y="3751344"/>
                </a:cubicBezTo>
                <a:cubicBezTo>
                  <a:pt x="711048" y="3710718"/>
                  <a:pt x="675109" y="3681812"/>
                  <a:pt x="633311" y="3676928"/>
                </a:cubicBezTo>
                <a:cubicBezTo>
                  <a:pt x="619380" y="3675301"/>
                  <a:pt x="604796" y="3676343"/>
                  <a:pt x="590212" y="3680510"/>
                </a:cubicBezTo>
                <a:cubicBezTo>
                  <a:pt x="536045" y="3697176"/>
                  <a:pt x="502711" y="3759678"/>
                  <a:pt x="519377" y="3813845"/>
                </a:cubicBezTo>
                <a:cubicBezTo>
                  <a:pt x="531878" y="3857596"/>
                  <a:pt x="570160" y="3884940"/>
                  <a:pt x="611372" y="3888847"/>
                </a:cubicBezTo>
                <a:close/>
                <a:moveTo>
                  <a:pt x="40103" y="3913662"/>
                </a:moveTo>
                <a:cubicBezTo>
                  <a:pt x="97937" y="3905325"/>
                  <a:pt x="139247" y="3855300"/>
                  <a:pt x="130985" y="3796937"/>
                </a:cubicBezTo>
                <a:cubicBezTo>
                  <a:pt x="122724" y="3738574"/>
                  <a:pt x="69019" y="3696887"/>
                  <a:pt x="11187" y="3705224"/>
                </a:cubicBezTo>
                <a:lnTo>
                  <a:pt x="0" y="3708541"/>
                </a:lnTo>
                <a:lnTo>
                  <a:pt x="0" y="3911171"/>
                </a:lnTo>
                <a:close/>
                <a:moveTo>
                  <a:pt x="303736" y="3914084"/>
                </a:moveTo>
                <a:cubicBezTo>
                  <a:pt x="317096" y="3916753"/>
                  <a:pt x="331294" y="3916753"/>
                  <a:pt x="345751" y="3913628"/>
                </a:cubicBezTo>
                <a:cubicBezTo>
                  <a:pt x="403579" y="3901126"/>
                  <a:pt x="440753" y="3842782"/>
                  <a:pt x="428362" y="3784439"/>
                </a:cubicBezTo>
                <a:cubicBezTo>
                  <a:pt x="419068" y="3743806"/>
                  <a:pt x="384217" y="3712551"/>
                  <a:pt x="342977" y="3704737"/>
                </a:cubicBezTo>
                <a:cubicBezTo>
                  <a:pt x="329229" y="3702133"/>
                  <a:pt x="314772" y="3702133"/>
                  <a:pt x="300315" y="3705258"/>
                </a:cubicBezTo>
                <a:cubicBezTo>
                  <a:pt x="246619" y="3717760"/>
                  <a:pt x="209471" y="3771937"/>
                  <a:pt x="221836" y="3830280"/>
                </a:cubicBezTo>
                <a:cubicBezTo>
                  <a:pt x="231130" y="3874038"/>
                  <a:pt x="263657" y="3906075"/>
                  <a:pt x="303736" y="3914084"/>
                </a:cubicBezTo>
                <a:close/>
                <a:moveTo>
                  <a:pt x="2190539" y="3932186"/>
                </a:moveTo>
                <a:cubicBezTo>
                  <a:pt x="2207578" y="3935326"/>
                  <a:pt x="2225132" y="3932187"/>
                  <a:pt x="2239589" y="3921721"/>
                </a:cubicBezTo>
                <a:cubicBezTo>
                  <a:pt x="2272633" y="3900789"/>
                  <a:pt x="2280894" y="3858926"/>
                  <a:pt x="2260242" y="3825435"/>
                </a:cubicBezTo>
                <a:cubicBezTo>
                  <a:pt x="2247850" y="3810783"/>
                  <a:pt x="2231328" y="3801364"/>
                  <a:pt x="2214290" y="3798223"/>
                </a:cubicBezTo>
                <a:cubicBezTo>
                  <a:pt x="2197251" y="3795085"/>
                  <a:pt x="2179696" y="3798223"/>
                  <a:pt x="2165240" y="3808690"/>
                </a:cubicBezTo>
                <a:cubicBezTo>
                  <a:pt x="2132196" y="3829621"/>
                  <a:pt x="2123935" y="3871485"/>
                  <a:pt x="2144587" y="3904975"/>
                </a:cubicBezTo>
                <a:cubicBezTo>
                  <a:pt x="2156979" y="3919627"/>
                  <a:pt x="2173501" y="3929047"/>
                  <a:pt x="2190539" y="3932186"/>
                </a:cubicBezTo>
                <a:close/>
                <a:moveTo>
                  <a:pt x="1484416" y="3963567"/>
                </a:moveTo>
                <a:cubicBezTo>
                  <a:pt x="1495839" y="3962915"/>
                  <a:pt x="1507456" y="3960046"/>
                  <a:pt x="1518815" y="3954829"/>
                </a:cubicBezTo>
                <a:cubicBezTo>
                  <a:pt x="1560120" y="3929787"/>
                  <a:pt x="1576642" y="3879704"/>
                  <a:pt x="1555990" y="3833795"/>
                </a:cubicBezTo>
                <a:cubicBezTo>
                  <a:pt x="1540501" y="3802494"/>
                  <a:pt x="1506424" y="3785278"/>
                  <a:pt x="1472927" y="3787431"/>
                </a:cubicBezTo>
                <a:cubicBezTo>
                  <a:pt x="1461762" y="3788148"/>
                  <a:pt x="1450661" y="3791018"/>
                  <a:pt x="1440336" y="3796234"/>
                </a:cubicBezTo>
                <a:cubicBezTo>
                  <a:pt x="1394900" y="3817102"/>
                  <a:pt x="1378378" y="3871358"/>
                  <a:pt x="1399030" y="3913093"/>
                </a:cubicBezTo>
                <a:cubicBezTo>
                  <a:pt x="1417618" y="3947525"/>
                  <a:pt x="1450145" y="3965523"/>
                  <a:pt x="1484416" y="3963567"/>
                </a:cubicBezTo>
                <a:close/>
                <a:moveTo>
                  <a:pt x="2468767" y="4028294"/>
                </a:moveTo>
                <a:cubicBezTo>
                  <a:pt x="2476576" y="4027584"/>
                  <a:pt x="2484321" y="4025261"/>
                  <a:pt x="2491550" y="4021130"/>
                </a:cubicBezTo>
                <a:cubicBezTo>
                  <a:pt x="2520464" y="4004609"/>
                  <a:pt x="2532855" y="3967434"/>
                  <a:pt x="2516333" y="3938521"/>
                </a:cubicBezTo>
                <a:cubicBezTo>
                  <a:pt x="2508072" y="3924064"/>
                  <a:pt x="2494648" y="3913737"/>
                  <a:pt x="2479675" y="3909090"/>
                </a:cubicBezTo>
                <a:cubicBezTo>
                  <a:pt x="2472188" y="3906767"/>
                  <a:pt x="2464315" y="3905864"/>
                  <a:pt x="2456505" y="3906573"/>
                </a:cubicBezTo>
                <a:cubicBezTo>
                  <a:pt x="2448695" y="3907283"/>
                  <a:pt x="2440951" y="3909607"/>
                  <a:pt x="2433723" y="3913737"/>
                </a:cubicBezTo>
                <a:cubicBezTo>
                  <a:pt x="2404809" y="3930259"/>
                  <a:pt x="2392418" y="3967434"/>
                  <a:pt x="2408940" y="3996347"/>
                </a:cubicBezTo>
                <a:cubicBezTo>
                  <a:pt x="2421331" y="4018033"/>
                  <a:pt x="2445340" y="4030424"/>
                  <a:pt x="2468767" y="4028294"/>
                </a:cubicBezTo>
                <a:close/>
                <a:moveTo>
                  <a:pt x="1185084" y="4053335"/>
                </a:moveTo>
                <a:cubicBezTo>
                  <a:pt x="1196378" y="4053400"/>
                  <a:pt x="1207995" y="4051077"/>
                  <a:pt x="1219354" y="4045913"/>
                </a:cubicBezTo>
                <a:cubicBezTo>
                  <a:pt x="1264790" y="4029391"/>
                  <a:pt x="1285442" y="3975695"/>
                  <a:pt x="1264790" y="3934390"/>
                </a:cubicBezTo>
                <a:cubicBezTo>
                  <a:pt x="1252398" y="3900313"/>
                  <a:pt x="1221419" y="3880177"/>
                  <a:pt x="1187536" y="3879209"/>
                </a:cubicBezTo>
                <a:cubicBezTo>
                  <a:pt x="1176242" y="3878887"/>
                  <a:pt x="1164625" y="3880693"/>
                  <a:pt x="1153266" y="3884824"/>
                </a:cubicBezTo>
                <a:cubicBezTo>
                  <a:pt x="1107830" y="3905476"/>
                  <a:pt x="1087177" y="3955042"/>
                  <a:pt x="1107830" y="4000478"/>
                </a:cubicBezTo>
                <a:cubicBezTo>
                  <a:pt x="1120222" y="4031457"/>
                  <a:pt x="1151201" y="4053142"/>
                  <a:pt x="1185084" y="4053335"/>
                </a:cubicBezTo>
                <a:close/>
                <a:moveTo>
                  <a:pt x="1901920" y="4084314"/>
                </a:moveTo>
                <a:cubicBezTo>
                  <a:pt x="1910697" y="4083088"/>
                  <a:pt x="1919474" y="4079990"/>
                  <a:pt x="1927735" y="4074827"/>
                </a:cubicBezTo>
                <a:cubicBezTo>
                  <a:pt x="1960779" y="4058305"/>
                  <a:pt x="1973171" y="4017000"/>
                  <a:pt x="1952518" y="3983956"/>
                </a:cubicBezTo>
                <a:cubicBezTo>
                  <a:pt x="1940127" y="3959173"/>
                  <a:pt x="1913794" y="3946007"/>
                  <a:pt x="1887463" y="3949687"/>
                </a:cubicBezTo>
                <a:cubicBezTo>
                  <a:pt x="1878686" y="3950912"/>
                  <a:pt x="1869908" y="3954011"/>
                  <a:pt x="1861647" y="3959173"/>
                </a:cubicBezTo>
                <a:cubicBezTo>
                  <a:pt x="1828603" y="3975695"/>
                  <a:pt x="1816212" y="4017000"/>
                  <a:pt x="1836864" y="4050044"/>
                </a:cubicBezTo>
                <a:cubicBezTo>
                  <a:pt x="1849256" y="4074827"/>
                  <a:pt x="1875588" y="4087993"/>
                  <a:pt x="1901920" y="4084314"/>
                </a:cubicBezTo>
                <a:close/>
                <a:moveTo>
                  <a:pt x="883557" y="4120456"/>
                </a:moveTo>
                <a:cubicBezTo>
                  <a:pt x="894851" y="4121553"/>
                  <a:pt x="906468" y="4120262"/>
                  <a:pt x="917827" y="4116132"/>
                </a:cubicBezTo>
                <a:cubicBezTo>
                  <a:pt x="963262" y="4099610"/>
                  <a:pt x="988045" y="4050044"/>
                  <a:pt x="971523" y="4008739"/>
                </a:cubicBezTo>
                <a:cubicBezTo>
                  <a:pt x="962230" y="3971564"/>
                  <a:pt x="932026" y="3948331"/>
                  <a:pt x="898336" y="3946007"/>
                </a:cubicBezTo>
                <a:cubicBezTo>
                  <a:pt x="887106" y="3945233"/>
                  <a:pt x="875489" y="3946782"/>
                  <a:pt x="864130" y="3950912"/>
                </a:cubicBezTo>
                <a:cubicBezTo>
                  <a:pt x="818695" y="3967434"/>
                  <a:pt x="793911" y="4012870"/>
                  <a:pt x="806303" y="4058305"/>
                </a:cubicBezTo>
                <a:cubicBezTo>
                  <a:pt x="818695" y="4092382"/>
                  <a:pt x="849674" y="4117165"/>
                  <a:pt x="883557" y="4120456"/>
                </a:cubicBezTo>
                <a:close/>
                <a:moveTo>
                  <a:pt x="575021" y="4163504"/>
                </a:moveTo>
                <a:cubicBezTo>
                  <a:pt x="586569" y="4165182"/>
                  <a:pt x="598834" y="4164666"/>
                  <a:pt x="611360" y="4161568"/>
                </a:cubicBezTo>
                <a:cubicBezTo>
                  <a:pt x="657290" y="4149177"/>
                  <a:pt x="686519" y="4103740"/>
                  <a:pt x="673992" y="4058305"/>
                </a:cubicBezTo>
                <a:cubicBezTo>
                  <a:pt x="667729" y="4021130"/>
                  <a:pt x="637979" y="3997897"/>
                  <a:pt x="604119" y="3992088"/>
                </a:cubicBezTo>
                <a:cubicBezTo>
                  <a:pt x="592832" y="3990152"/>
                  <a:pt x="581090" y="3990152"/>
                  <a:pt x="569606" y="3992217"/>
                </a:cubicBezTo>
                <a:cubicBezTo>
                  <a:pt x="523678" y="4004609"/>
                  <a:pt x="494450" y="4050044"/>
                  <a:pt x="502800" y="4099610"/>
                </a:cubicBezTo>
                <a:cubicBezTo>
                  <a:pt x="512194" y="4133687"/>
                  <a:pt x="540378" y="4158470"/>
                  <a:pt x="575021" y="4163504"/>
                </a:cubicBezTo>
                <a:close/>
                <a:moveTo>
                  <a:pt x="0" y="4179376"/>
                </a:moveTo>
                <a:lnTo>
                  <a:pt x="22544" y="4172604"/>
                </a:lnTo>
                <a:cubicBezTo>
                  <a:pt x="51975" y="4156921"/>
                  <a:pt x="72113" y="4124393"/>
                  <a:pt x="69015" y="4087219"/>
                </a:cubicBezTo>
                <a:cubicBezTo>
                  <a:pt x="65917" y="4053142"/>
                  <a:pt x="41906" y="4023712"/>
                  <a:pt x="9183" y="4012870"/>
                </a:cubicBezTo>
                <a:lnTo>
                  <a:pt x="0" y="4011791"/>
                </a:lnTo>
                <a:close/>
                <a:moveTo>
                  <a:pt x="300315" y="4182220"/>
                </a:moveTo>
                <a:cubicBezTo>
                  <a:pt x="345751" y="4178090"/>
                  <a:pt x="378795" y="4132654"/>
                  <a:pt x="370534" y="4083088"/>
                </a:cubicBezTo>
                <a:cubicBezTo>
                  <a:pt x="366404" y="4037652"/>
                  <a:pt x="320968" y="4004609"/>
                  <a:pt x="271402" y="4012870"/>
                </a:cubicBezTo>
                <a:cubicBezTo>
                  <a:pt x="225966" y="4021130"/>
                  <a:pt x="192937" y="4062435"/>
                  <a:pt x="201198" y="4112001"/>
                </a:cubicBezTo>
                <a:cubicBezTo>
                  <a:pt x="209460" y="4157438"/>
                  <a:pt x="250749" y="4190481"/>
                  <a:pt x="300315" y="4182220"/>
                </a:cubicBezTo>
                <a:close/>
                <a:moveTo>
                  <a:pt x="2139685" y="4203518"/>
                </a:moveTo>
                <a:cubicBezTo>
                  <a:pt x="2147806" y="4203389"/>
                  <a:pt x="2156189" y="4201840"/>
                  <a:pt x="2164571" y="4198742"/>
                </a:cubicBezTo>
                <a:cubicBezTo>
                  <a:pt x="2193910" y="4186351"/>
                  <a:pt x="2210676" y="4149177"/>
                  <a:pt x="2193910" y="4116132"/>
                </a:cubicBezTo>
                <a:cubicBezTo>
                  <a:pt x="2187623" y="4101676"/>
                  <a:pt x="2175049" y="4090317"/>
                  <a:pt x="2160380" y="4084637"/>
                </a:cubicBezTo>
                <a:cubicBezTo>
                  <a:pt x="2153045" y="4081797"/>
                  <a:pt x="2145187" y="4080378"/>
                  <a:pt x="2137328" y="4080701"/>
                </a:cubicBezTo>
                <a:cubicBezTo>
                  <a:pt x="2129469" y="4081023"/>
                  <a:pt x="2121611" y="4083088"/>
                  <a:pt x="2114277" y="4087219"/>
                </a:cubicBezTo>
                <a:cubicBezTo>
                  <a:pt x="2080746" y="4099610"/>
                  <a:pt x="2068172" y="4136784"/>
                  <a:pt x="2080746" y="4169829"/>
                </a:cubicBezTo>
                <a:cubicBezTo>
                  <a:pt x="2093320" y="4191514"/>
                  <a:pt x="2115324" y="4203906"/>
                  <a:pt x="2139685" y="4203518"/>
                </a:cubicBezTo>
                <a:close/>
                <a:moveTo>
                  <a:pt x="1579740" y="4209908"/>
                </a:moveTo>
                <a:cubicBezTo>
                  <a:pt x="1588517" y="4209327"/>
                  <a:pt x="1597294" y="4207003"/>
                  <a:pt x="1605555" y="4202873"/>
                </a:cubicBezTo>
                <a:cubicBezTo>
                  <a:pt x="1642730" y="4186351"/>
                  <a:pt x="1655121" y="4149177"/>
                  <a:pt x="1638599" y="4112001"/>
                </a:cubicBezTo>
                <a:cubicBezTo>
                  <a:pt x="1626208" y="4087219"/>
                  <a:pt x="1602199" y="4074053"/>
                  <a:pt x="1575287" y="4075989"/>
                </a:cubicBezTo>
                <a:cubicBezTo>
                  <a:pt x="1566315" y="4076634"/>
                  <a:pt x="1557021" y="4078958"/>
                  <a:pt x="1547729" y="4083088"/>
                </a:cubicBezTo>
                <a:cubicBezTo>
                  <a:pt x="1514685" y="4095479"/>
                  <a:pt x="1498163" y="4136784"/>
                  <a:pt x="1514685" y="4169829"/>
                </a:cubicBezTo>
                <a:cubicBezTo>
                  <a:pt x="1527076" y="4197710"/>
                  <a:pt x="1553408" y="4211650"/>
                  <a:pt x="1579740" y="4209908"/>
                </a:cubicBezTo>
                <a:close/>
                <a:moveTo>
                  <a:pt x="1247299" y="4310137"/>
                </a:moveTo>
                <a:cubicBezTo>
                  <a:pt x="1256012" y="4310524"/>
                  <a:pt x="1264790" y="4309233"/>
                  <a:pt x="1273051" y="4306135"/>
                </a:cubicBezTo>
                <a:cubicBezTo>
                  <a:pt x="1310225" y="4293744"/>
                  <a:pt x="1326747" y="4252439"/>
                  <a:pt x="1314356" y="4219395"/>
                </a:cubicBezTo>
                <a:cubicBezTo>
                  <a:pt x="1305062" y="4191514"/>
                  <a:pt x="1279505" y="4175250"/>
                  <a:pt x="1253366" y="4174088"/>
                </a:cubicBezTo>
                <a:cubicBezTo>
                  <a:pt x="1244654" y="4173701"/>
                  <a:pt x="1235876" y="4174992"/>
                  <a:pt x="1227615" y="4178090"/>
                </a:cubicBezTo>
                <a:cubicBezTo>
                  <a:pt x="1190441" y="4190481"/>
                  <a:pt x="1173919" y="4231787"/>
                  <a:pt x="1186310" y="4264830"/>
                </a:cubicBezTo>
                <a:cubicBezTo>
                  <a:pt x="1195604" y="4292711"/>
                  <a:pt x="1221161" y="4308975"/>
                  <a:pt x="1247299" y="4310137"/>
                </a:cubicBezTo>
                <a:close/>
                <a:moveTo>
                  <a:pt x="1797624" y="4351506"/>
                </a:moveTo>
                <a:cubicBezTo>
                  <a:pt x="1805369" y="4351829"/>
                  <a:pt x="1813114" y="4350538"/>
                  <a:pt x="1820342" y="4347440"/>
                </a:cubicBezTo>
                <a:cubicBezTo>
                  <a:pt x="1853386" y="4335049"/>
                  <a:pt x="1869908" y="4302005"/>
                  <a:pt x="1857517" y="4268961"/>
                </a:cubicBezTo>
                <a:cubicBezTo>
                  <a:pt x="1851320" y="4244178"/>
                  <a:pt x="1828861" y="4228689"/>
                  <a:pt x="1804078" y="4227721"/>
                </a:cubicBezTo>
                <a:cubicBezTo>
                  <a:pt x="1795817" y="4227398"/>
                  <a:pt x="1787298" y="4228689"/>
                  <a:pt x="1779037" y="4231787"/>
                </a:cubicBezTo>
                <a:cubicBezTo>
                  <a:pt x="1750123" y="4244178"/>
                  <a:pt x="1733601" y="4277222"/>
                  <a:pt x="1741862" y="4310266"/>
                </a:cubicBezTo>
                <a:cubicBezTo>
                  <a:pt x="1751156" y="4335049"/>
                  <a:pt x="1774390" y="4350538"/>
                  <a:pt x="1797624" y="4351506"/>
                </a:cubicBezTo>
                <a:close/>
                <a:moveTo>
                  <a:pt x="908662" y="4381453"/>
                </a:moveTo>
                <a:cubicBezTo>
                  <a:pt x="917311" y="4382808"/>
                  <a:pt x="926088" y="4382550"/>
                  <a:pt x="934349" y="4380484"/>
                </a:cubicBezTo>
                <a:cubicBezTo>
                  <a:pt x="971523" y="4368093"/>
                  <a:pt x="992176" y="4330918"/>
                  <a:pt x="983915" y="4293744"/>
                </a:cubicBezTo>
                <a:cubicBezTo>
                  <a:pt x="974621" y="4268961"/>
                  <a:pt x="951388" y="4251148"/>
                  <a:pt x="924668" y="4247277"/>
                </a:cubicBezTo>
                <a:cubicBezTo>
                  <a:pt x="915761" y="4245985"/>
                  <a:pt x="906469" y="4246244"/>
                  <a:pt x="897174" y="4248308"/>
                </a:cubicBezTo>
                <a:cubicBezTo>
                  <a:pt x="860000" y="4260700"/>
                  <a:pt x="839347" y="4297875"/>
                  <a:pt x="851739" y="4330918"/>
                </a:cubicBezTo>
                <a:cubicBezTo>
                  <a:pt x="857935" y="4358799"/>
                  <a:pt x="882718" y="4377387"/>
                  <a:pt x="908662" y="4381453"/>
                </a:cubicBezTo>
                <a:close/>
                <a:moveTo>
                  <a:pt x="563500" y="4426243"/>
                </a:moveTo>
                <a:cubicBezTo>
                  <a:pt x="572072" y="4427985"/>
                  <a:pt x="581233" y="4427985"/>
                  <a:pt x="590656" y="4425920"/>
                </a:cubicBezTo>
                <a:cubicBezTo>
                  <a:pt x="628346" y="4417659"/>
                  <a:pt x="653475" y="4380484"/>
                  <a:pt x="645099" y="4347440"/>
                </a:cubicBezTo>
                <a:cubicBezTo>
                  <a:pt x="638817" y="4319560"/>
                  <a:pt x="618401" y="4298650"/>
                  <a:pt x="592685" y="4293421"/>
                </a:cubicBezTo>
                <a:cubicBezTo>
                  <a:pt x="584112" y="4291679"/>
                  <a:pt x="574952" y="4291679"/>
                  <a:pt x="565529" y="4293744"/>
                </a:cubicBezTo>
                <a:cubicBezTo>
                  <a:pt x="527838" y="4297875"/>
                  <a:pt x="502711" y="4335049"/>
                  <a:pt x="511086" y="4372224"/>
                </a:cubicBezTo>
                <a:cubicBezTo>
                  <a:pt x="517368" y="4400104"/>
                  <a:pt x="537783" y="4421015"/>
                  <a:pt x="563500" y="4426243"/>
                </a:cubicBezTo>
                <a:close/>
                <a:moveTo>
                  <a:pt x="246619" y="4442442"/>
                </a:moveTo>
                <a:cubicBezTo>
                  <a:pt x="283793" y="4438312"/>
                  <a:pt x="308576" y="4405267"/>
                  <a:pt x="304446" y="4368093"/>
                </a:cubicBezTo>
                <a:cubicBezTo>
                  <a:pt x="300315" y="4330918"/>
                  <a:pt x="267271" y="4302005"/>
                  <a:pt x="230097" y="4306135"/>
                </a:cubicBezTo>
                <a:cubicBezTo>
                  <a:pt x="192925" y="4310266"/>
                  <a:pt x="164010" y="4347440"/>
                  <a:pt x="168140" y="4384615"/>
                </a:cubicBezTo>
                <a:cubicBezTo>
                  <a:pt x="172271" y="4421789"/>
                  <a:pt x="205314" y="4446572"/>
                  <a:pt x="246619" y="4442442"/>
                </a:cubicBezTo>
                <a:close/>
                <a:moveTo>
                  <a:pt x="1444853" y="4468257"/>
                </a:moveTo>
                <a:cubicBezTo>
                  <a:pt x="1452727" y="4469548"/>
                  <a:pt x="1460988" y="4469290"/>
                  <a:pt x="1469249" y="4467225"/>
                </a:cubicBezTo>
                <a:cubicBezTo>
                  <a:pt x="1502293" y="4458964"/>
                  <a:pt x="1522946" y="4425920"/>
                  <a:pt x="1510554" y="4392876"/>
                </a:cubicBezTo>
                <a:cubicBezTo>
                  <a:pt x="1504358" y="4368093"/>
                  <a:pt x="1484222" y="4350280"/>
                  <a:pt x="1460600" y="4346408"/>
                </a:cubicBezTo>
                <a:cubicBezTo>
                  <a:pt x="1452727" y="4345117"/>
                  <a:pt x="1444466" y="4345376"/>
                  <a:pt x="1436205" y="4347440"/>
                </a:cubicBezTo>
                <a:cubicBezTo>
                  <a:pt x="1403161" y="4355701"/>
                  <a:pt x="1386639" y="4388745"/>
                  <a:pt x="1394900" y="4421789"/>
                </a:cubicBezTo>
                <a:cubicBezTo>
                  <a:pt x="1401095" y="4446572"/>
                  <a:pt x="1421232" y="4464385"/>
                  <a:pt x="1444853" y="4468257"/>
                </a:cubicBezTo>
                <a:close/>
                <a:moveTo>
                  <a:pt x="1103699" y="4558096"/>
                </a:moveTo>
                <a:cubicBezTo>
                  <a:pt x="1136744" y="4549835"/>
                  <a:pt x="1161527" y="4520922"/>
                  <a:pt x="1153266" y="4487878"/>
                </a:cubicBezTo>
                <a:cubicBezTo>
                  <a:pt x="1149135" y="4450703"/>
                  <a:pt x="1116091" y="4430051"/>
                  <a:pt x="1083047" y="4434181"/>
                </a:cubicBezTo>
                <a:cubicBezTo>
                  <a:pt x="1050003" y="4442442"/>
                  <a:pt x="1029350" y="4475486"/>
                  <a:pt x="1033481" y="4508531"/>
                </a:cubicBezTo>
                <a:cubicBezTo>
                  <a:pt x="1037611" y="4541574"/>
                  <a:pt x="1070655" y="4562227"/>
                  <a:pt x="1103699" y="4558096"/>
                </a:cubicBezTo>
                <a:close/>
                <a:moveTo>
                  <a:pt x="736084" y="4615923"/>
                </a:moveTo>
                <a:cubicBezTo>
                  <a:pt x="769128" y="4611793"/>
                  <a:pt x="793911" y="4582880"/>
                  <a:pt x="793911" y="4549835"/>
                </a:cubicBezTo>
                <a:cubicBezTo>
                  <a:pt x="789781" y="4516791"/>
                  <a:pt x="760867" y="4492008"/>
                  <a:pt x="727823" y="4492008"/>
                </a:cubicBezTo>
                <a:cubicBezTo>
                  <a:pt x="690649" y="4496139"/>
                  <a:pt x="665866" y="4525052"/>
                  <a:pt x="669997" y="4562227"/>
                </a:cubicBezTo>
                <a:cubicBezTo>
                  <a:pt x="674127" y="4595271"/>
                  <a:pt x="703040" y="4620054"/>
                  <a:pt x="736084" y="4615923"/>
                </a:cubicBezTo>
                <a:close/>
                <a:moveTo>
                  <a:pt x="0" y="4639882"/>
                </a:moveTo>
                <a:lnTo>
                  <a:pt x="14228" y="4638641"/>
                </a:lnTo>
                <a:cubicBezTo>
                  <a:pt x="36499" y="4631671"/>
                  <a:pt x="53542" y="4610760"/>
                  <a:pt x="56637" y="4582880"/>
                </a:cubicBezTo>
                <a:cubicBezTo>
                  <a:pt x="59737" y="4558096"/>
                  <a:pt x="46569" y="4535637"/>
                  <a:pt x="24105" y="4524214"/>
                </a:cubicBezTo>
                <a:lnTo>
                  <a:pt x="0" y="4517143"/>
                </a:lnTo>
                <a:close/>
                <a:moveTo>
                  <a:pt x="362273" y="4644837"/>
                </a:moveTo>
                <a:cubicBezTo>
                  <a:pt x="396492" y="4644837"/>
                  <a:pt x="424231" y="4617098"/>
                  <a:pt x="424231" y="4582880"/>
                </a:cubicBezTo>
                <a:cubicBezTo>
                  <a:pt x="424231" y="4548660"/>
                  <a:pt x="396492" y="4520922"/>
                  <a:pt x="362273" y="4520922"/>
                </a:cubicBezTo>
                <a:cubicBezTo>
                  <a:pt x="328054" y="4520922"/>
                  <a:pt x="300315" y="4548660"/>
                  <a:pt x="300315" y="4582880"/>
                </a:cubicBezTo>
                <a:cubicBezTo>
                  <a:pt x="300315" y="4617098"/>
                  <a:pt x="328054" y="4644837"/>
                  <a:pt x="362273" y="464483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727FAA8-1875-4325-9C08-6FC544606118}"/>
              </a:ext>
            </a:extLst>
          </p:cNvPr>
          <p:cNvSpPr/>
          <p:nvPr userDrawn="1"/>
        </p:nvSpPr>
        <p:spPr>
          <a:xfrm>
            <a:off x="-1116" y="3864078"/>
            <a:ext cx="2995038" cy="2993922"/>
          </a:xfrm>
          <a:custGeom>
            <a:avLst/>
            <a:gdLst>
              <a:gd name="connsiteX0" fmla="*/ 1115 w 2995038"/>
              <a:gd name="connsiteY0" fmla="*/ 0 h 2993922"/>
              <a:gd name="connsiteX1" fmla="*/ 2991142 w 2995038"/>
              <a:gd name="connsiteY1" fmla="*/ 2839857 h 2993922"/>
              <a:gd name="connsiteX2" fmla="*/ 2995038 w 2995038"/>
              <a:gd name="connsiteY2" fmla="*/ 2993922 h 2993922"/>
              <a:gd name="connsiteX3" fmla="*/ 0 w 2995038"/>
              <a:gd name="connsiteY3" fmla="*/ 2993922 h 2993922"/>
              <a:gd name="connsiteX4" fmla="*/ 0 w 2995038"/>
              <a:gd name="connsiteY4" fmla="*/ 55 h 299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038" h="2993922">
                <a:moveTo>
                  <a:pt x="1115" y="0"/>
                </a:moveTo>
                <a:cubicBezTo>
                  <a:pt x="1602941" y="0"/>
                  <a:pt x="2910956" y="1257958"/>
                  <a:pt x="2991142" y="2839857"/>
                </a:cubicBezTo>
                <a:lnTo>
                  <a:pt x="2995038" y="2993922"/>
                </a:lnTo>
                <a:lnTo>
                  <a:pt x="0" y="2993922"/>
                </a:lnTo>
                <a:lnTo>
                  <a:pt x="0" y="5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59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2019/2/5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8665D8F-353F-4E45-A869-E58D7E85DC34}"/>
              </a:ext>
            </a:extLst>
          </p:cNvPr>
          <p:cNvGrpSpPr/>
          <p:nvPr userDrawn="1"/>
        </p:nvGrpSpPr>
        <p:grpSpPr>
          <a:xfrm flipH="1">
            <a:off x="3886171" y="0"/>
            <a:ext cx="8305829" cy="6340736"/>
            <a:chOff x="3771901" y="0"/>
            <a:chExt cx="7457180" cy="5692870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431CDCF-7CF9-4918-8782-95127D3B3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3331" y="5736"/>
              <a:ext cx="6835750" cy="5687134"/>
            </a:xfrm>
            <a:custGeom>
              <a:avLst/>
              <a:gdLst>
                <a:gd name="connsiteX0" fmla="*/ 3530575 w 6835750"/>
                <a:gd name="connsiteY0" fmla="*/ 5591884 h 5687134"/>
                <a:gd name="connsiteX1" fmla="*/ 3578200 w 6835750"/>
                <a:gd name="connsiteY1" fmla="*/ 5639509 h 5687134"/>
                <a:gd name="connsiteX2" fmla="*/ 3530575 w 6835750"/>
                <a:gd name="connsiteY2" fmla="*/ 5687134 h 5687134"/>
                <a:gd name="connsiteX3" fmla="*/ 3482950 w 6835750"/>
                <a:gd name="connsiteY3" fmla="*/ 5639509 h 5687134"/>
                <a:gd name="connsiteX4" fmla="*/ 3530575 w 6835750"/>
                <a:gd name="connsiteY4" fmla="*/ 5591884 h 5687134"/>
                <a:gd name="connsiteX5" fmla="*/ 3251185 w 6835750"/>
                <a:gd name="connsiteY5" fmla="*/ 5588709 h 5687134"/>
                <a:gd name="connsiteX6" fmla="*/ 3295641 w 6835750"/>
                <a:gd name="connsiteY6" fmla="*/ 5639509 h 5687134"/>
                <a:gd name="connsiteX7" fmla="*/ 3244832 w 6835750"/>
                <a:gd name="connsiteY7" fmla="*/ 5683959 h 5687134"/>
                <a:gd name="connsiteX8" fmla="*/ 3200382 w 6835750"/>
                <a:gd name="connsiteY8" fmla="*/ 5633159 h 5687134"/>
                <a:gd name="connsiteX9" fmla="*/ 3251185 w 6835750"/>
                <a:gd name="connsiteY9" fmla="*/ 5588709 h 5687134"/>
                <a:gd name="connsiteX10" fmla="*/ 3811563 w 6835750"/>
                <a:gd name="connsiteY10" fmla="*/ 5569659 h 5687134"/>
                <a:gd name="connsiteX11" fmla="*/ 3862363 w 6835750"/>
                <a:gd name="connsiteY11" fmla="*/ 5614109 h 5687134"/>
                <a:gd name="connsiteX12" fmla="*/ 3817913 w 6835750"/>
                <a:gd name="connsiteY12" fmla="*/ 5664909 h 5687134"/>
                <a:gd name="connsiteX13" fmla="*/ 3767113 w 6835750"/>
                <a:gd name="connsiteY13" fmla="*/ 5623634 h 5687134"/>
                <a:gd name="connsiteX14" fmla="*/ 3811563 w 6835750"/>
                <a:gd name="connsiteY14" fmla="*/ 5569659 h 5687134"/>
                <a:gd name="connsiteX15" fmla="*/ 2973385 w 6835750"/>
                <a:gd name="connsiteY15" fmla="*/ 5563309 h 5687134"/>
                <a:gd name="connsiteX16" fmla="*/ 3011483 w 6835750"/>
                <a:gd name="connsiteY16" fmla="*/ 5617284 h 5687134"/>
                <a:gd name="connsiteX17" fmla="*/ 2957510 w 6835750"/>
                <a:gd name="connsiteY17" fmla="*/ 5658559 h 5687134"/>
                <a:gd name="connsiteX18" fmla="*/ 2919411 w 6835750"/>
                <a:gd name="connsiteY18" fmla="*/ 5604584 h 5687134"/>
                <a:gd name="connsiteX19" fmla="*/ 2973385 w 6835750"/>
                <a:gd name="connsiteY19" fmla="*/ 5563309 h 5687134"/>
                <a:gd name="connsiteX20" fmla="*/ 4084613 w 6835750"/>
                <a:gd name="connsiteY20" fmla="*/ 5525209 h 5687134"/>
                <a:gd name="connsiteX21" fmla="*/ 4138588 w 6835750"/>
                <a:gd name="connsiteY21" fmla="*/ 5566484 h 5687134"/>
                <a:gd name="connsiteX22" fmla="*/ 4100488 w 6835750"/>
                <a:gd name="connsiteY22" fmla="*/ 5620459 h 5687134"/>
                <a:gd name="connsiteX23" fmla="*/ 4046513 w 6835750"/>
                <a:gd name="connsiteY23" fmla="*/ 5582359 h 5687134"/>
                <a:gd name="connsiteX24" fmla="*/ 4084613 w 6835750"/>
                <a:gd name="connsiteY24" fmla="*/ 5525209 h 5687134"/>
                <a:gd name="connsiteX25" fmla="*/ 2681586 w 6835750"/>
                <a:gd name="connsiteY25" fmla="*/ 5514890 h 5687134"/>
                <a:gd name="connsiteX26" fmla="*/ 2700339 w 6835750"/>
                <a:gd name="connsiteY26" fmla="*/ 5515684 h 5687134"/>
                <a:gd name="connsiteX27" fmla="*/ 2735264 w 6835750"/>
                <a:gd name="connsiteY27" fmla="*/ 5572834 h 5687134"/>
                <a:gd name="connsiteX28" fmla="*/ 2674937 w 6835750"/>
                <a:gd name="connsiteY28" fmla="*/ 5607759 h 5687134"/>
                <a:gd name="connsiteX29" fmla="*/ 2643188 w 6835750"/>
                <a:gd name="connsiteY29" fmla="*/ 5550609 h 5687134"/>
                <a:gd name="connsiteX30" fmla="*/ 2681586 w 6835750"/>
                <a:gd name="connsiteY30" fmla="*/ 5514890 h 5687134"/>
                <a:gd name="connsiteX31" fmla="*/ 4374827 w 6835750"/>
                <a:gd name="connsiteY31" fmla="*/ 5457740 h 5687134"/>
                <a:gd name="connsiteX32" fmla="*/ 4413225 w 6835750"/>
                <a:gd name="connsiteY32" fmla="*/ 5493459 h 5687134"/>
                <a:gd name="connsiteX33" fmla="*/ 4381475 w 6835750"/>
                <a:gd name="connsiteY33" fmla="*/ 5550609 h 5687134"/>
                <a:gd name="connsiteX34" fmla="*/ 4324325 w 6835750"/>
                <a:gd name="connsiteY34" fmla="*/ 5515684 h 5687134"/>
                <a:gd name="connsiteX35" fmla="*/ 4356075 w 6835750"/>
                <a:gd name="connsiteY35" fmla="*/ 5458534 h 5687134"/>
                <a:gd name="connsiteX36" fmla="*/ 4374827 w 6835750"/>
                <a:gd name="connsiteY36" fmla="*/ 5457740 h 5687134"/>
                <a:gd name="connsiteX37" fmla="*/ 2428875 w 6835750"/>
                <a:gd name="connsiteY37" fmla="*/ 5442659 h 5687134"/>
                <a:gd name="connsiteX38" fmla="*/ 2457446 w 6835750"/>
                <a:gd name="connsiteY38" fmla="*/ 5502984 h 5687134"/>
                <a:gd name="connsiteX39" fmla="*/ 2397129 w 6835750"/>
                <a:gd name="connsiteY39" fmla="*/ 5534734 h 5687134"/>
                <a:gd name="connsiteX40" fmla="*/ 2368553 w 6835750"/>
                <a:gd name="connsiteY40" fmla="*/ 5474409 h 5687134"/>
                <a:gd name="connsiteX41" fmla="*/ 2428875 w 6835750"/>
                <a:gd name="connsiteY41" fmla="*/ 5442659 h 5687134"/>
                <a:gd name="connsiteX42" fmla="*/ 3428975 w 6835750"/>
                <a:gd name="connsiteY42" fmla="*/ 5426784 h 5687134"/>
                <a:gd name="connsiteX43" fmla="*/ 3486125 w 6835750"/>
                <a:gd name="connsiteY43" fmla="*/ 5474409 h 5687134"/>
                <a:gd name="connsiteX44" fmla="*/ 3441675 w 6835750"/>
                <a:gd name="connsiteY44" fmla="*/ 5531559 h 5687134"/>
                <a:gd name="connsiteX45" fmla="*/ 3381351 w 6835750"/>
                <a:gd name="connsiteY45" fmla="*/ 5487109 h 5687134"/>
                <a:gd name="connsiteX46" fmla="*/ 3428975 w 6835750"/>
                <a:gd name="connsiteY46" fmla="*/ 5426784 h 5687134"/>
                <a:gd name="connsiteX47" fmla="*/ 3171008 w 6835750"/>
                <a:gd name="connsiteY47" fmla="*/ 5420434 h 5687134"/>
                <a:gd name="connsiteX48" fmla="*/ 3225777 w 6835750"/>
                <a:gd name="connsiteY48" fmla="*/ 5471234 h 5687134"/>
                <a:gd name="connsiteX49" fmla="*/ 3174230 w 6835750"/>
                <a:gd name="connsiteY49" fmla="*/ 5525209 h 5687134"/>
                <a:gd name="connsiteX50" fmla="*/ 3119460 w 6835750"/>
                <a:gd name="connsiteY50" fmla="*/ 5474409 h 5687134"/>
                <a:gd name="connsiteX51" fmla="*/ 3171008 w 6835750"/>
                <a:gd name="connsiteY51" fmla="*/ 5420434 h 5687134"/>
                <a:gd name="connsiteX52" fmla="*/ 3707686 w 6835750"/>
                <a:gd name="connsiteY52" fmla="*/ 5417011 h 5687134"/>
                <a:gd name="connsiteX53" fmla="*/ 3747975 w 6835750"/>
                <a:gd name="connsiteY53" fmla="*/ 5458534 h 5687134"/>
                <a:gd name="connsiteX54" fmla="*/ 3706126 w 6835750"/>
                <a:gd name="connsiteY54" fmla="*/ 5518859 h 5687134"/>
                <a:gd name="connsiteX55" fmla="*/ 3644963 w 6835750"/>
                <a:gd name="connsiteY55" fmla="*/ 5477584 h 5687134"/>
                <a:gd name="connsiteX56" fmla="*/ 3686812 w 6835750"/>
                <a:gd name="connsiteY56" fmla="*/ 5417259 h 5687134"/>
                <a:gd name="connsiteX57" fmla="*/ 3707686 w 6835750"/>
                <a:gd name="connsiteY57" fmla="*/ 5417011 h 5687134"/>
                <a:gd name="connsiteX58" fmla="*/ 2913059 w 6835750"/>
                <a:gd name="connsiteY58" fmla="*/ 5388684 h 5687134"/>
                <a:gd name="connsiteX59" fmla="*/ 2963859 w 6835750"/>
                <a:gd name="connsiteY59" fmla="*/ 5445834 h 5687134"/>
                <a:gd name="connsiteX60" fmla="*/ 2906712 w 6835750"/>
                <a:gd name="connsiteY60" fmla="*/ 5493459 h 5687134"/>
                <a:gd name="connsiteX61" fmla="*/ 2859083 w 6835750"/>
                <a:gd name="connsiteY61" fmla="*/ 5439484 h 5687134"/>
                <a:gd name="connsiteX62" fmla="*/ 2913059 w 6835750"/>
                <a:gd name="connsiteY62" fmla="*/ 5388684 h 5687134"/>
                <a:gd name="connsiteX63" fmla="*/ 3962871 w 6835750"/>
                <a:gd name="connsiteY63" fmla="*/ 5381541 h 5687134"/>
                <a:gd name="connsiteX64" fmla="*/ 4008413 w 6835750"/>
                <a:gd name="connsiteY64" fmla="*/ 5417259 h 5687134"/>
                <a:gd name="connsiteX65" fmla="*/ 3970313 w 6835750"/>
                <a:gd name="connsiteY65" fmla="*/ 5483934 h 5687134"/>
                <a:gd name="connsiteX66" fmla="*/ 3906813 w 6835750"/>
                <a:gd name="connsiteY66" fmla="*/ 5445834 h 5687134"/>
                <a:gd name="connsiteX67" fmla="*/ 3941738 w 6835750"/>
                <a:gd name="connsiteY67" fmla="*/ 5382334 h 5687134"/>
                <a:gd name="connsiteX68" fmla="*/ 3962871 w 6835750"/>
                <a:gd name="connsiteY68" fmla="*/ 5381541 h 5687134"/>
                <a:gd name="connsiteX69" fmla="*/ 4638848 w 6835750"/>
                <a:gd name="connsiteY69" fmla="*/ 5366509 h 5687134"/>
                <a:gd name="connsiteX70" fmla="*/ 4679925 w 6835750"/>
                <a:gd name="connsiteY70" fmla="*/ 5398209 h 5687134"/>
                <a:gd name="connsiteX71" fmla="*/ 4651350 w 6835750"/>
                <a:gd name="connsiteY71" fmla="*/ 5458534 h 5687134"/>
                <a:gd name="connsiteX72" fmla="*/ 4591025 w 6835750"/>
                <a:gd name="connsiteY72" fmla="*/ 5429959 h 5687134"/>
                <a:gd name="connsiteX73" fmla="*/ 4619600 w 6835750"/>
                <a:gd name="connsiteY73" fmla="*/ 5369634 h 5687134"/>
                <a:gd name="connsiteX74" fmla="*/ 4638848 w 6835750"/>
                <a:gd name="connsiteY74" fmla="*/ 5366509 h 5687134"/>
                <a:gd name="connsiteX75" fmla="*/ 2147882 w 6835750"/>
                <a:gd name="connsiteY75" fmla="*/ 5345574 h 5687134"/>
                <a:gd name="connsiteX76" fmla="*/ 2165348 w 6835750"/>
                <a:gd name="connsiteY76" fmla="*/ 5350584 h 5687134"/>
                <a:gd name="connsiteX77" fmla="*/ 2190749 w 6835750"/>
                <a:gd name="connsiteY77" fmla="*/ 5410909 h 5687134"/>
                <a:gd name="connsiteX78" fmla="*/ 2127246 w 6835750"/>
                <a:gd name="connsiteY78" fmla="*/ 5436309 h 5687134"/>
                <a:gd name="connsiteX79" fmla="*/ 2105022 w 6835750"/>
                <a:gd name="connsiteY79" fmla="*/ 5372809 h 5687134"/>
                <a:gd name="connsiteX80" fmla="*/ 2147882 w 6835750"/>
                <a:gd name="connsiteY80" fmla="*/ 5345574 h 5687134"/>
                <a:gd name="connsiteX81" fmla="*/ 2662235 w 6835750"/>
                <a:gd name="connsiteY81" fmla="*/ 5337884 h 5687134"/>
                <a:gd name="connsiteX82" fmla="*/ 2706686 w 6835750"/>
                <a:gd name="connsiteY82" fmla="*/ 5398209 h 5687134"/>
                <a:gd name="connsiteX83" fmla="*/ 2646359 w 6835750"/>
                <a:gd name="connsiteY83" fmla="*/ 5442659 h 5687134"/>
                <a:gd name="connsiteX84" fmla="*/ 2601909 w 6835750"/>
                <a:gd name="connsiteY84" fmla="*/ 5382334 h 5687134"/>
                <a:gd name="connsiteX85" fmla="*/ 2662235 w 6835750"/>
                <a:gd name="connsiteY85" fmla="*/ 5337884 h 5687134"/>
                <a:gd name="connsiteX86" fmla="*/ 4215532 w 6835750"/>
                <a:gd name="connsiteY86" fmla="*/ 5325283 h 5687134"/>
                <a:gd name="connsiteX87" fmla="*/ 4262413 w 6835750"/>
                <a:gd name="connsiteY87" fmla="*/ 5360109 h 5687134"/>
                <a:gd name="connsiteX88" fmla="*/ 4230663 w 6835750"/>
                <a:gd name="connsiteY88" fmla="*/ 5426784 h 5687134"/>
                <a:gd name="connsiteX89" fmla="*/ 4163988 w 6835750"/>
                <a:gd name="connsiteY89" fmla="*/ 5395034 h 5687134"/>
                <a:gd name="connsiteX90" fmla="*/ 4195738 w 6835750"/>
                <a:gd name="connsiteY90" fmla="*/ 5328359 h 5687134"/>
                <a:gd name="connsiteX91" fmla="*/ 4215532 w 6835750"/>
                <a:gd name="connsiteY91" fmla="*/ 5325283 h 5687134"/>
                <a:gd name="connsiteX92" fmla="*/ 2391917 w 6835750"/>
                <a:gd name="connsiteY92" fmla="*/ 5267737 h 5687134"/>
                <a:gd name="connsiteX93" fmla="*/ 2412998 w 6835750"/>
                <a:gd name="connsiteY93" fmla="*/ 5268034 h 5687134"/>
                <a:gd name="connsiteX94" fmla="*/ 2451095 w 6835750"/>
                <a:gd name="connsiteY94" fmla="*/ 5331534 h 5687134"/>
                <a:gd name="connsiteX95" fmla="*/ 2390774 w 6835750"/>
                <a:gd name="connsiteY95" fmla="*/ 5369634 h 5687134"/>
                <a:gd name="connsiteX96" fmla="*/ 2349500 w 6835750"/>
                <a:gd name="connsiteY96" fmla="*/ 5306134 h 5687134"/>
                <a:gd name="connsiteX97" fmla="*/ 2391917 w 6835750"/>
                <a:gd name="connsiteY97" fmla="*/ 5267737 h 5687134"/>
                <a:gd name="connsiteX98" fmla="*/ 4895008 w 6835750"/>
                <a:gd name="connsiteY98" fmla="*/ 5253499 h 5687134"/>
                <a:gd name="connsiteX99" fmla="*/ 4912727 w 6835750"/>
                <a:gd name="connsiteY99" fmla="*/ 5256525 h 5687134"/>
                <a:gd name="connsiteX100" fmla="*/ 4938501 w 6835750"/>
                <a:gd name="connsiteY100" fmla="*/ 5280734 h 5687134"/>
                <a:gd name="connsiteX101" fmla="*/ 4915949 w 6835750"/>
                <a:gd name="connsiteY101" fmla="*/ 5344234 h 5687134"/>
                <a:gd name="connsiteX102" fmla="*/ 4851515 w 6835750"/>
                <a:gd name="connsiteY102" fmla="*/ 5322009 h 5687134"/>
                <a:gd name="connsiteX103" fmla="*/ 4877289 w 6835750"/>
                <a:gd name="connsiteY103" fmla="*/ 5258509 h 5687134"/>
                <a:gd name="connsiteX104" fmla="*/ 4895008 w 6835750"/>
                <a:gd name="connsiteY104" fmla="*/ 5253499 h 5687134"/>
                <a:gd name="connsiteX105" fmla="*/ 4462983 w 6835750"/>
                <a:gd name="connsiteY105" fmla="*/ 5249877 h 5687134"/>
                <a:gd name="connsiteX106" fmla="*/ 4511650 w 6835750"/>
                <a:gd name="connsiteY106" fmla="*/ 5277559 h 5687134"/>
                <a:gd name="connsiteX107" fmla="*/ 4486250 w 6835750"/>
                <a:gd name="connsiteY107" fmla="*/ 5347409 h 5687134"/>
                <a:gd name="connsiteX108" fmla="*/ 4416400 w 6835750"/>
                <a:gd name="connsiteY108" fmla="*/ 5322009 h 5687134"/>
                <a:gd name="connsiteX109" fmla="*/ 4441800 w 6835750"/>
                <a:gd name="connsiteY109" fmla="*/ 5255334 h 5687134"/>
                <a:gd name="connsiteX110" fmla="*/ 4462983 w 6835750"/>
                <a:gd name="connsiteY110" fmla="*/ 5249877 h 5687134"/>
                <a:gd name="connsiteX111" fmla="*/ 1893592 w 6835750"/>
                <a:gd name="connsiteY111" fmla="*/ 5227603 h 5687134"/>
                <a:gd name="connsiteX112" fmla="*/ 1912940 w 6835750"/>
                <a:gd name="connsiteY112" fmla="*/ 5233109 h 5687134"/>
                <a:gd name="connsiteX113" fmla="*/ 1931987 w 6835750"/>
                <a:gd name="connsiteY113" fmla="*/ 5299784 h 5687134"/>
                <a:gd name="connsiteX114" fmla="*/ 1865309 w 6835750"/>
                <a:gd name="connsiteY114" fmla="*/ 5315659 h 5687134"/>
                <a:gd name="connsiteX115" fmla="*/ 1846266 w 6835750"/>
                <a:gd name="connsiteY115" fmla="*/ 5252159 h 5687134"/>
                <a:gd name="connsiteX116" fmla="*/ 1893592 w 6835750"/>
                <a:gd name="connsiteY116" fmla="*/ 5227603 h 5687134"/>
                <a:gd name="connsiteX117" fmla="*/ 3460725 w 6835750"/>
                <a:gd name="connsiteY117" fmla="*/ 5201359 h 5687134"/>
                <a:gd name="connsiteX118" fmla="*/ 3536925 w 6835750"/>
                <a:gd name="connsiteY118" fmla="*/ 5255334 h 5687134"/>
                <a:gd name="connsiteX119" fmla="*/ 3482950 w 6835750"/>
                <a:gd name="connsiteY119" fmla="*/ 5331534 h 5687134"/>
                <a:gd name="connsiteX120" fmla="*/ 3406761 w 6835750"/>
                <a:gd name="connsiteY120" fmla="*/ 5277559 h 5687134"/>
                <a:gd name="connsiteX121" fmla="*/ 3460725 w 6835750"/>
                <a:gd name="connsiteY121" fmla="*/ 5201359 h 5687134"/>
                <a:gd name="connsiteX122" fmla="*/ 3232126 w 6835750"/>
                <a:gd name="connsiteY122" fmla="*/ 5198184 h 5687134"/>
                <a:gd name="connsiteX123" fmla="*/ 3305156 w 6835750"/>
                <a:gd name="connsiteY123" fmla="*/ 5258509 h 5687134"/>
                <a:gd name="connsiteX124" fmla="*/ 3244827 w 6835750"/>
                <a:gd name="connsiteY124" fmla="*/ 5331534 h 5687134"/>
                <a:gd name="connsiteX125" fmla="*/ 3171802 w 6835750"/>
                <a:gd name="connsiteY125" fmla="*/ 5271209 h 5687134"/>
                <a:gd name="connsiteX126" fmla="*/ 3232126 w 6835750"/>
                <a:gd name="connsiteY126" fmla="*/ 5198184 h 5687134"/>
                <a:gd name="connsiteX127" fmla="*/ 3716475 w 6835750"/>
                <a:gd name="connsiteY127" fmla="*/ 5185385 h 5687134"/>
                <a:gd name="connsiteX128" fmla="*/ 3770184 w 6835750"/>
                <a:gd name="connsiteY128" fmla="*/ 5236284 h 5687134"/>
                <a:gd name="connsiteX129" fmla="*/ 3722041 w 6835750"/>
                <a:gd name="connsiteY129" fmla="*/ 5315659 h 5687134"/>
                <a:gd name="connsiteX130" fmla="*/ 3638594 w 6835750"/>
                <a:gd name="connsiteY130" fmla="*/ 5268034 h 5687134"/>
                <a:gd name="connsiteX131" fmla="*/ 3689946 w 6835750"/>
                <a:gd name="connsiteY131" fmla="*/ 5185484 h 5687134"/>
                <a:gd name="connsiteX132" fmla="*/ 3716475 w 6835750"/>
                <a:gd name="connsiteY132" fmla="*/ 5185385 h 5687134"/>
                <a:gd name="connsiteX133" fmla="*/ 3005119 w 6835750"/>
                <a:gd name="connsiteY133" fmla="*/ 5175959 h 5687134"/>
                <a:gd name="connsiteX134" fmla="*/ 3071793 w 6835750"/>
                <a:gd name="connsiteY134" fmla="*/ 5242634 h 5687134"/>
                <a:gd name="connsiteX135" fmla="*/ 3005119 w 6835750"/>
                <a:gd name="connsiteY135" fmla="*/ 5309309 h 5687134"/>
                <a:gd name="connsiteX136" fmla="*/ 2938445 w 6835750"/>
                <a:gd name="connsiteY136" fmla="*/ 5242634 h 5687134"/>
                <a:gd name="connsiteX137" fmla="*/ 3005119 w 6835750"/>
                <a:gd name="connsiteY137" fmla="*/ 5175959 h 5687134"/>
                <a:gd name="connsiteX138" fmla="*/ 2150560 w 6835750"/>
                <a:gd name="connsiteY138" fmla="*/ 5173380 h 5687134"/>
                <a:gd name="connsiteX139" fmla="*/ 2171694 w 6835750"/>
                <a:gd name="connsiteY139" fmla="*/ 5175959 h 5687134"/>
                <a:gd name="connsiteX140" fmla="*/ 2206623 w 6835750"/>
                <a:gd name="connsiteY140" fmla="*/ 5242634 h 5687134"/>
                <a:gd name="connsiteX141" fmla="*/ 2139946 w 6835750"/>
                <a:gd name="connsiteY141" fmla="*/ 5277559 h 5687134"/>
                <a:gd name="connsiteX142" fmla="*/ 2105020 w 6835750"/>
                <a:gd name="connsiteY142" fmla="*/ 5210884 h 5687134"/>
                <a:gd name="connsiteX143" fmla="*/ 2150560 w 6835750"/>
                <a:gd name="connsiteY143" fmla="*/ 5173380 h 5687134"/>
                <a:gd name="connsiteX144" fmla="*/ 4702944 w 6835750"/>
                <a:gd name="connsiteY144" fmla="*/ 5152792 h 5687134"/>
                <a:gd name="connsiteX145" fmla="*/ 4752950 w 6835750"/>
                <a:gd name="connsiteY145" fmla="*/ 5179134 h 5687134"/>
                <a:gd name="connsiteX146" fmla="*/ 4733900 w 6835750"/>
                <a:gd name="connsiteY146" fmla="*/ 5248984 h 5687134"/>
                <a:gd name="connsiteX147" fmla="*/ 4664050 w 6835750"/>
                <a:gd name="connsiteY147" fmla="*/ 5229934 h 5687134"/>
                <a:gd name="connsiteX148" fmla="*/ 4683100 w 6835750"/>
                <a:gd name="connsiteY148" fmla="*/ 5160084 h 5687134"/>
                <a:gd name="connsiteX149" fmla="*/ 4702944 w 6835750"/>
                <a:gd name="connsiteY149" fmla="*/ 5152792 h 5687134"/>
                <a:gd name="connsiteX150" fmla="*/ 3942631 w 6835750"/>
                <a:gd name="connsiteY150" fmla="*/ 5149964 h 5687134"/>
                <a:gd name="connsiteX151" fmla="*/ 3998888 w 6835750"/>
                <a:gd name="connsiteY151" fmla="*/ 5198184 h 5687134"/>
                <a:gd name="connsiteX152" fmla="*/ 3957613 w 6835750"/>
                <a:gd name="connsiteY152" fmla="*/ 5280734 h 5687134"/>
                <a:gd name="connsiteX153" fmla="*/ 3871888 w 6835750"/>
                <a:gd name="connsiteY153" fmla="*/ 5236284 h 5687134"/>
                <a:gd name="connsiteX154" fmla="*/ 3916338 w 6835750"/>
                <a:gd name="connsiteY154" fmla="*/ 5153734 h 5687134"/>
                <a:gd name="connsiteX155" fmla="*/ 3942631 w 6835750"/>
                <a:gd name="connsiteY155" fmla="*/ 5149964 h 5687134"/>
                <a:gd name="connsiteX156" fmla="*/ 2779693 w 6835750"/>
                <a:gd name="connsiteY156" fmla="*/ 5137859 h 5687134"/>
                <a:gd name="connsiteX157" fmla="*/ 2843194 w 6835750"/>
                <a:gd name="connsiteY157" fmla="*/ 5210884 h 5687134"/>
                <a:gd name="connsiteX158" fmla="*/ 2770169 w 6835750"/>
                <a:gd name="connsiteY158" fmla="*/ 5271209 h 5687134"/>
                <a:gd name="connsiteX159" fmla="*/ 2709845 w 6835750"/>
                <a:gd name="connsiteY159" fmla="*/ 5201359 h 5687134"/>
                <a:gd name="connsiteX160" fmla="*/ 2779693 w 6835750"/>
                <a:gd name="connsiteY160" fmla="*/ 5137859 h 5687134"/>
                <a:gd name="connsiteX161" fmla="*/ 5140350 w 6835750"/>
                <a:gd name="connsiteY161" fmla="*/ 5119652 h 5687134"/>
                <a:gd name="connsiteX162" fmla="*/ 5158160 w 6835750"/>
                <a:gd name="connsiteY162" fmla="*/ 5121587 h 5687134"/>
                <a:gd name="connsiteX163" fmla="*/ 5186338 w 6835750"/>
                <a:gd name="connsiteY163" fmla="*/ 5144209 h 5687134"/>
                <a:gd name="connsiteX164" fmla="*/ 5167288 w 6835750"/>
                <a:gd name="connsiteY164" fmla="*/ 5207709 h 5687134"/>
                <a:gd name="connsiteX165" fmla="*/ 5103788 w 6835750"/>
                <a:gd name="connsiteY165" fmla="*/ 5188659 h 5687134"/>
                <a:gd name="connsiteX166" fmla="*/ 5122838 w 6835750"/>
                <a:gd name="connsiteY166" fmla="*/ 5125159 h 5687134"/>
                <a:gd name="connsiteX167" fmla="*/ 5140350 w 6835750"/>
                <a:gd name="connsiteY167" fmla="*/ 5119652 h 5687134"/>
                <a:gd name="connsiteX168" fmla="*/ 4164930 w 6835750"/>
                <a:gd name="connsiteY168" fmla="*/ 5098618 h 5687134"/>
                <a:gd name="connsiteX169" fmla="*/ 4224313 w 6835750"/>
                <a:gd name="connsiteY169" fmla="*/ 5141034 h 5687134"/>
                <a:gd name="connsiteX170" fmla="*/ 4189388 w 6835750"/>
                <a:gd name="connsiteY170" fmla="*/ 5226759 h 5687134"/>
                <a:gd name="connsiteX171" fmla="*/ 4103663 w 6835750"/>
                <a:gd name="connsiteY171" fmla="*/ 5191834 h 5687134"/>
                <a:gd name="connsiteX172" fmla="*/ 4138588 w 6835750"/>
                <a:gd name="connsiteY172" fmla="*/ 5102934 h 5687134"/>
                <a:gd name="connsiteX173" fmla="*/ 4164930 w 6835750"/>
                <a:gd name="connsiteY173" fmla="*/ 5098618 h 5687134"/>
                <a:gd name="connsiteX174" fmla="*/ 1633148 w 6835750"/>
                <a:gd name="connsiteY174" fmla="*/ 5091425 h 5687134"/>
                <a:gd name="connsiteX175" fmla="*/ 1668469 w 6835750"/>
                <a:gd name="connsiteY175" fmla="*/ 5096584 h 5687134"/>
                <a:gd name="connsiteX176" fmla="*/ 1681169 w 6835750"/>
                <a:gd name="connsiteY176" fmla="*/ 5163259 h 5687134"/>
                <a:gd name="connsiteX177" fmla="*/ 1617670 w 6835750"/>
                <a:gd name="connsiteY177" fmla="*/ 5175959 h 5687134"/>
                <a:gd name="connsiteX178" fmla="*/ 1604971 w 6835750"/>
                <a:gd name="connsiteY178" fmla="*/ 5112459 h 5687134"/>
                <a:gd name="connsiteX179" fmla="*/ 1633148 w 6835750"/>
                <a:gd name="connsiteY179" fmla="*/ 5091425 h 5687134"/>
                <a:gd name="connsiteX180" fmla="*/ 2559948 w 6835750"/>
                <a:gd name="connsiteY180" fmla="*/ 5083884 h 5687134"/>
                <a:gd name="connsiteX181" fmla="*/ 2614523 w 6835750"/>
                <a:gd name="connsiteY181" fmla="*/ 5160084 h 5687134"/>
                <a:gd name="connsiteX182" fmla="*/ 2537476 w 6835750"/>
                <a:gd name="connsiteY182" fmla="*/ 5214059 h 5687134"/>
                <a:gd name="connsiteX183" fmla="*/ 2482900 w 6835750"/>
                <a:gd name="connsiteY183" fmla="*/ 5137859 h 5687134"/>
                <a:gd name="connsiteX184" fmla="*/ 2559948 w 6835750"/>
                <a:gd name="connsiteY184" fmla="*/ 5083884 h 5687134"/>
                <a:gd name="connsiteX185" fmla="*/ 1915372 w 6835750"/>
                <a:gd name="connsiteY185" fmla="*/ 5060259 h 5687134"/>
                <a:gd name="connsiteX186" fmla="*/ 1935163 w 6835750"/>
                <a:gd name="connsiteY186" fmla="*/ 5063376 h 5687134"/>
                <a:gd name="connsiteX187" fmla="*/ 1966911 w 6835750"/>
                <a:gd name="connsiteY187" fmla="*/ 5134170 h 5687134"/>
                <a:gd name="connsiteX188" fmla="*/ 1897063 w 6835750"/>
                <a:gd name="connsiteY188" fmla="*/ 5163131 h 5687134"/>
                <a:gd name="connsiteX189" fmla="*/ 1868482 w 6835750"/>
                <a:gd name="connsiteY189" fmla="*/ 5095555 h 5687134"/>
                <a:gd name="connsiteX190" fmla="*/ 1915372 w 6835750"/>
                <a:gd name="connsiteY190" fmla="*/ 5060259 h 5687134"/>
                <a:gd name="connsiteX191" fmla="*/ 4954166 w 6835750"/>
                <a:gd name="connsiteY191" fmla="*/ 5036367 h 5687134"/>
                <a:gd name="connsiteX192" fmla="*/ 4989488 w 6835750"/>
                <a:gd name="connsiteY192" fmla="*/ 5057284 h 5687134"/>
                <a:gd name="connsiteX193" fmla="*/ 4973613 w 6835750"/>
                <a:gd name="connsiteY193" fmla="*/ 5131296 h 5687134"/>
                <a:gd name="connsiteX194" fmla="*/ 4900588 w 6835750"/>
                <a:gd name="connsiteY194" fmla="*/ 5118424 h 5687134"/>
                <a:gd name="connsiteX195" fmla="*/ 4916463 w 6835750"/>
                <a:gd name="connsiteY195" fmla="*/ 5044412 h 5687134"/>
                <a:gd name="connsiteX196" fmla="*/ 4954166 w 6835750"/>
                <a:gd name="connsiteY196" fmla="*/ 5036367 h 5687134"/>
                <a:gd name="connsiteX197" fmla="*/ 4384302 w 6835750"/>
                <a:gd name="connsiteY197" fmla="*/ 5028071 h 5687134"/>
                <a:gd name="connsiteX198" fmla="*/ 4448150 w 6835750"/>
                <a:gd name="connsiteY198" fmla="*/ 5063710 h 5687134"/>
                <a:gd name="connsiteX199" fmla="*/ 4419575 w 6835750"/>
                <a:gd name="connsiteY199" fmla="*/ 5156745 h 5687134"/>
                <a:gd name="connsiteX200" fmla="*/ 4327500 w 6835750"/>
                <a:gd name="connsiteY200" fmla="*/ 5124664 h 5687134"/>
                <a:gd name="connsiteX201" fmla="*/ 4359250 w 6835750"/>
                <a:gd name="connsiteY201" fmla="*/ 5034838 h 5687134"/>
                <a:gd name="connsiteX202" fmla="*/ 4384302 w 6835750"/>
                <a:gd name="connsiteY202" fmla="*/ 5028071 h 5687134"/>
                <a:gd name="connsiteX203" fmla="*/ 2315500 w 6835750"/>
                <a:gd name="connsiteY203" fmla="*/ 5007871 h 5687134"/>
                <a:gd name="connsiteX204" fmla="*/ 2343132 w 6835750"/>
                <a:gd name="connsiteY204" fmla="*/ 5009376 h 5687134"/>
                <a:gd name="connsiteX205" fmla="*/ 2390756 w 6835750"/>
                <a:gd name="connsiteY205" fmla="*/ 5089614 h 5687134"/>
                <a:gd name="connsiteX206" fmla="*/ 2311383 w 6835750"/>
                <a:gd name="connsiteY206" fmla="*/ 5140966 h 5687134"/>
                <a:gd name="connsiteX207" fmla="*/ 2260583 w 6835750"/>
                <a:gd name="connsiteY207" fmla="*/ 5057519 h 5687134"/>
                <a:gd name="connsiteX208" fmla="*/ 2315500 w 6835750"/>
                <a:gd name="connsiteY208" fmla="*/ 5007871 h 5687134"/>
                <a:gd name="connsiteX209" fmla="*/ 3260705 w 6835750"/>
                <a:gd name="connsiteY209" fmla="*/ 4964881 h 5687134"/>
                <a:gd name="connsiteX210" fmla="*/ 3352790 w 6835750"/>
                <a:gd name="connsiteY210" fmla="*/ 5035378 h 5687134"/>
                <a:gd name="connsiteX211" fmla="*/ 3282932 w 6835750"/>
                <a:gd name="connsiteY211" fmla="*/ 5125101 h 5687134"/>
                <a:gd name="connsiteX212" fmla="*/ 3190855 w 6835750"/>
                <a:gd name="connsiteY212" fmla="*/ 5054604 h 5687134"/>
                <a:gd name="connsiteX213" fmla="*/ 3260705 w 6835750"/>
                <a:gd name="connsiteY213" fmla="*/ 4964881 h 5687134"/>
                <a:gd name="connsiteX214" fmla="*/ 3515742 w 6835750"/>
                <a:gd name="connsiteY214" fmla="*/ 4964507 h 5687134"/>
                <a:gd name="connsiteX215" fmla="*/ 3581375 w 6835750"/>
                <a:gd name="connsiteY215" fmla="*/ 5025771 h 5687134"/>
                <a:gd name="connsiteX216" fmla="*/ 3517875 w 6835750"/>
                <a:gd name="connsiteY216" fmla="*/ 5125075 h 5687134"/>
                <a:gd name="connsiteX217" fmla="*/ 3422625 w 6835750"/>
                <a:gd name="connsiteY217" fmla="*/ 5061008 h 5687134"/>
                <a:gd name="connsiteX218" fmla="*/ 3482950 w 6835750"/>
                <a:gd name="connsiteY218" fmla="*/ 4964907 h 5687134"/>
                <a:gd name="connsiteX219" fmla="*/ 3515742 w 6835750"/>
                <a:gd name="connsiteY219" fmla="*/ 4964507 h 5687134"/>
                <a:gd name="connsiteX220" fmla="*/ 5391258 w 6835750"/>
                <a:gd name="connsiteY220" fmla="*/ 4963235 h 5687134"/>
                <a:gd name="connsiteX221" fmla="*/ 5422683 w 6835750"/>
                <a:gd name="connsiteY221" fmla="*/ 4983872 h 5687134"/>
                <a:gd name="connsiteX222" fmla="*/ 5409791 w 6835750"/>
                <a:gd name="connsiteY222" fmla="*/ 5050547 h 5687134"/>
                <a:gd name="connsiteX223" fmla="*/ 5342105 w 6835750"/>
                <a:gd name="connsiteY223" fmla="*/ 5037847 h 5687134"/>
                <a:gd name="connsiteX224" fmla="*/ 5354998 w 6835750"/>
                <a:gd name="connsiteY224" fmla="*/ 4971172 h 5687134"/>
                <a:gd name="connsiteX225" fmla="*/ 5391258 w 6835750"/>
                <a:gd name="connsiteY225" fmla="*/ 4963235 h 5687134"/>
                <a:gd name="connsiteX226" fmla="*/ 4593902 w 6835750"/>
                <a:gd name="connsiteY226" fmla="*/ 4943198 h 5687134"/>
                <a:gd name="connsiteX227" fmla="*/ 4660875 w 6835750"/>
                <a:gd name="connsiteY227" fmla="*/ 4974777 h 5687134"/>
                <a:gd name="connsiteX228" fmla="*/ 4638650 w 6835750"/>
                <a:gd name="connsiteY228" fmla="*/ 5067812 h 5687134"/>
                <a:gd name="connsiteX229" fmla="*/ 4546575 w 6835750"/>
                <a:gd name="connsiteY229" fmla="*/ 5045355 h 5687134"/>
                <a:gd name="connsiteX230" fmla="*/ 4568800 w 6835750"/>
                <a:gd name="connsiteY230" fmla="*/ 4952321 h 5687134"/>
                <a:gd name="connsiteX231" fmla="*/ 4593902 w 6835750"/>
                <a:gd name="connsiteY231" fmla="*/ 4943198 h 5687134"/>
                <a:gd name="connsiteX232" fmla="*/ 3738914 w 6835750"/>
                <a:gd name="connsiteY232" fmla="*/ 4943131 h 5687134"/>
                <a:gd name="connsiteX233" fmla="*/ 3808276 w 6835750"/>
                <a:gd name="connsiteY233" fmla="*/ 5000332 h 5687134"/>
                <a:gd name="connsiteX234" fmla="*/ 3753828 w 6835750"/>
                <a:gd name="connsiteY234" fmla="*/ 5102824 h 5687134"/>
                <a:gd name="connsiteX235" fmla="*/ 3651336 w 6835750"/>
                <a:gd name="connsiteY235" fmla="*/ 5048375 h 5687134"/>
                <a:gd name="connsiteX236" fmla="*/ 3705785 w 6835750"/>
                <a:gd name="connsiteY236" fmla="*/ 4945884 h 5687134"/>
                <a:gd name="connsiteX237" fmla="*/ 3738914 w 6835750"/>
                <a:gd name="connsiteY237" fmla="*/ 4943131 h 5687134"/>
                <a:gd name="connsiteX238" fmla="*/ 3036872 w 6835750"/>
                <a:gd name="connsiteY238" fmla="*/ 4942597 h 5687134"/>
                <a:gd name="connsiteX239" fmla="*/ 3122597 w 6835750"/>
                <a:gd name="connsiteY239" fmla="*/ 5022736 h 5687134"/>
                <a:gd name="connsiteX240" fmla="*/ 3046397 w 6835750"/>
                <a:gd name="connsiteY240" fmla="*/ 5106080 h 5687134"/>
                <a:gd name="connsiteX241" fmla="*/ 2960674 w 6835750"/>
                <a:gd name="connsiteY241" fmla="*/ 5029147 h 5687134"/>
                <a:gd name="connsiteX242" fmla="*/ 3036872 w 6835750"/>
                <a:gd name="connsiteY242" fmla="*/ 4942597 h 5687134"/>
                <a:gd name="connsiteX243" fmla="*/ 1693073 w 6835750"/>
                <a:gd name="connsiteY243" fmla="*/ 4930790 h 5687134"/>
                <a:gd name="connsiteX244" fmla="*/ 1712914 w 6835750"/>
                <a:gd name="connsiteY244" fmla="*/ 4936247 h 5687134"/>
                <a:gd name="connsiteX245" fmla="*/ 1738315 w 6835750"/>
                <a:gd name="connsiteY245" fmla="*/ 5006097 h 5687134"/>
                <a:gd name="connsiteX246" fmla="*/ 1668466 w 6835750"/>
                <a:gd name="connsiteY246" fmla="*/ 5028322 h 5687134"/>
                <a:gd name="connsiteX247" fmla="*/ 1643066 w 6835750"/>
                <a:gd name="connsiteY247" fmla="*/ 4958472 h 5687134"/>
                <a:gd name="connsiteX248" fmla="*/ 1693073 w 6835750"/>
                <a:gd name="connsiteY248" fmla="*/ 4930790 h 5687134"/>
                <a:gd name="connsiteX249" fmla="*/ 1403272 w 6835750"/>
                <a:gd name="connsiteY249" fmla="*/ 4929897 h 5687134"/>
                <a:gd name="connsiteX250" fmla="*/ 1439533 w 6835750"/>
                <a:gd name="connsiteY250" fmla="*/ 4939422 h 5687134"/>
                <a:gd name="connsiteX251" fmla="*/ 1445979 w 6835750"/>
                <a:gd name="connsiteY251" fmla="*/ 5006097 h 5687134"/>
                <a:gd name="connsiteX252" fmla="*/ 1378293 w 6835750"/>
                <a:gd name="connsiteY252" fmla="*/ 5012447 h 5687134"/>
                <a:gd name="connsiteX253" fmla="*/ 1371846 w 6835750"/>
                <a:gd name="connsiteY253" fmla="*/ 4948947 h 5687134"/>
                <a:gd name="connsiteX254" fmla="*/ 1403272 w 6835750"/>
                <a:gd name="connsiteY254" fmla="*/ 4929897 h 5687134"/>
                <a:gd name="connsiteX255" fmla="*/ 2107238 w 6835750"/>
                <a:gd name="connsiteY255" fmla="*/ 4916552 h 5687134"/>
                <a:gd name="connsiteX256" fmla="*/ 2133581 w 6835750"/>
                <a:gd name="connsiteY256" fmla="*/ 4920372 h 5687134"/>
                <a:gd name="connsiteX257" fmla="*/ 2174856 w 6835750"/>
                <a:gd name="connsiteY257" fmla="*/ 5002922 h 5687134"/>
                <a:gd name="connsiteX258" fmla="*/ 2092305 w 6835750"/>
                <a:gd name="connsiteY258" fmla="*/ 5047372 h 5687134"/>
                <a:gd name="connsiteX259" fmla="*/ 2047854 w 6835750"/>
                <a:gd name="connsiteY259" fmla="*/ 4961647 h 5687134"/>
                <a:gd name="connsiteX260" fmla="*/ 2107238 w 6835750"/>
                <a:gd name="connsiteY260" fmla="*/ 4916552 h 5687134"/>
                <a:gd name="connsiteX261" fmla="*/ 3960143 w 6835750"/>
                <a:gd name="connsiteY261" fmla="*/ 4905380 h 5687134"/>
                <a:gd name="connsiteX262" fmla="*/ 4033813 w 6835750"/>
                <a:gd name="connsiteY262" fmla="*/ 4955817 h 5687134"/>
                <a:gd name="connsiteX263" fmla="*/ 3986188 w 6835750"/>
                <a:gd name="connsiteY263" fmla="*/ 5064698 h 5687134"/>
                <a:gd name="connsiteX264" fmla="*/ 3881413 w 6835750"/>
                <a:gd name="connsiteY264" fmla="*/ 5016663 h 5687134"/>
                <a:gd name="connsiteX265" fmla="*/ 3929038 w 6835750"/>
                <a:gd name="connsiteY265" fmla="*/ 4910984 h 5687134"/>
                <a:gd name="connsiteX266" fmla="*/ 3960143 w 6835750"/>
                <a:gd name="connsiteY266" fmla="*/ 4905380 h 5687134"/>
                <a:gd name="connsiteX267" fmla="*/ 2817801 w 6835750"/>
                <a:gd name="connsiteY267" fmla="*/ 4904497 h 5687134"/>
                <a:gd name="connsiteX268" fmla="*/ 2897175 w 6835750"/>
                <a:gd name="connsiteY268" fmla="*/ 4990222 h 5687134"/>
                <a:gd name="connsiteX269" fmla="*/ 2811451 w 6835750"/>
                <a:gd name="connsiteY269" fmla="*/ 5066422 h 5687134"/>
                <a:gd name="connsiteX270" fmla="*/ 2735251 w 6835750"/>
                <a:gd name="connsiteY270" fmla="*/ 4983872 h 5687134"/>
                <a:gd name="connsiteX271" fmla="*/ 2817801 w 6835750"/>
                <a:gd name="connsiteY271" fmla="*/ 4904497 h 5687134"/>
                <a:gd name="connsiteX272" fmla="*/ 5174431 w 6835750"/>
                <a:gd name="connsiteY272" fmla="*/ 4898544 h 5687134"/>
                <a:gd name="connsiteX273" fmla="*/ 5208563 w 6835750"/>
                <a:gd name="connsiteY273" fmla="*/ 4917197 h 5687134"/>
                <a:gd name="connsiteX274" fmla="*/ 5202213 w 6835750"/>
                <a:gd name="connsiteY274" fmla="*/ 4993397 h 5687134"/>
                <a:gd name="connsiteX275" fmla="*/ 5129188 w 6835750"/>
                <a:gd name="connsiteY275" fmla="*/ 4983872 h 5687134"/>
                <a:gd name="connsiteX276" fmla="*/ 5135538 w 6835750"/>
                <a:gd name="connsiteY276" fmla="*/ 4910847 h 5687134"/>
                <a:gd name="connsiteX277" fmla="*/ 5174431 w 6835750"/>
                <a:gd name="connsiteY277" fmla="*/ 4898544 h 5687134"/>
                <a:gd name="connsiteX278" fmla="*/ 2604398 w 6835750"/>
                <a:gd name="connsiteY278" fmla="*/ 4850522 h 5687134"/>
                <a:gd name="connsiteX279" fmla="*/ 2674895 w 6835750"/>
                <a:gd name="connsiteY279" fmla="*/ 4939422 h 5687134"/>
                <a:gd name="connsiteX280" fmla="*/ 2581968 w 6835750"/>
                <a:gd name="connsiteY280" fmla="*/ 5009272 h 5687134"/>
                <a:gd name="connsiteX281" fmla="*/ 2511471 w 6835750"/>
                <a:gd name="connsiteY281" fmla="*/ 4920372 h 5687134"/>
                <a:gd name="connsiteX282" fmla="*/ 2604398 w 6835750"/>
                <a:gd name="connsiteY282" fmla="*/ 4850522 h 5687134"/>
                <a:gd name="connsiteX283" fmla="*/ 4174753 w 6835750"/>
                <a:gd name="connsiteY283" fmla="*/ 4848984 h 5687134"/>
                <a:gd name="connsiteX284" fmla="*/ 4252888 w 6835750"/>
                <a:gd name="connsiteY284" fmla="*/ 4894972 h 5687134"/>
                <a:gd name="connsiteX285" fmla="*/ 4214788 w 6835750"/>
                <a:gd name="connsiteY285" fmla="*/ 5002922 h 5687134"/>
                <a:gd name="connsiteX286" fmla="*/ 4106838 w 6835750"/>
                <a:gd name="connsiteY286" fmla="*/ 4964822 h 5687134"/>
                <a:gd name="connsiteX287" fmla="*/ 4144938 w 6835750"/>
                <a:gd name="connsiteY287" fmla="*/ 4856872 h 5687134"/>
                <a:gd name="connsiteX288" fmla="*/ 4174753 w 6835750"/>
                <a:gd name="connsiteY288" fmla="*/ 4848984 h 5687134"/>
                <a:gd name="connsiteX289" fmla="*/ 4824495 w 6835750"/>
                <a:gd name="connsiteY289" fmla="*/ 4838219 h 5687134"/>
                <a:gd name="connsiteX290" fmla="*/ 4868606 w 6835750"/>
                <a:gd name="connsiteY290" fmla="*/ 4866397 h 5687134"/>
                <a:gd name="connsiteX291" fmla="*/ 4852566 w 6835750"/>
                <a:gd name="connsiteY291" fmla="*/ 4958472 h 5687134"/>
                <a:gd name="connsiteX292" fmla="*/ 4759531 w 6835750"/>
                <a:gd name="connsiteY292" fmla="*/ 4942597 h 5687134"/>
                <a:gd name="connsiteX293" fmla="*/ 4775572 w 6835750"/>
                <a:gd name="connsiteY293" fmla="*/ 4850522 h 5687134"/>
                <a:gd name="connsiteX294" fmla="*/ 4824495 w 6835750"/>
                <a:gd name="connsiteY294" fmla="*/ 4838219 h 5687134"/>
                <a:gd name="connsiteX295" fmla="*/ 1902451 w 6835750"/>
                <a:gd name="connsiteY295" fmla="*/ 4808106 h 5687134"/>
                <a:gd name="connsiteX296" fmla="*/ 1928794 w 6835750"/>
                <a:gd name="connsiteY296" fmla="*/ 4812422 h 5687134"/>
                <a:gd name="connsiteX297" fmla="*/ 1966894 w 6835750"/>
                <a:gd name="connsiteY297" fmla="*/ 4901322 h 5687134"/>
                <a:gd name="connsiteX298" fmla="*/ 1877995 w 6835750"/>
                <a:gd name="connsiteY298" fmla="*/ 4936247 h 5687134"/>
                <a:gd name="connsiteX299" fmla="*/ 1843071 w 6835750"/>
                <a:gd name="connsiteY299" fmla="*/ 4850522 h 5687134"/>
                <a:gd name="connsiteX300" fmla="*/ 1902451 w 6835750"/>
                <a:gd name="connsiteY300" fmla="*/ 4808106 h 5687134"/>
                <a:gd name="connsiteX301" fmla="*/ 5610994 w 6835750"/>
                <a:gd name="connsiteY301" fmla="*/ 4789800 h 5687134"/>
                <a:gd name="connsiteX302" fmla="*/ 5641950 w 6835750"/>
                <a:gd name="connsiteY302" fmla="*/ 4806072 h 5687134"/>
                <a:gd name="connsiteX303" fmla="*/ 5635600 w 6835750"/>
                <a:gd name="connsiteY303" fmla="*/ 4872747 h 5687134"/>
                <a:gd name="connsiteX304" fmla="*/ 5568925 w 6835750"/>
                <a:gd name="connsiteY304" fmla="*/ 4866397 h 5687134"/>
                <a:gd name="connsiteX305" fmla="*/ 5575275 w 6835750"/>
                <a:gd name="connsiteY305" fmla="*/ 4799722 h 5687134"/>
                <a:gd name="connsiteX306" fmla="*/ 5610994 w 6835750"/>
                <a:gd name="connsiteY306" fmla="*/ 4789800 h 5687134"/>
                <a:gd name="connsiteX307" fmla="*/ 1462336 w 6835750"/>
                <a:gd name="connsiteY307" fmla="*/ 4782260 h 5687134"/>
                <a:gd name="connsiteX308" fmla="*/ 1502949 w 6835750"/>
                <a:gd name="connsiteY308" fmla="*/ 4787022 h 5687134"/>
                <a:gd name="connsiteX309" fmla="*/ 1519033 w 6835750"/>
                <a:gd name="connsiteY309" fmla="*/ 4860047 h 5687134"/>
                <a:gd name="connsiteX310" fmla="*/ 1448262 w 6835750"/>
                <a:gd name="connsiteY310" fmla="*/ 4879097 h 5687134"/>
                <a:gd name="connsiteX311" fmla="*/ 1428961 w 6835750"/>
                <a:gd name="connsiteY311" fmla="*/ 4806072 h 5687134"/>
                <a:gd name="connsiteX312" fmla="*/ 1462336 w 6835750"/>
                <a:gd name="connsiteY312" fmla="*/ 4782260 h 5687134"/>
                <a:gd name="connsiteX313" fmla="*/ 2359808 w 6835750"/>
                <a:gd name="connsiteY313" fmla="*/ 4777150 h 5687134"/>
                <a:gd name="connsiteX314" fmla="*/ 2390765 w 6835750"/>
                <a:gd name="connsiteY314" fmla="*/ 4777497 h 5687134"/>
                <a:gd name="connsiteX315" fmla="*/ 2454260 w 6835750"/>
                <a:gd name="connsiteY315" fmla="*/ 4872747 h 5687134"/>
                <a:gd name="connsiteX316" fmla="*/ 2359014 w 6835750"/>
                <a:gd name="connsiteY316" fmla="*/ 4936247 h 5687134"/>
                <a:gd name="connsiteX317" fmla="*/ 2295517 w 6835750"/>
                <a:gd name="connsiteY317" fmla="*/ 4840997 h 5687134"/>
                <a:gd name="connsiteX318" fmla="*/ 2359808 w 6835750"/>
                <a:gd name="connsiteY318" fmla="*/ 4777150 h 5687134"/>
                <a:gd name="connsiteX319" fmla="*/ 4386386 w 6835750"/>
                <a:gd name="connsiteY319" fmla="*/ 4776257 h 5687134"/>
                <a:gd name="connsiteX320" fmla="*/ 4467200 w 6835750"/>
                <a:gd name="connsiteY320" fmla="*/ 4812422 h 5687134"/>
                <a:gd name="connsiteX321" fmla="*/ 4438625 w 6835750"/>
                <a:gd name="connsiteY321" fmla="*/ 4923547 h 5687134"/>
                <a:gd name="connsiteX322" fmla="*/ 4327500 w 6835750"/>
                <a:gd name="connsiteY322" fmla="*/ 4898147 h 5687134"/>
                <a:gd name="connsiteX323" fmla="*/ 4356075 w 6835750"/>
                <a:gd name="connsiteY323" fmla="*/ 4787022 h 5687134"/>
                <a:gd name="connsiteX324" fmla="*/ 4386386 w 6835750"/>
                <a:gd name="connsiteY324" fmla="*/ 4776257 h 5687134"/>
                <a:gd name="connsiteX325" fmla="*/ 3340095 w 6835750"/>
                <a:gd name="connsiteY325" fmla="*/ 4752097 h 5687134"/>
                <a:gd name="connsiteX326" fmla="*/ 3425800 w 6835750"/>
                <a:gd name="connsiteY326" fmla="*/ 4831472 h 5687134"/>
                <a:gd name="connsiteX327" fmla="*/ 3346445 w 6835750"/>
                <a:gd name="connsiteY327" fmla="*/ 4914022 h 5687134"/>
                <a:gd name="connsiteX328" fmla="*/ 3263883 w 6835750"/>
                <a:gd name="connsiteY328" fmla="*/ 4837822 h 5687134"/>
                <a:gd name="connsiteX329" fmla="*/ 3340095 w 6835750"/>
                <a:gd name="connsiteY329" fmla="*/ 4752097 h 5687134"/>
                <a:gd name="connsiteX330" fmla="*/ 1185865 w 6835750"/>
                <a:gd name="connsiteY330" fmla="*/ 4752097 h 5687134"/>
                <a:gd name="connsiteX331" fmla="*/ 1219203 w 6835750"/>
                <a:gd name="connsiteY331" fmla="*/ 4764797 h 5687134"/>
                <a:gd name="connsiteX332" fmla="*/ 1222378 w 6835750"/>
                <a:gd name="connsiteY332" fmla="*/ 4831472 h 5687134"/>
                <a:gd name="connsiteX333" fmla="*/ 1155703 w 6835750"/>
                <a:gd name="connsiteY333" fmla="*/ 4834647 h 5687134"/>
                <a:gd name="connsiteX334" fmla="*/ 1152528 w 6835750"/>
                <a:gd name="connsiteY334" fmla="*/ 4767972 h 5687134"/>
                <a:gd name="connsiteX335" fmla="*/ 1185865 w 6835750"/>
                <a:gd name="connsiteY335" fmla="*/ 4752097 h 5687134"/>
                <a:gd name="connsiteX336" fmla="*/ 3546450 w 6835750"/>
                <a:gd name="connsiteY336" fmla="*/ 4748922 h 5687134"/>
                <a:gd name="connsiteX337" fmla="*/ 3635350 w 6835750"/>
                <a:gd name="connsiteY337" fmla="*/ 4818772 h 5687134"/>
                <a:gd name="connsiteX338" fmla="*/ 3565500 w 6835750"/>
                <a:gd name="connsiteY338" fmla="*/ 4907672 h 5687134"/>
                <a:gd name="connsiteX339" fmla="*/ 3476600 w 6835750"/>
                <a:gd name="connsiteY339" fmla="*/ 4837822 h 5687134"/>
                <a:gd name="connsiteX340" fmla="*/ 3546450 w 6835750"/>
                <a:gd name="connsiteY340" fmla="*/ 4748922 h 5687134"/>
                <a:gd name="connsiteX341" fmla="*/ 5383601 w 6835750"/>
                <a:gd name="connsiteY341" fmla="*/ 4747335 h 5687134"/>
                <a:gd name="connsiteX342" fmla="*/ 5419400 w 6835750"/>
                <a:gd name="connsiteY342" fmla="*/ 4761622 h 5687134"/>
                <a:gd name="connsiteX343" fmla="*/ 5419400 w 6835750"/>
                <a:gd name="connsiteY343" fmla="*/ 4837822 h 5687134"/>
                <a:gd name="connsiteX344" fmla="*/ 5345388 w 6835750"/>
                <a:gd name="connsiteY344" fmla="*/ 4834647 h 5687134"/>
                <a:gd name="connsiteX345" fmla="*/ 5345388 w 6835750"/>
                <a:gd name="connsiteY345" fmla="*/ 4761622 h 5687134"/>
                <a:gd name="connsiteX346" fmla="*/ 5383601 w 6835750"/>
                <a:gd name="connsiteY346" fmla="*/ 4747335 h 5687134"/>
                <a:gd name="connsiteX347" fmla="*/ 3132952 w 6835750"/>
                <a:gd name="connsiteY347" fmla="*/ 4739397 h 5687134"/>
                <a:gd name="connsiteX348" fmla="*/ 3213077 w 6835750"/>
                <a:gd name="connsiteY348" fmla="*/ 4825122 h 5687134"/>
                <a:gd name="connsiteX349" fmla="*/ 3126539 w 6835750"/>
                <a:gd name="connsiteY349" fmla="*/ 4901322 h 5687134"/>
                <a:gd name="connsiteX350" fmla="*/ 3049608 w 6835750"/>
                <a:gd name="connsiteY350" fmla="*/ 4818772 h 5687134"/>
                <a:gd name="connsiteX351" fmla="*/ 3132952 w 6835750"/>
                <a:gd name="connsiteY351" fmla="*/ 4739397 h 5687134"/>
                <a:gd name="connsiteX352" fmla="*/ 3783325 w 6835750"/>
                <a:gd name="connsiteY352" fmla="*/ 4726300 h 5687134"/>
                <a:gd name="connsiteX353" fmla="*/ 3846401 w 6835750"/>
                <a:gd name="connsiteY353" fmla="*/ 4787022 h 5687134"/>
                <a:gd name="connsiteX354" fmla="*/ 3785528 w 6835750"/>
                <a:gd name="connsiteY354" fmla="*/ 4885447 h 5687134"/>
                <a:gd name="connsiteX355" fmla="*/ 3686208 w 6835750"/>
                <a:gd name="connsiteY355" fmla="*/ 4821947 h 5687134"/>
                <a:gd name="connsiteX356" fmla="*/ 3750285 w 6835750"/>
                <a:gd name="connsiteY356" fmla="*/ 4726697 h 5687134"/>
                <a:gd name="connsiteX357" fmla="*/ 3783325 w 6835750"/>
                <a:gd name="connsiteY357" fmla="*/ 4726300 h 5687134"/>
                <a:gd name="connsiteX358" fmla="*/ 5020841 w 6835750"/>
                <a:gd name="connsiteY358" fmla="*/ 4719157 h 5687134"/>
                <a:gd name="connsiteX359" fmla="*/ 5065688 w 6835750"/>
                <a:gd name="connsiteY359" fmla="*/ 4742572 h 5687134"/>
                <a:gd name="connsiteX360" fmla="*/ 5059338 w 6835750"/>
                <a:gd name="connsiteY360" fmla="*/ 4837822 h 5687134"/>
                <a:gd name="connsiteX361" fmla="*/ 4964088 w 6835750"/>
                <a:gd name="connsiteY361" fmla="*/ 4828297 h 5687134"/>
                <a:gd name="connsiteX362" fmla="*/ 4973613 w 6835750"/>
                <a:gd name="connsiteY362" fmla="*/ 4736222 h 5687134"/>
                <a:gd name="connsiteX363" fmla="*/ 5020841 w 6835750"/>
                <a:gd name="connsiteY363" fmla="*/ 4719157 h 5687134"/>
                <a:gd name="connsiteX364" fmla="*/ 2928931 w 6835750"/>
                <a:gd name="connsiteY364" fmla="*/ 4710822 h 5687134"/>
                <a:gd name="connsiteX365" fmla="*/ 2998778 w 6835750"/>
                <a:gd name="connsiteY365" fmla="*/ 4799722 h 5687134"/>
                <a:gd name="connsiteX366" fmla="*/ 2909879 w 6835750"/>
                <a:gd name="connsiteY366" fmla="*/ 4869572 h 5687134"/>
                <a:gd name="connsiteX367" fmla="*/ 2840028 w 6835750"/>
                <a:gd name="connsiteY367" fmla="*/ 4780672 h 5687134"/>
                <a:gd name="connsiteX368" fmla="*/ 2928931 w 6835750"/>
                <a:gd name="connsiteY368" fmla="*/ 4710822 h 5687134"/>
                <a:gd name="connsiteX369" fmla="*/ 3985890 w 6835750"/>
                <a:gd name="connsiteY369" fmla="*/ 4685422 h 5687134"/>
                <a:gd name="connsiteX370" fmla="*/ 4052863 w 6835750"/>
                <a:gd name="connsiteY370" fmla="*/ 4742572 h 5687134"/>
                <a:gd name="connsiteX371" fmla="*/ 3998888 w 6835750"/>
                <a:gd name="connsiteY371" fmla="*/ 4840997 h 5687134"/>
                <a:gd name="connsiteX372" fmla="*/ 3900463 w 6835750"/>
                <a:gd name="connsiteY372" fmla="*/ 4787022 h 5687134"/>
                <a:gd name="connsiteX373" fmla="*/ 3954438 w 6835750"/>
                <a:gd name="connsiteY373" fmla="*/ 4688597 h 5687134"/>
                <a:gd name="connsiteX374" fmla="*/ 3985890 w 6835750"/>
                <a:gd name="connsiteY374" fmla="*/ 4685422 h 5687134"/>
                <a:gd name="connsiteX375" fmla="*/ 1710068 w 6835750"/>
                <a:gd name="connsiteY375" fmla="*/ 4685125 h 5687134"/>
                <a:gd name="connsiteX376" fmla="*/ 1735119 w 6835750"/>
                <a:gd name="connsiteY376" fmla="*/ 4691772 h 5687134"/>
                <a:gd name="connsiteX377" fmla="*/ 1766870 w 6835750"/>
                <a:gd name="connsiteY377" fmla="*/ 4780672 h 5687134"/>
                <a:gd name="connsiteX378" fmla="*/ 1674795 w 6835750"/>
                <a:gd name="connsiteY378" fmla="*/ 4812422 h 5687134"/>
                <a:gd name="connsiteX379" fmla="*/ 1646220 w 6835750"/>
                <a:gd name="connsiteY379" fmla="*/ 4723522 h 5687134"/>
                <a:gd name="connsiteX380" fmla="*/ 1710068 w 6835750"/>
                <a:gd name="connsiteY380" fmla="*/ 4685125 h 5687134"/>
                <a:gd name="connsiteX381" fmla="*/ 4621187 w 6835750"/>
                <a:gd name="connsiteY381" fmla="*/ 4683835 h 5687134"/>
                <a:gd name="connsiteX382" fmla="*/ 4673575 w 6835750"/>
                <a:gd name="connsiteY382" fmla="*/ 4717172 h 5687134"/>
                <a:gd name="connsiteX383" fmla="*/ 4654525 w 6835750"/>
                <a:gd name="connsiteY383" fmla="*/ 4828297 h 5687134"/>
                <a:gd name="connsiteX384" fmla="*/ 4540225 w 6835750"/>
                <a:gd name="connsiteY384" fmla="*/ 4809247 h 5687134"/>
                <a:gd name="connsiteX385" fmla="*/ 4559275 w 6835750"/>
                <a:gd name="connsiteY385" fmla="*/ 4698122 h 5687134"/>
                <a:gd name="connsiteX386" fmla="*/ 4621187 w 6835750"/>
                <a:gd name="connsiteY386" fmla="*/ 4683835 h 5687134"/>
                <a:gd name="connsiteX387" fmla="*/ 2156557 w 6835750"/>
                <a:gd name="connsiteY387" fmla="*/ 4682694 h 5687134"/>
                <a:gd name="connsiteX388" fmla="*/ 2187561 w 6835750"/>
                <a:gd name="connsiteY388" fmla="*/ 4685422 h 5687134"/>
                <a:gd name="connsiteX389" fmla="*/ 2241540 w 6835750"/>
                <a:gd name="connsiteY389" fmla="*/ 4787022 h 5687134"/>
                <a:gd name="connsiteX390" fmla="*/ 2143111 w 6835750"/>
                <a:gd name="connsiteY390" fmla="*/ 4840997 h 5687134"/>
                <a:gd name="connsiteX391" fmla="*/ 2089134 w 6835750"/>
                <a:gd name="connsiteY391" fmla="*/ 4739397 h 5687134"/>
                <a:gd name="connsiteX392" fmla="*/ 2156557 w 6835750"/>
                <a:gd name="connsiteY392" fmla="*/ 4682694 h 5687134"/>
                <a:gd name="connsiteX393" fmla="*/ 2728907 w 6835750"/>
                <a:gd name="connsiteY393" fmla="*/ 4663197 h 5687134"/>
                <a:gd name="connsiteX394" fmla="*/ 2792406 w 6835750"/>
                <a:gd name="connsiteY394" fmla="*/ 4761622 h 5687134"/>
                <a:gd name="connsiteX395" fmla="*/ 2697155 w 6835750"/>
                <a:gd name="connsiteY395" fmla="*/ 4821947 h 5687134"/>
                <a:gd name="connsiteX396" fmla="*/ 2633655 w 6835750"/>
                <a:gd name="connsiteY396" fmla="*/ 4726697 h 5687134"/>
                <a:gd name="connsiteX397" fmla="*/ 2728907 w 6835750"/>
                <a:gd name="connsiteY397" fmla="*/ 4663197 h 5687134"/>
                <a:gd name="connsiteX398" fmla="*/ 4182839 w 6835750"/>
                <a:gd name="connsiteY398" fmla="*/ 4625941 h 5687134"/>
                <a:gd name="connsiteX399" fmla="*/ 4256063 w 6835750"/>
                <a:gd name="connsiteY399" fmla="*/ 4679072 h 5687134"/>
                <a:gd name="connsiteX400" fmla="*/ 4211613 w 6835750"/>
                <a:gd name="connsiteY400" fmla="*/ 4783847 h 5687134"/>
                <a:gd name="connsiteX401" fmla="*/ 4106838 w 6835750"/>
                <a:gd name="connsiteY401" fmla="*/ 4736222 h 5687134"/>
                <a:gd name="connsiteX402" fmla="*/ 4151288 w 6835750"/>
                <a:gd name="connsiteY402" fmla="*/ 4631447 h 5687134"/>
                <a:gd name="connsiteX403" fmla="*/ 4182839 w 6835750"/>
                <a:gd name="connsiteY403" fmla="*/ 4625941 h 5687134"/>
                <a:gd name="connsiteX404" fmla="*/ 1262856 w 6835750"/>
                <a:gd name="connsiteY404" fmla="*/ 4614382 h 5687134"/>
                <a:gd name="connsiteX405" fmla="*/ 1301751 w 6835750"/>
                <a:gd name="connsiteY405" fmla="*/ 4625097 h 5687134"/>
                <a:gd name="connsiteX406" fmla="*/ 1314451 w 6835750"/>
                <a:gd name="connsiteY406" fmla="*/ 4698122 h 5687134"/>
                <a:gd name="connsiteX407" fmla="*/ 1241425 w 6835750"/>
                <a:gd name="connsiteY407" fmla="*/ 4707647 h 5687134"/>
                <a:gd name="connsiteX408" fmla="*/ 1228724 w 6835750"/>
                <a:gd name="connsiteY408" fmla="*/ 4634622 h 5687134"/>
                <a:gd name="connsiteX409" fmla="*/ 1262856 w 6835750"/>
                <a:gd name="connsiteY409" fmla="*/ 4614382 h 5687134"/>
                <a:gd name="connsiteX410" fmla="*/ 2501510 w 6835750"/>
                <a:gd name="connsiteY410" fmla="*/ 4599697 h 5687134"/>
                <a:gd name="connsiteX411" fmla="*/ 2534645 w 6835750"/>
                <a:gd name="connsiteY411" fmla="*/ 4602872 h 5687134"/>
                <a:gd name="connsiteX412" fmla="*/ 2589093 w 6835750"/>
                <a:gd name="connsiteY412" fmla="*/ 4701297 h 5687134"/>
                <a:gd name="connsiteX413" fmla="*/ 2486600 w 6835750"/>
                <a:gd name="connsiteY413" fmla="*/ 4755272 h 5687134"/>
                <a:gd name="connsiteX414" fmla="*/ 2432154 w 6835750"/>
                <a:gd name="connsiteY414" fmla="*/ 4656847 h 5687134"/>
                <a:gd name="connsiteX415" fmla="*/ 2501510 w 6835750"/>
                <a:gd name="connsiteY415" fmla="*/ 4599697 h 5687134"/>
                <a:gd name="connsiteX416" fmla="*/ 5813003 w 6835750"/>
                <a:gd name="connsiteY416" fmla="*/ 4596522 h 5687134"/>
                <a:gd name="connsiteX417" fmla="*/ 5845150 w 6835750"/>
                <a:gd name="connsiteY417" fmla="*/ 4612397 h 5687134"/>
                <a:gd name="connsiteX418" fmla="*/ 5845150 w 6835750"/>
                <a:gd name="connsiteY418" fmla="*/ 4679072 h 5687134"/>
                <a:gd name="connsiteX419" fmla="*/ 5778475 w 6835750"/>
                <a:gd name="connsiteY419" fmla="*/ 4675897 h 5687134"/>
                <a:gd name="connsiteX420" fmla="*/ 5778475 w 6835750"/>
                <a:gd name="connsiteY420" fmla="*/ 4609222 h 5687134"/>
                <a:gd name="connsiteX421" fmla="*/ 5813003 w 6835750"/>
                <a:gd name="connsiteY421" fmla="*/ 4596522 h 5687134"/>
                <a:gd name="connsiteX422" fmla="*/ 5206578 w 6835750"/>
                <a:gd name="connsiteY422" fmla="*/ 4584219 h 5687134"/>
                <a:gd name="connsiteX423" fmla="*/ 5253013 w 6835750"/>
                <a:gd name="connsiteY423" fmla="*/ 4606047 h 5687134"/>
                <a:gd name="connsiteX424" fmla="*/ 5253013 w 6835750"/>
                <a:gd name="connsiteY424" fmla="*/ 4698122 h 5687134"/>
                <a:gd name="connsiteX425" fmla="*/ 5157763 w 6835750"/>
                <a:gd name="connsiteY425" fmla="*/ 4698122 h 5687134"/>
                <a:gd name="connsiteX426" fmla="*/ 5157763 w 6835750"/>
                <a:gd name="connsiteY426" fmla="*/ 4602872 h 5687134"/>
                <a:gd name="connsiteX427" fmla="*/ 5206578 w 6835750"/>
                <a:gd name="connsiteY427" fmla="*/ 4584219 h 5687134"/>
                <a:gd name="connsiteX428" fmla="*/ 5578847 w 6835750"/>
                <a:gd name="connsiteY428" fmla="*/ 4577472 h 5687134"/>
                <a:gd name="connsiteX429" fmla="*/ 5616550 w 6835750"/>
                <a:gd name="connsiteY429" fmla="*/ 4590172 h 5687134"/>
                <a:gd name="connsiteX430" fmla="*/ 5622900 w 6835750"/>
                <a:gd name="connsiteY430" fmla="*/ 4663197 h 5687134"/>
                <a:gd name="connsiteX431" fmla="*/ 5546700 w 6835750"/>
                <a:gd name="connsiteY431" fmla="*/ 4669547 h 5687134"/>
                <a:gd name="connsiteX432" fmla="*/ 5543525 w 6835750"/>
                <a:gd name="connsiteY432" fmla="*/ 4593347 h 5687134"/>
                <a:gd name="connsiteX433" fmla="*/ 5578847 w 6835750"/>
                <a:gd name="connsiteY433" fmla="*/ 4577472 h 5687134"/>
                <a:gd name="connsiteX434" fmla="*/ 4816513 w 6835750"/>
                <a:gd name="connsiteY434" fmla="*/ 4573900 h 5687134"/>
                <a:gd name="connsiteX435" fmla="*/ 4871762 w 6835750"/>
                <a:gd name="connsiteY435" fmla="*/ 4599697 h 5687134"/>
                <a:gd name="connsiteX436" fmla="*/ 4862153 w 6835750"/>
                <a:gd name="connsiteY436" fmla="*/ 4713997 h 5687134"/>
                <a:gd name="connsiteX437" fmla="*/ 4746850 w 6835750"/>
                <a:gd name="connsiteY437" fmla="*/ 4707647 h 5687134"/>
                <a:gd name="connsiteX438" fmla="*/ 4756459 w 6835750"/>
                <a:gd name="connsiteY438" fmla="*/ 4593347 h 5687134"/>
                <a:gd name="connsiteX439" fmla="*/ 4816513 w 6835750"/>
                <a:gd name="connsiteY439" fmla="*/ 4573900 h 5687134"/>
                <a:gd name="connsiteX440" fmla="*/ 1961530 w 6835750"/>
                <a:gd name="connsiteY440" fmla="*/ 4572412 h 5687134"/>
                <a:gd name="connsiteX441" fmla="*/ 1993362 w 6835750"/>
                <a:gd name="connsiteY441" fmla="*/ 4577472 h 5687134"/>
                <a:gd name="connsiteX442" fmla="*/ 2038195 w 6835750"/>
                <a:gd name="connsiteY442" fmla="*/ 4682247 h 5687134"/>
                <a:gd name="connsiteX443" fmla="*/ 1932505 w 6835750"/>
                <a:gd name="connsiteY443" fmla="*/ 4729872 h 5687134"/>
                <a:gd name="connsiteX444" fmla="*/ 1887665 w 6835750"/>
                <a:gd name="connsiteY444" fmla="*/ 4625097 h 5687134"/>
                <a:gd name="connsiteX445" fmla="*/ 1961530 w 6835750"/>
                <a:gd name="connsiteY445" fmla="*/ 4572412 h 5687134"/>
                <a:gd name="connsiteX446" fmla="*/ 987028 w 6835750"/>
                <a:gd name="connsiteY446" fmla="*/ 4556438 h 5687134"/>
                <a:gd name="connsiteX447" fmla="*/ 1019178 w 6835750"/>
                <a:gd name="connsiteY447" fmla="*/ 4571122 h 5687134"/>
                <a:gd name="connsiteX448" fmla="*/ 1016004 w 6835750"/>
                <a:gd name="connsiteY448" fmla="*/ 4637797 h 5687134"/>
                <a:gd name="connsiteX449" fmla="*/ 949327 w 6835750"/>
                <a:gd name="connsiteY449" fmla="*/ 4634622 h 5687134"/>
                <a:gd name="connsiteX450" fmla="*/ 952501 w 6835750"/>
                <a:gd name="connsiteY450" fmla="*/ 4567947 h 5687134"/>
                <a:gd name="connsiteX451" fmla="*/ 987028 w 6835750"/>
                <a:gd name="connsiteY451" fmla="*/ 4556438 h 5687134"/>
                <a:gd name="connsiteX452" fmla="*/ 4378151 w 6835750"/>
                <a:gd name="connsiteY452" fmla="*/ 4552320 h 5687134"/>
                <a:gd name="connsiteX453" fmla="*/ 4454500 w 6835750"/>
                <a:gd name="connsiteY453" fmla="*/ 4596522 h 5687134"/>
                <a:gd name="connsiteX454" fmla="*/ 4416400 w 6835750"/>
                <a:gd name="connsiteY454" fmla="*/ 4704472 h 5687134"/>
                <a:gd name="connsiteX455" fmla="*/ 4308450 w 6835750"/>
                <a:gd name="connsiteY455" fmla="*/ 4669547 h 5687134"/>
                <a:gd name="connsiteX456" fmla="*/ 4346550 w 6835750"/>
                <a:gd name="connsiteY456" fmla="*/ 4561597 h 5687134"/>
                <a:gd name="connsiteX457" fmla="*/ 4378151 w 6835750"/>
                <a:gd name="connsiteY457" fmla="*/ 4552320 h 5687134"/>
                <a:gd name="connsiteX458" fmla="*/ 1529043 w 6835750"/>
                <a:gd name="connsiteY458" fmla="*/ 4548054 h 5687134"/>
                <a:gd name="connsiteX459" fmla="*/ 1554146 w 6835750"/>
                <a:gd name="connsiteY459" fmla="*/ 4558422 h 5687134"/>
                <a:gd name="connsiteX460" fmla="*/ 1576371 w 6835750"/>
                <a:gd name="connsiteY460" fmla="*/ 4647322 h 5687134"/>
                <a:gd name="connsiteX461" fmla="*/ 1484295 w 6835750"/>
                <a:gd name="connsiteY461" fmla="*/ 4669547 h 5687134"/>
                <a:gd name="connsiteX462" fmla="*/ 1462070 w 6835750"/>
                <a:gd name="connsiteY462" fmla="*/ 4580647 h 5687134"/>
                <a:gd name="connsiteX463" fmla="*/ 1529043 w 6835750"/>
                <a:gd name="connsiteY463" fmla="*/ 4548054 h 5687134"/>
                <a:gd name="connsiteX464" fmla="*/ 2311599 w 6835750"/>
                <a:gd name="connsiteY464" fmla="*/ 4517941 h 5687134"/>
                <a:gd name="connsiteX465" fmla="*/ 2343146 w 6835750"/>
                <a:gd name="connsiteY465" fmla="*/ 4523497 h 5687134"/>
                <a:gd name="connsiteX466" fmla="*/ 2387591 w 6835750"/>
                <a:gd name="connsiteY466" fmla="*/ 4628272 h 5687134"/>
                <a:gd name="connsiteX467" fmla="*/ 2282827 w 6835750"/>
                <a:gd name="connsiteY467" fmla="*/ 4672722 h 5687134"/>
                <a:gd name="connsiteX468" fmla="*/ 2238372 w 6835750"/>
                <a:gd name="connsiteY468" fmla="*/ 4567947 h 5687134"/>
                <a:gd name="connsiteX469" fmla="*/ 2311599 w 6835750"/>
                <a:gd name="connsiteY469" fmla="*/ 4517941 h 5687134"/>
                <a:gd name="connsiteX470" fmla="*/ 4563690 w 6835750"/>
                <a:gd name="connsiteY470" fmla="*/ 4462428 h 5687134"/>
                <a:gd name="connsiteX471" fmla="*/ 4641825 w 6835750"/>
                <a:gd name="connsiteY471" fmla="*/ 4501272 h 5687134"/>
                <a:gd name="connsiteX472" fmla="*/ 4616425 w 6835750"/>
                <a:gd name="connsiteY472" fmla="*/ 4612397 h 5687134"/>
                <a:gd name="connsiteX473" fmla="*/ 4505300 w 6835750"/>
                <a:gd name="connsiteY473" fmla="*/ 4583822 h 5687134"/>
                <a:gd name="connsiteX474" fmla="*/ 4533875 w 6835750"/>
                <a:gd name="connsiteY474" fmla="*/ 4472697 h 5687134"/>
                <a:gd name="connsiteX475" fmla="*/ 4563690 w 6835750"/>
                <a:gd name="connsiteY475" fmla="*/ 4462428 h 5687134"/>
                <a:gd name="connsiteX476" fmla="*/ 1775161 w 6835750"/>
                <a:gd name="connsiteY476" fmla="*/ 4448885 h 5687134"/>
                <a:gd name="connsiteX477" fmla="*/ 1804975 w 6835750"/>
                <a:gd name="connsiteY477" fmla="*/ 4456822 h 5687134"/>
                <a:gd name="connsiteX478" fmla="*/ 1843078 w 6835750"/>
                <a:gd name="connsiteY478" fmla="*/ 4564772 h 5687134"/>
                <a:gd name="connsiteX479" fmla="*/ 1735127 w 6835750"/>
                <a:gd name="connsiteY479" fmla="*/ 4599697 h 5687134"/>
                <a:gd name="connsiteX480" fmla="*/ 1697026 w 6835750"/>
                <a:gd name="connsiteY480" fmla="*/ 4491747 h 5687134"/>
                <a:gd name="connsiteX481" fmla="*/ 1775161 w 6835750"/>
                <a:gd name="connsiteY481" fmla="*/ 4448885 h 5687134"/>
                <a:gd name="connsiteX482" fmla="*/ 5002188 w 6835750"/>
                <a:gd name="connsiteY482" fmla="*/ 4447297 h 5687134"/>
                <a:gd name="connsiteX483" fmla="*/ 5059338 w 6835750"/>
                <a:gd name="connsiteY483" fmla="*/ 4469522 h 5687134"/>
                <a:gd name="connsiteX484" fmla="*/ 5059338 w 6835750"/>
                <a:gd name="connsiteY484" fmla="*/ 4583822 h 5687134"/>
                <a:gd name="connsiteX485" fmla="*/ 4945038 w 6835750"/>
                <a:gd name="connsiteY485" fmla="*/ 4586997 h 5687134"/>
                <a:gd name="connsiteX486" fmla="*/ 4945038 w 6835750"/>
                <a:gd name="connsiteY486" fmla="*/ 4472697 h 5687134"/>
                <a:gd name="connsiteX487" fmla="*/ 5002188 w 6835750"/>
                <a:gd name="connsiteY487" fmla="*/ 4447297 h 5687134"/>
                <a:gd name="connsiteX488" fmla="*/ 5379954 w 6835750"/>
                <a:gd name="connsiteY488" fmla="*/ 4436582 h 5687134"/>
                <a:gd name="connsiteX489" fmla="*/ 5428888 w 6835750"/>
                <a:gd name="connsiteY489" fmla="*/ 4453647 h 5687134"/>
                <a:gd name="connsiteX490" fmla="*/ 5438514 w 6835750"/>
                <a:gd name="connsiteY490" fmla="*/ 4545722 h 5687134"/>
                <a:gd name="connsiteX491" fmla="*/ 5342251 w 6835750"/>
                <a:gd name="connsiteY491" fmla="*/ 4552072 h 5687134"/>
                <a:gd name="connsiteX492" fmla="*/ 5335833 w 6835750"/>
                <a:gd name="connsiteY492" fmla="*/ 4459997 h 5687134"/>
                <a:gd name="connsiteX493" fmla="*/ 5379954 w 6835750"/>
                <a:gd name="connsiteY493" fmla="*/ 4436582 h 5687134"/>
                <a:gd name="connsiteX494" fmla="*/ 1079898 w 6835750"/>
                <a:gd name="connsiteY494" fmla="*/ 4431819 h 5687134"/>
                <a:gd name="connsiteX495" fmla="*/ 1117600 w 6835750"/>
                <a:gd name="connsiteY495" fmla="*/ 4444122 h 5687134"/>
                <a:gd name="connsiteX496" fmla="*/ 1123950 w 6835750"/>
                <a:gd name="connsiteY496" fmla="*/ 4517147 h 5687134"/>
                <a:gd name="connsiteX497" fmla="*/ 1047750 w 6835750"/>
                <a:gd name="connsiteY497" fmla="*/ 4523497 h 5687134"/>
                <a:gd name="connsiteX498" fmla="*/ 1044574 w 6835750"/>
                <a:gd name="connsiteY498" fmla="*/ 4450472 h 5687134"/>
                <a:gd name="connsiteX499" fmla="*/ 1079898 w 6835750"/>
                <a:gd name="connsiteY499" fmla="*/ 4431819 h 5687134"/>
                <a:gd name="connsiteX500" fmla="*/ 2128727 w 6835750"/>
                <a:gd name="connsiteY500" fmla="*/ 4420359 h 5687134"/>
                <a:gd name="connsiteX501" fmla="*/ 2158989 w 6835750"/>
                <a:gd name="connsiteY501" fmla="*/ 4428247 h 5687134"/>
                <a:gd name="connsiteX502" fmla="*/ 2197091 w 6835750"/>
                <a:gd name="connsiteY502" fmla="*/ 4536197 h 5687134"/>
                <a:gd name="connsiteX503" fmla="*/ 2085966 w 6835750"/>
                <a:gd name="connsiteY503" fmla="*/ 4574297 h 5687134"/>
                <a:gd name="connsiteX504" fmla="*/ 2051034 w 6835750"/>
                <a:gd name="connsiteY504" fmla="*/ 4466347 h 5687134"/>
                <a:gd name="connsiteX505" fmla="*/ 2128727 w 6835750"/>
                <a:gd name="connsiteY505" fmla="*/ 4420359 h 5687134"/>
                <a:gd name="connsiteX506" fmla="*/ 1330199 w 6835750"/>
                <a:gd name="connsiteY506" fmla="*/ 4396100 h 5687134"/>
                <a:gd name="connsiteX507" fmla="*/ 1379123 w 6835750"/>
                <a:gd name="connsiteY507" fmla="*/ 4406022 h 5687134"/>
                <a:gd name="connsiteX508" fmla="*/ 1395163 w 6835750"/>
                <a:gd name="connsiteY508" fmla="*/ 4501272 h 5687134"/>
                <a:gd name="connsiteX509" fmla="*/ 1302129 w 6835750"/>
                <a:gd name="connsiteY509" fmla="*/ 4517147 h 5687134"/>
                <a:gd name="connsiteX510" fmla="*/ 1286088 w 6835750"/>
                <a:gd name="connsiteY510" fmla="*/ 4421897 h 5687134"/>
                <a:gd name="connsiteX511" fmla="*/ 1330199 w 6835750"/>
                <a:gd name="connsiteY511" fmla="*/ 4396100 h 5687134"/>
                <a:gd name="connsiteX512" fmla="*/ 5759822 w 6835750"/>
                <a:gd name="connsiteY512" fmla="*/ 4392132 h 5687134"/>
                <a:gd name="connsiteX513" fmla="*/ 5797525 w 6835750"/>
                <a:gd name="connsiteY513" fmla="*/ 4402847 h 5687134"/>
                <a:gd name="connsiteX514" fmla="*/ 5810225 w 6835750"/>
                <a:gd name="connsiteY514" fmla="*/ 4475872 h 5687134"/>
                <a:gd name="connsiteX515" fmla="*/ 5737200 w 6835750"/>
                <a:gd name="connsiteY515" fmla="*/ 4485397 h 5687134"/>
                <a:gd name="connsiteX516" fmla="*/ 5724500 w 6835750"/>
                <a:gd name="connsiteY516" fmla="*/ 4412372 h 5687134"/>
                <a:gd name="connsiteX517" fmla="*/ 5759822 w 6835750"/>
                <a:gd name="connsiteY517" fmla="*/ 4392132 h 5687134"/>
                <a:gd name="connsiteX518" fmla="*/ 5999883 w 6835750"/>
                <a:gd name="connsiteY518" fmla="*/ 4386972 h 5687134"/>
                <a:gd name="connsiteX519" fmla="*/ 6033726 w 6835750"/>
                <a:gd name="connsiteY519" fmla="*/ 4399672 h 5687134"/>
                <a:gd name="connsiteX520" fmla="*/ 6040172 w 6835750"/>
                <a:gd name="connsiteY520" fmla="*/ 4466347 h 5687134"/>
                <a:gd name="connsiteX521" fmla="*/ 5972487 w 6835750"/>
                <a:gd name="connsiteY521" fmla="*/ 4469522 h 5687134"/>
                <a:gd name="connsiteX522" fmla="*/ 5966040 w 6835750"/>
                <a:gd name="connsiteY522" fmla="*/ 4402847 h 5687134"/>
                <a:gd name="connsiteX523" fmla="*/ 5999883 w 6835750"/>
                <a:gd name="connsiteY523" fmla="*/ 4386972 h 5687134"/>
                <a:gd name="connsiteX524" fmla="*/ 4771718 w 6835750"/>
                <a:gd name="connsiteY524" fmla="*/ 4356810 h 5687134"/>
                <a:gd name="connsiteX525" fmla="*/ 4824165 w 6835750"/>
                <a:gd name="connsiteY525" fmla="*/ 4390147 h 5687134"/>
                <a:gd name="connsiteX526" fmla="*/ 4804948 w 6835750"/>
                <a:gd name="connsiteY526" fmla="*/ 4501272 h 5687134"/>
                <a:gd name="connsiteX527" fmla="*/ 4692848 w 6835750"/>
                <a:gd name="connsiteY527" fmla="*/ 4482222 h 5687134"/>
                <a:gd name="connsiteX528" fmla="*/ 4712065 w 6835750"/>
                <a:gd name="connsiteY528" fmla="*/ 4371097 h 5687134"/>
                <a:gd name="connsiteX529" fmla="*/ 4771718 w 6835750"/>
                <a:gd name="connsiteY529" fmla="*/ 4356810 h 5687134"/>
                <a:gd name="connsiteX530" fmla="*/ 803363 w 6835750"/>
                <a:gd name="connsiteY530" fmla="*/ 4344904 h 5687134"/>
                <a:gd name="connsiteX531" fmla="*/ 834793 w 6835750"/>
                <a:gd name="connsiteY531" fmla="*/ 4361572 h 5687134"/>
                <a:gd name="connsiteX532" fmla="*/ 825121 w 6835750"/>
                <a:gd name="connsiteY532" fmla="*/ 4428247 h 5687134"/>
                <a:gd name="connsiteX533" fmla="*/ 760657 w 6835750"/>
                <a:gd name="connsiteY533" fmla="*/ 4418722 h 5687134"/>
                <a:gd name="connsiteX534" fmla="*/ 767103 w 6835750"/>
                <a:gd name="connsiteY534" fmla="*/ 4352047 h 5687134"/>
                <a:gd name="connsiteX535" fmla="*/ 803363 w 6835750"/>
                <a:gd name="connsiteY535" fmla="*/ 4344904 h 5687134"/>
                <a:gd name="connsiteX536" fmla="*/ 1953809 w 6835750"/>
                <a:gd name="connsiteY536" fmla="*/ 4309532 h 5687134"/>
                <a:gd name="connsiteX537" fmla="*/ 1983929 w 6835750"/>
                <a:gd name="connsiteY537" fmla="*/ 4320297 h 5687134"/>
                <a:gd name="connsiteX538" fmla="*/ 2012760 w 6835750"/>
                <a:gd name="connsiteY538" fmla="*/ 4431422 h 5687134"/>
                <a:gd name="connsiteX539" fmla="*/ 1900670 w 6835750"/>
                <a:gd name="connsiteY539" fmla="*/ 4456822 h 5687134"/>
                <a:gd name="connsiteX540" fmla="*/ 1871848 w 6835750"/>
                <a:gd name="connsiteY540" fmla="*/ 4345697 h 5687134"/>
                <a:gd name="connsiteX541" fmla="*/ 1953809 w 6835750"/>
                <a:gd name="connsiteY541" fmla="*/ 4309532 h 5687134"/>
                <a:gd name="connsiteX542" fmla="*/ 1600488 w 6835750"/>
                <a:gd name="connsiteY542" fmla="*/ 4306853 h 5687134"/>
                <a:gd name="connsiteX543" fmla="*/ 1630353 w 6835750"/>
                <a:gd name="connsiteY543" fmla="*/ 4317122 h 5687134"/>
                <a:gd name="connsiteX544" fmla="*/ 1658927 w 6835750"/>
                <a:gd name="connsiteY544" fmla="*/ 4428247 h 5687134"/>
                <a:gd name="connsiteX545" fmla="*/ 1547803 w 6835750"/>
                <a:gd name="connsiteY545" fmla="*/ 4456822 h 5687134"/>
                <a:gd name="connsiteX546" fmla="*/ 1519228 w 6835750"/>
                <a:gd name="connsiteY546" fmla="*/ 4345697 h 5687134"/>
                <a:gd name="connsiteX547" fmla="*/ 1600488 w 6835750"/>
                <a:gd name="connsiteY547" fmla="*/ 4306853 h 5687134"/>
                <a:gd name="connsiteX548" fmla="*/ 5174431 w 6835750"/>
                <a:gd name="connsiteY548" fmla="*/ 4306010 h 5687134"/>
                <a:gd name="connsiteX549" fmla="*/ 5233963 w 6835750"/>
                <a:gd name="connsiteY549" fmla="*/ 4323472 h 5687134"/>
                <a:gd name="connsiteX550" fmla="*/ 5243488 w 6835750"/>
                <a:gd name="connsiteY550" fmla="*/ 4437772 h 5687134"/>
                <a:gd name="connsiteX551" fmla="*/ 5129188 w 6835750"/>
                <a:gd name="connsiteY551" fmla="*/ 4450472 h 5687134"/>
                <a:gd name="connsiteX552" fmla="*/ 5119663 w 6835750"/>
                <a:gd name="connsiteY552" fmla="*/ 4336172 h 5687134"/>
                <a:gd name="connsiteX553" fmla="*/ 5174431 w 6835750"/>
                <a:gd name="connsiteY553" fmla="*/ 4306010 h 5687134"/>
                <a:gd name="connsiteX554" fmla="*/ 5543128 w 6835750"/>
                <a:gd name="connsiteY554" fmla="*/ 4275450 h 5687134"/>
                <a:gd name="connsiteX555" fmla="*/ 5594325 w 6835750"/>
                <a:gd name="connsiteY555" fmla="*/ 4285372 h 5687134"/>
                <a:gd name="connsiteX556" fmla="*/ 5607025 w 6835750"/>
                <a:gd name="connsiteY556" fmla="*/ 4380622 h 5687134"/>
                <a:gd name="connsiteX557" fmla="*/ 5514950 w 6835750"/>
                <a:gd name="connsiteY557" fmla="*/ 4393322 h 5687134"/>
                <a:gd name="connsiteX558" fmla="*/ 5499075 w 6835750"/>
                <a:gd name="connsiteY558" fmla="*/ 4301247 h 5687134"/>
                <a:gd name="connsiteX559" fmla="*/ 5543128 w 6835750"/>
                <a:gd name="connsiteY559" fmla="*/ 4275450 h 5687134"/>
                <a:gd name="connsiteX560" fmla="*/ 4940338 w 6835750"/>
                <a:gd name="connsiteY560" fmla="*/ 4234572 h 5687134"/>
                <a:gd name="connsiteX561" fmla="*/ 4995587 w 6835750"/>
                <a:gd name="connsiteY561" fmla="*/ 4263147 h 5687134"/>
                <a:gd name="connsiteX562" fmla="*/ 4985978 w 6835750"/>
                <a:gd name="connsiteY562" fmla="*/ 4377447 h 5687134"/>
                <a:gd name="connsiteX563" fmla="*/ 4870675 w 6835750"/>
                <a:gd name="connsiteY563" fmla="*/ 4367922 h 5687134"/>
                <a:gd name="connsiteX564" fmla="*/ 4880284 w 6835750"/>
                <a:gd name="connsiteY564" fmla="*/ 4253622 h 5687134"/>
                <a:gd name="connsiteX565" fmla="*/ 4940338 w 6835750"/>
                <a:gd name="connsiteY565" fmla="*/ 4234572 h 5687134"/>
                <a:gd name="connsiteX566" fmla="*/ 911222 w 6835750"/>
                <a:gd name="connsiteY566" fmla="*/ 4233779 h 5687134"/>
                <a:gd name="connsiteX567" fmla="*/ 949323 w 6835750"/>
                <a:gd name="connsiteY567" fmla="*/ 4250447 h 5687134"/>
                <a:gd name="connsiteX568" fmla="*/ 949323 w 6835750"/>
                <a:gd name="connsiteY568" fmla="*/ 4323472 h 5687134"/>
                <a:gd name="connsiteX569" fmla="*/ 873123 w 6835750"/>
                <a:gd name="connsiteY569" fmla="*/ 4323472 h 5687134"/>
                <a:gd name="connsiteX570" fmla="*/ 873123 w 6835750"/>
                <a:gd name="connsiteY570" fmla="*/ 4250447 h 5687134"/>
                <a:gd name="connsiteX571" fmla="*/ 911222 w 6835750"/>
                <a:gd name="connsiteY571" fmla="*/ 4233779 h 5687134"/>
                <a:gd name="connsiteX572" fmla="*/ 1170762 w 6835750"/>
                <a:gd name="connsiteY572" fmla="*/ 4229810 h 5687134"/>
                <a:gd name="connsiteX573" fmla="*/ 1219181 w 6835750"/>
                <a:gd name="connsiteY573" fmla="*/ 4244097 h 5687134"/>
                <a:gd name="connsiteX574" fmla="*/ 1228706 w 6835750"/>
                <a:gd name="connsiteY574" fmla="*/ 4339347 h 5687134"/>
                <a:gd name="connsiteX575" fmla="*/ 1133457 w 6835750"/>
                <a:gd name="connsiteY575" fmla="*/ 4345697 h 5687134"/>
                <a:gd name="connsiteX576" fmla="*/ 1127106 w 6835750"/>
                <a:gd name="connsiteY576" fmla="*/ 4253622 h 5687134"/>
                <a:gd name="connsiteX577" fmla="*/ 1170762 w 6835750"/>
                <a:gd name="connsiteY577" fmla="*/ 4229810 h 5687134"/>
                <a:gd name="connsiteX578" fmla="*/ 5946815 w 6835750"/>
                <a:gd name="connsiteY578" fmla="*/ 4191859 h 5687134"/>
                <a:gd name="connsiteX579" fmla="*/ 5966970 w 6835750"/>
                <a:gd name="connsiteY579" fmla="*/ 4199647 h 5687134"/>
                <a:gd name="connsiteX580" fmla="*/ 5983054 w 6835750"/>
                <a:gd name="connsiteY580" fmla="*/ 4272672 h 5687134"/>
                <a:gd name="connsiteX581" fmla="*/ 5909068 w 6835750"/>
                <a:gd name="connsiteY581" fmla="*/ 4288547 h 5687134"/>
                <a:gd name="connsiteX582" fmla="*/ 5892984 w 6835750"/>
                <a:gd name="connsiteY582" fmla="*/ 4215522 h 5687134"/>
                <a:gd name="connsiteX583" fmla="*/ 5946815 w 6835750"/>
                <a:gd name="connsiteY583" fmla="*/ 4191859 h 5687134"/>
                <a:gd name="connsiteX584" fmla="*/ 1758550 w 6835750"/>
                <a:gd name="connsiteY584" fmla="*/ 4182185 h 5687134"/>
                <a:gd name="connsiteX585" fmla="*/ 1817682 w 6835750"/>
                <a:gd name="connsiteY585" fmla="*/ 4196472 h 5687134"/>
                <a:gd name="connsiteX586" fmla="*/ 1836737 w 6835750"/>
                <a:gd name="connsiteY586" fmla="*/ 4310772 h 5687134"/>
                <a:gd name="connsiteX587" fmla="*/ 1725608 w 6835750"/>
                <a:gd name="connsiteY587" fmla="*/ 4326647 h 5687134"/>
                <a:gd name="connsiteX588" fmla="*/ 1706560 w 6835750"/>
                <a:gd name="connsiteY588" fmla="*/ 4215522 h 5687134"/>
                <a:gd name="connsiteX589" fmla="*/ 1758550 w 6835750"/>
                <a:gd name="connsiteY589" fmla="*/ 4182185 h 5687134"/>
                <a:gd name="connsiteX590" fmla="*/ 6169794 w 6835750"/>
                <a:gd name="connsiteY590" fmla="*/ 4164722 h 5687134"/>
                <a:gd name="connsiteX591" fmla="*/ 6205513 w 6835750"/>
                <a:gd name="connsiteY591" fmla="*/ 4174247 h 5687134"/>
                <a:gd name="connsiteX592" fmla="*/ 6215038 w 6835750"/>
                <a:gd name="connsiteY592" fmla="*/ 4237747 h 5687134"/>
                <a:gd name="connsiteX593" fmla="*/ 6148363 w 6835750"/>
                <a:gd name="connsiteY593" fmla="*/ 4247272 h 5687134"/>
                <a:gd name="connsiteX594" fmla="*/ 6138838 w 6835750"/>
                <a:gd name="connsiteY594" fmla="*/ 4183772 h 5687134"/>
                <a:gd name="connsiteX595" fmla="*/ 6169794 w 6835750"/>
                <a:gd name="connsiteY595" fmla="*/ 4164722 h 5687134"/>
                <a:gd name="connsiteX596" fmla="*/ 5337421 w 6835750"/>
                <a:gd name="connsiteY596" fmla="*/ 4151625 h 5687134"/>
                <a:gd name="connsiteX597" fmla="*/ 5397065 w 6835750"/>
                <a:gd name="connsiteY597" fmla="*/ 4164722 h 5687134"/>
                <a:gd name="connsiteX598" fmla="*/ 5419482 w 6835750"/>
                <a:gd name="connsiteY598" fmla="*/ 4279022 h 5687134"/>
                <a:gd name="connsiteX599" fmla="*/ 5304196 w 6835750"/>
                <a:gd name="connsiteY599" fmla="*/ 4298072 h 5687134"/>
                <a:gd name="connsiteX600" fmla="*/ 5284982 w 6835750"/>
                <a:gd name="connsiteY600" fmla="*/ 4183772 h 5687134"/>
                <a:gd name="connsiteX601" fmla="*/ 5337421 w 6835750"/>
                <a:gd name="connsiteY601" fmla="*/ 4151625 h 5687134"/>
                <a:gd name="connsiteX602" fmla="*/ 1408384 w 6835750"/>
                <a:gd name="connsiteY602" fmla="*/ 4151625 h 5687134"/>
                <a:gd name="connsiteX603" fmla="*/ 1468037 w 6835750"/>
                <a:gd name="connsiteY603" fmla="*/ 4164722 h 5687134"/>
                <a:gd name="connsiteX604" fmla="*/ 1487255 w 6835750"/>
                <a:gd name="connsiteY604" fmla="*/ 4279022 h 5687134"/>
                <a:gd name="connsiteX605" fmla="*/ 1375154 w 6835750"/>
                <a:gd name="connsiteY605" fmla="*/ 4298072 h 5687134"/>
                <a:gd name="connsiteX606" fmla="*/ 1355936 w 6835750"/>
                <a:gd name="connsiteY606" fmla="*/ 4183772 h 5687134"/>
                <a:gd name="connsiteX607" fmla="*/ 1408384 w 6835750"/>
                <a:gd name="connsiteY607" fmla="*/ 4151625 h 5687134"/>
                <a:gd name="connsiteX608" fmla="*/ 638576 w 6835750"/>
                <a:gd name="connsiteY608" fmla="*/ 4118288 h 5687134"/>
                <a:gd name="connsiteX609" fmla="*/ 668341 w 6835750"/>
                <a:gd name="connsiteY609" fmla="*/ 4139322 h 5687134"/>
                <a:gd name="connsiteX610" fmla="*/ 652467 w 6835750"/>
                <a:gd name="connsiteY610" fmla="*/ 4202822 h 5687134"/>
                <a:gd name="connsiteX611" fmla="*/ 588961 w 6835750"/>
                <a:gd name="connsiteY611" fmla="*/ 4190122 h 5687134"/>
                <a:gd name="connsiteX612" fmla="*/ 601661 w 6835750"/>
                <a:gd name="connsiteY612" fmla="*/ 4123447 h 5687134"/>
                <a:gd name="connsiteX613" fmla="*/ 638576 w 6835750"/>
                <a:gd name="connsiteY613" fmla="*/ 4118288 h 5687134"/>
                <a:gd name="connsiteX614" fmla="*/ 5097438 w 6835750"/>
                <a:gd name="connsiteY614" fmla="*/ 4099635 h 5687134"/>
                <a:gd name="connsiteX615" fmla="*/ 5154588 w 6835750"/>
                <a:gd name="connsiteY615" fmla="*/ 4123447 h 5687134"/>
                <a:gd name="connsiteX616" fmla="*/ 5154588 w 6835750"/>
                <a:gd name="connsiteY616" fmla="*/ 4237747 h 5687134"/>
                <a:gd name="connsiteX617" fmla="*/ 5040288 w 6835750"/>
                <a:gd name="connsiteY617" fmla="*/ 4237747 h 5687134"/>
                <a:gd name="connsiteX618" fmla="*/ 5040288 w 6835750"/>
                <a:gd name="connsiteY618" fmla="*/ 4123447 h 5687134"/>
                <a:gd name="connsiteX619" fmla="*/ 5097438 w 6835750"/>
                <a:gd name="connsiteY619" fmla="*/ 4099635 h 5687134"/>
                <a:gd name="connsiteX620" fmla="*/ 5718447 w 6835750"/>
                <a:gd name="connsiteY620" fmla="*/ 4098543 h 5687134"/>
                <a:gd name="connsiteX621" fmla="*/ 5743550 w 6835750"/>
                <a:gd name="connsiteY621" fmla="*/ 4107572 h 5687134"/>
                <a:gd name="connsiteX622" fmla="*/ 5765775 w 6835750"/>
                <a:gd name="connsiteY622" fmla="*/ 4199647 h 5687134"/>
                <a:gd name="connsiteX623" fmla="*/ 5673700 w 6835750"/>
                <a:gd name="connsiteY623" fmla="*/ 4221872 h 5687134"/>
                <a:gd name="connsiteX624" fmla="*/ 5651475 w 6835750"/>
                <a:gd name="connsiteY624" fmla="*/ 4129797 h 5687134"/>
                <a:gd name="connsiteX625" fmla="*/ 5718447 w 6835750"/>
                <a:gd name="connsiteY625" fmla="*/ 4098543 h 5687134"/>
                <a:gd name="connsiteX626" fmla="*/ 1025506 w 6835750"/>
                <a:gd name="connsiteY626" fmla="*/ 4050422 h 5687134"/>
                <a:gd name="connsiteX627" fmla="*/ 1073131 w 6835750"/>
                <a:gd name="connsiteY627" fmla="*/ 4069472 h 5687134"/>
                <a:gd name="connsiteX628" fmla="*/ 1073131 w 6835750"/>
                <a:gd name="connsiteY628" fmla="*/ 4164722 h 5687134"/>
                <a:gd name="connsiteX629" fmla="*/ 981056 w 6835750"/>
                <a:gd name="connsiteY629" fmla="*/ 4164722 h 5687134"/>
                <a:gd name="connsiteX630" fmla="*/ 977881 w 6835750"/>
                <a:gd name="connsiteY630" fmla="*/ 4069472 h 5687134"/>
                <a:gd name="connsiteX631" fmla="*/ 1025506 w 6835750"/>
                <a:gd name="connsiteY631" fmla="*/ 4050422 h 5687134"/>
                <a:gd name="connsiteX632" fmla="*/ 1605754 w 6835750"/>
                <a:gd name="connsiteY632" fmla="*/ 4040897 h 5687134"/>
                <a:gd name="connsiteX633" fmla="*/ 1665284 w 6835750"/>
                <a:gd name="connsiteY633" fmla="*/ 4059947 h 5687134"/>
                <a:gd name="connsiteX634" fmla="*/ 1674809 w 6835750"/>
                <a:gd name="connsiteY634" fmla="*/ 4174247 h 5687134"/>
                <a:gd name="connsiteX635" fmla="*/ 1560511 w 6835750"/>
                <a:gd name="connsiteY635" fmla="*/ 4183772 h 5687134"/>
                <a:gd name="connsiteX636" fmla="*/ 1550986 w 6835750"/>
                <a:gd name="connsiteY636" fmla="*/ 4069472 h 5687134"/>
                <a:gd name="connsiteX637" fmla="*/ 1605754 w 6835750"/>
                <a:gd name="connsiteY637" fmla="*/ 4040897 h 5687134"/>
                <a:gd name="connsiteX638" fmla="*/ 758032 w 6835750"/>
                <a:gd name="connsiteY638" fmla="*/ 4025022 h 5687134"/>
                <a:gd name="connsiteX639" fmla="*/ 792164 w 6835750"/>
                <a:gd name="connsiteY639" fmla="*/ 4040897 h 5687134"/>
                <a:gd name="connsiteX640" fmla="*/ 785813 w 6835750"/>
                <a:gd name="connsiteY640" fmla="*/ 4117097 h 5687134"/>
                <a:gd name="connsiteX641" fmla="*/ 712788 w 6835750"/>
                <a:gd name="connsiteY641" fmla="*/ 4110747 h 5687134"/>
                <a:gd name="connsiteX642" fmla="*/ 719138 w 6835750"/>
                <a:gd name="connsiteY642" fmla="*/ 4037722 h 5687134"/>
                <a:gd name="connsiteX643" fmla="*/ 758032 w 6835750"/>
                <a:gd name="connsiteY643" fmla="*/ 4025022 h 5687134"/>
                <a:gd name="connsiteX644" fmla="*/ 5516163 w 6835750"/>
                <a:gd name="connsiteY644" fmla="*/ 3983003 h 5687134"/>
                <a:gd name="connsiteX645" fmla="*/ 5546235 w 6835750"/>
                <a:gd name="connsiteY645" fmla="*/ 3993272 h 5687134"/>
                <a:gd name="connsiteX646" fmla="*/ 5575057 w 6835750"/>
                <a:gd name="connsiteY646" fmla="*/ 4104397 h 5687134"/>
                <a:gd name="connsiteX647" fmla="*/ 5466176 w 6835750"/>
                <a:gd name="connsiteY647" fmla="*/ 4132972 h 5687134"/>
                <a:gd name="connsiteX648" fmla="*/ 5437354 w 6835750"/>
                <a:gd name="connsiteY648" fmla="*/ 4021847 h 5687134"/>
                <a:gd name="connsiteX649" fmla="*/ 5516163 w 6835750"/>
                <a:gd name="connsiteY649" fmla="*/ 3983003 h 5687134"/>
                <a:gd name="connsiteX650" fmla="*/ 1258081 w 6835750"/>
                <a:gd name="connsiteY650" fmla="*/ 3981763 h 5687134"/>
                <a:gd name="connsiteX651" fmla="*/ 1317613 w 6835750"/>
                <a:gd name="connsiteY651" fmla="*/ 3999622 h 5687134"/>
                <a:gd name="connsiteX652" fmla="*/ 1327138 w 6835750"/>
                <a:gd name="connsiteY652" fmla="*/ 4113922 h 5687134"/>
                <a:gd name="connsiteX653" fmla="*/ 1212837 w 6835750"/>
                <a:gd name="connsiteY653" fmla="*/ 4123447 h 5687134"/>
                <a:gd name="connsiteX654" fmla="*/ 1203312 w 6835750"/>
                <a:gd name="connsiteY654" fmla="*/ 4009147 h 5687134"/>
                <a:gd name="connsiteX655" fmla="*/ 1258081 w 6835750"/>
                <a:gd name="connsiteY655" fmla="*/ 3981763 h 5687134"/>
                <a:gd name="connsiteX656" fmla="*/ 6093594 w 6835750"/>
                <a:gd name="connsiteY656" fmla="*/ 3978290 h 5687134"/>
                <a:gd name="connsiteX657" fmla="*/ 6113438 w 6835750"/>
                <a:gd name="connsiteY657" fmla="*/ 3983747 h 5687134"/>
                <a:gd name="connsiteX658" fmla="*/ 6135663 w 6835750"/>
                <a:gd name="connsiteY658" fmla="*/ 4053597 h 5687134"/>
                <a:gd name="connsiteX659" fmla="*/ 6065813 w 6835750"/>
                <a:gd name="connsiteY659" fmla="*/ 4075822 h 5687134"/>
                <a:gd name="connsiteX660" fmla="*/ 6043588 w 6835750"/>
                <a:gd name="connsiteY660" fmla="*/ 4005972 h 5687134"/>
                <a:gd name="connsiteX661" fmla="*/ 6093594 w 6835750"/>
                <a:gd name="connsiteY661" fmla="*/ 3978290 h 5687134"/>
                <a:gd name="connsiteX662" fmla="*/ 5241107 w 6835750"/>
                <a:gd name="connsiteY662" fmla="*/ 3950013 h 5687134"/>
                <a:gd name="connsiteX663" fmla="*/ 5300638 w 6835750"/>
                <a:gd name="connsiteY663" fmla="*/ 3967872 h 5687134"/>
                <a:gd name="connsiteX664" fmla="*/ 5310163 w 6835750"/>
                <a:gd name="connsiteY664" fmla="*/ 4082172 h 5687134"/>
                <a:gd name="connsiteX665" fmla="*/ 5195863 w 6835750"/>
                <a:gd name="connsiteY665" fmla="*/ 4091697 h 5687134"/>
                <a:gd name="connsiteX666" fmla="*/ 5186338 w 6835750"/>
                <a:gd name="connsiteY666" fmla="*/ 3977397 h 5687134"/>
                <a:gd name="connsiteX667" fmla="*/ 5241107 w 6835750"/>
                <a:gd name="connsiteY667" fmla="*/ 3950013 h 5687134"/>
                <a:gd name="connsiteX668" fmla="*/ 6317828 w 6835750"/>
                <a:gd name="connsiteY668" fmla="*/ 3926311 h 5687134"/>
                <a:gd name="connsiteX669" fmla="*/ 6354738 w 6835750"/>
                <a:gd name="connsiteY669" fmla="*/ 3931546 h 5687134"/>
                <a:gd name="connsiteX670" fmla="*/ 6367438 w 6835750"/>
                <a:gd name="connsiteY670" fmla="*/ 3995980 h 5687134"/>
                <a:gd name="connsiteX671" fmla="*/ 6303938 w 6835750"/>
                <a:gd name="connsiteY671" fmla="*/ 4012089 h 5687134"/>
                <a:gd name="connsiteX672" fmla="*/ 6288063 w 6835750"/>
                <a:gd name="connsiteY672" fmla="*/ 3947654 h 5687134"/>
                <a:gd name="connsiteX673" fmla="*/ 6317828 w 6835750"/>
                <a:gd name="connsiteY673" fmla="*/ 3926311 h 5687134"/>
                <a:gd name="connsiteX674" fmla="*/ 5853186 w 6835750"/>
                <a:gd name="connsiteY674" fmla="*/ 3912058 h 5687134"/>
                <a:gd name="connsiteX675" fmla="*/ 5880075 w 6835750"/>
                <a:gd name="connsiteY675" fmla="*/ 3918825 h 5687134"/>
                <a:gd name="connsiteX676" fmla="*/ 5908650 w 6835750"/>
                <a:gd name="connsiteY676" fmla="*/ 4008651 h 5687134"/>
                <a:gd name="connsiteX677" fmla="*/ 5816575 w 6835750"/>
                <a:gd name="connsiteY677" fmla="*/ 4037524 h 5687134"/>
                <a:gd name="connsiteX678" fmla="*/ 5788000 w 6835750"/>
                <a:gd name="connsiteY678" fmla="*/ 3947697 h 5687134"/>
                <a:gd name="connsiteX679" fmla="*/ 5853186 w 6835750"/>
                <a:gd name="connsiteY679" fmla="*/ 3912058 h 5687134"/>
                <a:gd name="connsiteX680" fmla="*/ 1464466 w 6835750"/>
                <a:gd name="connsiteY680" fmla="*/ 3885393 h 5687134"/>
                <a:gd name="connsiteX681" fmla="*/ 1522127 w 6835750"/>
                <a:gd name="connsiteY681" fmla="*/ 3909418 h 5687134"/>
                <a:gd name="connsiteX682" fmla="*/ 1522127 w 6835750"/>
                <a:gd name="connsiteY682" fmla="*/ 4024739 h 5687134"/>
                <a:gd name="connsiteX683" fmla="*/ 1406805 w 6835750"/>
                <a:gd name="connsiteY683" fmla="*/ 4024739 h 5687134"/>
                <a:gd name="connsiteX684" fmla="*/ 1406805 w 6835750"/>
                <a:gd name="connsiteY684" fmla="*/ 3909418 h 5687134"/>
                <a:gd name="connsiteX685" fmla="*/ 1464466 w 6835750"/>
                <a:gd name="connsiteY685" fmla="*/ 3885393 h 5687134"/>
                <a:gd name="connsiteX686" fmla="*/ 476299 w 6835750"/>
                <a:gd name="connsiteY686" fmla="*/ 3875158 h 5687134"/>
                <a:gd name="connsiteX687" fmla="*/ 522286 w 6835750"/>
                <a:gd name="connsiteY687" fmla="*/ 3900076 h 5687134"/>
                <a:gd name="connsiteX688" fmla="*/ 503237 w 6835750"/>
                <a:gd name="connsiteY688" fmla="*/ 3964510 h 5687134"/>
                <a:gd name="connsiteX689" fmla="*/ 436562 w 6835750"/>
                <a:gd name="connsiteY689" fmla="*/ 3945180 h 5687134"/>
                <a:gd name="connsiteX690" fmla="*/ 458787 w 6835750"/>
                <a:gd name="connsiteY690" fmla="*/ 3880746 h 5687134"/>
                <a:gd name="connsiteX691" fmla="*/ 476299 w 6835750"/>
                <a:gd name="connsiteY691" fmla="*/ 3875158 h 5687134"/>
                <a:gd name="connsiteX692" fmla="*/ 894187 w 6835750"/>
                <a:gd name="connsiteY692" fmla="*/ 3860407 h 5687134"/>
                <a:gd name="connsiteX693" fmla="*/ 939512 w 6835750"/>
                <a:gd name="connsiteY693" fmla="*/ 3884072 h 5687134"/>
                <a:gd name="connsiteX694" fmla="*/ 933094 w 6835750"/>
                <a:gd name="connsiteY694" fmla="*/ 3980336 h 5687134"/>
                <a:gd name="connsiteX695" fmla="*/ 840040 w 6835750"/>
                <a:gd name="connsiteY695" fmla="*/ 3970709 h 5687134"/>
                <a:gd name="connsiteX696" fmla="*/ 846457 w 6835750"/>
                <a:gd name="connsiteY696" fmla="*/ 3877654 h 5687134"/>
                <a:gd name="connsiteX697" fmla="*/ 894187 w 6835750"/>
                <a:gd name="connsiteY697" fmla="*/ 3860407 h 5687134"/>
                <a:gd name="connsiteX698" fmla="*/ 624677 w 6835750"/>
                <a:gd name="connsiteY698" fmla="*/ 3799994 h 5687134"/>
                <a:gd name="connsiteX699" fmla="*/ 658813 w 6835750"/>
                <a:gd name="connsiteY699" fmla="*/ 3820234 h 5687134"/>
                <a:gd name="connsiteX700" fmla="*/ 646113 w 6835750"/>
                <a:gd name="connsiteY700" fmla="*/ 3893259 h 5687134"/>
                <a:gd name="connsiteX701" fmla="*/ 573083 w 6835750"/>
                <a:gd name="connsiteY701" fmla="*/ 3883734 h 5687134"/>
                <a:gd name="connsiteX702" fmla="*/ 585783 w 6835750"/>
                <a:gd name="connsiteY702" fmla="*/ 3810709 h 5687134"/>
                <a:gd name="connsiteX703" fmla="*/ 624677 w 6835750"/>
                <a:gd name="connsiteY703" fmla="*/ 3799994 h 5687134"/>
                <a:gd name="connsiteX704" fmla="*/ 5651624 w 6835750"/>
                <a:gd name="connsiteY704" fmla="*/ 3799743 h 5687134"/>
                <a:gd name="connsiteX705" fmla="*/ 5683225 w 6835750"/>
                <a:gd name="connsiteY705" fmla="*/ 3807698 h 5687134"/>
                <a:gd name="connsiteX706" fmla="*/ 5721325 w 6835750"/>
                <a:gd name="connsiteY706" fmla="*/ 3916579 h 5687134"/>
                <a:gd name="connsiteX707" fmla="*/ 5613375 w 6835750"/>
                <a:gd name="connsiteY707" fmla="*/ 3955008 h 5687134"/>
                <a:gd name="connsiteX708" fmla="*/ 5575275 w 6835750"/>
                <a:gd name="connsiteY708" fmla="*/ 3846127 h 5687134"/>
                <a:gd name="connsiteX709" fmla="*/ 5651624 w 6835750"/>
                <a:gd name="connsiteY709" fmla="*/ 3799743 h 5687134"/>
                <a:gd name="connsiteX710" fmla="*/ 1125128 w 6835750"/>
                <a:gd name="connsiteY710" fmla="*/ 3799668 h 5687134"/>
                <a:gd name="connsiteX711" fmla="*/ 1181087 w 6835750"/>
                <a:gd name="connsiteY711" fmla="*/ 3823693 h 5687134"/>
                <a:gd name="connsiteX712" fmla="*/ 1181087 w 6835750"/>
                <a:gd name="connsiteY712" fmla="*/ 3939014 h 5687134"/>
                <a:gd name="connsiteX713" fmla="*/ 1066788 w 6835750"/>
                <a:gd name="connsiteY713" fmla="*/ 3939014 h 5687134"/>
                <a:gd name="connsiteX714" fmla="*/ 1066788 w 6835750"/>
                <a:gd name="connsiteY714" fmla="*/ 3823693 h 5687134"/>
                <a:gd name="connsiteX715" fmla="*/ 1125128 w 6835750"/>
                <a:gd name="connsiteY715" fmla="*/ 3799668 h 5687134"/>
                <a:gd name="connsiteX716" fmla="*/ 5375521 w 6835750"/>
                <a:gd name="connsiteY716" fmla="*/ 3788994 h 5687134"/>
                <a:gd name="connsiteX717" fmla="*/ 5435165 w 6835750"/>
                <a:gd name="connsiteY717" fmla="*/ 3804606 h 5687134"/>
                <a:gd name="connsiteX718" fmla="*/ 5454379 w 6835750"/>
                <a:gd name="connsiteY718" fmla="*/ 3916689 h 5687134"/>
                <a:gd name="connsiteX719" fmla="*/ 5342296 w 6835750"/>
                <a:gd name="connsiteY719" fmla="*/ 3935903 h 5687134"/>
                <a:gd name="connsiteX720" fmla="*/ 5323082 w 6835750"/>
                <a:gd name="connsiteY720" fmla="*/ 3823820 h 5687134"/>
                <a:gd name="connsiteX721" fmla="*/ 5375521 w 6835750"/>
                <a:gd name="connsiteY721" fmla="*/ 3788994 h 5687134"/>
                <a:gd name="connsiteX722" fmla="*/ 6223819 w 6835750"/>
                <a:gd name="connsiteY722" fmla="*/ 3751823 h 5687134"/>
                <a:gd name="connsiteX723" fmla="*/ 6243613 w 6835750"/>
                <a:gd name="connsiteY723" fmla="*/ 3756734 h 5687134"/>
                <a:gd name="connsiteX724" fmla="*/ 6272188 w 6835750"/>
                <a:gd name="connsiteY724" fmla="*/ 3823409 h 5687134"/>
                <a:gd name="connsiteX725" fmla="*/ 6205513 w 6835750"/>
                <a:gd name="connsiteY725" fmla="*/ 3851984 h 5687134"/>
                <a:gd name="connsiteX726" fmla="*/ 6176938 w 6835750"/>
                <a:gd name="connsiteY726" fmla="*/ 3785309 h 5687134"/>
                <a:gd name="connsiteX727" fmla="*/ 6223819 w 6835750"/>
                <a:gd name="connsiteY727" fmla="*/ 3751823 h 5687134"/>
                <a:gd name="connsiteX728" fmla="*/ 1339908 w 6835750"/>
                <a:gd name="connsiteY728" fmla="*/ 3720222 h 5687134"/>
                <a:gd name="connsiteX729" fmla="*/ 1395158 w 6835750"/>
                <a:gd name="connsiteY729" fmla="*/ 3750384 h 5687134"/>
                <a:gd name="connsiteX730" fmla="*/ 1382346 w 6835750"/>
                <a:gd name="connsiteY730" fmla="*/ 3864684 h 5687134"/>
                <a:gd name="connsiteX731" fmla="*/ 1267042 w 6835750"/>
                <a:gd name="connsiteY731" fmla="*/ 3851984 h 5687134"/>
                <a:gd name="connsiteX732" fmla="*/ 1279854 w 6835750"/>
                <a:gd name="connsiteY732" fmla="*/ 3737684 h 5687134"/>
                <a:gd name="connsiteX733" fmla="*/ 1339908 w 6835750"/>
                <a:gd name="connsiteY733" fmla="*/ 3720222 h 5687134"/>
                <a:gd name="connsiteX734" fmla="*/ 5973345 w 6835750"/>
                <a:gd name="connsiteY734" fmla="*/ 3714318 h 5687134"/>
                <a:gd name="connsiteX735" fmla="*/ 5998608 w 6835750"/>
                <a:gd name="connsiteY735" fmla="*/ 3718634 h 5687134"/>
                <a:gd name="connsiteX736" fmla="*/ 6037105 w 6835750"/>
                <a:gd name="connsiteY736" fmla="*/ 3807534 h 5687134"/>
                <a:gd name="connsiteX737" fmla="*/ 5947279 w 6835750"/>
                <a:gd name="connsiteY737" fmla="*/ 3842459 h 5687134"/>
                <a:gd name="connsiteX738" fmla="*/ 5911990 w 6835750"/>
                <a:gd name="connsiteY738" fmla="*/ 3756734 h 5687134"/>
                <a:gd name="connsiteX739" fmla="*/ 5973345 w 6835750"/>
                <a:gd name="connsiteY739" fmla="*/ 3714318 h 5687134"/>
                <a:gd name="connsiteX740" fmla="*/ 6464226 w 6835750"/>
                <a:gd name="connsiteY740" fmla="*/ 3675028 h 5687134"/>
                <a:gd name="connsiteX741" fmla="*/ 6481738 w 6835750"/>
                <a:gd name="connsiteY741" fmla="*/ 3680534 h 5687134"/>
                <a:gd name="connsiteX742" fmla="*/ 6503963 w 6835750"/>
                <a:gd name="connsiteY742" fmla="*/ 3744034 h 5687134"/>
                <a:gd name="connsiteX743" fmla="*/ 6440463 w 6835750"/>
                <a:gd name="connsiteY743" fmla="*/ 3763084 h 5687134"/>
                <a:gd name="connsiteX744" fmla="*/ 6418238 w 6835750"/>
                <a:gd name="connsiteY744" fmla="*/ 3699584 h 5687134"/>
                <a:gd name="connsiteX745" fmla="*/ 6446416 w 6835750"/>
                <a:gd name="connsiteY745" fmla="*/ 3676962 h 5687134"/>
                <a:gd name="connsiteX746" fmla="*/ 6464226 w 6835750"/>
                <a:gd name="connsiteY746" fmla="*/ 3675028 h 5687134"/>
                <a:gd name="connsiteX747" fmla="*/ 777062 w 6835750"/>
                <a:gd name="connsiteY747" fmla="*/ 3661484 h 5687134"/>
                <a:gd name="connsiteX748" fmla="*/ 820720 w 6835750"/>
                <a:gd name="connsiteY748" fmla="*/ 3686884 h 5687134"/>
                <a:gd name="connsiteX749" fmla="*/ 808020 w 6835750"/>
                <a:gd name="connsiteY749" fmla="*/ 3782134 h 5687134"/>
                <a:gd name="connsiteX750" fmla="*/ 712769 w 6835750"/>
                <a:gd name="connsiteY750" fmla="*/ 3766259 h 5687134"/>
                <a:gd name="connsiteX751" fmla="*/ 728644 w 6835750"/>
                <a:gd name="connsiteY751" fmla="*/ 3674184 h 5687134"/>
                <a:gd name="connsiteX752" fmla="*/ 777062 w 6835750"/>
                <a:gd name="connsiteY752" fmla="*/ 3661484 h 5687134"/>
                <a:gd name="connsiteX753" fmla="*/ 369887 w 6835750"/>
                <a:gd name="connsiteY753" fmla="*/ 3626162 h 5687134"/>
                <a:gd name="connsiteX754" fmla="*/ 395287 w 6835750"/>
                <a:gd name="connsiteY754" fmla="*/ 3651959 h 5687134"/>
                <a:gd name="connsiteX755" fmla="*/ 369887 w 6835750"/>
                <a:gd name="connsiteY755" fmla="*/ 3715459 h 5687134"/>
                <a:gd name="connsiteX756" fmla="*/ 309562 w 6835750"/>
                <a:gd name="connsiteY756" fmla="*/ 3690059 h 5687134"/>
                <a:gd name="connsiteX757" fmla="*/ 334962 w 6835750"/>
                <a:gd name="connsiteY757" fmla="*/ 3626559 h 5687134"/>
                <a:gd name="connsiteX758" fmla="*/ 369887 w 6835750"/>
                <a:gd name="connsiteY758" fmla="*/ 3626162 h 5687134"/>
                <a:gd name="connsiteX759" fmla="*/ 5525913 w 6835750"/>
                <a:gd name="connsiteY759" fmla="*/ 3616290 h 5687134"/>
                <a:gd name="connsiteX760" fmla="*/ 5556225 w 6835750"/>
                <a:gd name="connsiteY760" fmla="*/ 3626559 h 5687134"/>
                <a:gd name="connsiteX761" fmla="*/ 5584800 w 6835750"/>
                <a:gd name="connsiteY761" fmla="*/ 3737684 h 5687134"/>
                <a:gd name="connsiteX762" fmla="*/ 5473675 w 6835750"/>
                <a:gd name="connsiteY762" fmla="*/ 3766259 h 5687134"/>
                <a:gd name="connsiteX763" fmla="*/ 5445100 w 6835750"/>
                <a:gd name="connsiteY763" fmla="*/ 3655134 h 5687134"/>
                <a:gd name="connsiteX764" fmla="*/ 5525913 w 6835750"/>
                <a:gd name="connsiteY764" fmla="*/ 3616290 h 5687134"/>
                <a:gd name="connsiteX765" fmla="*/ 1006462 w 6835750"/>
                <a:gd name="connsiteY765" fmla="*/ 3607509 h 5687134"/>
                <a:gd name="connsiteX766" fmla="*/ 1063613 w 6835750"/>
                <a:gd name="connsiteY766" fmla="*/ 3636084 h 5687134"/>
                <a:gd name="connsiteX767" fmla="*/ 1054087 w 6835750"/>
                <a:gd name="connsiteY767" fmla="*/ 3750384 h 5687134"/>
                <a:gd name="connsiteX768" fmla="*/ 939787 w 6835750"/>
                <a:gd name="connsiteY768" fmla="*/ 3740859 h 5687134"/>
                <a:gd name="connsiteX769" fmla="*/ 949312 w 6835750"/>
                <a:gd name="connsiteY769" fmla="*/ 3626559 h 5687134"/>
                <a:gd name="connsiteX770" fmla="*/ 1006462 w 6835750"/>
                <a:gd name="connsiteY770" fmla="*/ 3607509 h 5687134"/>
                <a:gd name="connsiteX771" fmla="*/ 5769148 w 6835750"/>
                <a:gd name="connsiteY771" fmla="*/ 3605624 h 5687134"/>
                <a:gd name="connsiteX772" fmla="*/ 5800700 w 6835750"/>
                <a:gd name="connsiteY772" fmla="*/ 3610684 h 5687134"/>
                <a:gd name="connsiteX773" fmla="*/ 5848325 w 6835750"/>
                <a:gd name="connsiteY773" fmla="*/ 3715459 h 5687134"/>
                <a:gd name="connsiteX774" fmla="*/ 5743550 w 6835750"/>
                <a:gd name="connsiteY774" fmla="*/ 3763084 h 5687134"/>
                <a:gd name="connsiteX775" fmla="*/ 5695925 w 6835750"/>
                <a:gd name="connsiteY775" fmla="*/ 3658309 h 5687134"/>
                <a:gd name="connsiteX776" fmla="*/ 5769148 w 6835750"/>
                <a:gd name="connsiteY776" fmla="*/ 3605624 h 5687134"/>
                <a:gd name="connsiteX777" fmla="*/ 508393 w 6835750"/>
                <a:gd name="connsiteY777" fmla="*/ 3567822 h 5687134"/>
                <a:gd name="connsiteX778" fmla="*/ 541333 w 6835750"/>
                <a:gd name="connsiteY778" fmla="*/ 3591634 h 5687134"/>
                <a:gd name="connsiteX779" fmla="*/ 522283 w 6835750"/>
                <a:gd name="connsiteY779" fmla="*/ 3664659 h 5687134"/>
                <a:gd name="connsiteX780" fmla="*/ 452434 w 6835750"/>
                <a:gd name="connsiteY780" fmla="*/ 3645609 h 5687134"/>
                <a:gd name="connsiteX781" fmla="*/ 468309 w 6835750"/>
                <a:gd name="connsiteY781" fmla="*/ 3572584 h 5687134"/>
                <a:gd name="connsiteX782" fmla="*/ 508393 w 6835750"/>
                <a:gd name="connsiteY782" fmla="*/ 3567822 h 5687134"/>
                <a:gd name="connsiteX783" fmla="*/ 1224353 w 6835750"/>
                <a:gd name="connsiteY783" fmla="*/ 3546787 h 5687134"/>
                <a:gd name="connsiteX784" fmla="*/ 1276344 w 6835750"/>
                <a:gd name="connsiteY784" fmla="*/ 3578934 h 5687134"/>
                <a:gd name="connsiteX785" fmla="*/ 1257294 w 6835750"/>
                <a:gd name="connsiteY785" fmla="*/ 3693234 h 5687134"/>
                <a:gd name="connsiteX786" fmla="*/ 1146168 w 6835750"/>
                <a:gd name="connsiteY786" fmla="*/ 3671009 h 5687134"/>
                <a:gd name="connsiteX787" fmla="*/ 1165218 w 6835750"/>
                <a:gd name="connsiteY787" fmla="*/ 3559884 h 5687134"/>
                <a:gd name="connsiteX788" fmla="*/ 1224353 w 6835750"/>
                <a:gd name="connsiteY788" fmla="*/ 3546787 h 5687134"/>
                <a:gd name="connsiteX789" fmla="*/ 6334993 w 6835750"/>
                <a:gd name="connsiteY789" fmla="*/ 3516029 h 5687134"/>
                <a:gd name="connsiteX790" fmla="*/ 6354738 w 6835750"/>
                <a:gd name="connsiteY790" fmla="*/ 3518609 h 5687134"/>
                <a:gd name="connsiteX791" fmla="*/ 6389663 w 6835750"/>
                <a:gd name="connsiteY791" fmla="*/ 3585284 h 5687134"/>
                <a:gd name="connsiteX792" fmla="*/ 6322988 w 6835750"/>
                <a:gd name="connsiteY792" fmla="*/ 3620209 h 5687134"/>
                <a:gd name="connsiteX793" fmla="*/ 6291238 w 6835750"/>
                <a:gd name="connsiteY793" fmla="*/ 3553534 h 5687134"/>
                <a:gd name="connsiteX794" fmla="*/ 6334993 w 6835750"/>
                <a:gd name="connsiteY794" fmla="*/ 3516029 h 5687134"/>
                <a:gd name="connsiteX795" fmla="*/ 6077620 w 6835750"/>
                <a:gd name="connsiteY795" fmla="*/ 3508439 h 5687134"/>
                <a:gd name="connsiteX796" fmla="*/ 6103913 w 6835750"/>
                <a:gd name="connsiteY796" fmla="*/ 3512259 h 5687134"/>
                <a:gd name="connsiteX797" fmla="*/ 6148363 w 6835750"/>
                <a:gd name="connsiteY797" fmla="*/ 3594809 h 5687134"/>
                <a:gd name="connsiteX798" fmla="*/ 6062638 w 6835750"/>
                <a:gd name="connsiteY798" fmla="*/ 3639259 h 5687134"/>
                <a:gd name="connsiteX799" fmla="*/ 6021363 w 6835750"/>
                <a:gd name="connsiteY799" fmla="*/ 3553534 h 5687134"/>
                <a:gd name="connsiteX800" fmla="*/ 6077620 w 6835750"/>
                <a:gd name="connsiteY800" fmla="*/ 3508439 h 5687134"/>
                <a:gd name="connsiteX801" fmla="*/ 652146 w 6835750"/>
                <a:gd name="connsiteY801" fmla="*/ 3453770 h 5687134"/>
                <a:gd name="connsiteX802" fmla="*/ 719119 w 6835750"/>
                <a:gd name="connsiteY802" fmla="*/ 3483684 h 5687134"/>
                <a:gd name="connsiteX803" fmla="*/ 696894 w 6835750"/>
                <a:gd name="connsiteY803" fmla="*/ 3575759 h 5687134"/>
                <a:gd name="connsiteX804" fmla="*/ 604818 w 6835750"/>
                <a:gd name="connsiteY804" fmla="*/ 3556709 h 5687134"/>
                <a:gd name="connsiteX805" fmla="*/ 627043 w 6835750"/>
                <a:gd name="connsiteY805" fmla="*/ 3464634 h 5687134"/>
                <a:gd name="connsiteX806" fmla="*/ 652146 w 6835750"/>
                <a:gd name="connsiteY806" fmla="*/ 3453770 h 5687134"/>
                <a:gd name="connsiteX807" fmla="*/ 5629399 w 6835750"/>
                <a:gd name="connsiteY807" fmla="*/ 3434521 h 5687134"/>
                <a:gd name="connsiteX808" fmla="*/ 5661000 w 6835750"/>
                <a:gd name="connsiteY808" fmla="*/ 3442409 h 5687134"/>
                <a:gd name="connsiteX809" fmla="*/ 5699100 w 6835750"/>
                <a:gd name="connsiteY809" fmla="*/ 3550359 h 5687134"/>
                <a:gd name="connsiteX810" fmla="*/ 5591150 w 6835750"/>
                <a:gd name="connsiteY810" fmla="*/ 3588459 h 5687134"/>
                <a:gd name="connsiteX811" fmla="*/ 5553050 w 6835750"/>
                <a:gd name="connsiteY811" fmla="*/ 3480509 h 5687134"/>
                <a:gd name="connsiteX812" fmla="*/ 5629399 w 6835750"/>
                <a:gd name="connsiteY812" fmla="*/ 3434521 h 5687134"/>
                <a:gd name="connsiteX813" fmla="*/ 6571180 w 6835750"/>
                <a:gd name="connsiteY813" fmla="*/ 3413834 h 5687134"/>
                <a:gd name="connsiteX814" fmla="*/ 6590762 w 6835750"/>
                <a:gd name="connsiteY814" fmla="*/ 3417009 h 5687134"/>
                <a:gd name="connsiteX815" fmla="*/ 6616536 w 6835750"/>
                <a:gd name="connsiteY815" fmla="*/ 3480509 h 5687134"/>
                <a:gd name="connsiteX816" fmla="*/ 6552102 w 6835750"/>
                <a:gd name="connsiteY816" fmla="*/ 3505909 h 5687134"/>
                <a:gd name="connsiteX817" fmla="*/ 6526328 w 6835750"/>
                <a:gd name="connsiteY817" fmla="*/ 3442409 h 5687134"/>
                <a:gd name="connsiteX818" fmla="*/ 6571180 w 6835750"/>
                <a:gd name="connsiteY818" fmla="*/ 3413834 h 5687134"/>
                <a:gd name="connsiteX819" fmla="*/ 905778 w 6835750"/>
                <a:gd name="connsiteY819" fmla="*/ 3407087 h 5687134"/>
                <a:gd name="connsiteX820" fmla="*/ 958618 w 6835750"/>
                <a:gd name="connsiteY820" fmla="*/ 3439234 h 5687134"/>
                <a:gd name="connsiteX821" fmla="*/ 939405 w 6835750"/>
                <a:gd name="connsiteY821" fmla="*/ 3550359 h 5687134"/>
                <a:gd name="connsiteX822" fmla="*/ 824120 w 6835750"/>
                <a:gd name="connsiteY822" fmla="*/ 3531309 h 5687134"/>
                <a:gd name="connsiteX823" fmla="*/ 843335 w 6835750"/>
                <a:gd name="connsiteY823" fmla="*/ 3420184 h 5687134"/>
                <a:gd name="connsiteX824" fmla="*/ 905778 w 6835750"/>
                <a:gd name="connsiteY824" fmla="*/ 3407087 h 5687134"/>
                <a:gd name="connsiteX825" fmla="*/ 5871294 w 6835750"/>
                <a:gd name="connsiteY825" fmla="*/ 3404756 h 5687134"/>
                <a:gd name="connsiteX826" fmla="*/ 5902300 w 6835750"/>
                <a:gd name="connsiteY826" fmla="*/ 3407484 h 5687134"/>
                <a:gd name="connsiteX827" fmla="*/ 5959450 w 6835750"/>
                <a:gd name="connsiteY827" fmla="*/ 3509084 h 5687134"/>
                <a:gd name="connsiteX828" fmla="*/ 5857850 w 6835750"/>
                <a:gd name="connsiteY828" fmla="*/ 3563059 h 5687134"/>
                <a:gd name="connsiteX829" fmla="*/ 5803875 w 6835750"/>
                <a:gd name="connsiteY829" fmla="*/ 3461459 h 5687134"/>
                <a:gd name="connsiteX830" fmla="*/ 5871294 w 6835750"/>
                <a:gd name="connsiteY830" fmla="*/ 3404756 h 5687134"/>
                <a:gd name="connsiteX831" fmla="*/ 229160 w 6835750"/>
                <a:gd name="connsiteY831" fmla="*/ 3363034 h 5687134"/>
                <a:gd name="connsiteX832" fmla="*/ 290372 w 6835750"/>
                <a:gd name="connsiteY832" fmla="*/ 3394784 h 5687134"/>
                <a:gd name="connsiteX833" fmla="*/ 261377 w 6835750"/>
                <a:gd name="connsiteY833" fmla="*/ 3455109 h 5687134"/>
                <a:gd name="connsiteX834" fmla="*/ 200165 w 6835750"/>
                <a:gd name="connsiteY834" fmla="*/ 3423359 h 5687134"/>
                <a:gd name="connsiteX835" fmla="*/ 229160 w 6835750"/>
                <a:gd name="connsiteY835" fmla="*/ 3363034 h 5687134"/>
                <a:gd name="connsiteX836" fmla="*/ 1097104 w 6835750"/>
                <a:gd name="connsiteY836" fmla="*/ 3359611 h 5687134"/>
                <a:gd name="connsiteX837" fmla="*/ 1177918 w 6835750"/>
                <a:gd name="connsiteY837" fmla="*/ 3401134 h 5687134"/>
                <a:gd name="connsiteX838" fmla="*/ 1146168 w 6835750"/>
                <a:gd name="connsiteY838" fmla="*/ 3509084 h 5687134"/>
                <a:gd name="connsiteX839" fmla="*/ 1038218 w 6835750"/>
                <a:gd name="connsiteY839" fmla="*/ 3480509 h 5687134"/>
                <a:gd name="connsiteX840" fmla="*/ 1066794 w 6835750"/>
                <a:gd name="connsiteY840" fmla="*/ 3369384 h 5687134"/>
                <a:gd name="connsiteX841" fmla="*/ 1097104 w 6835750"/>
                <a:gd name="connsiteY841" fmla="*/ 3359611 h 5687134"/>
                <a:gd name="connsiteX842" fmla="*/ 392902 w 6835750"/>
                <a:gd name="connsiteY842" fmla="*/ 3323148 h 5687134"/>
                <a:gd name="connsiteX843" fmla="*/ 442908 w 6835750"/>
                <a:gd name="connsiteY843" fmla="*/ 3353509 h 5687134"/>
                <a:gd name="connsiteX844" fmla="*/ 420684 w 6835750"/>
                <a:gd name="connsiteY844" fmla="*/ 3423359 h 5687134"/>
                <a:gd name="connsiteX845" fmla="*/ 350834 w 6835750"/>
                <a:gd name="connsiteY845" fmla="*/ 3401134 h 5687134"/>
                <a:gd name="connsiteX846" fmla="*/ 373059 w 6835750"/>
                <a:gd name="connsiteY846" fmla="*/ 3328109 h 5687134"/>
                <a:gd name="connsiteX847" fmla="*/ 392902 w 6835750"/>
                <a:gd name="connsiteY847" fmla="*/ 3323148 h 5687134"/>
                <a:gd name="connsiteX848" fmla="*/ 6166520 w 6835750"/>
                <a:gd name="connsiteY848" fmla="*/ 3294920 h 5687134"/>
                <a:gd name="connsiteX849" fmla="*/ 6192813 w 6835750"/>
                <a:gd name="connsiteY849" fmla="*/ 3296359 h 5687134"/>
                <a:gd name="connsiteX850" fmla="*/ 6240438 w 6835750"/>
                <a:gd name="connsiteY850" fmla="*/ 3378909 h 5687134"/>
                <a:gd name="connsiteX851" fmla="*/ 6161063 w 6835750"/>
                <a:gd name="connsiteY851" fmla="*/ 3426534 h 5687134"/>
                <a:gd name="connsiteX852" fmla="*/ 6110263 w 6835750"/>
                <a:gd name="connsiteY852" fmla="*/ 3347159 h 5687134"/>
                <a:gd name="connsiteX853" fmla="*/ 6166520 w 6835750"/>
                <a:gd name="connsiteY853" fmla="*/ 3294920 h 5687134"/>
                <a:gd name="connsiteX854" fmla="*/ 6425729 w 6835750"/>
                <a:gd name="connsiteY854" fmla="*/ 3273390 h 5687134"/>
                <a:gd name="connsiteX855" fmla="*/ 6446813 w 6835750"/>
                <a:gd name="connsiteY855" fmla="*/ 3274134 h 5687134"/>
                <a:gd name="connsiteX856" fmla="*/ 6484913 w 6835750"/>
                <a:gd name="connsiteY856" fmla="*/ 3337634 h 5687134"/>
                <a:gd name="connsiteX857" fmla="*/ 6424588 w 6835750"/>
                <a:gd name="connsiteY857" fmla="*/ 3375734 h 5687134"/>
                <a:gd name="connsiteX858" fmla="*/ 6383313 w 6835750"/>
                <a:gd name="connsiteY858" fmla="*/ 3312234 h 5687134"/>
                <a:gd name="connsiteX859" fmla="*/ 6425729 w 6835750"/>
                <a:gd name="connsiteY859" fmla="*/ 3273390 h 5687134"/>
                <a:gd name="connsiteX860" fmla="*/ 5718348 w 6835750"/>
                <a:gd name="connsiteY860" fmla="*/ 3246353 h 5687134"/>
                <a:gd name="connsiteX861" fmla="*/ 5749900 w 6835750"/>
                <a:gd name="connsiteY861" fmla="*/ 3251909 h 5687134"/>
                <a:gd name="connsiteX862" fmla="*/ 5797525 w 6835750"/>
                <a:gd name="connsiteY862" fmla="*/ 3356684 h 5687134"/>
                <a:gd name="connsiteX863" fmla="*/ 5692750 w 6835750"/>
                <a:gd name="connsiteY863" fmla="*/ 3401134 h 5687134"/>
                <a:gd name="connsiteX864" fmla="*/ 5645125 w 6835750"/>
                <a:gd name="connsiteY864" fmla="*/ 3296359 h 5687134"/>
                <a:gd name="connsiteX865" fmla="*/ 5718348 w 6835750"/>
                <a:gd name="connsiteY865" fmla="*/ 3246353 h 5687134"/>
                <a:gd name="connsiteX866" fmla="*/ 569546 w 6835750"/>
                <a:gd name="connsiteY866" fmla="*/ 3238862 h 5687134"/>
                <a:gd name="connsiteX867" fmla="*/ 633394 w 6835750"/>
                <a:gd name="connsiteY867" fmla="*/ 3274134 h 5687134"/>
                <a:gd name="connsiteX868" fmla="*/ 604818 w 6835750"/>
                <a:gd name="connsiteY868" fmla="*/ 3363034 h 5687134"/>
                <a:gd name="connsiteX869" fmla="*/ 515918 w 6835750"/>
                <a:gd name="connsiteY869" fmla="*/ 3334459 h 5687134"/>
                <a:gd name="connsiteX870" fmla="*/ 544493 w 6835750"/>
                <a:gd name="connsiteY870" fmla="*/ 3245559 h 5687134"/>
                <a:gd name="connsiteX871" fmla="*/ 569546 w 6835750"/>
                <a:gd name="connsiteY871" fmla="*/ 3238862 h 5687134"/>
                <a:gd name="connsiteX872" fmla="*/ 788237 w 6835750"/>
                <a:gd name="connsiteY872" fmla="*/ 3195354 h 5687134"/>
                <a:gd name="connsiteX873" fmla="*/ 869746 w 6835750"/>
                <a:gd name="connsiteY873" fmla="*/ 3232859 h 5687134"/>
                <a:gd name="connsiteX874" fmla="*/ 840926 w 6835750"/>
                <a:gd name="connsiteY874" fmla="*/ 3343984 h 5687134"/>
                <a:gd name="connsiteX875" fmla="*/ 728842 w 6835750"/>
                <a:gd name="connsiteY875" fmla="*/ 3315409 h 5687134"/>
                <a:gd name="connsiteX876" fmla="*/ 757664 w 6835750"/>
                <a:gd name="connsiteY876" fmla="*/ 3207459 h 5687134"/>
                <a:gd name="connsiteX877" fmla="*/ 788237 w 6835750"/>
                <a:gd name="connsiteY877" fmla="*/ 3195354 h 5687134"/>
                <a:gd name="connsiteX878" fmla="*/ 5988961 w 6835750"/>
                <a:gd name="connsiteY878" fmla="*/ 3194759 h 5687134"/>
                <a:gd name="connsiteX879" fmla="*/ 6053028 w 6835750"/>
                <a:gd name="connsiteY879" fmla="*/ 3290009 h 5687134"/>
                <a:gd name="connsiteX880" fmla="*/ 5956927 w 6835750"/>
                <a:gd name="connsiteY880" fmla="*/ 3353509 h 5687134"/>
                <a:gd name="connsiteX881" fmla="*/ 5892860 w 6835750"/>
                <a:gd name="connsiteY881" fmla="*/ 3258259 h 5687134"/>
                <a:gd name="connsiteX882" fmla="*/ 5988961 w 6835750"/>
                <a:gd name="connsiteY882" fmla="*/ 3194759 h 5687134"/>
                <a:gd name="connsiteX883" fmla="*/ 1014505 w 6835750"/>
                <a:gd name="connsiteY883" fmla="*/ 3167821 h 5687134"/>
                <a:gd name="connsiteX884" fmla="*/ 1092193 w 6835750"/>
                <a:gd name="connsiteY884" fmla="*/ 3213809 h 5687134"/>
                <a:gd name="connsiteX885" fmla="*/ 1054094 w 6835750"/>
                <a:gd name="connsiteY885" fmla="*/ 3321759 h 5687134"/>
                <a:gd name="connsiteX886" fmla="*/ 946144 w 6835750"/>
                <a:gd name="connsiteY886" fmla="*/ 3283659 h 5687134"/>
                <a:gd name="connsiteX887" fmla="*/ 984241 w 6835750"/>
                <a:gd name="connsiteY887" fmla="*/ 3175709 h 5687134"/>
                <a:gd name="connsiteX888" fmla="*/ 1014505 w 6835750"/>
                <a:gd name="connsiteY888" fmla="*/ 3167821 h 5687134"/>
                <a:gd name="connsiteX889" fmla="*/ 6673825 w 6835750"/>
                <a:gd name="connsiteY889" fmla="*/ 3147134 h 5687134"/>
                <a:gd name="connsiteX890" fmla="*/ 6705575 w 6835750"/>
                <a:gd name="connsiteY890" fmla="*/ 3207459 h 5687134"/>
                <a:gd name="connsiteX891" fmla="*/ 6645250 w 6835750"/>
                <a:gd name="connsiteY891" fmla="*/ 3239209 h 5687134"/>
                <a:gd name="connsiteX892" fmla="*/ 6616675 w 6835750"/>
                <a:gd name="connsiteY892" fmla="*/ 3178884 h 5687134"/>
                <a:gd name="connsiteX893" fmla="*/ 6673825 w 6835750"/>
                <a:gd name="connsiteY893" fmla="*/ 3147134 h 5687134"/>
                <a:gd name="connsiteX894" fmla="*/ 167977 w 6835750"/>
                <a:gd name="connsiteY894" fmla="*/ 3092365 h 5687134"/>
                <a:gd name="connsiteX895" fmla="*/ 206374 w 6835750"/>
                <a:gd name="connsiteY895" fmla="*/ 3128084 h 5687134"/>
                <a:gd name="connsiteX896" fmla="*/ 171449 w 6835750"/>
                <a:gd name="connsiteY896" fmla="*/ 3185234 h 5687134"/>
                <a:gd name="connsiteX897" fmla="*/ 114300 w 6835750"/>
                <a:gd name="connsiteY897" fmla="*/ 3150309 h 5687134"/>
                <a:gd name="connsiteX898" fmla="*/ 149224 w 6835750"/>
                <a:gd name="connsiteY898" fmla="*/ 3093159 h 5687134"/>
                <a:gd name="connsiteX899" fmla="*/ 167977 w 6835750"/>
                <a:gd name="connsiteY899" fmla="*/ 3092365 h 5687134"/>
                <a:gd name="connsiteX900" fmla="*/ 317255 w 6835750"/>
                <a:gd name="connsiteY900" fmla="*/ 3074208 h 5687134"/>
                <a:gd name="connsiteX901" fmla="*/ 366580 w 6835750"/>
                <a:gd name="connsiteY901" fmla="*/ 3109034 h 5687134"/>
                <a:gd name="connsiteX902" fmla="*/ 334401 w 6835750"/>
                <a:gd name="connsiteY902" fmla="*/ 3175709 h 5687134"/>
                <a:gd name="connsiteX903" fmla="*/ 266825 w 6835750"/>
                <a:gd name="connsiteY903" fmla="*/ 3147134 h 5687134"/>
                <a:gd name="connsiteX904" fmla="*/ 295786 w 6835750"/>
                <a:gd name="connsiteY904" fmla="*/ 3077284 h 5687134"/>
                <a:gd name="connsiteX905" fmla="*/ 317255 w 6835750"/>
                <a:gd name="connsiteY905" fmla="*/ 3074208 h 5687134"/>
                <a:gd name="connsiteX906" fmla="*/ 6262663 w 6835750"/>
                <a:gd name="connsiteY906" fmla="*/ 3074109 h 5687134"/>
                <a:gd name="connsiteX907" fmla="*/ 6319813 w 6835750"/>
                <a:gd name="connsiteY907" fmla="*/ 3153484 h 5687134"/>
                <a:gd name="connsiteX908" fmla="*/ 6240438 w 6835750"/>
                <a:gd name="connsiteY908" fmla="*/ 3207459 h 5687134"/>
                <a:gd name="connsiteX909" fmla="*/ 6186463 w 6835750"/>
                <a:gd name="connsiteY909" fmla="*/ 3131259 h 5687134"/>
                <a:gd name="connsiteX910" fmla="*/ 6262663 w 6835750"/>
                <a:gd name="connsiteY910" fmla="*/ 3074109 h 5687134"/>
                <a:gd name="connsiteX911" fmla="*/ 5790083 w 6835750"/>
                <a:gd name="connsiteY911" fmla="*/ 3049156 h 5687134"/>
                <a:gd name="connsiteX912" fmla="*/ 5822925 w 6835750"/>
                <a:gd name="connsiteY912" fmla="*/ 3051884 h 5687134"/>
                <a:gd name="connsiteX913" fmla="*/ 5876900 w 6835750"/>
                <a:gd name="connsiteY913" fmla="*/ 3153484 h 5687134"/>
                <a:gd name="connsiteX914" fmla="*/ 5778475 w 6835750"/>
                <a:gd name="connsiteY914" fmla="*/ 3207459 h 5687134"/>
                <a:gd name="connsiteX915" fmla="*/ 5721325 w 6835750"/>
                <a:gd name="connsiteY915" fmla="*/ 3105859 h 5687134"/>
                <a:gd name="connsiteX916" fmla="*/ 5790083 w 6835750"/>
                <a:gd name="connsiteY916" fmla="*/ 3049156 h 5687134"/>
                <a:gd name="connsiteX917" fmla="*/ 6520764 w 6835750"/>
                <a:gd name="connsiteY917" fmla="*/ 3023309 h 5687134"/>
                <a:gd name="connsiteX918" fmla="*/ 6562613 w 6835750"/>
                <a:gd name="connsiteY918" fmla="*/ 3080459 h 5687134"/>
                <a:gd name="connsiteX919" fmla="*/ 6504669 w 6835750"/>
                <a:gd name="connsiteY919" fmla="*/ 3124909 h 5687134"/>
                <a:gd name="connsiteX920" fmla="*/ 6459601 w 6835750"/>
                <a:gd name="connsiteY920" fmla="*/ 3067759 h 5687134"/>
                <a:gd name="connsiteX921" fmla="*/ 6520764 w 6835750"/>
                <a:gd name="connsiteY921" fmla="*/ 3023309 h 5687134"/>
                <a:gd name="connsiteX922" fmla="*/ 502821 w 6835750"/>
                <a:gd name="connsiteY922" fmla="*/ 3015768 h 5687134"/>
                <a:gd name="connsiteX923" fmla="*/ 563543 w 6835750"/>
                <a:gd name="connsiteY923" fmla="*/ 3055059 h 5687134"/>
                <a:gd name="connsiteX924" fmla="*/ 528618 w 6835750"/>
                <a:gd name="connsiteY924" fmla="*/ 3143959 h 5687134"/>
                <a:gd name="connsiteX925" fmla="*/ 442893 w 6835750"/>
                <a:gd name="connsiteY925" fmla="*/ 3109034 h 5687134"/>
                <a:gd name="connsiteX926" fmla="*/ 477818 w 6835750"/>
                <a:gd name="connsiteY926" fmla="*/ 3020134 h 5687134"/>
                <a:gd name="connsiteX927" fmla="*/ 502821 w 6835750"/>
                <a:gd name="connsiteY927" fmla="*/ 3015768 h 5687134"/>
                <a:gd name="connsiteX928" fmla="*/ 6055582 w 6835750"/>
                <a:gd name="connsiteY928" fmla="*/ 2978859 h 5687134"/>
                <a:gd name="connsiteX929" fmla="*/ 6126079 w 6835750"/>
                <a:gd name="connsiteY929" fmla="*/ 3067759 h 5687134"/>
                <a:gd name="connsiteX930" fmla="*/ 6036356 w 6835750"/>
                <a:gd name="connsiteY930" fmla="*/ 3137609 h 5687134"/>
                <a:gd name="connsiteX931" fmla="*/ 5965859 w 6835750"/>
                <a:gd name="connsiteY931" fmla="*/ 3048709 h 5687134"/>
                <a:gd name="connsiteX932" fmla="*/ 6055582 w 6835750"/>
                <a:gd name="connsiteY932" fmla="*/ 2978859 h 5687134"/>
                <a:gd name="connsiteX933" fmla="*/ 720812 w 6835750"/>
                <a:gd name="connsiteY933" fmla="*/ 2977321 h 5687134"/>
                <a:gd name="connsiteX934" fmla="*/ 798500 w 6835750"/>
                <a:gd name="connsiteY934" fmla="*/ 3023309 h 5687134"/>
                <a:gd name="connsiteX935" fmla="*/ 760400 w 6835750"/>
                <a:gd name="connsiteY935" fmla="*/ 3131259 h 5687134"/>
                <a:gd name="connsiteX936" fmla="*/ 652450 w 6835750"/>
                <a:gd name="connsiteY936" fmla="*/ 3093159 h 5687134"/>
                <a:gd name="connsiteX937" fmla="*/ 690550 w 6835750"/>
                <a:gd name="connsiteY937" fmla="*/ 2985209 h 5687134"/>
                <a:gd name="connsiteX938" fmla="*/ 720812 w 6835750"/>
                <a:gd name="connsiteY938" fmla="*/ 2977321 h 5687134"/>
                <a:gd name="connsiteX939" fmla="*/ 949119 w 6835750"/>
                <a:gd name="connsiteY939" fmla="*/ 2967449 h 5687134"/>
                <a:gd name="connsiteX940" fmla="*/ 1022344 w 6835750"/>
                <a:gd name="connsiteY940" fmla="*/ 3020134 h 5687134"/>
                <a:gd name="connsiteX941" fmla="*/ 974718 w 6835750"/>
                <a:gd name="connsiteY941" fmla="*/ 3124909 h 5687134"/>
                <a:gd name="connsiteX942" fmla="*/ 869943 w 6835750"/>
                <a:gd name="connsiteY942" fmla="*/ 3077284 h 5687134"/>
                <a:gd name="connsiteX943" fmla="*/ 917567 w 6835750"/>
                <a:gd name="connsiteY943" fmla="*/ 2972509 h 5687134"/>
                <a:gd name="connsiteX944" fmla="*/ 949119 w 6835750"/>
                <a:gd name="connsiteY944" fmla="*/ 2967449 h 5687134"/>
                <a:gd name="connsiteX945" fmla="*/ 6718573 w 6835750"/>
                <a:gd name="connsiteY945" fmla="*/ 2873290 h 5687134"/>
                <a:gd name="connsiteX946" fmla="*/ 6737325 w 6835750"/>
                <a:gd name="connsiteY946" fmla="*/ 2874084 h 5687134"/>
                <a:gd name="connsiteX947" fmla="*/ 6772250 w 6835750"/>
                <a:gd name="connsiteY947" fmla="*/ 2928059 h 5687134"/>
                <a:gd name="connsiteX948" fmla="*/ 6715100 w 6835750"/>
                <a:gd name="connsiteY948" fmla="*/ 2966159 h 5687134"/>
                <a:gd name="connsiteX949" fmla="*/ 6680175 w 6835750"/>
                <a:gd name="connsiteY949" fmla="*/ 2909009 h 5687134"/>
                <a:gd name="connsiteX950" fmla="*/ 6718573 w 6835750"/>
                <a:gd name="connsiteY950" fmla="*/ 2873290 h 5687134"/>
                <a:gd name="connsiteX951" fmla="*/ 6316638 w 6835750"/>
                <a:gd name="connsiteY951" fmla="*/ 2848684 h 5687134"/>
                <a:gd name="connsiteX952" fmla="*/ 6376963 w 6835750"/>
                <a:gd name="connsiteY952" fmla="*/ 2921709 h 5687134"/>
                <a:gd name="connsiteX953" fmla="*/ 6303938 w 6835750"/>
                <a:gd name="connsiteY953" fmla="*/ 2982034 h 5687134"/>
                <a:gd name="connsiteX954" fmla="*/ 6243613 w 6835750"/>
                <a:gd name="connsiteY954" fmla="*/ 2909009 h 5687134"/>
                <a:gd name="connsiteX955" fmla="*/ 6316638 w 6835750"/>
                <a:gd name="connsiteY955" fmla="*/ 2848684 h 5687134"/>
                <a:gd name="connsiteX956" fmla="*/ 5876900 w 6835750"/>
                <a:gd name="connsiteY956" fmla="*/ 2845509 h 5687134"/>
                <a:gd name="connsiteX957" fmla="*/ 5940400 w 6835750"/>
                <a:gd name="connsiteY957" fmla="*/ 2943934 h 5687134"/>
                <a:gd name="connsiteX958" fmla="*/ 5845150 w 6835750"/>
                <a:gd name="connsiteY958" fmla="*/ 3004259 h 5687134"/>
                <a:gd name="connsiteX959" fmla="*/ 5781650 w 6835750"/>
                <a:gd name="connsiteY959" fmla="*/ 2909009 h 5687134"/>
                <a:gd name="connsiteX960" fmla="*/ 5876900 w 6835750"/>
                <a:gd name="connsiteY960" fmla="*/ 2845509 h 5687134"/>
                <a:gd name="connsiteX961" fmla="*/ 263316 w 6835750"/>
                <a:gd name="connsiteY961" fmla="*/ 2820708 h 5687134"/>
                <a:gd name="connsiteX962" fmla="*/ 309473 w 6835750"/>
                <a:gd name="connsiteY962" fmla="*/ 2858209 h 5687134"/>
                <a:gd name="connsiteX963" fmla="*/ 274076 w 6835750"/>
                <a:gd name="connsiteY963" fmla="*/ 2921709 h 5687134"/>
                <a:gd name="connsiteX964" fmla="*/ 206500 w 6835750"/>
                <a:gd name="connsiteY964" fmla="*/ 2886784 h 5687134"/>
                <a:gd name="connsiteX965" fmla="*/ 241897 w 6835750"/>
                <a:gd name="connsiteY965" fmla="*/ 2823290 h 5687134"/>
                <a:gd name="connsiteX966" fmla="*/ 263316 w 6835750"/>
                <a:gd name="connsiteY966" fmla="*/ 2820708 h 5687134"/>
                <a:gd name="connsiteX967" fmla="*/ 92075 w 6835750"/>
                <a:gd name="connsiteY967" fmla="*/ 2816941 h 5687134"/>
                <a:gd name="connsiteX968" fmla="*/ 146049 w 6835750"/>
                <a:gd name="connsiteY968" fmla="*/ 2855034 h 5687134"/>
                <a:gd name="connsiteX969" fmla="*/ 107950 w 6835750"/>
                <a:gd name="connsiteY969" fmla="*/ 2909009 h 5687134"/>
                <a:gd name="connsiteX970" fmla="*/ 53975 w 6835750"/>
                <a:gd name="connsiteY970" fmla="*/ 2870909 h 5687134"/>
                <a:gd name="connsiteX971" fmla="*/ 92075 w 6835750"/>
                <a:gd name="connsiteY971" fmla="*/ 2816941 h 5687134"/>
                <a:gd name="connsiteX972" fmla="*/ 453360 w 6835750"/>
                <a:gd name="connsiteY972" fmla="*/ 2789550 h 5687134"/>
                <a:gd name="connsiteX973" fmla="*/ 512743 w 6835750"/>
                <a:gd name="connsiteY973" fmla="*/ 2835985 h 5687134"/>
                <a:gd name="connsiteX974" fmla="*/ 471468 w 6835750"/>
                <a:gd name="connsiteY974" fmla="*/ 2918534 h 5687134"/>
                <a:gd name="connsiteX975" fmla="*/ 385743 w 6835750"/>
                <a:gd name="connsiteY975" fmla="*/ 2877259 h 5687134"/>
                <a:gd name="connsiteX976" fmla="*/ 427018 w 6835750"/>
                <a:gd name="connsiteY976" fmla="*/ 2791534 h 5687134"/>
                <a:gd name="connsiteX977" fmla="*/ 453360 w 6835750"/>
                <a:gd name="connsiteY977" fmla="*/ 2789550 h 5687134"/>
                <a:gd name="connsiteX978" fmla="*/ 6568303 w 6835750"/>
                <a:gd name="connsiteY978" fmla="*/ 2766134 h 5687134"/>
                <a:gd name="connsiteX979" fmla="*/ 6619851 w 6835750"/>
                <a:gd name="connsiteY979" fmla="*/ 2820110 h 5687134"/>
                <a:gd name="connsiteX980" fmla="*/ 6561860 w 6835750"/>
                <a:gd name="connsiteY980" fmla="*/ 2870909 h 5687134"/>
                <a:gd name="connsiteX981" fmla="*/ 6513534 w 6835750"/>
                <a:gd name="connsiteY981" fmla="*/ 2813759 h 5687134"/>
                <a:gd name="connsiteX982" fmla="*/ 6568303 w 6835750"/>
                <a:gd name="connsiteY982" fmla="*/ 2766134 h 5687134"/>
                <a:gd name="connsiteX983" fmla="*/ 898893 w 6835750"/>
                <a:gd name="connsiteY983" fmla="*/ 2763405 h 5687134"/>
                <a:gd name="connsiteX984" fmla="*/ 968258 w 6835750"/>
                <a:gd name="connsiteY984" fmla="*/ 2820113 h 5687134"/>
                <a:gd name="connsiteX985" fmla="*/ 910605 w 6835750"/>
                <a:gd name="connsiteY985" fmla="*/ 2921709 h 5687134"/>
                <a:gd name="connsiteX986" fmla="*/ 811319 w 6835750"/>
                <a:gd name="connsiteY986" fmla="*/ 2864559 h 5687134"/>
                <a:gd name="connsiteX987" fmla="*/ 865766 w 6835750"/>
                <a:gd name="connsiteY987" fmla="*/ 2766134 h 5687134"/>
                <a:gd name="connsiteX988" fmla="*/ 898893 w 6835750"/>
                <a:gd name="connsiteY988" fmla="*/ 2763405 h 5687134"/>
                <a:gd name="connsiteX989" fmla="*/ 671301 w 6835750"/>
                <a:gd name="connsiteY989" fmla="*/ 2754724 h 5687134"/>
                <a:gd name="connsiteX990" fmla="*/ 744525 w 6835750"/>
                <a:gd name="connsiteY990" fmla="*/ 2807413 h 5687134"/>
                <a:gd name="connsiteX991" fmla="*/ 700074 w 6835750"/>
                <a:gd name="connsiteY991" fmla="*/ 2912184 h 5687134"/>
                <a:gd name="connsiteX992" fmla="*/ 595298 w 6835750"/>
                <a:gd name="connsiteY992" fmla="*/ 2864559 h 5687134"/>
                <a:gd name="connsiteX993" fmla="*/ 639751 w 6835750"/>
                <a:gd name="connsiteY993" fmla="*/ 2759784 h 5687134"/>
                <a:gd name="connsiteX994" fmla="*/ 671301 w 6835750"/>
                <a:gd name="connsiteY994" fmla="*/ 2754724 h 5687134"/>
                <a:gd name="connsiteX995" fmla="*/ 6103913 w 6835750"/>
                <a:gd name="connsiteY995" fmla="*/ 2753434 h 5687134"/>
                <a:gd name="connsiteX996" fmla="*/ 6183288 w 6835750"/>
                <a:gd name="connsiteY996" fmla="*/ 2839162 h 5687134"/>
                <a:gd name="connsiteX997" fmla="*/ 6100738 w 6835750"/>
                <a:gd name="connsiteY997" fmla="*/ 2915359 h 5687134"/>
                <a:gd name="connsiteX998" fmla="*/ 6021363 w 6835750"/>
                <a:gd name="connsiteY998" fmla="*/ 2832813 h 5687134"/>
                <a:gd name="connsiteX999" fmla="*/ 6103913 w 6835750"/>
                <a:gd name="connsiteY999" fmla="*/ 2753434 h 5687134"/>
                <a:gd name="connsiteX1000" fmla="*/ 5915869 w 6835750"/>
                <a:gd name="connsiteY1000" fmla="*/ 2637607 h 5687134"/>
                <a:gd name="connsiteX1001" fmla="*/ 5989583 w 6835750"/>
                <a:gd name="connsiteY1001" fmla="*/ 2727330 h 5687134"/>
                <a:gd name="connsiteX1002" fmla="*/ 5899844 w 6835750"/>
                <a:gd name="connsiteY1002" fmla="*/ 2797830 h 5687134"/>
                <a:gd name="connsiteX1003" fmla="*/ 5826130 w 6835750"/>
                <a:gd name="connsiteY1003" fmla="*/ 2708104 h 5687134"/>
                <a:gd name="connsiteX1004" fmla="*/ 5915869 w 6835750"/>
                <a:gd name="connsiteY1004" fmla="*/ 2637607 h 5687134"/>
                <a:gd name="connsiteX1005" fmla="*/ 6775425 w 6835750"/>
                <a:gd name="connsiteY1005" fmla="*/ 2621721 h 5687134"/>
                <a:gd name="connsiteX1006" fmla="*/ 6813525 w 6835750"/>
                <a:gd name="connsiteY1006" fmla="*/ 2676540 h 5687134"/>
                <a:gd name="connsiteX1007" fmla="*/ 6759550 w 6835750"/>
                <a:gd name="connsiteY1007" fmla="*/ 2718460 h 5687134"/>
                <a:gd name="connsiteX1008" fmla="*/ 6721450 w 6835750"/>
                <a:gd name="connsiteY1008" fmla="*/ 2660417 h 5687134"/>
                <a:gd name="connsiteX1009" fmla="*/ 6775425 w 6835750"/>
                <a:gd name="connsiteY1009" fmla="*/ 2621721 h 5687134"/>
                <a:gd name="connsiteX1010" fmla="*/ 6351563 w 6835750"/>
                <a:gd name="connsiteY1010" fmla="*/ 2618497 h 5687134"/>
                <a:gd name="connsiteX1011" fmla="*/ 6418238 w 6835750"/>
                <a:gd name="connsiteY1011" fmla="*/ 2685966 h 5687134"/>
                <a:gd name="connsiteX1012" fmla="*/ 6351563 w 6835750"/>
                <a:gd name="connsiteY1012" fmla="*/ 2753435 h 5687134"/>
                <a:gd name="connsiteX1013" fmla="*/ 6284888 w 6835750"/>
                <a:gd name="connsiteY1013" fmla="*/ 2685966 h 5687134"/>
                <a:gd name="connsiteX1014" fmla="*/ 6351563 w 6835750"/>
                <a:gd name="connsiteY1014" fmla="*/ 2618497 h 5687134"/>
                <a:gd name="connsiteX1015" fmla="*/ 228365 w 6835750"/>
                <a:gd name="connsiteY1015" fmla="*/ 2560604 h 5687134"/>
                <a:gd name="connsiteX1016" fmla="*/ 271371 w 6835750"/>
                <a:gd name="connsiteY1016" fmla="*/ 2599448 h 5687134"/>
                <a:gd name="connsiteX1017" fmla="*/ 229522 w 6835750"/>
                <a:gd name="connsiteY1017" fmla="*/ 2662949 h 5687134"/>
                <a:gd name="connsiteX1018" fmla="*/ 168359 w 6835750"/>
                <a:gd name="connsiteY1018" fmla="*/ 2621672 h 5687134"/>
                <a:gd name="connsiteX1019" fmla="*/ 206989 w 6835750"/>
                <a:gd name="connsiteY1019" fmla="*/ 2561348 h 5687134"/>
                <a:gd name="connsiteX1020" fmla="*/ 228365 w 6835750"/>
                <a:gd name="connsiteY1020" fmla="*/ 2560604 h 5687134"/>
                <a:gd name="connsiteX1021" fmla="*/ 422900 w 6835750"/>
                <a:gd name="connsiteY1021" fmla="*/ 2558141 h 5687134"/>
                <a:gd name="connsiteX1022" fmla="*/ 477818 w 6835750"/>
                <a:gd name="connsiteY1022" fmla="*/ 2609594 h 5687134"/>
                <a:gd name="connsiteX1023" fmla="*/ 430193 w 6835750"/>
                <a:gd name="connsiteY1023" fmla="*/ 2689832 h 5687134"/>
                <a:gd name="connsiteX1024" fmla="*/ 347643 w 6835750"/>
                <a:gd name="connsiteY1024" fmla="*/ 2641689 h 5687134"/>
                <a:gd name="connsiteX1025" fmla="*/ 395268 w 6835750"/>
                <a:gd name="connsiteY1025" fmla="*/ 2558241 h 5687134"/>
                <a:gd name="connsiteX1026" fmla="*/ 422900 w 6835750"/>
                <a:gd name="connsiteY1026" fmla="*/ 2558141 h 5687134"/>
                <a:gd name="connsiteX1027" fmla="*/ 834070 w 6835750"/>
                <a:gd name="connsiteY1027" fmla="*/ 2551882 h 5687134"/>
                <a:gd name="connsiteX1028" fmla="*/ 930181 w 6835750"/>
                <a:gd name="connsiteY1028" fmla="*/ 2619161 h 5687134"/>
                <a:gd name="connsiteX1029" fmla="*/ 866105 w 6835750"/>
                <a:gd name="connsiteY1029" fmla="*/ 2712074 h 5687134"/>
                <a:gd name="connsiteX1030" fmla="*/ 769989 w 6835750"/>
                <a:gd name="connsiteY1030" fmla="*/ 2647996 h 5687134"/>
                <a:gd name="connsiteX1031" fmla="*/ 834070 w 6835750"/>
                <a:gd name="connsiteY1031" fmla="*/ 2551882 h 5687134"/>
                <a:gd name="connsiteX1032" fmla="*/ 60325 w 6835750"/>
                <a:gd name="connsiteY1032" fmla="*/ 2532772 h 5687134"/>
                <a:gd name="connsiteX1033" fmla="*/ 111125 w 6835750"/>
                <a:gd name="connsiteY1033" fmla="*/ 2577223 h 5687134"/>
                <a:gd name="connsiteX1034" fmla="*/ 66675 w 6835750"/>
                <a:gd name="connsiteY1034" fmla="*/ 2628022 h 5687134"/>
                <a:gd name="connsiteX1035" fmla="*/ 15875 w 6835750"/>
                <a:gd name="connsiteY1035" fmla="*/ 2583572 h 5687134"/>
                <a:gd name="connsiteX1036" fmla="*/ 60325 w 6835750"/>
                <a:gd name="connsiteY1036" fmla="*/ 2532772 h 5687134"/>
                <a:gd name="connsiteX1037" fmla="*/ 642181 w 6835750"/>
                <a:gd name="connsiteY1037" fmla="*/ 2527007 h 5687134"/>
                <a:gd name="connsiteX1038" fmla="*/ 709600 w 6835750"/>
                <a:gd name="connsiteY1038" fmla="*/ 2587361 h 5687134"/>
                <a:gd name="connsiteX1039" fmla="*/ 655625 w 6835750"/>
                <a:gd name="connsiteY1039" fmla="*/ 2686649 h 5687134"/>
                <a:gd name="connsiteX1040" fmla="*/ 557198 w 6835750"/>
                <a:gd name="connsiteY1040" fmla="*/ 2632201 h 5687134"/>
                <a:gd name="connsiteX1041" fmla="*/ 611173 w 6835750"/>
                <a:gd name="connsiteY1041" fmla="*/ 2529710 h 5687134"/>
                <a:gd name="connsiteX1042" fmla="*/ 642181 w 6835750"/>
                <a:gd name="connsiteY1042" fmla="*/ 2527007 h 5687134"/>
                <a:gd name="connsiteX1043" fmla="*/ 6135663 w 6835750"/>
                <a:gd name="connsiteY1043" fmla="*/ 2526423 h 5687134"/>
                <a:gd name="connsiteX1044" fmla="*/ 6221388 w 6835750"/>
                <a:gd name="connsiteY1044" fmla="*/ 2602624 h 5687134"/>
                <a:gd name="connsiteX1045" fmla="*/ 6142013 w 6835750"/>
                <a:gd name="connsiteY1045" fmla="*/ 2688348 h 5687134"/>
                <a:gd name="connsiteX1046" fmla="*/ 6059463 w 6835750"/>
                <a:gd name="connsiteY1046" fmla="*/ 2612148 h 5687134"/>
                <a:gd name="connsiteX1047" fmla="*/ 6135663 w 6835750"/>
                <a:gd name="connsiteY1047" fmla="*/ 2526423 h 5687134"/>
                <a:gd name="connsiteX1048" fmla="*/ 6596808 w 6835750"/>
                <a:gd name="connsiteY1048" fmla="*/ 2504197 h 5687134"/>
                <a:gd name="connsiteX1049" fmla="*/ 6651601 w 6835750"/>
                <a:gd name="connsiteY1049" fmla="*/ 2554997 h 5687134"/>
                <a:gd name="connsiteX1050" fmla="*/ 6600031 w 6835750"/>
                <a:gd name="connsiteY1050" fmla="*/ 2608972 h 5687134"/>
                <a:gd name="connsiteX1051" fmla="*/ 6545238 w 6835750"/>
                <a:gd name="connsiteY1051" fmla="*/ 2558172 h 5687134"/>
                <a:gd name="connsiteX1052" fmla="*/ 6596808 w 6835750"/>
                <a:gd name="connsiteY1052" fmla="*/ 2504197 h 5687134"/>
                <a:gd name="connsiteX1053" fmla="*/ 5938049 w 6835750"/>
                <a:gd name="connsiteY1053" fmla="*/ 2424824 h 5687134"/>
                <a:gd name="connsiteX1054" fmla="*/ 6018188 w 6835750"/>
                <a:gd name="connsiteY1054" fmla="*/ 2510548 h 5687134"/>
                <a:gd name="connsiteX1055" fmla="*/ 5931638 w 6835750"/>
                <a:gd name="connsiteY1055" fmla="*/ 2586747 h 5687134"/>
                <a:gd name="connsiteX1056" fmla="*/ 5854705 w 6835750"/>
                <a:gd name="connsiteY1056" fmla="*/ 2504197 h 5687134"/>
                <a:gd name="connsiteX1057" fmla="*/ 5938049 w 6835750"/>
                <a:gd name="connsiteY1057" fmla="*/ 2424824 h 5687134"/>
                <a:gd name="connsiteX1058" fmla="*/ 6370613 w 6835750"/>
                <a:gd name="connsiteY1058" fmla="*/ 2386726 h 5687134"/>
                <a:gd name="connsiteX1059" fmla="*/ 6440463 w 6835750"/>
                <a:gd name="connsiteY1059" fmla="*/ 2447048 h 5687134"/>
                <a:gd name="connsiteX1060" fmla="*/ 6380138 w 6835750"/>
                <a:gd name="connsiteY1060" fmla="*/ 2520073 h 5687134"/>
                <a:gd name="connsiteX1061" fmla="*/ 6307113 w 6835750"/>
                <a:gd name="connsiteY1061" fmla="*/ 2456574 h 5687134"/>
                <a:gd name="connsiteX1062" fmla="*/ 6370613 w 6835750"/>
                <a:gd name="connsiteY1062" fmla="*/ 2386726 h 5687134"/>
                <a:gd name="connsiteX1063" fmla="*/ 6791300 w 6835750"/>
                <a:gd name="connsiteY1063" fmla="*/ 2345447 h 5687134"/>
                <a:gd name="connsiteX1064" fmla="*/ 6835750 w 6835750"/>
                <a:gd name="connsiteY1064" fmla="*/ 2396247 h 5687134"/>
                <a:gd name="connsiteX1065" fmla="*/ 6784950 w 6835750"/>
                <a:gd name="connsiteY1065" fmla="*/ 2440697 h 5687134"/>
                <a:gd name="connsiteX1066" fmla="*/ 6740500 w 6835750"/>
                <a:gd name="connsiteY1066" fmla="*/ 2389897 h 5687134"/>
                <a:gd name="connsiteX1067" fmla="*/ 6791300 w 6835750"/>
                <a:gd name="connsiteY1067" fmla="*/ 2345447 h 5687134"/>
                <a:gd name="connsiteX1068" fmla="*/ 821439 w 6835750"/>
                <a:gd name="connsiteY1068" fmla="*/ 2342273 h 5687134"/>
                <a:gd name="connsiteX1069" fmla="*/ 911158 w 6835750"/>
                <a:gd name="connsiteY1069" fmla="*/ 2412122 h 5687134"/>
                <a:gd name="connsiteX1070" fmla="*/ 840666 w 6835750"/>
                <a:gd name="connsiteY1070" fmla="*/ 2501023 h 5687134"/>
                <a:gd name="connsiteX1071" fmla="*/ 750941 w 6835750"/>
                <a:gd name="connsiteY1071" fmla="*/ 2431173 h 5687134"/>
                <a:gd name="connsiteX1072" fmla="*/ 821439 w 6835750"/>
                <a:gd name="connsiteY1072" fmla="*/ 2342273 h 5687134"/>
                <a:gd name="connsiteX1073" fmla="*/ 382568 w 6835750"/>
                <a:gd name="connsiteY1073" fmla="*/ 2326397 h 5687134"/>
                <a:gd name="connsiteX1074" fmla="*/ 461943 w 6835750"/>
                <a:gd name="connsiteY1074" fmla="*/ 2380373 h 5687134"/>
                <a:gd name="connsiteX1075" fmla="*/ 404793 w 6835750"/>
                <a:gd name="connsiteY1075" fmla="*/ 2456572 h 5687134"/>
                <a:gd name="connsiteX1076" fmla="*/ 328593 w 6835750"/>
                <a:gd name="connsiteY1076" fmla="*/ 2402597 h 5687134"/>
                <a:gd name="connsiteX1077" fmla="*/ 382568 w 6835750"/>
                <a:gd name="connsiteY1077" fmla="*/ 2326397 h 5687134"/>
                <a:gd name="connsiteX1078" fmla="*/ 6164238 w 6835750"/>
                <a:gd name="connsiteY1078" fmla="*/ 2316873 h 5687134"/>
                <a:gd name="connsiteX1079" fmla="*/ 6253138 w 6835750"/>
                <a:gd name="connsiteY1079" fmla="*/ 2393073 h 5687134"/>
                <a:gd name="connsiteX1080" fmla="*/ 6176938 w 6835750"/>
                <a:gd name="connsiteY1080" fmla="*/ 2478798 h 5687134"/>
                <a:gd name="connsiteX1081" fmla="*/ 6091213 w 6835750"/>
                <a:gd name="connsiteY1081" fmla="*/ 2402598 h 5687134"/>
                <a:gd name="connsiteX1082" fmla="*/ 6164238 w 6835750"/>
                <a:gd name="connsiteY1082" fmla="*/ 2316873 h 5687134"/>
                <a:gd name="connsiteX1083" fmla="*/ 630770 w 6835750"/>
                <a:gd name="connsiteY1083" fmla="*/ 2300651 h 5687134"/>
                <a:gd name="connsiteX1084" fmla="*/ 693725 w 6835750"/>
                <a:gd name="connsiteY1084" fmla="*/ 2364498 h 5687134"/>
                <a:gd name="connsiteX1085" fmla="*/ 633400 w 6835750"/>
                <a:gd name="connsiteY1085" fmla="*/ 2459748 h 5687134"/>
                <a:gd name="connsiteX1086" fmla="*/ 534973 w 6835750"/>
                <a:gd name="connsiteY1086" fmla="*/ 2396248 h 5687134"/>
                <a:gd name="connsiteX1087" fmla="*/ 598473 w 6835750"/>
                <a:gd name="connsiteY1087" fmla="*/ 2300997 h 5687134"/>
                <a:gd name="connsiteX1088" fmla="*/ 630770 w 6835750"/>
                <a:gd name="connsiteY1088" fmla="*/ 2300651 h 5687134"/>
                <a:gd name="connsiteX1089" fmla="*/ 196846 w 6835750"/>
                <a:gd name="connsiteY1089" fmla="*/ 2297823 h 5687134"/>
                <a:gd name="connsiteX1090" fmla="*/ 253996 w 6835750"/>
                <a:gd name="connsiteY1090" fmla="*/ 2342273 h 5687134"/>
                <a:gd name="connsiteX1091" fmla="*/ 209546 w 6835750"/>
                <a:gd name="connsiteY1091" fmla="*/ 2402598 h 5687134"/>
                <a:gd name="connsiteX1092" fmla="*/ 149221 w 6835750"/>
                <a:gd name="connsiteY1092" fmla="*/ 2358148 h 5687134"/>
                <a:gd name="connsiteX1093" fmla="*/ 196846 w 6835750"/>
                <a:gd name="connsiteY1093" fmla="*/ 2297823 h 5687134"/>
                <a:gd name="connsiteX1094" fmla="*/ 6623025 w 6835750"/>
                <a:gd name="connsiteY1094" fmla="*/ 2275598 h 5687134"/>
                <a:gd name="connsiteX1095" fmla="*/ 6673825 w 6835750"/>
                <a:gd name="connsiteY1095" fmla="*/ 2329573 h 5687134"/>
                <a:gd name="connsiteX1096" fmla="*/ 6623025 w 6835750"/>
                <a:gd name="connsiteY1096" fmla="*/ 2380374 h 5687134"/>
                <a:gd name="connsiteX1097" fmla="*/ 6569050 w 6835750"/>
                <a:gd name="connsiteY1097" fmla="*/ 2329573 h 5687134"/>
                <a:gd name="connsiteX1098" fmla="*/ 6623025 w 6835750"/>
                <a:gd name="connsiteY1098" fmla="*/ 2275598 h 5687134"/>
                <a:gd name="connsiteX1099" fmla="*/ 50800 w 6835750"/>
                <a:gd name="connsiteY1099" fmla="*/ 2253373 h 5687134"/>
                <a:gd name="connsiteX1100" fmla="*/ 95250 w 6835750"/>
                <a:gd name="connsiteY1100" fmla="*/ 2300998 h 5687134"/>
                <a:gd name="connsiteX1101" fmla="*/ 47625 w 6835750"/>
                <a:gd name="connsiteY1101" fmla="*/ 2345447 h 5687134"/>
                <a:gd name="connsiteX1102" fmla="*/ 0 w 6835750"/>
                <a:gd name="connsiteY1102" fmla="*/ 2297823 h 5687134"/>
                <a:gd name="connsiteX1103" fmla="*/ 50800 w 6835750"/>
                <a:gd name="connsiteY1103" fmla="*/ 2253373 h 5687134"/>
                <a:gd name="connsiteX1104" fmla="*/ 5953833 w 6835750"/>
                <a:gd name="connsiteY1104" fmla="*/ 2183522 h 5687134"/>
                <a:gd name="connsiteX1105" fmla="*/ 6040382 w 6835750"/>
                <a:gd name="connsiteY1105" fmla="*/ 2259723 h 5687134"/>
                <a:gd name="connsiteX1106" fmla="*/ 5963449 w 6835750"/>
                <a:gd name="connsiteY1106" fmla="*/ 2345447 h 5687134"/>
                <a:gd name="connsiteX1107" fmla="*/ 5876900 w 6835750"/>
                <a:gd name="connsiteY1107" fmla="*/ 2269249 h 5687134"/>
                <a:gd name="connsiteX1108" fmla="*/ 5953833 w 6835750"/>
                <a:gd name="connsiteY1108" fmla="*/ 2183522 h 5687134"/>
                <a:gd name="connsiteX1109" fmla="*/ 6376963 w 6835750"/>
                <a:gd name="connsiteY1109" fmla="*/ 2151773 h 5687134"/>
                <a:gd name="connsiteX1110" fmla="*/ 6380138 w 6835750"/>
                <a:gd name="connsiteY1110" fmla="*/ 2151773 h 5687134"/>
                <a:gd name="connsiteX1111" fmla="*/ 6386488 w 6835750"/>
                <a:gd name="connsiteY1111" fmla="*/ 2154948 h 5687134"/>
                <a:gd name="connsiteX1112" fmla="*/ 6392838 w 6835750"/>
                <a:gd name="connsiteY1112" fmla="*/ 2154948 h 5687134"/>
                <a:gd name="connsiteX1113" fmla="*/ 6399188 w 6835750"/>
                <a:gd name="connsiteY1113" fmla="*/ 2158123 h 5687134"/>
                <a:gd name="connsiteX1114" fmla="*/ 6405538 w 6835750"/>
                <a:gd name="connsiteY1114" fmla="*/ 2158123 h 5687134"/>
                <a:gd name="connsiteX1115" fmla="*/ 6411888 w 6835750"/>
                <a:gd name="connsiteY1115" fmla="*/ 2161298 h 5687134"/>
                <a:gd name="connsiteX1116" fmla="*/ 6418238 w 6835750"/>
                <a:gd name="connsiteY1116" fmla="*/ 2164473 h 5687134"/>
                <a:gd name="connsiteX1117" fmla="*/ 6421413 w 6835750"/>
                <a:gd name="connsiteY1117" fmla="*/ 2167648 h 5687134"/>
                <a:gd name="connsiteX1118" fmla="*/ 6427763 w 6835750"/>
                <a:gd name="connsiteY1118" fmla="*/ 2173998 h 5687134"/>
                <a:gd name="connsiteX1119" fmla="*/ 6430938 w 6835750"/>
                <a:gd name="connsiteY1119" fmla="*/ 2177172 h 5687134"/>
                <a:gd name="connsiteX1120" fmla="*/ 6434113 w 6835750"/>
                <a:gd name="connsiteY1120" fmla="*/ 2183522 h 5687134"/>
                <a:gd name="connsiteX1121" fmla="*/ 6437288 w 6835750"/>
                <a:gd name="connsiteY1121" fmla="*/ 2189873 h 5687134"/>
                <a:gd name="connsiteX1122" fmla="*/ 6440463 w 6835750"/>
                <a:gd name="connsiteY1122" fmla="*/ 2196223 h 5687134"/>
                <a:gd name="connsiteX1123" fmla="*/ 6443638 w 6835750"/>
                <a:gd name="connsiteY1123" fmla="*/ 2202574 h 5687134"/>
                <a:gd name="connsiteX1124" fmla="*/ 6443638 w 6835750"/>
                <a:gd name="connsiteY1124" fmla="*/ 2208922 h 5687134"/>
                <a:gd name="connsiteX1125" fmla="*/ 6446813 w 6835750"/>
                <a:gd name="connsiteY1125" fmla="*/ 2218447 h 5687134"/>
                <a:gd name="connsiteX1126" fmla="*/ 6443638 w 6835750"/>
                <a:gd name="connsiteY1126" fmla="*/ 2231148 h 5687134"/>
                <a:gd name="connsiteX1127" fmla="*/ 6443638 w 6835750"/>
                <a:gd name="connsiteY1127" fmla="*/ 2234323 h 5687134"/>
                <a:gd name="connsiteX1128" fmla="*/ 6440463 w 6835750"/>
                <a:gd name="connsiteY1128" fmla="*/ 2243847 h 5687134"/>
                <a:gd name="connsiteX1129" fmla="*/ 6440463 w 6835750"/>
                <a:gd name="connsiteY1129" fmla="*/ 2247023 h 5687134"/>
                <a:gd name="connsiteX1130" fmla="*/ 6434113 w 6835750"/>
                <a:gd name="connsiteY1130" fmla="*/ 2256548 h 5687134"/>
                <a:gd name="connsiteX1131" fmla="*/ 6434113 w 6835750"/>
                <a:gd name="connsiteY1131" fmla="*/ 2259723 h 5687134"/>
                <a:gd name="connsiteX1132" fmla="*/ 6427763 w 6835750"/>
                <a:gd name="connsiteY1132" fmla="*/ 2266073 h 5687134"/>
                <a:gd name="connsiteX1133" fmla="*/ 6424588 w 6835750"/>
                <a:gd name="connsiteY1133" fmla="*/ 2269249 h 5687134"/>
                <a:gd name="connsiteX1134" fmla="*/ 6418238 w 6835750"/>
                <a:gd name="connsiteY1134" fmla="*/ 2272423 h 5687134"/>
                <a:gd name="connsiteX1135" fmla="*/ 6415063 w 6835750"/>
                <a:gd name="connsiteY1135" fmla="*/ 2275598 h 5687134"/>
                <a:gd name="connsiteX1136" fmla="*/ 6408713 w 6835750"/>
                <a:gd name="connsiteY1136" fmla="*/ 2278776 h 5687134"/>
                <a:gd name="connsiteX1137" fmla="*/ 6402363 w 6835750"/>
                <a:gd name="connsiteY1137" fmla="*/ 2281949 h 5687134"/>
                <a:gd name="connsiteX1138" fmla="*/ 6396013 w 6835750"/>
                <a:gd name="connsiteY1138" fmla="*/ 2285124 h 5687134"/>
                <a:gd name="connsiteX1139" fmla="*/ 6392838 w 6835750"/>
                <a:gd name="connsiteY1139" fmla="*/ 2285124 h 5687134"/>
                <a:gd name="connsiteX1140" fmla="*/ 6389663 w 6835750"/>
                <a:gd name="connsiteY1140" fmla="*/ 2285124 h 5687134"/>
                <a:gd name="connsiteX1141" fmla="*/ 6383313 w 6835750"/>
                <a:gd name="connsiteY1141" fmla="*/ 2285124 h 5687134"/>
                <a:gd name="connsiteX1142" fmla="*/ 6380138 w 6835750"/>
                <a:gd name="connsiteY1142" fmla="*/ 2285124 h 5687134"/>
                <a:gd name="connsiteX1143" fmla="*/ 6376963 w 6835750"/>
                <a:gd name="connsiteY1143" fmla="*/ 2285124 h 5687134"/>
                <a:gd name="connsiteX1144" fmla="*/ 6370613 w 6835750"/>
                <a:gd name="connsiteY1144" fmla="*/ 2285124 h 5687134"/>
                <a:gd name="connsiteX1145" fmla="*/ 6364263 w 6835750"/>
                <a:gd name="connsiteY1145" fmla="*/ 2285124 h 5687134"/>
                <a:gd name="connsiteX1146" fmla="*/ 6357913 w 6835750"/>
                <a:gd name="connsiteY1146" fmla="*/ 2281949 h 5687134"/>
                <a:gd name="connsiteX1147" fmla="*/ 6351563 w 6835750"/>
                <a:gd name="connsiteY1147" fmla="*/ 2281949 h 5687134"/>
                <a:gd name="connsiteX1148" fmla="*/ 6345213 w 6835750"/>
                <a:gd name="connsiteY1148" fmla="*/ 2275598 h 5687134"/>
                <a:gd name="connsiteX1149" fmla="*/ 6342038 w 6835750"/>
                <a:gd name="connsiteY1149" fmla="*/ 2275598 h 5687134"/>
                <a:gd name="connsiteX1150" fmla="*/ 6335688 w 6835750"/>
                <a:gd name="connsiteY1150" fmla="*/ 2269249 h 5687134"/>
                <a:gd name="connsiteX1151" fmla="*/ 6332513 w 6835750"/>
                <a:gd name="connsiteY1151" fmla="*/ 2266073 h 5687134"/>
                <a:gd name="connsiteX1152" fmla="*/ 6326163 w 6835750"/>
                <a:gd name="connsiteY1152" fmla="*/ 2259723 h 5687134"/>
                <a:gd name="connsiteX1153" fmla="*/ 6322988 w 6835750"/>
                <a:gd name="connsiteY1153" fmla="*/ 2256548 h 5687134"/>
                <a:gd name="connsiteX1154" fmla="*/ 6319813 w 6835750"/>
                <a:gd name="connsiteY1154" fmla="*/ 2250198 h 5687134"/>
                <a:gd name="connsiteX1155" fmla="*/ 6316638 w 6835750"/>
                <a:gd name="connsiteY1155" fmla="*/ 2243847 h 5687134"/>
                <a:gd name="connsiteX1156" fmla="*/ 6316638 w 6835750"/>
                <a:gd name="connsiteY1156" fmla="*/ 2237498 h 5687134"/>
                <a:gd name="connsiteX1157" fmla="*/ 6313463 w 6835750"/>
                <a:gd name="connsiteY1157" fmla="*/ 2231148 h 5687134"/>
                <a:gd name="connsiteX1158" fmla="*/ 6313463 w 6835750"/>
                <a:gd name="connsiteY1158" fmla="*/ 2224797 h 5687134"/>
                <a:gd name="connsiteX1159" fmla="*/ 6313463 w 6835750"/>
                <a:gd name="connsiteY1159" fmla="*/ 2221622 h 5687134"/>
                <a:gd name="connsiteX1160" fmla="*/ 6313463 w 6835750"/>
                <a:gd name="connsiteY1160" fmla="*/ 2218447 h 5687134"/>
                <a:gd name="connsiteX1161" fmla="*/ 6313463 w 6835750"/>
                <a:gd name="connsiteY1161" fmla="*/ 2212098 h 5687134"/>
                <a:gd name="connsiteX1162" fmla="*/ 6313463 w 6835750"/>
                <a:gd name="connsiteY1162" fmla="*/ 2205750 h 5687134"/>
                <a:gd name="connsiteX1163" fmla="*/ 6316638 w 6835750"/>
                <a:gd name="connsiteY1163" fmla="*/ 2199399 h 5687134"/>
                <a:gd name="connsiteX1164" fmla="*/ 6316638 w 6835750"/>
                <a:gd name="connsiteY1164" fmla="*/ 2193049 h 5687134"/>
                <a:gd name="connsiteX1165" fmla="*/ 6322988 w 6835750"/>
                <a:gd name="connsiteY1165" fmla="*/ 2186698 h 5687134"/>
                <a:gd name="connsiteX1166" fmla="*/ 6322988 w 6835750"/>
                <a:gd name="connsiteY1166" fmla="*/ 2183522 h 5687134"/>
                <a:gd name="connsiteX1167" fmla="*/ 6329338 w 6835750"/>
                <a:gd name="connsiteY1167" fmla="*/ 2173998 h 5687134"/>
                <a:gd name="connsiteX1168" fmla="*/ 6332513 w 6835750"/>
                <a:gd name="connsiteY1168" fmla="*/ 2173998 h 5687134"/>
                <a:gd name="connsiteX1169" fmla="*/ 6338863 w 6835750"/>
                <a:gd name="connsiteY1169" fmla="*/ 2167648 h 5687134"/>
                <a:gd name="connsiteX1170" fmla="*/ 6342038 w 6835750"/>
                <a:gd name="connsiteY1170" fmla="*/ 2164473 h 5687134"/>
                <a:gd name="connsiteX1171" fmla="*/ 6351563 w 6835750"/>
                <a:gd name="connsiteY1171" fmla="*/ 2161298 h 5687134"/>
                <a:gd name="connsiteX1172" fmla="*/ 6354738 w 6835750"/>
                <a:gd name="connsiteY1172" fmla="*/ 2158123 h 5687134"/>
                <a:gd name="connsiteX1173" fmla="*/ 6361088 w 6835750"/>
                <a:gd name="connsiteY1173" fmla="*/ 2154948 h 5687134"/>
                <a:gd name="connsiteX1174" fmla="*/ 6367438 w 6835750"/>
                <a:gd name="connsiteY1174" fmla="*/ 2154948 h 5687134"/>
                <a:gd name="connsiteX1175" fmla="*/ 6370613 w 6835750"/>
                <a:gd name="connsiteY1175" fmla="*/ 2154948 h 5687134"/>
                <a:gd name="connsiteX1176" fmla="*/ 6373788 w 6835750"/>
                <a:gd name="connsiteY1176" fmla="*/ 2154948 h 5687134"/>
                <a:gd name="connsiteX1177" fmla="*/ 6376963 w 6835750"/>
                <a:gd name="connsiteY1177" fmla="*/ 2151773 h 5687134"/>
                <a:gd name="connsiteX1178" fmla="*/ 824671 w 6835750"/>
                <a:gd name="connsiteY1178" fmla="*/ 2129548 h 5687134"/>
                <a:gd name="connsiteX1179" fmla="*/ 908011 w 6835750"/>
                <a:gd name="connsiteY1179" fmla="*/ 2205750 h 5687134"/>
                <a:gd name="connsiteX1180" fmla="*/ 831083 w 6835750"/>
                <a:gd name="connsiteY1180" fmla="*/ 2288298 h 5687134"/>
                <a:gd name="connsiteX1181" fmla="*/ 744531 w 6835750"/>
                <a:gd name="connsiteY1181" fmla="*/ 2212098 h 5687134"/>
                <a:gd name="connsiteX1182" fmla="*/ 824671 w 6835750"/>
                <a:gd name="connsiteY1182" fmla="*/ 2129548 h 5687134"/>
                <a:gd name="connsiteX1183" fmla="*/ 6183833 w 6835750"/>
                <a:gd name="connsiteY1183" fmla="*/ 2100625 h 5687134"/>
                <a:gd name="connsiteX1184" fmla="*/ 6246788 w 6835750"/>
                <a:gd name="connsiteY1184" fmla="*/ 2164472 h 5687134"/>
                <a:gd name="connsiteX1185" fmla="*/ 6183288 w 6835750"/>
                <a:gd name="connsiteY1185" fmla="*/ 2256548 h 5687134"/>
                <a:gd name="connsiteX1186" fmla="*/ 6088038 w 6835750"/>
                <a:gd name="connsiteY1186" fmla="*/ 2193047 h 5687134"/>
                <a:gd name="connsiteX1187" fmla="*/ 6151538 w 6835750"/>
                <a:gd name="connsiteY1187" fmla="*/ 2100973 h 5687134"/>
                <a:gd name="connsiteX1188" fmla="*/ 6183833 w 6835750"/>
                <a:gd name="connsiteY1188" fmla="*/ 2100625 h 5687134"/>
                <a:gd name="connsiteX1189" fmla="*/ 388917 w 6835750"/>
                <a:gd name="connsiteY1189" fmla="*/ 2091447 h 5687134"/>
                <a:gd name="connsiteX1190" fmla="*/ 461942 w 6835750"/>
                <a:gd name="connsiteY1190" fmla="*/ 2151772 h 5687134"/>
                <a:gd name="connsiteX1191" fmla="*/ 401617 w 6835750"/>
                <a:gd name="connsiteY1191" fmla="*/ 2224797 h 5687134"/>
                <a:gd name="connsiteX1192" fmla="*/ 328593 w 6835750"/>
                <a:gd name="connsiteY1192" fmla="*/ 2164472 h 5687134"/>
                <a:gd name="connsiteX1193" fmla="*/ 388917 w 6835750"/>
                <a:gd name="connsiteY1193" fmla="*/ 2091447 h 5687134"/>
                <a:gd name="connsiteX1194" fmla="*/ 604823 w 6835750"/>
                <a:gd name="connsiteY1194" fmla="*/ 2069223 h 5687134"/>
                <a:gd name="connsiteX1195" fmla="*/ 696899 w 6835750"/>
                <a:gd name="connsiteY1195" fmla="*/ 2142248 h 5687134"/>
                <a:gd name="connsiteX1196" fmla="*/ 627048 w 6835750"/>
                <a:gd name="connsiteY1196" fmla="*/ 2231147 h 5687134"/>
                <a:gd name="connsiteX1197" fmla="*/ 534973 w 6835750"/>
                <a:gd name="connsiteY1197" fmla="*/ 2161298 h 5687134"/>
                <a:gd name="connsiteX1198" fmla="*/ 604823 w 6835750"/>
                <a:gd name="connsiteY1198" fmla="*/ 2069223 h 5687134"/>
                <a:gd name="connsiteX1199" fmla="*/ 6788125 w 6835750"/>
                <a:gd name="connsiteY1199" fmla="*/ 2062873 h 5687134"/>
                <a:gd name="connsiteX1200" fmla="*/ 6835750 w 6835750"/>
                <a:gd name="connsiteY1200" fmla="*/ 2110498 h 5687134"/>
                <a:gd name="connsiteX1201" fmla="*/ 6791300 w 6835750"/>
                <a:gd name="connsiteY1201" fmla="*/ 2158123 h 5687134"/>
                <a:gd name="connsiteX1202" fmla="*/ 6743675 w 6835750"/>
                <a:gd name="connsiteY1202" fmla="*/ 2110498 h 5687134"/>
                <a:gd name="connsiteX1203" fmla="*/ 6788125 w 6835750"/>
                <a:gd name="connsiteY1203" fmla="*/ 2062873 h 5687134"/>
                <a:gd name="connsiteX1204" fmla="*/ 203196 w 6835750"/>
                <a:gd name="connsiteY1204" fmla="*/ 2034298 h 5687134"/>
                <a:gd name="connsiteX1205" fmla="*/ 260346 w 6835750"/>
                <a:gd name="connsiteY1205" fmla="*/ 2085097 h 5687134"/>
                <a:gd name="connsiteX1206" fmla="*/ 209546 w 6835750"/>
                <a:gd name="connsiteY1206" fmla="*/ 2139072 h 5687134"/>
                <a:gd name="connsiteX1207" fmla="*/ 155571 w 6835750"/>
                <a:gd name="connsiteY1207" fmla="*/ 2091449 h 5687134"/>
                <a:gd name="connsiteX1208" fmla="*/ 203196 w 6835750"/>
                <a:gd name="connsiteY1208" fmla="*/ 2034298 h 5687134"/>
                <a:gd name="connsiteX1209" fmla="*/ 6603068 w 6835750"/>
                <a:gd name="connsiteY1209" fmla="*/ 2031122 h 5687134"/>
                <a:gd name="connsiteX1210" fmla="*/ 6664255 w 6835750"/>
                <a:gd name="connsiteY1210" fmla="*/ 2075572 h 5687134"/>
                <a:gd name="connsiteX1211" fmla="*/ 6619170 w 6835750"/>
                <a:gd name="connsiteY1211" fmla="*/ 2135897 h 5687134"/>
                <a:gd name="connsiteX1212" fmla="*/ 6557983 w 6835750"/>
                <a:gd name="connsiteY1212" fmla="*/ 2091447 h 5687134"/>
                <a:gd name="connsiteX1213" fmla="*/ 6603068 w 6835750"/>
                <a:gd name="connsiteY1213" fmla="*/ 2031122 h 5687134"/>
                <a:gd name="connsiteX1214" fmla="*/ 63500 w 6835750"/>
                <a:gd name="connsiteY1214" fmla="*/ 1970797 h 5687134"/>
                <a:gd name="connsiteX1215" fmla="*/ 104774 w 6835750"/>
                <a:gd name="connsiteY1215" fmla="*/ 2021598 h 5687134"/>
                <a:gd name="connsiteX1216" fmla="*/ 53975 w 6835750"/>
                <a:gd name="connsiteY1216" fmla="*/ 2062873 h 5687134"/>
                <a:gd name="connsiteX1217" fmla="*/ 12700 w 6835750"/>
                <a:gd name="connsiteY1217" fmla="*/ 2012073 h 5687134"/>
                <a:gd name="connsiteX1218" fmla="*/ 63500 w 6835750"/>
                <a:gd name="connsiteY1218" fmla="*/ 1970797 h 5687134"/>
                <a:gd name="connsiteX1219" fmla="*/ 5922014 w 6835750"/>
                <a:gd name="connsiteY1219" fmla="*/ 1948572 h 5687134"/>
                <a:gd name="connsiteX1220" fmla="*/ 6014926 w 6835750"/>
                <a:gd name="connsiteY1220" fmla="*/ 2012073 h 5687134"/>
                <a:gd name="connsiteX1221" fmla="*/ 5950849 w 6835750"/>
                <a:gd name="connsiteY1221" fmla="*/ 2107324 h 5687134"/>
                <a:gd name="connsiteX1222" fmla="*/ 5854732 w 6835750"/>
                <a:gd name="connsiteY1222" fmla="*/ 2040648 h 5687134"/>
                <a:gd name="connsiteX1223" fmla="*/ 5922014 w 6835750"/>
                <a:gd name="connsiteY1223" fmla="*/ 1948572 h 5687134"/>
                <a:gd name="connsiteX1224" fmla="*/ 846971 w 6835750"/>
                <a:gd name="connsiteY1224" fmla="*/ 1916837 h 5687134"/>
                <a:gd name="connsiteX1225" fmla="*/ 923887 w 6835750"/>
                <a:gd name="connsiteY1225" fmla="*/ 2002548 h 5687134"/>
                <a:gd name="connsiteX1226" fmla="*/ 837358 w 6835750"/>
                <a:gd name="connsiteY1226" fmla="*/ 2078749 h 5687134"/>
                <a:gd name="connsiteX1227" fmla="*/ 760436 w 6835750"/>
                <a:gd name="connsiteY1227" fmla="*/ 1993023 h 5687134"/>
                <a:gd name="connsiteX1228" fmla="*/ 846971 w 6835750"/>
                <a:gd name="connsiteY1228" fmla="*/ 1916837 h 5687134"/>
                <a:gd name="connsiteX1229" fmla="*/ 6152629 w 6835750"/>
                <a:gd name="connsiteY1229" fmla="*/ 1891926 h 5687134"/>
                <a:gd name="connsiteX1230" fmla="*/ 6221388 w 6835750"/>
                <a:gd name="connsiteY1230" fmla="*/ 1951748 h 5687134"/>
                <a:gd name="connsiteX1231" fmla="*/ 6164238 w 6835750"/>
                <a:gd name="connsiteY1231" fmla="*/ 2050172 h 5687134"/>
                <a:gd name="connsiteX1232" fmla="*/ 6065813 w 6835750"/>
                <a:gd name="connsiteY1232" fmla="*/ 1996198 h 5687134"/>
                <a:gd name="connsiteX1233" fmla="*/ 6119788 w 6835750"/>
                <a:gd name="connsiteY1233" fmla="*/ 1894604 h 5687134"/>
                <a:gd name="connsiteX1234" fmla="*/ 6152629 w 6835750"/>
                <a:gd name="connsiteY1234" fmla="*/ 1891926 h 5687134"/>
                <a:gd name="connsiteX1235" fmla="*/ 414317 w 6835750"/>
                <a:gd name="connsiteY1235" fmla="*/ 1859676 h 5687134"/>
                <a:gd name="connsiteX1236" fmla="*/ 480992 w 6835750"/>
                <a:gd name="connsiteY1236" fmla="*/ 1926351 h 5687134"/>
                <a:gd name="connsiteX1237" fmla="*/ 414317 w 6835750"/>
                <a:gd name="connsiteY1237" fmla="*/ 1993022 h 5687134"/>
                <a:gd name="connsiteX1238" fmla="*/ 347642 w 6835750"/>
                <a:gd name="connsiteY1238" fmla="*/ 1926351 h 5687134"/>
                <a:gd name="connsiteX1239" fmla="*/ 414317 w 6835750"/>
                <a:gd name="connsiteY1239" fmla="*/ 1859676 h 5687134"/>
                <a:gd name="connsiteX1240" fmla="*/ 6365156 w 6835750"/>
                <a:gd name="connsiteY1240" fmla="*/ 1854515 h 5687134"/>
                <a:gd name="connsiteX1241" fmla="*/ 6421413 w 6835750"/>
                <a:gd name="connsiteY1241" fmla="*/ 1900950 h 5687134"/>
                <a:gd name="connsiteX1242" fmla="*/ 6373788 w 6835750"/>
                <a:gd name="connsiteY1242" fmla="*/ 1983497 h 5687134"/>
                <a:gd name="connsiteX1243" fmla="*/ 6291238 w 6835750"/>
                <a:gd name="connsiteY1243" fmla="*/ 1935875 h 5687134"/>
                <a:gd name="connsiteX1244" fmla="*/ 6338863 w 6835750"/>
                <a:gd name="connsiteY1244" fmla="*/ 1856500 h 5687134"/>
                <a:gd name="connsiteX1245" fmla="*/ 6365156 w 6835750"/>
                <a:gd name="connsiteY1245" fmla="*/ 1854515 h 5687134"/>
                <a:gd name="connsiteX1246" fmla="*/ 633400 w 6835750"/>
                <a:gd name="connsiteY1246" fmla="*/ 1840631 h 5687134"/>
                <a:gd name="connsiteX1247" fmla="*/ 715950 w 6835750"/>
                <a:gd name="connsiteY1247" fmla="*/ 1920006 h 5687134"/>
                <a:gd name="connsiteX1248" fmla="*/ 639750 w 6835750"/>
                <a:gd name="connsiteY1248" fmla="*/ 2002548 h 5687134"/>
                <a:gd name="connsiteX1249" fmla="*/ 554023 w 6835750"/>
                <a:gd name="connsiteY1249" fmla="*/ 1926356 h 5687134"/>
                <a:gd name="connsiteX1250" fmla="*/ 633400 w 6835750"/>
                <a:gd name="connsiteY1250" fmla="*/ 1840631 h 5687134"/>
                <a:gd name="connsiteX1251" fmla="*/ 6762725 w 6835750"/>
                <a:gd name="connsiteY1251" fmla="*/ 1783492 h 5687134"/>
                <a:gd name="connsiteX1252" fmla="*/ 6813525 w 6835750"/>
                <a:gd name="connsiteY1252" fmla="*/ 1824767 h 5687134"/>
                <a:gd name="connsiteX1253" fmla="*/ 6772250 w 6835750"/>
                <a:gd name="connsiteY1253" fmla="*/ 1875568 h 5687134"/>
                <a:gd name="connsiteX1254" fmla="*/ 6721450 w 6835750"/>
                <a:gd name="connsiteY1254" fmla="*/ 1834292 h 5687134"/>
                <a:gd name="connsiteX1255" fmla="*/ 6762725 w 6835750"/>
                <a:gd name="connsiteY1255" fmla="*/ 1783492 h 5687134"/>
                <a:gd name="connsiteX1256" fmla="*/ 6595807 w 6835750"/>
                <a:gd name="connsiteY1256" fmla="*/ 1770475 h 5687134"/>
                <a:gd name="connsiteX1257" fmla="*/ 6638813 w 6835750"/>
                <a:gd name="connsiteY1257" fmla="*/ 1808872 h 5687134"/>
                <a:gd name="connsiteX1258" fmla="*/ 6600183 w 6835750"/>
                <a:gd name="connsiteY1258" fmla="*/ 1872372 h 5687134"/>
                <a:gd name="connsiteX1259" fmla="*/ 6535801 w 6835750"/>
                <a:gd name="connsiteY1259" fmla="*/ 1834272 h 5687134"/>
                <a:gd name="connsiteX1260" fmla="*/ 6574430 w 6835750"/>
                <a:gd name="connsiteY1260" fmla="*/ 1770772 h 5687134"/>
                <a:gd name="connsiteX1261" fmla="*/ 6595807 w 6835750"/>
                <a:gd name="connsiteY1261" fmla="*/ 1770475 h 5687134"/>
                <a:gd name="connsiteX1262" fmla="*/ 238915 w 6835750"/>
                <a:gd name="connsiteY1262" fmla="*/ 1735864 h 5687134"/>
                <a:gd name="connsiteX1263" fmla="*/ 290462 w 6835750"/>
                <a:gd name="connsiteY1263" fmla="*/ 1789840 h 5687134"/>
                <a:gd name="connsiteX1264" fmla="*/ 235693 w 6835750"/>
                <a:gd name="connsiteY1264" fmla="*/ 1840641 h 5687134"/>
                <a:gd name="connsiteX1265" fmla="*/ 184146 w 6835750"/>
                <a:gd name="connsiteY1265" fmla="*/ 1783490 h 5687134"/>
                <a:gd name="connsiteX1266" fmla="*/ 238915 w 6835750"/>
                <a:gd name="connsiteY1266" fmla="*/ 1735864 h 5687134"/>
                <a:gd name="connsiteX1267" fmla="*/ 5903342 w 6835750"/>
                <a:gd name="connsiteY1267" fmla="*/ 1710954 h 5687134"/>
                <a:gd name="connsiteX1268" fmla="*/ 5968975 w 6835750"/>
                <a:gd name="connsiteY1268" fmla="*/ 1770784 h 5687134"/>
                <a:gd name="connsiteX1269" fmla="*/ 5911825 w 6835750"/>
                <a:gd name="connsiteY1269" fmla="*/ 1869209 h 5687134"/>
                <a:gd name="connsiteX1270" fmla="*/ 5813400 w 6835750"/>
                <a:gd name="connsiteY1270" fmla="*/ 1812059 h 5687134"/>
                <a:gd name="connsiteX1271" fmla="*/ 5870550 w 6835750"/>
                <a:gd name="connsiteY1271" fmla="*/ 1713633 h 5687134"/>
                <a:gd name="connsiteX1272" fmla="*/ 5903342 w 6835750"/>
                <a:gd name="connsiteY1272" fmla="*/ 1710954 h 5687134"/>
                <a:gd name="connsiteX1273" fmla="*/ 885124 w 6835750"/>
                <a:gd name="connsiteY1273" fmla="*/ 1707285 h 5687134"/>
                <a:gd name="connsiteX1274" fmla="*/ 955610 w 6835750"/>
                <a:gd name="connsiteY1274" fmla="*/ 1799361 h 5687134"/>
                <a:gd name="connsiteX1275" fmla="*/ 862699 w 6835750"/>
                <a:gd name="connsiteY1275" fmla="*/ 1866036 h 5687134"/>
                <a:gd name="connsiteX1276" fmla="*/ 792215 w 6835750"/>
                <a:gd name="connsiteY1276" fmla="*/ 1777135 h 5687134"/>
                <a:gd name="connsiteX1277" fmla="*/ 885124 w 6835750"/>
                <a:gd name="connsiteY1277" fmla="*/ 1707285 h 5687134"/>
                <a:gd name="connsiteX1278" fmla="*/ 6110064 w 6835750"/>
                <a:gd name="connsiteY1278" fmla="*/ 1666797 h 5687134"/>
                <a:gd name="connsiteX1279" fmla="*/ 6183288 w 6835750"/>
                <a:gd name="connsiteY1279" fmla="*/ 1716804 h 5687134"/>
                <a:gd name="connsiteX1280" fmla="*/ 6135663 w 6835750"/>
                <a:gd name="connsiteY1280" fmla="*/ 1821579 h 5687134"/>
                <a:gd name="connsiteX1281" fmla="*/ 6030888 w 6835750"/>
                <a:gd name="connsiteY1281" fmla="*/ 1773954 h 5687134"/>
                <a:gd name="connsiteX1282" fmla="*/ 6078513 w 6835750"/>
                <a:gd name="connsiteY1282" fmla="*/ 1672354 h 5687134"/>
                <a:gd name="connsiteX1283" fmla="*/ 6110064 w 6835750"/>
                <a:gd name="connsiteY1283" fmla="*/ 1666797 h 5687134"/>
                <a:gd name="connsiteX1284" fmla="*/ 86072 w 6835750"/>
                <a:gd name="connsiteY1284" fmla="*/ 1649397 h 5687134"/>
                <a:gd name="connsiteX1285" fmla="*/ 104774 w 6835750"/>
                <a:gd name="connsiteY1285" fmla="*/ 1650141 h 5687134"/>
                <a:gd name="connsiteX1286" fmla="*/ 142874 w 6835750"/>
                <a:gd name="connsiteY1286" fmla="*/ 1704117 h 5687134"/>
                <a:gd name="connsiteX1287" fmla="*/ 88899 w 6835750"/>
                <a:gd name="connsiteY1287" fmla="*/ 1742217 h 5687134"/>
                <a:gd name="connsiteX1288" fmla="*/ 50800 w 6835750"/>
                <a:gd name="connsiteY1288" fmla="*/ 1688242 h 5687134"/>
                <a:gd name="connsiteX1289" fmla="*/ 86072 w 6835750"/>
                <a:gd name="connsiteY1289" fmla="*/ 1649397 h 5687134"/>
                <a:gd name="connsiteX1290" fmla="*/ 455592 w 6835750"/>
                <a:gd name="connsiteY1290" fmla="*/ 1631076 h 5687134"/>
                <a:gd name="connsiteX1291" fmla="*/ 515917 w 6835750"/>
                <a:gd name="connsiteY1291" fmla="*/ 1700926 h 5687134"/>
                <a:gd name="connsiteX1292" fmla="*/ 446067 w 6835750"/>
                <a:gd name="connsiteY1292" fmla="*/ 1764426 h 5687134"/>
                <a:gd name="connsiteX1293" fmla="*/ 382567 w 6835750"/>
                <a:gd name="connsiteY1293" fmla="*/ 1691401 h 5687134"/>
                <a:gd name="connsiteX1294" fmla="*/ 455592 w 6835750"/>
                <a:gd name="connsiteY1294" fmla="*/ 1631076 h 5687134"/>
                <a:gd name="connsiteX1295" fmla="*/ 677850 w 6835750"/>
                <a:gd name="connsiteY1295" fmla="*/ 1615205 h 5687134"/>
                <a:gd name="connsiteX1296" fmla="*/ 757225 w 6835750"/>
                <a:gd name="connsiteY1296" fmla="*/ 1700930 h 5687134"/>
                <a:gd name="connsiteX1297" fmla="*/ 671500 w 6835750"/>
                <a:gd name="connsiteY1297" fmla="*/ 1777131 h 5687134"/>
                <a:gd name="connsiteX1298" fmla="*/ 595298 w 6835750"/>
                <a:gd name="connsiteY1298" fmla="*/ 1691405 h 5687134"/>
                <a:gd name="connsiteX1299" fmla="*/ 677850 w 6835750"/>
                <a:gd name="connsiteY1299" fmla="*/ 1615205 h 5687134"/>
                <a:gd name="connsiteX1300" fmla="*/ 6315745 w 6835750"/>
                <a:gd name="connsiteY1300" fmla="*/ 1579630 h 5687134"/>
                <a:gd name="connsiteX1301" fmla="*/ 6373788 w 6835750"/>
                <a:gd name="connsiteY1301" fmla="*/ 1624724 h 5687134"/>
                <a:gd name="connsiteX1302" fmla="*/ 6335688 w 6835750"/>
                <a:gd name="connsiteY1302" fmla="*/ 1710449 h 5687134"/>
                <a:gd name="connsiteX1303" fmla="*/ 6249963 w 6835750"/>
                <a:gd name="connsiteY1303" fmla="*/ 1669174 h 5687134"/>
                <a:gd name="connsiteX1304" fmla="*/ 6291238 w 6835750"/>
                <a:gd name="connsiteY1304" fmla="*/ 1583449 h 5687134"/>
                <a:gd name="connsiteX1305" fmla="*/ 6315745 w 6835750"/>
                <a:gd name="connsiteY1305" fmla="*/ 1579630 h 5687134"/>
                <a:gd name="connsiteX1306" fmla="*/ 6548165 w 6835750"/>
                <a:gd name="connsiteY1306" fmla="*/ 1509521 h 5687134"/>
                <a:gd name="connsiteX1307" fmla="*/ 6594322 w 6835750"/>
                <a:gd name="connsiteY1307" fmla="*/ 1547519 h 5687134"/>
                <a:gd name="connsiteX1308" fmla="*/ 6558925 w 6835750"/>
                <a:gd name="connsiteY1308" fmla="*/ 1615072 h 5687134"/>
                <a:gd name="connsiteX1309" fmla="*/ 6491349 w 6835750"/>
                <a:gd name="connsiteY1309" fmla="*/ 1579687 h 5687134"/>
                <a:gd name="connsiteX1310" fmla="*/ 6526746 w 6835750"/>
                <a:gd name="connsiteY1310" fmla="*/ 1512135 h 5687134"/>
                <a:gd name="connsiteX1311" fmla="*/ 6548165 w 6835750"/>
                <a:gd name="connsiteY1311" fmla="*/ 1509521 h 5687134"/>
                <a:gd name="connsiteX1312" fmla="*/ 6711925 w 6835750"/>
                <a:gd name="connsiteY1312" fmla="*/ 1502551 h 5687134"/>
                <a:gd name="connsiteX1313" fmla="*/ 6769075 w 6835750"/>
                <a:gd name="connsiteY1313" fmla="*/ 1541247 h 5687134"/>
                <a:gd name="connsiteX1314" fmla="*/ 6730975 w 6835750"/>
                <a:gd name="connsiteY1314" fmla="*/ 1596066 h 5687134"/>
                <a:gd name="connsiteX1315" fmla="*/ 6673825 w 6835750"/>
                <a:gd name="connsiteY1315" fmla="*/ 1557371 h 5687134"/>
                <a:gd name="connsiteX1316" fmla="*/ 6711925 w 6835750"/>
                <a:gd name="connsiteY1316" fmla="*/ 1502551 h 5687134"/>
                <a:gd name="connsiteX1317" fmla="*/ 909258 w 6835750"/>
                <a:gd name="connsiteY1317" fmla="*/ 1499056 h 5687134"/>
                <a:gd name="connsiteX1318" fmla="*/ 942345 w 6835750"/>
                <a:gd name="connsiteY1318" fmla="*/ 1499407 h 5687134"/>
                <a:gd name="connsiteX1319" fmla="*/ 1003208 w 6835750"/>
                <a:gd name="connsiteY1319" fmla="*/ 1598710 h 5687134"/>
                <a:gd name="connsiteX1320" fmla="*/ 907107 w 6835750"/>
                <a:gd name="connsiteY1320" fmla="*/ 1659574 h 5687134"/>
                <a:gd name="connsiteX1321" fmla="*/ 843043 w 6835750"/>
                <a:gd name="connsiteY1321" fmla="*/ 1563474 h 5687134"/>
                <a:gd name="connsiteX1322" fmla="*/ 909258 w 6835750"/>
                <a:gd name="connsiteY1322" fmla="*/ 1499056 h 5687134"/>
                <a:gd name="connsiteX1323" fmla="*/ 293003 w 6835750"/>
                <a:gd name="connsiteY1323" fmla="*/ 1477192 h 5687134"/>
                <a:gd name="connsiteX1324" fmla="*/ 338088 w 6835750"/>
                <a:gd name="connsiteY1324" fmla="*/ 1535157 h 5687134"/>
                <a:gd name="connsiteX1325" fmla="*/ 280121 w 6835750"/>
                <a:gd name="connsiteY1325" fmla="*/ 1580243 h 5687134"/>
                <a:gd name="connsiteX1326" fmla="*/ 231816 w 6835750"/>
                <a:gd name="connsiteY1326" fmla="*/ 1522276 h 5687134"/>
                <a:gd name="connsiteX1327" fmla="*/ 293003 w 6835750"/>
                <a:gd name="connsiteY1327" fmla="*/ 1477192 h 5687134"/>
                <a:gd name="connsiteX1328" fmla="*/ 5846291 w 6835750"/>
                <a:gd name="connsiteY1328" fmla="*/ 1477130 h 5687134"/>
                <a:gd name="connsiteX1329" fmla="*/ 5918175 w 6835750"/>
                <a:gd name="connsiteY1329" fmla="*/ 1531627 h 5687134"/>
                <a:gd name="connsiteX1330" fmla="*/ 5870550 w 6835750"/>
                <a:gd name="connsiteY1330" fmla="*/ 1634119 h 5687134"/>
                <a:gd name="connsiteX1331" fmla="*/ 5765775 w 6835750"/>
                <a:gd name="connsiteY1331" fmla="*/ 1586076 h 5687134"/>
                <a:gd name="connsiteX1332" fmla="*/ 5813400 w 6835750"/>
                <a:gd name="connsiteY1332" fmla="*/ 1480383 h 5687134"/>
                <a:gd name="connsiteX1333" fmla="*/ 5846291 w 6835750"/>
                <a:gd name="connsiteY1333" fmla="*/ 1477130 h 5687134"/>
                <a:gd name="connsiteX1334" fmla="*/ 6048966 w 6835750"/>
                <a:gd name="connsiteY1334" fmla="*/ 1441175 h 5687134"/>
                <a:gd name="connsiteX1335" fmla="*/ 6125973 w 6835750"/>
                <a:gd name="connsiteY1335" fmla="*/ 1487108 h 5687134"/>
                <a:gd name="connsiteX1336" fmla="*/ 6087545 w 6835750"/>
                <a:gd name="connsiteY1336" fmla="*/ 1595989 h 5687134"/>
                <a:gd name="connsiteX1337" fmla="*/ 5978664 w 6835750"/>
                <a:gd name="connsiteY1337" fmla="*/ 1557561 h 5687134"/>
                <a:gd name="connsiteX1338" fmla="*/ 6017093 w 6835750"/>
                <a:gd name="connsiteY1338" fmla="*/ 1448681 h 5687134"/>
                <a:gd name="connsiteX1339" fmla="*/ 6048966 w 6835750"/>
                <a:gd name="connsiteY1339" fmla="*/ 1441175 h 5687134"/>
                <a:gd name="connsiteX1340" fmla="*/ 512742 w 6835750"/>
                <a:gd name="connsiteY1340" fmla="*/ 1400887 h 5687134"/>
                <a:gd name="connsiteX1341" fmla="*/ 569892 w 6835750"/>
                <a:gd name="connsiteY1341" fmla="*/ 1477088 h 5687134"/>
                <a:gd name="connsiteX1342" fmla="*/ 493692 w 6835750"/>
                <a:gd name="connsiteY1342" fmla="*/ 1534237 h 5687134"/>
                <a:gd name="connsiteX1343" fmla="*/ 439717 w 6835750"/>
                <a:gd name="connsiteY1343" fmla="*/ 1458037 h 5687134"/>
                <a:gd name="connsiteX1344" fmla="*/ 512742 w 6835750"/>
                <a:gd name="connsiteY1344" fmla="*/ 1400887 h 5687134"/>
                <a:gd name="connsiteX1345" fmla="*/ 741349 w 6835750"/>
                <a:gd name="connsiteY1345" fmla="*/ 1391396 h 5687134"/>
                <a:gd name="connsiteX1346" fmla="*/ 811200 w 6835750"/>
                <a:gd name="connsiteY1346" fmla="*/ 1484324 h 5687134"/>
                <a:gd name="connsiteX1347" fmla="*/ 722300 w 6835750"/>
                <a:gd name="connsiteY1347" fmla="*/ 1554821 h 5687134"/>
                <a:gd name="connsiteX1348" fmla="*/ 652449 w 6835750"/>
                <a:gd name="connsiteY1348" fmla="*/ 1461894 h 5687134"/>
                <a:gd name="connsiteX1349" fmla="*/ 741349 w 6835750"/>
                <a:gd name="connsiteY1349" fmla="*/ 1391396 h 5687134"/>
                <a:gd name="connsiteX1350" fmla="*/ 165099 w 6835750"/>
                <a:gd name="connsiteY1350" fmla="*/ 1372326 h 5687134"/>
                <a:gd name="connsiteX1351" fmla="*/ 200024 w 6835750"/>
                <a:gd name="connsiteY1351" fmla="*/ 1429480 h 5687134"/>
                <a:gd name="connsiteX1352" fmla="*/ 139699 w 6835750"/>
                <a:gd name="connsiteY1352" fmla="*/ 1464405 h 5687134"/>
                <a:gd name="connsiteX1353" fmla="*/ 107949 w 6835750"/>
                <a:gd name="connsiteY1353" fmla="*/ 1404079 h 5687134"/>
                <a:gd name="connsiteX1354" fmla="*/ 165099 w 6835750"/>
                <a:gd name="connsiteY1354" fmla="*/ 1372326 h 5687134"/>
                <a:gd name="connsiteX1355" fmla="*/ 6252741 w 6835750"/>
                <a:gd name="connsiteY1355" fmla="*/ 1353410 h 5687134"/>
                <a:gd name="connsiteX1356" fmla="*/ 6313463 w 6835750"/>
                <a:gd name="connsiteY1356" fmla="*/ 1391361 h 5687134"/>
                <a:gd name="connsiteX1357" fmla="*/ 6281713 w 6835750"/>
                <a:gd name="connsiteY1357" fmla="*/ 1480261 h 5687134"/>
                <a:gd name="connsiteX1358" fmla="*/ 6192813 w 6835750"/>
                <a:gd name="connsiteY1358" fmla="*/ 1445336 h 5687134"/>
                <a:gd name="connsiteX1359" fmla="*/ 6227738 w 6835750"/>
                <a:gd name="connsiteY1359" fmla="*/ 1359611 h 5687134"/>
                <a:gd name="connsiteX1360" fmla="*/ 6252741 w 6835750"/>
                <a:gd name="connsiteY1360" fmla="*/ 1353410 h 5687134"/>
                <a:gd name="connsiteX1361" fmla="*/ 983149 w 6835750"/>
                <a:gd name="connsiteY1361" fmla="*/ 1296568 h 5687134"/>
                <a:gd name="connsiteX1362" fmla="*/ 1015993 w 6835750"/>
                <a:gd name="connsiteY1362" fmla="*/ 1299297 h 5687134"/>
                <a:gd name="connsiteX1363" fmla="*/ 1066793 w 6835750"/>
                <a:gd name="connsiteY1363" fmla="*/ 1400897 h 5687134"/>
                <a:gd name="connsiteX1364" fmla="*/ 965192 w 6835750"/>
                <a:gd name="connsiteY1364" fmla="*/ 1454874 h 5687134"/>
                <a:gd name="connsiteX1365" fmla="*/ 914391 w 6835750"/>
                <a:gd name="connsiteY1365" fmla="*/ 1353270 h 5687134"/>
                <a:gd name="connsiteX1366" fmla="*/ 983149 w 6835750"/>
                <a:gd name="connsiteY1366" fmla="*/ 1296568 h 5687134"/>
                <a:gd name="connsiteX1367" fmla="*/ 5771976 w 6835750"/>
                <a:gd name="connsiteY1367" fmla="*/ 1276028 h 5687134"/>
                <a:gd name="connsiteX1368" fmla="*/ 5848325 w 6835750"/>
                <a:gd name="connsiteY1368" fmla="*/ 1324695 h 5687134"/>
                <a:gd name="connsiteX1369" fmla="*/ 5807050 w 6835750"/>
                <a:gd name="connsiteY1369" fmla="*/ 1429472 h 5687134"/>
                <a:gd name="connsiteX1370" fmla="*/ 5699100 w 6835750"/>
                <a:gd name="connsiteY1370" fmla="*/ 1388195 h 5687134"/>
                <a:gd name="connsiteX1371" fmla="*/ 5740375 w 6835750"/>
                <a:gd name="connsiteY1371" fmla="*/ 1283420 h 5687134"/>
                <a:gd name="connsiteX1372" fmla="*/ 5771976 w 6835750"/>
                <a:gd name="connsiteY1372" fmla="*/ 1276028 h 5687134"/>
                <a:gd name="connsiteX1373" fmla="*/ 6476182 w 6835750"/>
                <a:gd name="connsiteY1373" fmla="*/ 1256273 h 5687134"/>
                <a:gd name="connsiteX1374" fmla="*/ 6526188 w 6835750"/>
                <a:gd name="connsiteY1374" fmla="*/ 1289760 h 5687134"/>
                <a:gd name="connsiteX1375" fmla="*/ 6497613 w 6835750"/>
                <a:gd name="connsiteY1375" fmla="*/ 1356434 h 5687134"/>
                <a:gd name="connsiteX1376" fmla="*/ 6427763 w 6835750"/>
                <a:gd name="connsiteY1376" fmla="*/ 1331034 h 5687134"/>
                <a:gd name="connsiteX1377" fmla="*/ 6456338 w 6835750"/>
                <a:gd name="connsiteY1377" fmla="*/ 1261184 h 5687134"/>
                <a:gd name="connsiteX1378" fmla="*/ 6476182 w 6835750"/>
                <a:gd name="connsiteY1378" fmla="*/ 1256273 h 5687134"/>
                <a:gd name="connsiteX1379" fmla="*/ 6657702 w 6835750"/>
                <a:gd name="connsiteY1379" fmla="*/ 1228659 h 5687134"/>
                <a:gd name="connsiteX1380" fmla="*/ 6699225 w 6835750"/>
                <a:gd name="connsiteY1380" fmla="*/ 1264377 h 5687134"/>
                <a:gd name="connsiteX1381" fmla="*/ 6664300 w 6835750"/>
                <a:gd name="connsiteY1381" fmla="*/ 1321526 h 5687134"/>
                <a:gd name="connsiteX1382" fmla="*/ 6607150 w 6835750"/>
                <a:gd name="connsiteY1382" fmla="*/ 1286601 h 5687134"/>
                <a:gd name="connsiteX1383" fmla="*/ 6638900 w 6835750"/>
                <a:gd name="connsiteY1383" fmla="*/ 1229452 h 5687134"/>
                <a:gd name="connsiteX1384" fmla="*/ 6657702 w 6835750"/>
                <a:gd name="connsiteY1384" fmla="*/ 1228659 h 5687134"/>
                <a:gd name="connsiteX1385" fmla="*/ 5971410 w 6835750"/>
                <a:gd name="connsiteY1385" fmla="*/ 1225522 h 5687134"/>
                <a:gd name="connsiteX1386" fmla="*/ 6052921 w 6835750"/>
                <a:gd name="connsiteY1386" fmla="*/ 1264366 h 5687134"/>
                <a:gd name="connsiteX1387" fmla="*/ 6024100 w 6835750"/>
                <a:gd name="connsiteY1387" fmla="*/ 1375490 h 5687134"/>
                <a:gd name="connsiteX1388" fmla="*/ 5912016 w 6835750"/>
                <a:gd name="connsiteY1388" fmla="*/ 1343740 h 5687134"/>
                <a:gd name="connsiteX1389" fmla="*/ 5940838 w 6835750"/>
                <a:gd name="connsiteY1389" fmla="*/ 1235791 h 5687134"/>
                <a:gd name="connsiteX1390" fmla="*/ 5971410 w 6835750"/>
                <a:gd name="connsiteY1390" fmla="*/ 1225522 h 5687134"/>
                <a:gd name="connsiteX1391" fmla="*/ 345624 w 6835750"/>
                <a:gd name="connsiteY1391" fmla="*/ 1222853 h 5687134"/>
                <a:gd name="connsiteX1392" fmla="*/ 366708 w 6835750"/>
                <a:gd name="connsiteY1392" fmla="*/ 1223100 h 5687134"/>
                <a:gd name="connsiteX1393" fmla="*/ 407983 w 6835750"/>
                <a:gd name="connsiteY1393" fmla="*/ 1286600 h 5687134"/>
                <a:gd name="connsiteX1394" fmla="*/ 344483 w 6835750"/>
                <a:gd name="connsiteY1394" fmla="*/ 1324699 h 5687134"/>
                <a:gd name="connsiteX1395" fmla="*/ 303208 w 6835750"/>
                <a:gd name="connsiteY1395" fmla="*/ 1264375 h 5687134"/>
                <a:gd name="connsiteX1396" fmla="*/ 345624 w 6835750"/>
                <a:gd name="connsiteY1396" fmla="*/ 1222853 h 5687134"/>
                <a:gd name="connsiteX1397" fmla="*/ 564485 w 6835750"/>
                <a:gd name="connsiteY1397" fmla="*/ 1180374 h 5687134"/>
                <a:gd name="connsiteX1398" fmla="*/ 592117 w 6835750"/>
                <a:gd name="connsiteY1398" fmla="*/ 1181813 h 5687134"/>
                <a:gd name="connsiteX1399" fmla="*/ 639743 w 6835750"/>
                <a:gd name="connsiteY1399" fmla="*/ 1261188 h 5687134"/>
                <a:gd name="connsiteX1400" fmla="*/ 560367 w 6835750"/>
                <a:gd name="connsiteY1400" fmla="*/ 1311987 h 5687134"/>
                <a:gd name="connsiteX1401" fmla="*/ 509567 w 6835750"/>
                <a:gd name="connsiteY1401" fmla="*/ 1232612 h 5687134"/>
                <a:gd name="connsiteX1402" fmla="*/ 564485 w 6835750"/>
                <a:gd name="connsiteY1402" fmla="*/ 1180374 h 5687134"/>
                <a:gd name="connsiteX1403" fmla="*/ 793603 w 6835750"/>
                <a:gd name="connsiteY1403" fmla="*/ 1178246 h 5687134"/>
                <a:gd name="connsiteX1404" fmla="*/ 824836 w 6835750"/>
                <a:gd name="connsiteY1404" fmla="*/ 1178643 h 5687134"/>
                <a:gd name="connsiteX1405" fmla="*/ 888901 w 6835750"/>
                <a:gd name="connsiteY1405" fmla="*/ 1273892 h 5687134"/>
                <a:gd name="connsiteX1406" fmla="*/ 792802 w 6835750"/>
                <a:gd name="connsiteY1406" fmla="*/ 1334216 h 5687134"/>
                <a:gd name="connsiteX1407" fmla="*/ 728734 w 6835750"/>
                <a:gd name="connsiteY1407" fmla="*/ 1238968 h 5687134"/>
                <a:gd name="connsiteX1408" fmla="*/ 793603 w 6835750"/>
                <a:gd name="connsiteY1408" fmla="*/ 1178246 h 5687134"/>
                <a:gd name="connsiteX1409" fmla="*/ 6171630 w 6835750"/>
                <a:gd name="connsiteY1409" fmla="*/ 1133344 h 5687134"/>
                <a:gd name="connsiteX1410" fmla="*/ 6237263 w 6835750"/>
                <a:gd name="connsiteY1410" fmla="*/ 1165937 h 5687134"/>
                <a:gd name="connsiteX1411" fmla="*/ 6211863 w 6835750"/>
                <a:gd name="connsiteY1411" fmla="*/ 1258012 h 5687134"/>
                <a:gd name="connsiteX1412" fmla="*/ 6119788 w 6835750"/>
                <a:gd name="connsiteY1412" fmla="*/ 1232612 h 5687134"/>
                <a:gd name="connsiteX1413" fmla="*/ 6145188 w 6835750"/>
                <a:gd name="connsiteY1413" fmla="*/ 1140537 h 5687134"/>
                <a:gd name="connsiteX1414" fmla="*/ 6171630 w 6835750"/>
                <a:gd name="connsiteY1414" fmla="*/ 1133344 h 5687134"/>
                <a:gd name="connsiteX1415" fmla="*/ 1073342 w 6835750"/>
                <a:gd name="connsiteY1415" fmla="*/ 1100067 h 5687134"/>
                <a:gd name="connsiteX1416" fmla="*/ 1104892 w 6835750"/>
                <a:gd name="connsiteY1416" fmla="*/ 1105623 h 5687134"/>
                <a:gd name="connsiteX1417" fmla="*/ 1149342 w 6835750"/>
                <a:gd name="connsiteY1417" fmla="*/ 1213572 h 5687134"/>
                <a:gd name="connsiteX1418" fmla="*/ 1044567 w 6835750"/>
                <a:gd name="connsiteY1418" fmla="*/ 1258022 h 5687134"/>
                <a:gd name="connsiteX1419" fmla="*/ 1000117 w 6835750"/>
                <a:gd name="connsiteY1419" fmla="*/ 1150074 h 5687134"/>
                <a:gd name="connsiteX1420" fmla="*/ 1073342 w 6835750"/>
                <a:gd name="connsiteY1420" fmla="*/ 1100067 h 5687134"/>
                <a:gd name="connsiteX1421" fmla="*/ 232795 w 6835750"/>
                <a:gd name="connsiteY1421" fmla="*/ 1099328 h 5687134"/>
                <a:gd name="connsiteX1422" fmla="*/ 251882 w 6835750"/>
                <a:gd name="connsiteY1422" fmla="*/ 1102455 h 5687134"/>
                <a:gd name="connsiteX1423" fmla="*/ 280890 w 6835750"/>
                <a:gd name="connsiteY1423" fmla="*/ 1162778 h 5687134"/>
                <a:gd name="connsiteX1424" fmla="*/ 216428 w 6835750"/>
                <a:gd name="connsiteY1424" fmla="*/ 1191353 h 5687134"/>
                <a:gd name="connsiteX1425" fmla="*/ 190643 w 6835750"/>
                <a:gd name="connsiteY1425" fmla="*/ 1131032 h 5687134"/>
                <a:gd name="connsiteX1426" fmla="*/ 232795 w 6835750"/>
                <a:gd name="connsiteY1426" fmla="*/ 1099328 h 5687134"/>
                <a:gd name="connsiteX1427" fmla="*/ 5679951 w 6835750"/>
                <a:gd name="connsiteY1427" fmla="*/ 1081315 h 5687134"/>
                <a:gd name="connsiteX1428" fmla="*/ 5759425 w 6835750"/>
                <a:gd name="connsiteY1428" fmla="*/ 1121498 h 5687134"/>
                <a:gd name="connsiteX1429" fmla="*/ 5727675 w 6835750"/>
                <a:gd name="connsiteY1429" fmla="*/ 1232621 h 5687134"/>
                <a:gd name="connsiteX1430" fmla="*/ 5619725 w 6835750"/>
                <a:gd name="connsiteY1430" fmla="*/ 1200872 h 5687134"/>
                <a:gd name="connsiteX1431" fmla="*/ 5648300 w 6835750"/>
                <a:gd name="connsiteY1431" fmla="*/ 1089747 h 5687134"/>
                <a:gd name="connsiteX1432" fmla="*/ 5679951 w 6835750"/>
                <a:gd name="connsiteY1432" fmla="*/ 1081315 h 5687134"/>
                <a:gd name="connsiteX1433" fmla="*/ 5905872 w 6835750"/>
                <a:gd name="connsiteY1433" fmla="*/ 1013543 h 5687134"/>
                <a:gd name="connsiteX1434" fmla="*/ 5959450 w 6835750"/>
                <a:gd name="connsiteY1434" fmla="*/ 1048468 h 5687134"/>
                <a:gd name="connsiteX1435" fmla="*/ 5937225 w 6835750"/>
                <a:gd name="connsiteY1435" fmla="*/ 1159590 h 5687134"/>
                <a:gd name="connsiteX1436" fmla="*/ 5826100 w 6835750"/>
                <a:gd name="connsiteY1436" fmla="*/ 1140542 h 5687134"/>
                <a:gd name="connsiteX1437" fmla="*/ 5845150 w 6835750"/>
                <a:gd name="connsiteY1437" fmla="*/ 1026243 h 5687134"/>
                <a:gd name="connsiteX1438" fmla="*/ 5905872 w 6835750"/>
                <a:gd name="connsiteY1438" fmla="*/ 1013543 h 5687134"/>
                <a:gd name="connsiteX1439" fmla="*/ 6387282 w 6835750"/>
                <a:gd name="connsiteY1439" fmla="*/ 1009913 h 5687134"/>
                <a:gd name="connsiteX1440" fmla="*/ 6437288 w 6835750"/>
                <a:gd name="connsiteY1440" fmla="*/ 1038935 h 5687134"/>
                <a:gd name="connsiteX1441" fmla="*/ 6415063 w 6835750"/>
                <a:gd name="connsiteY1441" fmla="*/ 1108784 h 5687134"/>
                <a:gd name="connsiteX1442" fmla="*/ 6345213 w 6835750"/>
                <a:gd name="connsiteY1442" fmla="*/ 1086560 h 5687134"/>
                <a:gd name="connsiteX1443" fmla="*/ 6367438 w 6835750"/>
                <a:gd name="connsiteY1443" fmla="*/ 1016710 h 5687134"/>
                <a:gd name="connsiteX1444" fmla="*/ 6387282 w 6835750"/>
                <a:gd name="connsiteY1444" fmla="*/ 1009913 h 5687134"/>
                <a:gd name="connsiteX1445" fmla="*/ 437699 w 6835750"/>
                <a:gd name="connsiteY1445" fmla="*/ 976053 h 5687134"/>
                <a:gd name="connsiteX1446" fmla="*/ 458783 w 6835750"/>
                <a:gd name="connsiteY1446" fmla="*/ 978632 h 5687134"/>
                <a:gd name="connsiteX1447" fmla="*/ 493708 w 6835750"/>
                <a:gd name="connsiteY1447" fmla="*/ 1042128 h 5687134"/>
                <a:gd name="connsiteX1448" fmla="*/ 430208 w 6835750"/>
                <a:gd name="connsiteY1448" fmla="*/ 1080230 h 5687134"/>
                <a:gd name="connsiteX1449" fmla="*/ 395283 w 6835750"/>
                <a:gd name="connsiteY1449" fmla="*/ 1013553 h 5687134"/>
                <a:gd name="connsiteX1450" fmla="*/ 437699 w 6835750"/>
                <a:gd name="connsiteY1450" fmla="*/ 976053 h 5687134"/>
                <a:gd name="connsiteX1451" fmla="*/ 893371 w 6835750"/>
                <a:gd name="connsiteY1451" fmla="*/ 966368 h 5687134"/>
                <a:gd name="connsiteX1452" fmla="*/ 926501 w 6835750"/>
                <a:gd name="connsiteY1452" fmla="*/ 969096 h 5687134"/>
                <a:gd name="connsiteX1453" fmla="*/ 980950 w 6835750"/>
                <a:gd name="connsiteY1453" fmla="*/ 1070692 h 5687134"/>
                <a:gd name="connsiteX1454" fmla="*/ 878458 w 6835750"/>
                <a:gd name="connsiteY1454" fmla="*/ 1124669 h 5687134"/>
                <a:gd name="connsiteX1455" fmla="*/ 824011 w 6835750"/>
                <a:gd name="connsiteY1455" fmla="*/ 1023069 h 5687134"/>
                <a:gd name="connsiteX1456" fmla="*/ 893371 w 6835750"/>
                <a:gd name="connsiteY1456" fmla="*/ 966368 h 5687134"/>
                <a:gd name="connsiteX1457" fmla="*/ 657900 w 6835750"/>
                <a:gd name="connsiteY1457" fmla="*/ 963930 h 5687134"/>
                <a:gd name="connsiteX1458" fmla="*/ 684193 w 6835750"/>
                <a:gd name="connsiteY1458" fmla="*/ 965914 h 5687134"/>
                <a:gd name="connsiteX1459" fmla="*/ 728643 w 6835750"/>
                <a:gd name="connsiteY1459" fmla="*/ 1051637 h 5687134"/>
                <a:gd name="connsiteX1460" fmla="*/ 646093 w 6835750"/>
                <a:gd name="connsiteY1460" fmla="*/ 1096088 h 5687134"/>
                <a:gd name="connsiteX1461" fmla="*/ 601642 w 6835750"/>
                <a:gd name="connsiteY1461" fmla="*/ 1010363 h 5687134"/>
                <a:gd name="connsiteX1462" fmla="*/ 657900 w 6835750"/>
                <a:gd name="connsiteY1462" fmla="*/ 963930 h 5687134"/>
                <a:gd name="connsiteX1463" fmla="*/ 6561702 w 6835750"/>
                <a:gd name="connsiteY1463" fmla="*/ 960080 h 5687134"/>
                <a:gd name="connsiteX1464" fmla="*/ 6603836 w 6835750"/>
                <a:gd name="connsiteY1464" fmla="*/ 991333 h 5687134"/>
                <a:gd name="connsiteX1465" fmla="*/ 6574840 w 6835750"/>
                <a:gd name="connsiteY1465" fmla="*/ 1051654 h 5687134"/>
                <a:gd name="connsiteX1466" fmla="*/ 6513628 w 6835750"/>
                <a:gd name="connsiteY1466" fmla="*/ 1023081 h 5687134"/>
                <a:gd name="connsiteX1467" fmla="*/ 6542623 w 6835750"/>
                <a:gd name="connsiteY1467" fmla="*/ 962760 h 5687134"/>
                <a:gd name="connsiteX1468" fmla="*/ 6561702 w 6835750"/>
                <a:gd name="connsiteY1468" fmla="*/ 960080 h 5687134"/>
                <a:gd name="connsiteX1469" fmla="*/ 6075040 w 6835750"/>
                <a:gd name="connsiteY1469" fmla="*/ 918783 h 5687134"/>
                <a:gd name="connsiteX1470" fmla="*/ 6142013 w 6835750"/>
                <a:gd name="connsiteY1470" fmla="*/ 950038 h 5687134"/>
                <a:gd name="connsiteX1471" fmla="*/ 6122963 w 6835750"/>
                <a:gd name="connsiteY1471" fmla="*/ 1042112 h 5687134"/>
                <a:gd name="connsiteX1472" fmla="*/ 6030888 w 6835750"/>
                <a:gd name="connsiteY1472" fmla="*/ 1023062 h 5687134"/>
                <a:gd name="connsiteX1473" fmla="*/ 6049938 w 6835750"/>
                <a:gd name="connsiteY1473" fmla="*/ 927812 h 5687134"/>
                <a:gd name="connsiteX1474" fmla="*/ 6075040 w 6835750"/>
                <a:gd name="connsiteY1474" fmla="*/ 918783 h 5687134"/>
                <a:gd name="connsiteX1475" fmla="*/ 1178066 w 6835750"/>
                <a:gd name="connsiteY1475" fmla="*/ 913536 h 5687134"/>
                <a:gd name="connsiteX1476" fmla="*/ 1209667 w 6835750"/>
                <a:gd name="connsiteY1476" fmla="*/ 921473 h 5687134"/>
                <a:gd name="connsiteX1477" fmla="*/ 1244592 w 6835750"/>
                <a:gd name="connsiteY1477" fmla="*/ 1029422 h 5687134"/>
                <a:gd name="connsiteX1478" fmla="*/ 1136642 w 6835750"/>
                <a:gd name="connsiteY1478" fmla="*/ 1067523 h 5687134"/>
                <a:gd name="connsiteX1479" fmla="*/ 1101716 w 6835750"/>
                <a:gd name="connsiteY1479" fmla="*/ 956403 h 5687134"/>
                <a:gd name="connsiteX1480" fmla="*/ 1178066 w 6835750"/>
                <a:gd name="connsiteY1480" fmla="*/ 913536 h 5687134"/>
                <a:gd name="connsiteX1481" fmla="*/ 5603850 w 6835750"/>
                <a:gd name="connsiteY1481" fmla="*/ 896070 h 5687134"/>
                <a:gd name="connsiteX1482" fmla="*/ 5654650 w 6835750"/>
                <a:gd name="connsiteY1482" fmla="*/ 930999 h 5687134"/>
                <a:gd name="connsiteX1483" fmla="*/ 5632425 w 6835750"/>
                <a:gd name="connsiteY1483" fmla="*/ 1042122 h 5687134"/>
                <a:gd name="connsiteX1484" fmla="*/ 5521300 w 6835750"/>
                <a:gd name="connsiteY1484" fmla="*/ 1019900 h 5687134"/>
                <a:gd name="connsiteX1485" fmla="*/ 5543525 w 6835750"/>
                <a:gd name="connsiteY1485" fmla="*/ 908771 h 5687134"/>
                <a:gd name="connsiteX1486" fmla="*/ 5603850 w 6835750"/>
                <a:gd name="connsiteY1486" fmla="*/ 896070 h 5687134"/>
                <a:gd name="connsiteX1487" fmla="*/ 339674 w 6835750"/>
                <a:gd name="connsiteY1487" fmla="*/ 836646 h 5687134"/>
                <a:gd name="connsiteX1488" fmla="*/ 357186 w 6835750"/>
                <a:gd name="connsiteY1488" fmla="*/ 842103 h 5687134"/>
                <a:gd name="connsiteX1489" fmla="*/ 379411 w 6835750"/>
                <a:gd name="connsiteY1489" fmla="*/ 902428 h 5687134"/>
                <a:gd name="connsiteX1490" fmla="*/ 315911 w 6835750"/>
                <a:gd name="connsiteY1490" fmla="*/ 924656 h 5687134"/>
                <a:gd name="connsiteX1491" fmla="*/ 293686 w 6835750"/>
                <a:gd name="connsiteY1491" fmla="*/ 864328 h 5687134"/>
                <a:gd name="connsiteX1492" fmla="*/ 339674 w 6835750"/>
                <a:gd name="connsiteY1492" fmla="*/ 836646 h 5687134"/>
                <a:gd name="connsiteX1493" fmla="*/ 5793556 w 6835750"/>
                <a:gd name="connsiteY1493" fmla="*/ 810341 h 5687134"/>
                <a:gd name="connsiteX1494" fmla="*/ 5848325 w 6835750"/>
                <a:gd name="connsiteY1494" fmla="*/ 838916 h 5687134"/>
                <a:gd name="connsiteX1495" fmla="*/ 5835625 w 6835750"/>
                <a:gd name="connsiteY1495" fmla="*/ 953220 h 5687134"/>
                <a:gd name="connsiteX1496" fmla="*/ 5721325 w 6835750"/>
                <a:gd name="connsiteY1496" fmla="*/ 940518 h 5687134"/>
                <a:gd name="connsiteX1497" fmla="*/ 5734025 w 6835750"/>
                <a:gd name="connsiteY1497" fmla="*/ 829392 h 5687134"/>
                <a:gd name="connsiteX1498" fmla="*/ 5793556 w 6835750"/>
                <a:gd name="connsiteY1498" fmla="*/ 810341 h 5687134"/>
                <a:gd name="connsiteX1499" fmla="*/ 6276206 w 6835750"/>
                <a:gd name="connsiteY1499" fmla="*/ 770796 h 5687134"/>
                <a:gd name="connsiteX1500" fmla="*/ 6329338 w 6835750"/>
                <a:gd name="connsiteY1500" fmla="*/ 794460 h 5687134"/>
                <a:gd name="connsiteX1501" fmla="*/ 6313463 w 6835750"/>
                <a:gd name="connsiteY1501" fmla="*/ 867485 h 5687134"/>
                <a:gd name="connsiteX1502" fmla="*/ 6240438 w 6835750"/>
                <a:gd name="connsiteY1502" fmla="*/ 851610 h 5687134"/>
                <a:gd name="connsiteX1503" fmla="*/ 6256313 w 6835750"/>
                <a:gd name="connsiteY1503" fmla="*/ 778585 h 5687134"/>
                <a:gd name="connsiteX1504" fmla="*/ 6276206 w 6835750"/>
                <a:gd name="connsiteY1504" fmla="*/ 770796 h 5687134"/>
                <a:gd name="connsiteX1505" fmla="*/ 1011670 w 6835750"/>
                <a:gd name="connsiteY1505" fmla="*/ 766685 h 5687134"/>
                <a:gd name="connsiteX1506" fmla="*/ 1044561 w 6835750"/>
                <a:gd name="connsiteY1506" fmla="*/ 772242 h 5687134"/>
                <a:gd name="connsiteX1507" fmla="*/ 1089011 w 6835750"/>
                <a:gd name="connsiteY1507" fmla="*/ 877017 h 5687134"/>
                <a:gd name="connsiteX1508" fmla="*/ 984235 w 6835750"/>
                <a:gd name="connsiteY1508" fmla="*/ 921468 h 5687134"/>
                <a:gd name="connsiteX1509" fmla="*/ 939785 w 6835750"/>
                <a:gd name="connsiteY1509" fmla="*/ 816692 h 5687134"/>
                <a:gd name="connsiteX1510" fmla="*/ 1011670 w 6835750"/>
                <a:gd name="connsiteY1510" fmla="*/ 766685 h 5687134"/>
                <a:gd name="connsiteX1511" fmla="*/ 769759 w 6835750"/>
                <a:gd name="connsiteY1511" fmla="*/ 756561 h 5687134"/>
                <a:gd name="connsiteX1512" fmla="*/ 796376 w 6835750"/>
                <a:gd name="connsiteY1512" fmla="*/ 762712 h 5687134"/>
                <a:gd name="connsiteX1513" fmla="*/ 834874 w 6835750"/>
                <a:gd name="connsiteY1513" fmla="*/ 848437 h 5687134"/>
                <a:gd name="connsiteX1514" fmla="*/ 745047 w 6835750"/>
                <a:gd name="connsiteY1514" fmla="*/ 886537 h 5687134"/>
                <a:gd name="connsiteX1515" fmla="*/ 709758 w 6835750"/>
                <a:gd name="connsiteY1515" fmla="*/ 797637 h 5687134"/>
                <a:gd name="connsiteX1516" fmla="*/ 769759 w 6835750"/>
                <a:gd name="connsiteY1516" fmla="*/ 756561 h 5687134"/>
                <a:gd name="connsiteX1517" fmla="*/ 551899 w 6835750"/>
                <a:gd name="connsiteY1517" fmla="*/ 737425 h 5687134"/>
                <a:gd name="connsiteX1518" fmla="*/ 573082 w 6835750"/>
                <a:gd name="connsiteY1518" fmla="*/ 740501 h 5687134"/>
                <a:gd name="connsiteX1519" fmla="*/ 601657 w 6835750"/>
                <a:gd name="connsiteY1519" fmla="*/ 810350 h 5687134"/>
                <a:gd name="connsiteX1520" fmla="*/ 534982 w 6835750"/>
                <a:gd name="connsiteY1520" fmla="*/ 838925 h 5687134"/>
                <a:gd name="connsiteX1521" fmla="*/ 503232 w 6835750"/>
                <a:gd name="connsiteY1521" fmla="*/ 772250 h 5687134"/>
                <a:gd name="connsiteX1522" fmla="*/ 551899 w 6835750"/>
                <a:gd name="connsiteY1522" fmla="*/ 737425 h 5687134"/>
                <a:gd name="connsiteX1523" fmla="*/ 1300007 w 6835750"/>
                <a:gd name="connsiteY1523" fmla="*/ 736082 h 5687134"/>
                <a:gd name="connsiteX1524" fmla="*/ 1330318 w 6835750"/>
                <a:gd name="connsiteY1524" fmla="*/ 746846 h 5687134"/>
                <a:gd name="connsiteX1525" fmla="*/ 1355718 w 6835750"/>
                <a:gd name="connsiteY1525" fmla="*/ 857972 h 5687134"/>
                <a:gd name="connsiteX1526" fmla="*/ 1244592 w 6835750"/>
                <a:gd name="connsiteY1526" fmla="*/ 883372 h 5687134"/>
                <a:gd name="connsiteX1527" fmla="*/ 1219192 w 6835750"/>
                <a:gd name="connsiteY1527" fmla="*/ 772246 h 5687134"/>
                <a:gd name="connsiteX1528" fmla="*/ 1300007 w 6835750"/>
                <a:gd name="connsiteY1528" fmla="*/ 736082 h 5687134"/>
                <a:gd name="connsiteX1529" fmla="*/ 5481703 w 6835750"/>
                <a:gd name="connsiteY1529" fmla="*/ 716683 h 5687134"/>
                <a:gd name="connsiteX1530" fmla="*/ 5536953 w 6835750"/>
                <a:gd name="connsiteY1530" fmla="*/ 746846 h 5687134"/>
                <a:gd name="connsiteX1531" fmla="*/ 5524141 w 6835750"/>
                <a:gd name="connsiteY1531" fmla="*/ 861146 h 5687134"/>
                <a:gd name="connsiteX1532" fmla="*/ 5408838 w 6835750"/>
                <a:gd name="connsiteY1532" fmla="*/ 848446 h 5687134"/>
                <a:gd name="connsiteX1533" fmla="*/ 5421650 w 6835750"/>
                <a:gd name="connsiteY1533" fmla="*/ 734146 h 5687134"/>
                <a:gd name="connsiteX1534" fmla="*/ 5481703 w 6835750"/>
                <a:gd name="connsiteY1534" fmla="*/ 716683 h 5687134"/>
                <a:gd name="connsiteX1535" fmla="*/ 5984941 w 6835750"/>
                <a:gd name="connsiteY1535" fmla="*/ 713102 h 5687134"/>
                <a:gd name="connsiteX1536" fmla="*/ 6030656 w 6835750"/>
                <a:gd name="connsiteY1536" fmla="*/ 737312 h 5687134"/>
                <a:gd name="connsiteX1537" fmla="*/ 6017824 w 6835750"/>
                <a:gd name="connsiteY1537" fmla="*/ 832562 h 5687134"/>
                <a:gd name="connsiteX1538" fmla="*/ 5921581 w 6835750"/>
                <a:gd name="connsiteY1538" fmla="*/ 819862 h 5687134"/>
                <a:gd name="connsiteX1539" fmla="*/ 5934414 w 6835750"/>
                <a:gd name="connsiteY1539" fmla="*/ 724612 h 5687134"/>
                <a:gd name="connsiteX1540" fmla="*/ 5984941 w 6835750"/>
                <a:gd name="connsiteY1540" fmla="*/ 713102 h 5687134"/>
                <a:gd name="connsiteX1541" fmla="*/ 6461100 w 6835750"/>
                <a:gd name="connsiteY1541" fmla="*/ 705180 h 5687134"/>
                <a:gd name="connsiteX1542" fmla="*/ 6488088 w 6835750"/>
                <a:gd name="connsiteY1542" fmla="*/ 730978 h 5687134"/>
                <a:gd name="connsiteX1543" fmla="*/ 6462688 w 6835750"/>
                <a:gd name="connsiteY1543" fmla="*/ 791303 h 5687134"/>
                <a:gd name="connsiteX1544" fmla="*/ 6402363 w 6835750"/>
                <a:gd name="connsiteY1544" fmla="*/ 769077 h 5687134"/>
                <a:gd name="connsiteX1545" fmla="*/ 6424588 w 6835750"/>
                <a:gd name="connsiteY1545" fmla="*/ 705577 h 5687134"/>
                <a:gd name="connsiteX1546" fmla="*/ 6461100 w 6835750"/>
                <a:gd name="connsiteY1546" fmla="*/ 705180 h 5687134"/>
                <a:gd name="connsiteX1547" fmla="*/ 5662587 w 6835750"/>
                <a:gd name="connsiteY1547" fmla="*/ 615476 h 5687134"/>
                <a:gd name="connsiteX1548" fmla="*/ 5721325 w 6835750"/>
                <a:gd name="connsiteY1548" fmla="*/ 642066 h 5687134"/>
                <a:gd name="connsiteX1549" fmla="*/ 5718150 w 6835750"/>
                <a:gd name="connsiteY1549" fmla="*/ 753191 h 5687134"/>
                <a:gd name="connsiteX1550" fmla="*/ 5603850 w 6835750"/>
                <a:gd name="connsiteY1550" fmla="*/ 753191 h 5687134"/>
                <a:gd name="connsiteX1551" fmla="*/ 5603850 w 6835750"/>
                <a:gd name="connsiteY1551" fmla="*/ 638891 h 5687134"/>
                <a:gd name="connsiteX1552" fmla="*/ 5662587 w 6835750"/>
                <a:gd name="connsiteY1552" fmla="*/ 615476 h 5687134"/>
                <a:gd name="connsiteX1553" fmla="*/ 466673 w 6835750"/>
                <a:gd name="connsiteY1553" fmla="*/ 582596 h 5687134"/>
                <a:gd name="connsiteX1554" fmla="*/ 484186 w 6835750"/>
                <a:gd name="connsiteY1554" fmla="*/ 588103 h 5687134"/>
                <a:gd name="connsiteX1555" fmla="*/ 503235 w 6835750"/>
                <a:gd name="connsiteY1555" fmla="*/ 654778 h 5687134"/>
                <a:gd name="connsiteX1556" fmla="*/ 439736 w 6835750"/>
                <a:gd name="connsiteY1556" fmla="*/ 670653 h 5687134"/>
                <a:gd name="connsiteX1557" fmla="*/ 420686 w 6835750"/>
                <a:gd name="connsiteY1557" fmla="*/ 607153 h 5687134"/>
                <a:gd name="connsiteX1558" fmla="*/ 466673 w 6835750"/>
                <a:gd name="connsiteY1558" fmla="*/ 582596 h 5687134"/>
                <a:gd name="connsiteX1559" fmla="*/ 1144474 w 6835750"/>
                <a:gd name="connsiteY1559" fmla="*/ 573854 h 5687134"/>
                <a:gd name="connsiteX1560" fmla="*/ 1174736 w 6835750"/>
                <a:gd name="connsiteY1560" fmla="*/ 581742 h 5687134"/>
                <a:gd name="connsiteX1561" fmla="*/ 1212836 w 6835750"/>
                <a:gd name="connsiteY1561" fmla="*/ 689691 h 5687134"/>
                <a:gd name="connsiteX1562" fmla="*/ 1104886 w 6835750"/>
                <a:gd name="connsiteY1562" fmla="*/ 727792 h 5687134"/>
                <a:gd name="connsiteX1563" fmla="*/ 1066786 w 6835750"/>
                <a:gd name="connsiteY1563" fmla="*/ 619842 h 5687134"/>
                <a:gd name="connsiteX1564" fmla="*/ 1144474 w 6835750"/>
                <a:gd name="connsiteY1564" fmla="*/ 573854 h 5687134"/>
                <a:gd name="connsiteX1565" fmla="*/ 1404829 w 6835750"/>
                <a:gd name="connsiteY1565" fmla="*/ 567062 h 5687134"/>
                <a:gd name="connsiteX1566" fmla="*/ 1464874 w 6835750"/>
                <a:gd name="connsiteY1566" fmla="*/ 581746 h 5687134"/>
                <a:gd name="connsiteX1567" fmla="*/ 1480886 w 6835750"/>
                <a:gd name="connsiteY1567" fmla="*/ 692871 h 5687134"/>
                <a:gd name="connsiteX1568" fmla="*/ 1368802 w 6835750"/>
                <a:gd name="connsiteY1568" fmla="*/ 711921 h 5687134"/>
                <a:gd name="connsiteX1569" fmla="*/ 1349587 w 6835750"/>
                <a:gd name="connsiteY1569" fmla="*/ 597621 h 5687134"/>
                <a:gd name="connsiteX1570" fmla="*/ 1404829 w 6835750"/>
                <a:gd name="connsiteY1570" fmla="*/ 567062 h 5687134"/>
                <a:gd name="connsiteX1571" fmla="*/ 896725 w 6835750"/>
                <a:gd name="connsiteY1571" fmla="*/ 557825 h 5687134"/>
                <a:gd name="connsiteX1572" fmla="*/ 923442 w 6835750"/>
                <a:gd name="connsiteY1572" fmla="*/ 565862 h 5687134"/>
                <a:gd name="connsiteX1573" fmla="*/ 952315 w 6835750"/>
                <a:gd name="connsiteY1573" fmla="*/ 654762 h 5687134"/>
                <a:gd name="connsiteX1574" fmla="*/ 862488 w 6835750"/>
                <a:gd name="connsiteY1574" fmla="*/ 683337 h 5687134"/>
                <a:gd name="connsiteX1575" fmla="*/ 830408 w 6835750"/>
                <a:gd name="connsiteY1575" fmla="*/ 594437 h 5687134"/>
                <a:gd name="connsiteX1576" fmla="*/ 896725 w 6835750"/>
                <a:gd name="connsiteY1576" fmla="*/ 557825 h 5687134"/>
                <a:gd name="connsiteX1577" fmla="*/ 5342707 w 6835750"/>
                <a:gd name="connsiteY1577" fmla="*/ 548011 h 5687134"/>
                <a:gd name="connsiteX1578" fmla="*/ 5400367 w 6835750"/>
                <a:gd name="connsiteY1578" fmla="*/ 572220 h 5687134"/>
                <a:gd name="connsiteX1579" fmla="*/ 5397164 w 6835750"/>
                <a:gd name="connsiteY1579" fmla="*/ 686521 h 5687134"/>
                <a:gd name="connsiteX1580" fmla="*/ 5281843 w 6835750"/>
                <a:gd name="connsiteY1580" fmla="*/ 683346 h 5687134"/>
                <a:gd name="connsiteX1581" fmla="*/ 5285046 w 6835750"/>
                <a:gd name="connsiteY1581" fmla="*/ 569046 h 5687134"/>
                <a:gd name="connsiteX1582" fmla="*/ 5342707 w 6835750"/>
                <a:gd name="connsiteY1582" fmla="*/ 548011 h 5687134"/>
                <a:gd name="connsiteX1583" fmla="*/ 6166619 w 6835750"/>
                <a:gd name="connsiteY1583" fmla="*/ 540857 h 5687134"/>
                <a:gd name="connsiteX1584" fmla="*/ 6202338 w 6835750"/>
                <a:gd name="connsiteY1584" fmla="*/ 562685 h 5687134"/>
                <a:gd name="connsiteX1585" fmla="*/ 6189638 w 6835750"/>
                <a:gd name="connsiteY1585" fmla="*/ 635710 h 5687134"/>
                <a:gd name="connsiteX1586" fmla="*/ 6116613 w 6835750"/>
                <a:gd name="connsiteY1586" fmla="*/ 623010 h 5687134"/>
                <a:gd name="connsiteX1587" fmla="*/ 6126138 w 6835750"/>
                <a:gd name="connsiteY1587" fmla="*/ 549985 h 5687134"/>
                <a:gd name="connsiteX1588" fmla="*/ 6166619 w 6835750"/>
                <a:gd name="connsiteY1588" fmla="*/ 540857 h 5687134"/>
                <a:gd name="connsiteX1589" fmla="*/ 5854278 w 6835750"/>
                <a:gd name="connsiteY1589" fmla="*/ 516649 h 5687134"/>
                <a:gd name="connsiteX1590" fmla="*/ 5899125 w 6835750"/>
                <a:gd name="connsiteY1590" fmla="*/ 537287 h 5687134"/>
                <a:gd name="connsiteX1591" fmla="*/ 5895950 w 6835750"/>
                <a:gd name="connsiteY1591" fmla="*/ 632537 h 5687134"/>
                <a:gd name="connsiteX1592" fmla="*/ 5800700 w 6835750"/>
                <a:gd name="connsiteY1592" fmla="*/ 626187 h 5687134"/>
                <a:gd name="connsiteX1593" fmla="*/ 5807050 w 6835750"/>
                <a:gd name="connsiteY1593" fmla="*/ 534112 h 5687134"/>
                <a:gd name="connsiteX1594" fmla="*/ 5854278 w 6835750"/>
                <a:gd name="connsiteY1594" fmla="*/ 516649 h 5687134"/>
                <a:gd name="connsiteX1595" fmla="*/ 683418 w 6835750"/>
                <a:gd name="connsiteY1595" fmla="*/ 509668 h 5687134"/>
                <a:gd name="connsiteX1596" fmla="*/ 703260 w 6835750"/>
                <a:gd name="connsiteY1596" fmla="*/ 515075 h 5687134"/>
                <a:gd name="connsiteX1597" fmla="*/ 728661 w 6835750"/>
                <a:gd name="connsiteY1597" fmla="*/ 584925 h 5687134"/>
                <a:gd name="connsiteX1598" fmla="*/ 658811 w 6835750"/>
                <a:gd name="connsiteY1598" fmla="*/ 610325 h 5687134"/>
                <a:gd name="connsiteX1599" fmla="*/ 633411 w 6835750"/>
                <a:gd name="connsiteY1599" fmla="*/ 540475 h 5687134"/>
                <a:gd name="connsiteX1600" fmla="*/ 683418 w 6835750"/>
                <a:gd name="connsiteY1600" fmla="*/ 509668 h 5687134"/>
                <a:gd name="connsiteX1601" fmla="*/ 6322988 w 6835750"/>
                <a:gd name="connsiteY1601" fmla="*/ 456340 h 5687134"/>
                <a:gd name="connsiteX1602" fmla="*/ 6351563 w 6835750"/>
                <a:gd name="connsiteY1602" fmla="*/ 480153 h 5687134"/>
                <a:gd name="connsiteX1603" fmla="*/ 6332513 w 6835750"/>
                <a:gd name="connsiteY1603" fmla="*/ 543653 h 5687134"/>
                <a:gd name="connsiteX1604" fmla="*/ 6269013 w 6835750"/>
                <a:gd name="connsiteY1604" fmla="*/ 524603 h 5687134"/>
                <a:gd name="connsiteX1605" fmla="*/ 6284888 w 6835750"/>
                <a:gd name="connsiteY1605" fmla="*/ 461103 h 5687134"/>
                <a:gd name="connsiteX1606" fmla="*/ 6322988 w 6835750"/>
                <a:gd name="connsiteY1606" fmla="*/ 456340 h 5687134"/>
                <a:gd name="connsiteX1607" fmla="*/ 5518125 w 6835750"/>
                <a:gd name="connsiteY1607" fmla="*/ 434104 h 5687134"/>
                <a:gd name="connsiteX1608" fmla="*/ 5575275 w 6835750"/>
                <a:gd name="connsiteY1608" fmla="*/ 454741 h 5687134"/>
                <a:gd name="connsiteX1609" fmla="*/ 5584800 w 6835750"/>
                <a:gd name="connsiteY1609" fmla="*/ 565866 h 5687134"/>
                <a:gd name="connsiteX1610" fmla="*/ 5470500 w 6835750"/>
                <a:gd name="connsiteY1610" fmla="*/ 575391 h 5687134"/>
                <a:gd name="connsiteX1611" fmla="*/ 5460975 w 6835750"/>
                <a:gd name="connsiteY1611" fmla="*/ 461091 h 5687134"/>
                <a:gd name="connsiteX1612" fmla="*/ 5518125 w 6835750"/>
                <a:gd name="connsiteY1612" fmla="*/ 434104 h 5687134"/>
                <a:gd name="connsiteX1613" fmla="*/ 1554555 w 6835750"/>
                <a:gd name="connsiteY1613" fmla="*/ 407122 h 5687134"/>
                <a:gd name="connsiteX1614" fmla="*/ 1611308 w 6835750"/>
                <a:gd name="connsiteY1614" fmla="*/ 426171 h 5687134"/>
                <a:gd name="connsiteX1615" fmla="*/ 1620833 w 6835750"/>
                <a:gd name="connsiteY1615" fmla="*/ 540471 h 5687134"/>
                <a:gd name="connsiteX1616" fmla="*/ 1506533 w 6835750"/>
                <a:gd name="connsiteY1616" fmla="*/ 549996 h 5687134"/>
                <a:gd name="connsiteX1617" fmla="*/ 1500183 w 6835750"/>
                <a:gd name="connsiteY1617" fmla="*/ 435696 h 5687134"/>
                <a:gd name="connsiteX1618" fmla="*/ 1554555 w 6835750"/>
                <a:gd name="connsiteY1618" fmla="*/ 407122 h 5687134"/>
                <a:gd name="connsiteX1619" fmla="*/ 1293650 w 6835750"/>
                <a:gd name="connsiteY1619" fmla="*/ 393538 h 5687134"/>
                <a:gd name="connsiteX1620" fmla="*/ 1323961 w 6835750"/>
                <a:gd name="connsiteY1620" fmla="*/ 405745 h 5687134"/>
                <a:gd name="connsiteX1621" fmla="*/ 1352536 w 6835750"/>
                <a:gd name="connsiteY1621" fmla="*/ 517812 h 5687134"/>
                <a:gd name="connsiteX1622" fmla="*/ 1241411 w 6835750"/>
                <a:gd name="connsiteY1622" fmla="*/ 543427 h 5687134"/>
                <a:gd name="connsiteX1623" fmla="*/ 1212836 w 6835750"/>
                <a:gd name="connsiteY1623" fmla="*/ 431360 h 5687134"/>
                <a:gd name="connsiteX1624" fmla="*/ 1293650 w 6835750"/>
                <a:gd name="connsiteY1624" fmla="*/ 393538 h 5687134"/>
                <a:gd name="connsiteX1625" fmla="*/ 5192688 w 6835750"/>
                <a:gd name="connsiteY1625" fmla="*/ 390143 h 5687134"/>
                <a:gd name="connsiteX1626" fmla="*/ 5249838 w 6835750"/>
                <a:gd name="connsiteY1626" fmla="*/ 412163 h 5687134"/>
                <a:gd name="connsiteX1627" fmla="*/ 5256188 w 6835750"/>
                <a:gd name="connsiteY1627" fmla="*/ 527465 h 5687134"/>
                <a:gd name="connsiteX1628" fmla="*/ 5141888 w 6835750"/>
                <a:gd name="connsiteY1628" fmla="*/ 533871 h 5687134"/>
                <a:gd name="connsiteX1629" fmla="*/ 5135538 w 6835750"/>
                <a:gd name="connsiteY1629" fmla="*/ 418568 h 5687134"/>
                <a:gd name="connsiteX1630" fmla="*/ 5192688 w 6835750"/>
                <a:gd name="connsiteY1630" fmla="*/ 390143 h 5687134"/>
                <a:gd name="connsiteX1631" fmla="*/ 1038502 w 6835750"/>
                <a:gd name="connsiteY1631" fmla="*/ 368026 h 5687134"/>
                <a:gd name="connsiteX1632" fmla="*/ 1063604 w 6835750"/>
                <a:gd name="connsiteY1632" fmla="*/ 377149 h 5687134"/>
                <a:gd name="connsiteX1633" fmla="*/ 1085830 w 6835750"/>
                <a:gd name="connsiteY1633" fmla="*/ 470183 h 5687134"/>
                <a:gd name="connsiteX1634" fmla="*/ 996929 w 6835750"/>
                <a:gd name="connsiteY1634" fmla="*/ 492640 h 5687134"/>
                <a:gd name="connsiteX1635" fmla="*/ 971529 w 6835750"/>
                <a:gd name="connsiteY1635" fmla="*/ 399605 h 5687134"/>
                <a:gd name="connsiteX1636" fmla="*/ 1038502 w 6835750"/>
                <a:gd name="connsiteY1636" fmla="*/ 368026 h 5687134"/>
                <a:gd name="connsiteX1637" fmla="*/ 599279 w 6835750"/>
                <a:gd name="connsiteY1637" fmla="*/ 340168 h 5687134"/>
                <a:gd name="connsiteX1638" fmla="*/ 633416 w 6835750"/>
                <a:gd name="connsiteY1638" fmla="*/ 348625 h 5687134"/>
                <a:gd name="connsiteX1639" fmla="*/ 646115 w 6835750"/>
                <a:gd name="connsiteY1639" fmla="*/ 413059 h 5687134"/>
                <a:gd name="connsiteX1640" fmla="*/ 579435 w 6835750"/>
                <a:gd name="connsiteY1640" fmla="*/ 425946 h 5687134"/>
                <a:gd name="connsiteX1641" fmla="*/ 569910 w 6835750"/>
                <a:gd name="connsiteY1641" fmla="*/ 358290 h 5687134"/>
                <a:gd name="connsiteX1642" fmla="*/ 599279 w 6835750"/>
                <a:gd name="connsiteY1642" fmla="*/ 340168 h 5687134"/>
                <a:gd name="connsiteX1643" fmla="*/ 5710212 w 6835750"/>
                <a:gd name="connsiteY1643" fmla="*/ 327822 h 5687134"/>
                <a:gd name="connsiteX1644" fmla="*/ 5756250 w 6835750"/>
                <a:gd name="connsiteY1644" fmla="*/ 345470 h 5687134"/>
                <a:gd name="connsiteX1645" fmla="*/ 5759425 w 6835750"/>
                <a:gd name="connsiteY1645" fmla="*/ 441734 h 5687134"/>
                <a:gd name="connsiteX1646" fmla="*/ 5664175 w 6835750"/>
                <a:gd name="connsiteY1646" fmla="*/ 444943 h 5687134"/>
                <a:gd name="connsiteX1647" fmla="*/ 5664175 w 6835750"/>
                <a:gd name="connsiteY1647" fmla="*/ 348679 h 5687134"/>
                <a:gd name="connsiteX1648" fmla="*/ 5710212 w 6835750"/>
                <a:gd name="connsiteY1648" fmla="*/ 327822 h 5687134"/>
                <a:gd name="connsiteX1649" fmla="*/ 6017035 w 6835750"/>
                <a:gd name="connsiteY1649" fmla="*/ 320286 h 5687134"/>
                <a:gd name="connsiteX1650" fmla="*/ 6052848 w 6835750"/>
                <a:gd name="connsiteY1650" fmla="*/ 339191 h 5687134"/>
                <a:gd name="connsiteX1651" fmla="*/ 6049629 w 6835750"/>
                <a:gd name="connsiteY1651" fmla="*/ 413203 h 5687134"/>
                <a:gd name="connsiteX1652" fmla="*/ 5975589 w 6835750"/>
                <a:gd name="connsiteY1652" fmla="*/ 409985 h 5687134"/>
                <a:gd name="connsiteX1653" fmla="*/ 5978809 w 6835750"/>
                <a:gd name="connsiteY1653" fmla="*/ 332755 h 5687134"/>
                <a:gd name="connsiteX1654" fmla="*/ 6017035 w 6835750"/>
                <a:gd name="connsiteY1654" fmla="*/ 320286 h 5687134"/>
                <a:gd name="connsiteX1655" fmla="*/ 815819 w 6835750"/>
                <a:gd name="connsiteY1655" fmla="*/ 292934 h 5687134"/>
                <a:gd name="connsiteX1656" fmla="*/ 853615 w 6835750"/>
                <a:gd name="connsiteY1656" fmla="*/ 297761 h 5687134"/>
                <a:gd name="connsiteX1657" fmla="*/ 872914 w 6835750"/>
                <a:gd name="connsiteY1657" fmla="*/ 371773 h 5687134"/>
                <a:gd name="connsiteX1658" fmla="*/ 802146 w 6835750"/>
                <a:gd name="connsiteY1658" fmla="*/ 391080 h 5687134"/>
                <a:gd name="connsiteX1659" fmla="*/ 782845 w 6835750"/>
                <a:gd name="connsiteY1659" fmla="*/ 317068 h 5687134"/>
                <a:gd name="connsiteX1660" fmla="*/ 815819 w 6835750"/>
                <a:gd name="connsiteY1660" fmla="*/ 292934 h 5687134"/>
                <a:gd name="connsiteX1661" fmla="*/ 5356483 w 6835750"/>
                <a:gd name="connsiteY1661" fmla="*/ 262764 h 5687134"/>
                <a:gd name="connsiteX1662" fmla="*/ 5416136 w 6835750"/>
                <a:gd name="connsiteY1662" fmla="*/ 278776 h 5687134"/>
                <a:gd name="connsiteX1663" fmla="*/ 5435353 w 6835750"/>
                <a:gd name="connsiteY1663" fmla="*/ 390859 h 5687134"/>
                <a:gd name="connsiteX1664" fmla="*/ 5320050 w 6835750"/>
                <a:gd name="connsiteY1664" fmla="*/ 410074 h 5687134"/>
                <a:gd name="connsiteX1665" fmla="*/ 5304036 w 6835750"/>
                <a:gd name="connsiteY1665" fmla="*/ 294788 h 5687134"/>
                <a:gd name="connsiteX1666" fmla="*/ 5356483 w 6835750"/>
                <a:gd name="connsiteY1666" fmla="*/ 262764 h 5687134"/>
                <a:gd name="connsiteX1667" fmla="*/ 1716081 w 6835750"/>
                <a:gd name="connsiteY1667" fmla="*/ 261143 h 5687134"/>
                <a:gd name="connsiteX1668" fmla="*/ 1773232 w 6835750"/>
                <a:gd name="connsiteY1668" fmla="*/ 285168 h 5687134"/>
                <a:gd name="connsiteX1669" fmla="*/ 1770056 w 6835750"/>
                <a:gd name="connsiteY1669" fmla="*/ 400489 h 5687134"/>
                <a:gd name="connsiteX1670" fmla="*/ 1655757 w 6835750"/>
                <a:gd name="connsiteY1670" fmla="*/ 400489 h 5687134"/>
                <a:gd name="connsiteX1671" fmla="*/ 1658932 w 6835750"/>
                <a:gd name="connsiteY1671" fmla="*/ 285168 h 5687134"/>
                <a:gd name="connsiteX1672" fmla="*/ 1716081 w 6835750"/>
                <a:gd name="connsiteY1672" fmla="*/ 261143 h 5687134"/>
                <a:gd name="connsiteX1673" fmla="*/ 5029175 w 6835750"/>
                <a:gd name="connsiteY1673" fmla="*/ 246894 h 5687134"/>
                <a:gd name="connsiteX1674" fmla="*/ 5091088 w 6835750"/>
                <a:gd name="connsiteY1674" fmla="*/ 262906 h 5687134"/>
                <a:gd name="connsiteX1675" fmla="*/ 5106963 w 6835750"/>
                <a:gd name="connsiteY1675" fmla="*/ 378191 h 5687134"/>
                <a:gd name="connsiteX1676" fmla="*/ 4992663 w 6835750"/>
                <a:gd name="connsiteY1676" fmla="*/ 394203 h 5687134"/>
                <a:gd name="connsiteX1677" fmla="*/ 4976788 w 6835750"/>
                <a:gd name="connsiteY1677" fmla="*/ 278918 h 5687134"/>
                <a:gd name="connsiteX1678" fmla="*/ 5029175 w 6835750"/>
                <a:gd name="connsiteY1678" fmla="*/ 246894 h 5687134"/>
                <a:gd name="connsiteX1679" fmla="*/ 1425846 w 6835750"/>
                <a:gd name="connsiteY1679" fmla="*/ 226238 h 5687134"/>
                <a:gd name="connsiteX1680" fmla="*/ 1487092 w 6835750"/>
                <a:gd name="connsiteY1680" fmla="*/ 240649 h 5687134"/>
                <a:gd name="connsiteX1681" fmla="*/ 1506306 w 6835750"/>
                <a:gd name="connsiteY1681" fmla="*/ 355935 h 5687134"/>
                <a:gd name="connsiteX1682" fmla="*/ 1391020 w 6835750"/>
                <a:gd name="connsiteY1682" fmla="*/ 371946 h 5687134"/>
                <a:gd name="connsiteX1683" fmla="*/ 1371806 w 6835750"/>
                <a:gd name="connsiteY1683" fmla="*/ 259863 h 5687134"/>
                <a:gd name="connsiteX1684" fmla="*/ 1425846 w 6835750"/>
                <a:gd name="connsiteY1684" fmla="*/ 226238 h 5687134"/>
                <a:gd name="connsiteX1685" fmla="*/ 6161856 w 6835750"/>
                <a:gd name="connsiteY1685" fmla="*/ 217820 h 5687134"/>
                <a:gd name="connsiteX1686" fmla="*/ 6192813 w 6835750"/>
                <a:gd name="connsiteY1686" fmla="*/ 237267 h 5687134"/>
                <a:gd name="connsiteX1687" fmla="*/ 6180113 w 6835750"/>
                <a:gd name="connsiteY1687" fmla="*/ 303941 h 5687134"/>
                <a:gd name="connsiteX1688" fmla="*/ 6113438 w 6835750"/>
                <a:gd name="connsiteY1688" fmla="*/ 291241 h 5687134"/>
                <a:gd name="connsiteX1689" fmla="*/ 6126138 w 6835750"/>
                <a:gd name="connsiteY1689" fmla="*/ 224567 h 5687134"/>
                <a:gd name="connsiteX1690" fmla="*/ 6161856 w 6835750"/>
                <a:gd name="connsiteY1690" fmla="*/ 217820 h 5687134"/>
                <a:gd name="connsiteX1691" fmla="*/ 1168379 w 6835750"/>
                <a:gd name="connsiteY1691" fmla="*/ 190022 h 5687134"/>
                <a:gd name="connsiteX1692" fmla="*/ 1219179 w 6835750"/>
                <a:gd name="connsiteY1692" fmla="*/ 202325 h 5687134"/>
                <a:gd name="connsiteX1693" fmla="*/ 1235054 w 6835750"/>
                <a:gd name="connsiteY1693" fmla="*/ 294400 h 5687134"/>
                <a:gd name="connsiteX1694" fmla="*/ 1142979 w 6835750"/>
                <a:gd name="connsiteY1694" fmla="*/ 310275 h 5687134"/>
                <a:gd name="connsiteX1695" fmla="*/ 1127104 w 6835750"/>
                <a:gd name="connsiteY1695" fmla="*/ 218200 h 5687134"/>
                <a:gd name="connsiteX1696" fmla="*/ 1168379 w 6835750"/>
                <a:gd name="connsiteY1696" fmla="*/ 190022 h 5687134"/>
                <a:gd name="connsiteX1697" fmla="*/ 5550668 w 6835750"/>
                <a:gd name="connsiteY1697" fmla="*/ 153113 h 5687134"/>
                <a:gd name="connsiteX1698" fmla="*/ 5600675 w 6835750"/>
                <a:gd name="connsiteY1698" fmla="*/ 167400 h 5687134"/>
                <a:gd name="connsiteX1699" fmla="*/ 5610200 w 6835750"/>
                <a:gd name="connsiteY1699" fmla="*/ 262650 h 5687134"/>
                <a:gd name="connsiteX1700" fmla="*/ 5514950 w 6835750"/>
                <a:gd name="connsiteY1700" fmla="*/ 272175 h 5687134"/>
                <a:gd name="connsiteX1701" fmla="*/ 5505425 w 6835750"/>
                <a:gd name="connsiteY1701" fmla="*/ 176925 h 5687134"/>
                <a:gd name="connsiteX1702" fmla="*/ 5550668 w 6835750"/>
                <a:gd name="connsiteY1702" fmla="*/ 153113 h 5687134"/>
                <a:gd name="connsiteX1703" fmla="*/ 1889910 w 6835750"/>
                <a:gd name="connsiteY1703" fmla="*/ 129310 h 5687134"/>
                <a:gd name="connsiteX1704" fmla="*/ 1944679 w 6835750"/>
                <a:gd name="connsiteY1704" fmla="*/ 157885 h 5687134"/>
                <a:gd name="connsiteX1705" fmla="*/ 1931978 w 6835750"/>
                <a:gd name="connsiteY1705" fmla="*/ 272185 h 5687134"/>
                <a:gd name="connsiteX1706" fmla="*/ 1817679 w 6835750"/>
                <a:gd name="connsiteY1706" fmla="*/ 259485 h 5687134"/>
                <a:gd name="connsiteX1707" fmla="*/ 1830383 w 6835750"/>
                <a:gd name="connsiteY1707" fmla="*/ 148360 h 5687134"/>
                <a:gd name="connsiteX1708" fmla="*/ 1889910 w 6835750"/>
                <a:gd name="connsiteY1708" fmla="*/ 129310 h 5687134"/>
                <a:gd name="connsiteX1709" fmla="*/ 4885480 w 6835750"/>
                <a:gd name="connsiteY1709" fmla="*/ 117205 h 5687134"/>
                <a:gd name="connsiteX1710" fmla="*/ 4916052 w 6835750"/>
                <a:gd name="connsiteY1710" fmla="*/ 129310 h 5687134"/>
                <a:gd name="connsiteX1711" fmla="*/ 4941671 w 6835750"/>
                <a:gd name="connsiteY1711" fmla="*/ 240434 h 5687134"/>
                <a:gd name="connsiteX1712" fmla="*/ 4829588 w 6835750"/>
                <a:gd name="connsiteY1712" fmla="*/ 265834 h 5687134"/>
                <a:gd name="connsiteX1713" fmla="*/ 4803969 w 6835750"/>
                <a:gd name="connsiteY1713" fmla="*/ 154710 h 5687134"/>
                <a:gd name="connsiteX1714" fmla="*/ 4885480 w 6835750"/>
                <a:gd name="connsiteY1714" fmla="*/ 117205 h 5687134"/>
                <a:gd name="connsiteX1715" fmla="*/ 5851500 w 6835750"/>
                <a:gd name="connsiteY1715" fmla="*/ 113820 h 5687134"/>
                <a:gd name="connsiteX1716" fmla="*/ 5889600 w 6835750"/>
                <a:gd name="connsiteY1716" fmla="*/ 129298 h 5687134"/>
                <a:gd name="connsiteX1717" fmla="*/ 5889600 w 6835750"/>
                <a:gd name="connsiteY1717" fmla="*/ 202323 h 5687134"/>
                <a:gd name="connsiteX1718" fmla="*/ 5816575 w 6835750"/>
                <a:gd name="connsiteY1718" fmla="*/ 205498 h 5687134"/>
                <a:gd name="connsiteX1719" fmla="*/ 5813400 w 6835750"/>
                <a:gd name="connsiteY1719" fmla="*/ 129298 h 5687134"/>
                <a:gd name="connsiteX1720" fmla="*/ 5851500 w 6835750"/>
                <a:gd name="connsiteY1720" fmla="*/ 113820 h 5687134"/>
                <a:gd name="connsiteX1721" fmla="*/ 768352 w 6835750"/>
                <a:gd name="connsiteY1721" fmla="*/ 109870 h 5687134"/>
                <a:gd name="connsiteX1722" fmla="*/ 801690 w 6835750"/>
                <a:gd name="connsiteY1722" fmla="*/ 119792 h 5687134"/>
                <a:gd name="connsiteX1723" fmla="*/ 808040 w 6835750"/>
                <a:gd name="connsiteY1723" fmla="*/ 186467 h 5687134"/>
                <a:gd name="connsiteX1724" fmla="*/ 741365 w 6835750"/>
                <a:gd name="connsiteY1724" fmla="*/ 192817 h 5687134"/>
                <a:gd name="connsiteX1725" fmla="*/ 735014 w 6835750"/>
                <a:gd name="connsiteY1725" fmla="*/ 126142 h 5687134"/>
                <a:gd name="connsiteX1726" fmla="*/ 768352 w 6835750"/>
                <a:gd name="connsiteY1726" fmla="*/ 109870 h 5687134"/>
                <a:gd name="connsiteX1727" fmla="*/ 5213176 w 6835750"/>
                <a:gd name="connsiteY1727" fmla="*/ 105889 h 5687134"/>
                <a:gd name="connsiteX1728" fmla="*/ 5243488 w 6835750"/>
                <a:gd name="connsiteY1728" fmla="*/ 116605 h 5687134"/>
                <a:gd name="connsiteX1729" fmla="*/ 5272063 w 6835750"/>
                <a:gd name="connsiteY1729" fmla="*/ 227730 h 5687134"/>
                <a:gd name="connsiteX1730" fmla="*/ 5160938 w 6835750"/>
                <a:gd name="connsiteY1730" fmla="*/ 253130 h 5687134"/>
                <a:gd name="connsiteX1731" fmla="*/ 5132363 w 6835750"/>
                <a:gd name="connsiteY1731" fmla="*/ 145180 h 5687134"/>
                <a:gd name="connsiteX1732" fmla="*/ 5213176 w 6835750"/>
                <a:gd name="connsiteY1732" fmla="*/ 105889 h 5687134"/>
                <a:gd name="connsiteX1733" fmla="*/ 983452 w 6835750"/>
                <a:gd name="connsiteY1733" fmla="*/ 86452 h 5687134"/>
                <a:gd name="connsiteX1734" fmla="*/ 1022348 w 6835750"/>
                <a:gd name="connsiteY1734" fmla="*/ 94389 h 5687134"/>
                <a:gd name="connsiteX1735" fmla="*/ 1035047 w 6835750"/>
                <a:gd name="connsiteY1735" fmla="*/ 167414 h 5687134"/>
                <a:gd name="connsiteX1736" fmla="*/ 962022 w 6835750"/>
                <a:gd name="connsiteY1736" fmla="*/ 180114 h 5687134"/>
                <a:gd name="connsiteX1737" fmla="*/ 949321 w 6835750"/>
                <a:gd name="connsiteY1737" fmla="*/ 107089 h 5687134"/>
                <a:gd name="connsiteX1738" fmla="*/ 983452 w 6835750"/>
                <a:gd name="connsiteY1738" fmla="*/ 86452 h 5687134"/>
                <a:gd name="connsiteX1739" fmla="*/ 1602569 w 6835750"/>
                <a:gd name="connsiteY1739" fmla="*/ 72155 h 5687134"/>
                <a:gd name="connsiteX1740" fmla="*/ 1662100 w 6835750"/>
                <a:gd name="connsiteY1740" fmla="*/ 91205 h 5687134"/>
                <a:gd name="connsiteX1741" fmla="*/ 1671625 w 6835750"/>
                <a:gd name="connsiteY1741" fmla="*/ 205505 h 5687134"/>
                <a:gd name="connsiteX1742" fmla="*/ 1557325 w 6835750"/>
                <a:gd name="connsiteY1742" fmla="*/ 215030 h 5687134"/>
                <a:gd name="connsiteX1743" fmla="*/ 1547800 w 6835750"/>
                <a:gd name="connsiteY1743" fmla="*/ 100730 h 5687134"/>
                <a:gd name="connsiteX1744" fmla="*/ 1602569 w 6835750"/>
                <a:gd name="connsiteY1744" fmla="*/ 72155 h 5687134"/>
                <a:gd name="connsiteX1745" fmla="*/ 2074182 w 6835750"/>
                <a:gd name="connsiteY1745" fmla="*/ 11835 h 5687134"/>
                <a:gd name="connsiteX1746" fmla="*/ 2127017 w 6835750"/>
                <a:gd name="connsiteY1746" fmla="*/ 46760 h 5687134"/>
                <a:gd name="connsiteX1747" fmla="*/ 2104604 w 6835750"/>
                <a:gd name="connsiteY1747" fmla="*/ 157885 h 5687134"/>
                <a:gd name="connsiteX1748" fmla="*/ 1992524 w 6835750"/>
                <a:gd name="connsiteY1748" fmla="*/ 138835 h 5687134"/>
                <a:gd name="connsiteX1749" fmla="*/ 2011744 w 6835750"/>
                <a:gd name="connsiteY1749" fmla="*/ 24535 h 5687134"/>
                <a:gd name="connsiteX1750" fmla="*/ 2074182 w 6835750"/>
                <a:gd name="connsiteY1750" fmla="*/ 11835 h 5687134"/>
                <a:gd name="connsiteX1751" fmla="*/ 4700463 w 6835750"/>
                <a:gd name="connsiteY1751" fmla="*/ 276 h 5687134"/>
                <a:gd name="connsiteX1752" fmla="*/ 4730725 w 6835750"/>
                <a:gd name="connsiteY1752" fmla="*/ 8660 h 5687134"/>
                <a:gd name="connsiteX1753" fmla="*/ 4765650 w 6835750"/>
                <a:gd name="connsiteY1753" fmla="*/ 116610 h 5687134"/>
                <a:gd name="connsiteX1754" fmla="*/ 4657700 w 6835750"/>
                <a:gd name="connsiteY1754" fmla="*/ 151535 h 5687134"/>
                <a:gd name="connsiteX1755" fmla="*/ 4622775 w 6835750"/>
                <a:gd name="connsiteY1755" fmla="*/ 43585 h 5687134"/>
                <a:gd name="connsiteX1756" fmla="*/ 4700463 w 6835750"/>
                <a:gd name="connsiteY1756" fmla="*/ 276 h 568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</a:cxnLst>
              <a:rect l="l" t="t" r="r" b="b"/>
              <a:pathLst>
                <a:path w="6835750" h="5687134">
                  <a:moveTo>
                    <a:pt x="3530575" y="5591884"/>
                  </a:moveTo>
                  <a:cubicBezTo>
                    <a:pt x="3556878" y="5591884"/>
                    <a:pt x="3578200" y="5613206"/>
                    <a:pt x="3578200" y="5639509"/>
                  </a:cubicBezTo>
                  <a:cubicBezTo>
                    <a:pt x="3578200" y="5665812"/>
                    <a:pt x="3556878" y="5687134"/>
                    <a:pt x="3530575" y="5687134"/>
                  </a:cubicBezTo>
                  <a:cubicBezTo>
                    <a:pt x="3504272" y="5687134"/>
                    <a:pt x="3482950" y="5665812"/>
                    <a:pt x="3482950" y="5639509"/>
                  </a:cubicBezTo>
                  <a:cubicBezTo>
                    <a:pt x="3482950" y="5613206"/>
                    <a:pt x="3504272" y="5591884"/>
                    <a:pt x="3530575" y="5591884"/>
                  </a:cubicBezTo>
                  <a:close/>
                  <a:moveTo>
                    <a:pt x="3251185" y="5588709"/>
                  </a:moveTo>
                  <a:cubicBezTo>
                    <a:pt x="3279765" y="5591884"/>
                    <a:pt x="3298819" y="5614109"/>
                    <a:pt x="3295641" y="5639509"/>
                  </a:cubicBezTo>
                  <a:cubicBezTo>
                    <a:pt x="3292469" y="5668084"/>
                    <a:pt x="3270237" y="5687134"/>
                    <a:pt x="3244832" y="5683959"/>
                  </a:cubicBezTo>
                  <a:cubicBezTo>
                    <a:pt x="3219430" y="5680784"/>
                    <a:pt x="3200382" y="5658559"/>
                    <a:pt x="3200382" y="5633159"/>
                  </a:cubicBezTo>
                  <a:cubicBezTo>
                    <a:pt x="3203557" y="5607759"/>
                    <a:pt x="3225781" y="5588709"/>
                    <a:pt x="3251185" y="5588709"/>
                  </a:cubicBezTo>
                  <a:close/>
                  <a:moveTo>
                    <a:pt x="3811563" y="5569659"/>
                  </a:moveTo>
                  <a:cubicBezTo>
                    <a:pt x="3836963" y="5569659"/>
                    <a:pt x="3859188" y="5588709"/>
                    <a:pt x="3862363" y="5614109"/>
                  </a:cubicBezTo>
                  <a:cubicBezTo>
                    <a:pt x="3862363" y="5639509"/>
                    <a:pt x="3843313" y="5661734"/>
                    <a:pt x="3817913" y="5664909"/>
                  </a:cubicBezTo>
                  <a:cubicBezTo>
                    <a:pt x="3792513" y="5668084"/>
                    <a:pt x="3770288" y="5649034"/>
                    <a:pt x="3767113" y="5623634"/>
                  </a:cubicBezTo>
                  <a:cubicBezTo>
                    <a:pt x="3763938" y="5595059"/>
                    <a:pt x="3782988" y="5572834"/>
                    <a:pt x="3811563" y="5569659"/>
                  </a:cubicBezTo>
                  <a:close/>
                  <a:moveTo>
                    <a:pt x="2973385" y="5563309"/>
                  </a:moveTo>
                  <a:cubicBezTo>
                    <a:pt x="2998783" y="5569659"/>
                    <a:pt x="3017832" y="5591884"/>
                    <a:pt x="3011483" y="5617284"/>
                  </a:cubicBezTo>
                  <a:cubicBezTo>
                    <a:pt x="3008309" y="5645859"/>
                    <a:pt x="2982910" y="5661734"/>
                    <a:pt x="2957510" y="5658559"/>
                  </a:cubicBezTo>
                  <a:cubicBezTo>
                    <a:pt x="2932111" y="5652209"/>
                    <a:pt x="2916238" y="5629984"/>
                    <a:pt x="2919411" y="5604584"/>
                  </a:cubicBezTo>
                  <a:cubicBezTo>
                    <a:pt x="2922586" y="5576009"/>
                    <a:pt x="2947986" y="5560134"/>
                    <a:pt x="2973385" y="5563309"/>
                  </a:cubicBezTo>
                  <a:close/>
                  <a:moveTo>
                    <a:pt x="4084613" y="5525209"/>
                  </a:moveTo>
                  <a:cubicBezTo>
                    <a:pt x="4110013" y="5522034"/>
                    <a:pt x="4135413" y="5537909"/>
                    <a:pt x="4138588" y="5566484"/>
                  </a:cubicBezTo>
                  <a:cubicBezTo>
                    <a:pt x="4144938" y="5591884"/>
                    <a:pt x="4125888" y="5614109"/>
                    <a:pt x="4100488" y="5620459"/>
                  </a:cubicBezTo>
                  <a:cubicBezTo>
                    <a:pt x="4075088" y="5623634"/>
                    <a:pt x="4049688" y="5607759"/>
                    <a:pt x="4046513" y="5582359"/>
                  </a:cubicBezTo>
                  <a:cubicBezTo>
                    <a:pt x="4043338" y="5556959"/>
                    <a:pt x="4059213" y="5531559"/>
                    <a:pt x="4084613" y="5525209"/>
                  </a:cubicBezTo>
                  <a:close/>
                  <a:moveTo>
                    <a:pt x="2681586" y="5514890"/>
                  </a:moveTo>
                  <a:cubicBezTo>
                    <a:pt x="2687638" y="5513898"/>
                    <a:pt x="2693988" y="5514097"/>
                    <a:pt x="2700339" y="5515684"/>
                  </a:cubicBezTo>
                  <a:cubicBezTo>
                    <a:pt x="2725739" y="5522034"/>
                    <a:pt x="2741614" y="5547434"/>
                    <a:pt x="2735264" y="5572834"/>
                  </a:cubicBezTo>
                  <a:cubicBezTo>
                    <a:pt x="2728914" y="5598234"/>
                    <a:pt x="2700339" y="5614109"/>
                    <a:pt x="2674937" y="5607759"/>
                  </a:cubicBezTo>
                  <a:cubicBezTo>
                    <a:pt x="2649537" y="5601409"/>
                    <a:pt x="2636836" y="5576009"/>
                    <a:pt x="2643188" y="5550609"/>
                  </a:cubicBezTo>
                  <a:cubicBezTo>
                    <a:pt x="2647948" y="5531559"/>
                    <a:pt x="2663429" y="5517867"/>
                    <a:pt x="2681586" y="5514890"/>
                  </a:cubicBezTo>
                  <a:close/>
                  <a:moveTo>
                    <a:pt x="4374827" y="5457740"/>
                  </a:moveTo>
                  <a:cubicBezTo>
                    <a:pt x="4392984" y="5460717"/>
                    <a:pt x="4408462" y="5474409"/>
                    <a:pt x="4413225" y="5493459"/>
                  </a:cubicBezTo>
                  <a:cubicBezTo>
                    <a:pt x="4422750" y="5518859"/>
                    <a:pt x="4406875" y="5544259"/>
                    <a:pt x="4381475" y="5550609"/>
                  </a:cubicBezTo>
                  <a:cubicBezTo>
                    <a:pt x="4356075" y="5556959"/>
                    <a:pt x="4330675" y="5541084"/>
                    <a:pt x="4324325" y="5515684"/>
                  </a:cubicBezTo>
                  <a:cubicBezTo>
                    <a:pt x="4317975" y="5490284"/>
                    <a:pt x="4330675" y="5464884"/>
                    <a:pt x="4356075" y="5458534"/>
                  </a:cubicBezTo>
                  <a:cubicBezTo>
                    <a:pt x="4362425" y="5456947"/>
                    <a:pt x="4368775" y="5456748"/>
                    <a:pt x="4374827" y="5457740"/>
                  </a:cubicBezTo>
                  <a:close/>
                  <a:moveTo>
                    <a:pt x="2428875" y="5442659"/>
                  </a:moveTo>
                  <a:cubicBezTo>
                    <a:pt x="2454272" y="5452184"/>
                    <a:pt x="2466970" y="5480759"/>
                    <a:pt x="2457446" y="5502984"/>
                  </a:cubicBezTo>
                  <a:cubicBezTo>
                    <a:pt x="2451097" y="5528384"/>
                    <a:pt x="2422524" y="5541084"/>
                    <a:pt x="2397129" y="5534734"/>
                  </a:cubicBezTo>
                  <a:cubicBezTo>
                    <a:pt x="2374898" y="5525209"/>
                    <a:pt x="2359032" y="5496634"/>
                    <a:pt x="2368553" y="5474409"/>
                  </a:cubicBezTo>
                  <a:cubicBezTo>
                    <a:pt x="2378081" y="5449009"/>
                    <a:pt x="2403472" y="5436309"/>
                    <a:pt x="2428875" y="5442659"/>
                  </a:cubicBezTo>
                  <a:close/>
                  <a:moveTo>
                    <a:pt x="3428975" y="5426784"/>
                  </a:moveTo>
                  <a:cubicBezTo>
                    <a:pt x="3457550" y="5423609"/>
                    <a:pt x="3482950" y="5445834"/>
                    <a:pt x="3486125" y="5474409"/>
                  </a:cubicBezTo>
                  <a:cubicBezTo>
                    <a:pt x="3489300" y="5502984"/>
                    <a:pt x="3470250" y="5528384"/>
                    <a:pt x="3441675" y="5531559"/>
                  </a:cubicBezTo>
                  <a:cubicBezTo>
                    <a:pt x="3409925" y="5534734"/>
                    <a:pt x="3384526" y="5515684"/>
                    <a:pt x="3381351" y="5487109"/>
                  </a:cubicBezTo>
                  <a:cubicBezTo>
                    <a:pt x="3378176" y="5458534"/>
                    <a:pt x="3400402" y="5429959"/>
                    <a:pt x="3428975" y="5426784"/>
                  </a:cubicBezTo>
                  <a:close/>
                  <a:moveTo>
                    <a:pt x="3171008" y="5420434"/>
                  </a:moveTo>
                  <a:cubicBezTo>
                    <a:pt x="3200004" y="5417259"/>
                    <a:pt x="3222555" y="5442659"/>
                    <a:pt x="3225777" y="5471234"/>
                  </a:cubicBezTo>
                  <a:cubicBezTo>
                    <a:pt x="3225777" y="5499809"/>
                    <a:pt x="3203225" y="5522034"/>
                    <a:pt x="3174230" y="5525209"/>
                  </a:cubicBezTo>
                  <a:cubicBezTo>
                    <a:pt x="3145234" y="5525209"/>
                    <a:pt x="3119460" y="5502984"/>
                    <a:pt x="3119460" y="5474409"/>
                  </a:cubicBezTo>
                  <a:cubicBezTo>
                    <a:pt x="3116238" y="5445834"/>
                    <a:pt x="3142012" y="5420434"/>
                    <a:pt x="3171008" y="5420434"/>
                  </a:cubicBezTo>
                  <a:close/>
                  <a:moveTo>
                    <a:pt x="3707686" y="5417011"/>
                  </a:moveTo>
                  <a:cubicBezTo>
                    <a:pt x="3727453" y="5421030"/>
                    <a:pt x="3743146" y="5437103"/>
                    <a:pt x="3747975" y="5458534"/>
                  </a:cubicBezTo>
                  <a:cubicBezTo>
                    <a:pt x="3754413" y="5483934"/>
                    <a:pt x="3735098" y="5512509"/>
                    <a:pt x="3706126" y="5518859"/>
                  </a:cubicBezTo>
                  <a:cubicBezTo>
                    <a:pt x="3677154" y="5525209"/>
                    <a:pt x="3651401" y="5506159"/>
                    <a:pt x="3644963" y="5477584"/>
                  </a:cubicBezTo>
                  <a:cubicBezTo>
                    <a:pt x="3638525" y="5449009"/>
                    <a:pt x="3657840" y="5420434"/>
                    <a:pt x="3686812" y="5417259"/>
                  </a:cubicBezTo>
                  <a:cubicBezTo>
                    <a:pt x="3694055" y="5415672"/>
                    <a:pt x="3701096" y="5415672"/>
                    <a:pt x="3707686" y="5417011"/>
                  </a:cubicBezTo>
                  <a:close/>
                  <a:moveTo>
                    <a:pt x="2913059" y="5388684"/>
                  </a:moveTo>
                  <a:cubicBezTo>
                    <a:pt x="2941634" y="5391859"/>
                    <a:pt x="2963859" y="5414084"/>
                    <a:pt x="2963859" y="5445834"/>
                  </a:cubicBezTo>
                  <a:cubicBezTo>
                    <a:pt x="2960683" y="5474409"/>
                    <a:pt x="2935285" y="5496634"/>
                    <a:pt x="2906712" y="5493459"/>
                  </a:cubicBezTo>
                  <a:cubicBezTo>
                    <a:pt x="2878134" y="5493459"/>
                    <a:pt x="2855911" y="5468059"/>
                    <a:pt x="2859083" y="5439484"/>
                  </a:cubicBezTo>
                  <a:cubicBezTo>
                    <a:pt x="2859083" y="5410909"/>
                    <a:pt x="2884488" y="5388684"/>
                    <a:pt x="2913059" y="5388684"/>
                  </a:cubicBezTo>
                  <a:close/>
                  <a:moveTo>
                    <a:pt x="3962871" y="5381541"/>
                  </a:moveTo>
                  <a:cubicBezTo>
                    <a:pt x="3983410" y="5384517"/>
                    <a:pt x="4001269" y="5398209"/>
                    <a:pt x="4008413" y="5417259"/>
                  </a:cubicBezTo>
                  <a:cubicBezTo>
                    <a:pt x="4014763" y="5445834"/>
                    <a:pt x="3998888" y="5474409"/>
                    <a:pt x="3970313" y="5483934"/>
                  </a:cubicBezTo>
                  <a:cubicBezTo>
                    <a:pt x="3944913" y="5490284"/>
                    <a:pt x="3913163" y="5474409"/>
                    <a:pt x="3906813" y="5445834"/>
                  </a:cubicBezTo>
                  <a:cubicBezTo>
                    <a:pt x="3897288" y="5420434"/>
                    <a:pt x="3913163" y="5391859"/>
                    <a:pt x="3941738" y="5382334"/>
                  </a:cubicBezTo>
                  <a:cubicBezTo>
                    <a:pt x="3948882" y="5380747"/>
                    <a:pt x="3956025" y="5380548"/>
                    <a:pt x="3962871" y="5381541"/>
                  </a:cubicBezTo>
                  <a:close/>
                  <a:moveTo>
                    <a:pt x="4638848" y="5366509"/>
                  </a:moveTo>
                  <a:cubicBezTo>
                    <a:pt x="4657898" y="5367253"/>
                    <a:pt x="4675162" y="5379159"/>
                    <a:pt x="4679925" y="5398209"/>
                  </a:cubicBezTo>
                  <a:cubicBezTo>
                    <a:pt x="4689450" y="5423609"/>
                    <a:pt x="4676750" y="5449009"/>
                    <a:pt x="4651350" y="5458534"/>
                  </a:cubicBezTo>
                  <a:cubicBezTo>
                    <a:pt x="4629125" y="5468059"/>
                    <a:pt x="4600550" y="5455359"/>
                    <a:pt x="4591025" y="5429959"/>
                  </a:cubicBezTo>
                  <a:cubicBezTo>
                    <a:pt x="4584675" y="5404559"/>
                    <a:pt x="4597375" y="5379159"/>
                    <a:pt x="4619600" y="5369634"/>
                  </a:cubicBezTo>
                  <a:cubicBezTo>
                    <a:pt x="4625950" y="5367253"/>
                    <a:pt x="4632498" y="5366261"/>
                    <a:pt x="4638848" y="5366509"/>
                  </a:cubicBezTo>
                  <a:close/>
                  <a:moveTo>
                    <a:pt x="2147882" y="5345574"/>
                  </a:moveTo>
                  <a:cubicBezTo>
                    <a:pt x="2153836" y="5345822"/>
                    <a:pt x="2159791" y="5347409"/>
                    <a:pt x="2165348" y="5350584"/>
                  </a:cubicBezTo>
                  <a:cubicBezTo>
                    <a:pt x="2190749" y="5360109"/>
                    <a:pt x="2200274" y="5388684"/>
                    <a:pt x="2190749" y="5410909"/>
                  </a:cubicBezTo>
                  <a:cubicBezTo>
                    <a:pt x="2181222" y="5436309"/>
                    <a:pt x="2152649" y="5445834"/>
                    <a:pt x="2127246" y="5436309"/>
                  </a:cubicBezTo>
                  <a:cubicBezTo>
                    <a:pt x="2105022" y="5426784"/>
                    <a:pt x="2092322" y="5398209"/>
                    <a:pt x="2105022" y="5372809"/>
                  </a:cubicBezTo>
                  <a:cubicBezTo>
                    <a:pt x="2112166" y="5356141"/>
                    <a:pt x="2130029" y="5344830"/>
                    <a:pt x="2147882" y="5345574"/>
                  </a:cubicBezTo>
                  <a:close/>
                  <a:moveTo>
                    <a:pt x="2662235" y="5337884"/>
                  </a:moveTo>
                  <a:cubicBezTo>
                    <a:pt x="2690811" y="5344234"/>
                    <a:pt x="2709861" y="5369634"/>
                    <a:pt x="2706686" y="5398209"/>
                  </a:cubicBezTo>
                  <a:cubicBezTo>
                    <a:pt x="2703511" y="5426784"/>
                    <a:pt x="2674936" y="5445834"/>
                    <a:pt x="2646359" y="5442659"/>
                  </a:cubicBezTo>
                  <a:cubicBezTo>
                    <a:pt x="2617785" y="5439484"/>
                    <a:pt x="2598736" y="5410909"/>
                    <a:pt x="2601909" y="5382334"/>
                  </a:cubicBezTo>
                  <a:cubicBezTo>
                    <a:pt x="2605084" y="5353759"/>
                    <a:pt x="2630485" y="5334709"/>
                    <a:pt x="2662235" y="5337884"/>
                  </a:cubicBezTo>
                  <a:close/>
                  <a:moveTo>
                    <a:pt x="4215532" y="5325283"/>
                  </a:moveTo>
                  <a:cubicBezTo>
                    <a:pt x="4235624" y="5326176"/>
                    <a:pt x="4255269" y="5338678"/>
                    <a:pt x="4262413" y="5360109"/>
                  </a:cubicBezTo>
                  <a:cubicBezTo>
                    <a:pt x="4271938" y="5385509"/>
                    <a:pt x="4259238" y="5417259"/>
                    <a:pt x="4230663" y="5426784"/>
                  </a:cubicBezTo>
                  <a:cubicBezTo>
                    <a:pt x="4205263" y="5436309"/>
                    <a:pt x="4173513" y="5423609"/>
                    <a:pt x="4163988" y="5395034"/>
                  </a:cubicBezTo>
                  <a:cubicBezTo>
                    <a:pt x="4154463" y="5369634"/>
                    <a:pt x="4167163" y="5337884"/>
                    <a:pt x="4195738" y="5328359"/>
                  </a:cubicBezTo>
                  <a:cubicBezTo>
                    <a:pt x="4202088" y="5325978"/>
                    <a:pt x="4208835" y="5324986"/>
                    <a:pt x="4215532" y="5325283"/>
                  </a:cubicBezTo>
                  <a:close/>
                  <a:moveTo>
                    <a:pt x="2391917" y="5267737"/>
                  </a:moveTo>
                  <a:cubicBezTo>
                    <a:pt x="2398713" y="5266447"/>
                    <a:pt x="2405858" y="5266447"/>
                    <a:pt x="2412998" y="5268034"/>
                  </a:cubicBezTo>
                  <a:cubicBezTo>
                    <a:pt x="2438397" y="5274384"/>
                    <a:pt x="2457444" y="5302959"/>
                    <a:pt x="2451095" y="5331534"/>
                  </a:cubicBezTo>
                  <a:cubicBezTo>
                    <a:pt x="2444745" y="5356934"/>
                    <a:pt x="2416175" y="5375984"/>
                    <a:pt x="2390774" y="5369634"/>
                  </a:cubicBezTo>
                  <a:cubicBezTo>
                    <a:pt x="2362203" y="5363284"/>
                    <a:pt x="2343153" y="5334709"/>
                    <a:pt x="2349500" y="5306134"/>
                  </a:cubicBezTo>
                  <a:cubicBezTo>
                    <a:pt x="2354265" y="5287084"/>
                    <a:pt x="2371531" y="5271606"/>
                    <a:pt x="2391917" y="5267737"/>
                  </a:cubicBezTo>
                  <a:close/>
                  <a:moveTo>
                    <a:pt x="4895008" y="5253499"/>
                  </a:moveTo>
                  <a:cubicBezTo>
                    <a:pt x="4901049" y="5253251"/>
                    <a:pt x="4907089" y="5254342"/>
                    <a:pt x="4912727" y="5256525"/>
                  </a:cubicBezTo>
                  <a:cubicBezTo>
                    <a:pt x="4924003" y="5260891"/>
                    <a:pt x="4933668" y="5269622"/>
                    <a:pt x="4938501" y="5280734"/>
                  </a:cubicBezTo>
                  <a:cubicBezTo>
                    <a:pt x="4951388" y="5306134"/>
                    <a:pt x="4938501" y="5334709"/>
                    <a:pt x="4915949" y="5344234"/>
                  </a:cubicBezTo>
                  <a:cubicBezTo>
                    <a:pt x="4890175" y="5353759"/>
                    <a:pt x="4864402" y="5344234"/>
                    <a:pt x="4851515" y="5322009"/>
                  </a:cubicBezTo>
                  <a:cubicBezTo>
                    <a:pt x="4841850" y="5296609"/>
                    <a:pt x="4851515" y="5268034"/>
                    <a:pt x="4877289" y="5258509"/>
                  </a:cubicBezTo>
                  <a:cubicBezTo>
                    <a:pt x="4882927" y="5255334"/>
                    <a:pt x="4888967" y="5253747"/>
                    <a:pt x="4895008" y="5253499"/>
                  </a:cubicBezTo>
                  <a:close/>
                  <a:moveTo>
                    <a:pt x="4462983" y="5249877"/>
                  </a:moveTo>
                  <a:cubicBezTo>
                    <a:pt x="4483670" y="5248389"/>
                    <a:pt x="4502125" y="5258509"/>
                    <a:pt x="4511650" y="5277559"/>
                  </a:cubicBezTo>
                  <a:cubicBezTo>
                    <a:pt x="4524350" y="5306134"/>
                    <a:pt x="4514825" y="5334709"/>
                    <a:pt x="4486250" y="5347409"/>
                  </a:cubicBezTo>
                  <a:cubicBezTo>
                    <a:pt x="4460850" y="5360109"/>
                    <a:pt x="4429100" y="5350584"/>
                    <a:pt x="4416400" y="5322009"/>
                  </a:cubicBezTo>
                  <a:cubicBezTo>
                    <a:pt x="4403700" y="5296609"/>
                    <a:pt x="4416400" y="5264859"/>
                    <a:pt x="4441800" y="5255334"/>
                  </a:cubicBezTo>
                  <a:cubicBezTo>
                    <a:pt x="4448943" y="5252159"/>
                    <a:pt x="4456087" y="5250373"/>
                    <a:pt x="4462983" y="5249877"/>
                  </a:cubicBezTo>
                  <a:close/>
                  <a:moveTo>
                    <a:pt x="1893592" y="5227603"/>
                  </a:moveTo>
                  <a:cubicBezTo>
                    <a:pt x="1900040" y="5228148"/>
                    <a:pt x="1906588" y="5229934"/>
                    <a:pt x="1912940" y="5233109"/>
                  </a:cubicBezTo>
                  <a:cubicBezTo>
                    <a:pt x="1935165" y="5245809"/>
                    <a:pt x="1944688" y="5274384"/>
                    <a:pt x="1931987" y="5299784"/>
                  </a:cubicBezTo>
                  <a:cubicBezTo>
                    <a:pt x="1919289" y="5322009"/>
                    <a:pt x="1890713" y="5328359"/>
                    <a:pt x="1865309" y="5315659"/>
                  </a:cubicBezTo>
                  <a:cubicBezTo>
                    <a:pt x="1843095" y="5306134"/>
                    <a:pt x="1833569" y="5274384"/>
                    <a:pt x="1846266" y="5252159"/>
                  </a:cubicBezTo>
                  <a:cubicBezTo>
                    <a:pt x="1855787" y="5235491"/>
                    <a:pt x="1874245" y="5225966"/>
                    <a:pt x="1893592" y="5227603"/>
                  </a:cubicBezTo>
                  <a:close/>
                  <a:moveTo>
                    <a:pt x="3460725" y="5201359"/>
                  </a:moveTo>
                  <a:cubicBezTo>
                    <a:pt x="3498825" y="5195009"/>
                    <a:pt x="3533750" y="5220409"/>
                    <a:pt x="3536925" y="5255334"/>
                  </a:cubicBezTo>
                  <a:cubicBezTo>
                    <a:pt x="3543275" y="5293434"/>
                    <a:pt x="3517875" y="5328359"/>
                    <a:pt x="3482950" y="5331534"/>
                  </a:cubicBezTo>
                  <a:cubicBezTo>
                    <a:pt x="3444850" y="5337884"/>
                    <a:pt x="3413112" y="5312484"/>
                    <a:pt x="3406761" y="5277559"/>
                  </a:cubicBezTo>
                  <a:cubicBezTo>
                    <a:pt x="3400411" y="5239459"/>
                    <a:pt x="3425800" y="5207709"/>
                    <a:pt x="3460725" y="5201359"/>
                  </a:cubicBezTo>
                  <a:close/>
                  <a:moveTo>
                    <a:pt x="3232126" y="5198184"/>
                  </a:moveTo>
                  <a:cubicBezTo>
                    <a:pt x="3270228" y="5195009"/>
                    <a:pt x="3301981" y="5223584"/>
                    <a:pt x="3305156" y="5258509"/>
                  </a:cubicBezTo>
                  <a:cubicBezTo>
                    <a:pt x="3308331" y="5296609"/>
                    <a:pt x="3279754" y="5328359"/>
                    <a:pt x="3244827" y="5331534"/>
                  </a:cubicBezTo>
                  <a:cubicBezTo>
                    <a:pt x="3206727" y="5334709"/>
                    <a:pt x="3174977" y="5306134"/>
                    <a:pt x="3171802" y="5271209"/>
                  </a:cubicBezTo>
                  <a:cubicBezTo>
                    <a:pt x="3168629" y="5233109"/>
                    <a:pt x="3197201" y="5201359"/>
                    <a:pt x="3232126" y="5198184"/>
                  </a:cubicBezTo>
                  <a:close/>
                  <a:moveTo>
                    <a:pt x="3716475" y="5185385"/>
                  </a:moveTo>
                  <a:cubicBezTo>
                    <a:pt x="3742502" y="5189850"/>
                    <a:pt x="3765370" y="5207709"/>
                    <a:pt x="3770184" y="5236284"/>
                  </a:cubicBezTo>
                  <a:cubicBezTo>
                    <a:pt x="3779813" y="5271209"/>
                    <a:pt x="3757346" y="5306134"/>
                    <a:pt x="3722041" y="5315659"/>
                  </a:cubicBezTo>
                  <a:cubicBezTo>
                    <a:pt x="3683527" y="5325184"/>
                    <a:pt x="3648222" y="5302959"/>
                    <a:pt x="3638594" y="5268034"/>
                  </a:cubicBezTo>
                  <a:cubicBezTo>
                    <a:pt x="3632175" y="5229934"/>
                    <a:pt x="3654642" y="5195009"/>
                    <a:pt x="3689946" y="5185484"/>
                  </a:cubicBezTo>
                  <a:cubicBezTo>
                    <a:pt x="3698773" y="5183897"/>
                    <a:pt x="3707799" y="5183897"/>
                    <a:pt x="3716475" y="5185385"/>
                  </a:cubicBezTo>
                  <a:close/>
                  <a:moveTo>
                    <a:pt x="3005119" y="5175959"/>
                  </a:moveTo>
                  <a:cubicBezTo>
                    <a:pt x="3043219" y="5175959"/>
                    <a:pt x="3071793" y="5207709"/>
                    <a:pt x="3071793" y="5242634"/>
                  </a:cubicBezTo>
                  <a:cubicBezTo>
                    <a:pt x="3071793" y="5280734"/>
                    <a:pt x="3043219" y="5309309"/>
                    <a:pt x="3005119" y="5309309"/>
                  </a:cubicBezTo>
                  <a:cubicBezTo>
                    <a:pt x="2970193" y="5309309"/>
                    <a:pt x="2938445" y="5280734"/>
                    <a:pt x="2938445" y="5242634"/>
                  </a:cubicBezTo>
                  <a:cubicBezTo>
                    <a:pt x="2938445" y="5207709"/>
                    <a:pt x="2967019" y="5175959"/>
                    <a:pt x="3005119" y="5175959"/>
                  </a:cubicBezTo>
                  <a:close/>
                  <a:moveTo>
                    <a:pt x="2150560" y="5173380"/>
                  </a:moveTo>
                  <a:cubicBezTo>
                    <a:pt x="2157409" y="5172784"/>
                    <a:pt x="2164550" y="5173578"/>
                    <a:pt x="2171694" y="5175959"/>
                  </a:cubicBezTo>
                  <a:cubicBezTo>
                    <a:pt x="2197096" y="5185484"/>
                    <a:pt x="2212975" y="5214059"/>
                    <a:pt x="2206623" y="5242634"/>
                  </a:cubicBezTo>
                  <a:cubicBezTo>
                    <a:pt x="2197096" y="5268034"/>
                    <a:pt x="2168519" y="5283909"/>
                    <a:pt x="2139946" y="5277559"/>
                  </a:cubicBezTo>
                  <a:cubicBezTo>
                    <a:pt x="2111370" y="5268034"/>
                    <a:pt x="2095494" y="5239459"/>
                    <a:pt x="2105020" y="5210884"/>
                  </a:cubicBezTo>
                  <a:cubicBezTo>
                    <a:pt x="2112164" y="5189453"/>
                    <a:pt x="2130026" y="5175166"/>
                    <a:pt x="2150560" y="5173380"/>
                  </a:cubicBezTo>
                  <a:close/>
                  <a:moveTo>
                    <a:pt x="4702944" y="5152792"/>
                  </a:moveTo>
                  <a:cubicBezTo>
                    <a:pt x="4723184" y="5149964"/>
                    <a:pt x="4743425" y="5160084"/>
                    <a:pt x="4752950" y="5179134"/>
                  </a:cubicBezTo>
                  <a:cubicBezTo>
                    <a:pt x="4768825" y="5204534"/>
                    <a:pt x="4759300" y="5236284"/>
                    <a:pt x="4733900" y="5248984"/>
                  </a:cubicBezTo>
                  <a:cubicBezTo>
                    <a:pt x="4708500" y="5264859"/>
                    <a:pt x="4676750" y="5255334"/>
                    <a:pt x="4664050" y="5229934"/>
                  </a:cubicBezTo>
                  <a:cubicBezTo>
                    <a:pt x="4648175" y="5204534"/>
                    <a:pt x="4657700" y="5172784"/>
                    <a:pt x="4683100" y="5160084"/>
                  </a:cubicBezTo>
                  <a:cubicBezTo>
                    <a:pt x="4689450" y="5156116"/>
                    <a:pt x="4696197" y="5153734"/>
                    <a:pt x="4702944" y="5152792"/>
                  </a:cubicBezTo>
                  <a:close/>
                  <a:moveTo>
                    <a:pt x="3942631" y="5149964"/>
                  </a:moveTo>
                  <a:cubicBezTo>
                    <a:pt x="3968527" y="5151750"/>
                    <a:pt x="3991744" y="5169609"/>
                    <a:pt x="3998888" y="5198184"/>
                  </a:cubicBezTo>
                  <a:cubicBezTo>
                    <a:pt x="4011588" y="5229934"/>
                    <a:pt x="3992538" y="5268034"/>
                    <a:pt x="3957613" y="5280734"/>
                  </a:cubicBezTo>
                  <a:cubicBezTo>
                    <a:pt x="3922688" y="5293434"/>
                    <a:pt x="3884588" y="5271209"/>
                    <a:pt x="3871888" y="5236284"/>
                  </a:cubicBezTo>
                  <a:cubicBezTo>
                    <a:pt x="3862363" y="5201359"/>
                    <a:pt x="3881413" y="5166434"/>
                    <a:pt x="3916338" y="5153734"/>
                  </a:cubicBezTo>
                  <a:cubicBezTo>
                    <a:pt x="3925069" y="5150559"/>
                    <a:pt x="3933999" y="5149369"/>
                    <a:pt x="3942631" y="5149964"/>
                  </a:cubicBezTo>
                  <a:close/>
                  <a:moveTo>
                    <a:pt x="2779693" y="5137859"/>
                  </a:moveTo>
                  <a:cubicBezTo>
                    <a:pt x="2817795" y="5141034"/>
                    <a:pt x="2846369" y="5172784"/>
                    <a:pt x="2843194" y="5210884"/>
                  </a:cubicBezTo>
                  <a:cubicBezTo>
                    <a:pt x="2840019" y="5245809"/>
                    <a:pt x="2808270" y="5274384"/>
                    <a:pt x="2770169" y="5271209"/>
                  </a:cubicBezTo>
                  <a:cubicBezTo>
                    <a:pt x="2735245" y="5268034"/>
                    <a:pt x="2706670" y="5236284"/>
                    <a:pt x="2709845" y="5201359"/>
                  </a:cubicBezTo>
                  <a:cubicBezTo>
                    <a:pt x="2713020" y="5163259"/>
                    <a:pt x="2744769" y="5134684"/>
                    <a:pt x="2779693" y="5137859"/>
                  </a:cubicBezTo>
                  <a:close/>
                  <a:moveTo>
                    <a:pt x="5140350" y="5119652"/>
                  </a:moveTo>
                  <a:cubicBezTo>
                    <a:pt x="5146353" y="5119107"/>
                    <a:pt x="5152405" y="5119801"/>
                    <a:pt x="5158160" y="5121587"/>
                  </a:cubicBezTo>
                  <a:cubicBezTo>
                    <a:pt x="5169669" y="5125159"/>
                    <a:pt x="5179988" y="5133097"/>
                    <a:pt x="5186338" y="5144209"/>
                  </a:cubicBezTo>
                  <a:cubicBezTo>
                    <a:pt x="5199038" y="5166434"/>
                    <a:pt x="5189513" y="5195009"/>
                    <a:pt x="5167288" y="5207709"/>
                  </a:cubicBezTo>
                  <a:cubicBezTo>
                    <a:pt x="5145063" y="5220409"/>
                    <a:pt x="5116488" y="5210884"/>
                    <a:pt x="5103788" y="5188659"/>
                  </a:cubicBezTo>
                  <a:cubicBezTo>
                    <a:pt x="5091088" y="5166434"/>
                    <a:pt x="5100613" y="5137859"/>
                    <a:pt x="5122838" y="5125159"/>
                  </a:cubicBezTo>
                  <a:cubicBezTo>
                    <a:pt x="5128394" y="5121984"/>
                    <a:pt x="5134347" y="5120198"/>
                    <a:pt x="5140350" y="5119652"/>
                  </a:cubicBezTo>
                  <a:close/>
                  <a:moveTo>
                    <a:pt x="4164930" y="5098618"/>
                  </a:moveTo>
                  <a:cubicBezTo>
                    <a:pt x="4190975" y="5099362"/>
                    <a:pt x="4214788" y="5114840"/>
                    <a:pt x="4224313" y="5141034"/>
                  </a:cubicBezTo>
                  <a:cubicBezTo>
                    <a:pt x="4240188" y="5172784"/>
                    <a:pt x="4224313" y="5214059"/>
                    <a:pt x="4189388" y="5226759"/>
                  </a:cubicBezTo>
                  <a:cubicBezTo>
                    <a:pt x="4154463" y="5242634"/>
                    <a:pt x="4116363" y="5223584"/>
                    <a:pt x="4103663" y="5191834"/>
                  </a:cubicBezTo>
                  <a:cubicBezTo>
                    <a:pt x="4087788" y="5156909"/>
                    <a:pt x="4103663" y="5118809"/>
                    <a:pt x="4138588" y="5102934"/>
                  </a:cubicBezTo>
                  <a:cubicBezTo>
                    <a:pt x="4147319" y="5099759"/>
                    <a:pt x="4156249" y="5098370"/>
                    <a:pt x="4164930" y="5098618"/>
                  </a:cubicBezTo>
                  <a:close/>
                  <a:moveTo>
                    <a:pt x="1633148" y="5091425"/>
                  </a:moveTo>
                  <a:cubicBezTo>
                    <a:pt x="1644658" y="5088647"/>
                    <a:pt x="1657357" y="5090234"/>
                    <a:pt x="1668469" y="5096584"/>
                  </a:cubicBezTo>
                  <a:cubicBezTo>
                    <a:pt x="1690694" y="5112459"/>
                    <a:pt x="1697041" y="5141034"/>
                    <a:pt x="1681169" y="5163259"/>
                  </a:cubicBezTo>
                  <a:cubicBezTo>
                    <a:pt x="1668469" y="5185484"/>
                    <a:pt x="1639895" y="5191834"/>
                    <a:pt x="1617670" y="5175959"/>
                  </a:cubicBezTo>
                  <a:cubicBezTo>
                    <a:pt x="1595445" y="5163259"/>
                    <a:pt x="1589096" y="5131509"/>
                    <a:pt x="1604971" y="5112459"/>
                  </a:cubicBezTo>
                  <a:cubicBezTo>
                    <a:pt x="1611320" y="5101347"/>
                    <a:pt x="1621639" y="5094203"/>
                    <a:pt x="1633148" y="5091425"/>
                  </a:cubicBezTo>
                  <a:close/>
                  <a:moveTo>
                    <a:pt x="2559948" y="5083884"/>
                  </a:moveTo>
                  <a:cubicBezTo>
                    <a:pt x="2595261" y="5090234"/>
                    <a:pt x="2620945" y="5121984"/>
                    <a:pt x="2614523" y="5160084"/>
                  </a:cubicBezTo>
                  <a:cubicBezTo>
                    <a:pt x="2608102" y="5195009"/>
                    <a:pt x="2575999" y="5220409"/>
                    <a:pt x="2537476" y="5214059"/>
                  </a:cubicBezTo>
                  <a:cubicBezTo>
                    <a:pt x="2502162" y="5207709"/>
                    <a:pt x="2476480" y="5175959"/>
                    <a:pt x="2482900" y="5137859"/>
                  </a:cubicBezTo>
                  <a:cubicBezTo>
                    <a:pt x="2489322" y="5102934"/>
                    <a:pt x="2521425" y="5077534"/>
                    <a:pt x="2559948" y="5083884"/>
                  </a:cubicBezTo>
                  <a:close/>
                  <a:moveTo>
                    <a:pt x="1915372" y="5060259"/>
                  </a:moveTo>
                  <a:cubicBezTo>
                    <a:pt x="1922066" y="5059957"/>
                    <a:pt x="1928809" y="5060963"/>
                    <a:pt x="1935163" y="5063376"/>
                  </a:cubicBezTo>
                  <a:cubicBezTo>
                    <a:pt x="1963739" y="5076248"/>
                    <a:pt x="1976436" y="5105209"/>
                    <a:pt x="1966911" y="5134170"/>
                  </a:cubicBezTo>
                  <a:cubicBezTo>
                    <a:pt x="1954210" y="5159914"/>
                    <a:pt x="1925637" y="5172785"/>
                    <a:pt x="1897063" y="5163131"/>
                  </a:cubicBezTo>
                  <a:cubicBezTo>
                    <a:pt x="1871661" y="5153478"/>
                    <a:pt x="1858958" y="5121299"/>
                    <a:pt x="1868482" y="5095555"/>
                  </a:cubicBezTo>
                  <a:cubicBezTo>
                    <a:pt x="1875633" y="5073834"/>
                    <a:pt x="1895277" y="5061164"/>
                    <a:pt x="1915372" y="5060259"/>
                  </a:cubicBezTo>
                  <a:close/>
                  <a:moveTo>
                    <a:pt x="4954166" y="5036367"/>
                  </a:moveTo>
                  <a:cubicBezTo>
                    <a:pt x="4967263" y="5038781"/>
                    <a:pt x="4979963" y="5046021"/>
                    <a:pt x="4989488" y="5057284"/>
                  </a:cubicBezTo>
                  <a:cubicBezTo>
                    <a:pt x="5005363" y="5083027"/>
                    <a:pt x="4999013" y="5115206"/>
                    <a:pt x="4973613" y="5131296"/>
                  </a:cubicBezTo>
                  <a:cubicBezTo>
                    <a:pt x="4951388" y="5147385"/>
                    <a:pt x="4919638" y="5140949"/>
                    <a:pt x="4900588" y="5118424"/>
                  </a:cubicBezTo>
                  <a:cubicBezTo>
                    <a:pt x="4884713" y="5092681"/>
                    <a:pt x="4891063" y="5060501"/>
                    <a:pt x="4916463" y="5044412"/>
                  </a:cubicBezTo>
                  <a:cubicBezTo>
                    <a:pt x="4927575" y="5036367"/>
                    <a:pt x="4941069" y="5033954"/>
                    <a:pt x="4954166" y="5036367"/>
                  </a:cubicBezTo>
                  <a:close/>
                  <a:moveTo>
                    <a:pt x="4384302" y="5028071"/>
                  </a:moveTo>
                  <a:cubicBezTo>
                    <a:pt x="4410050" y="5026416"/>
                    <a:pt x="4436244" y="5039650"/>
                    <a:pt x="4448150" y="5063710"/>
                  </a:cubicBezTo>
                  <a:cubicBezTo>
                    <a:pt x="4464025" y="5098999"/>
                    <a:pt x="4451325" y="5137496"/>
                    <a:pt x="4419575" y="5156745"/>
                  </a:cubicBezTo>
                  <a:cubicBezTo>
                    <a:pt x="4384650" y="5172785"/>
                    <a:pt x="4346550" y="5159953"/>
                    <a:pt x="4327500" y="5124664"/>
                  </a:cubicBezTo>
                  <a:cubicBezTo>
                    <a:pt x="4311625" y="5092583"/>
                    <a:pt x="4324325" y="5050878"/>
                    <a:pt x="4359250" y="5034838"/>
                  </a:cubicBezTo>
                  <a:cubicBezTo>
                    <a:pt x="4367187" y="5030828"/>
                    <a:pt x="4375720" y="5028622"/>
                    <a:pt x="4384302" y="5028071"/>
                  </a:cubicBezTo>
                  <a:close/>
                  <a:moveTo>
                    <a:pt x="2315500" y="5007871"/>
                  </a:moveTo>
                  <a:cubicBezTo>
                    <a:pt x="2324281" y="5006567"/>
                    <a:pt x="2333606" y="5006969"/>
                    <a:pt x="2343132" y="5009376"/>
                  </a:cubicBezTo>
                  <a:cubicBezTo>
                    <a:pt x="2378058" y="5015795"/>
                    <a:pt x="2400282" y="5054309"/>
                    <a:pt x="2390756" y="5089614"/>
                  </a:cubicBezTo>
                  <a:cubicBezTo>
                    <a:pt x="2384406" y="5124919"/>
                    <a:pt x="2346307" y="5147385"/>
                    <a:pt x="2311383" y="5140966"/>
                  </a:cubicBezTo>
                  <a:cubicBezTo>
                    <a:pt x="2276459" y="5131338"/>
                    <a:pt x="2254233" y="5096033"/>
                    <a:pt x="2260583" y="5057519"/>
                  </a:cubicBezTo>
                  <a:cubicBezTo>
                    <a:pt x="2267727" y="5031040"/>
                    <a:pt x="2289158" y="5011783"/>
                    <a:pt x="2315500" y="5007871"/>
                  </a:cubicBezTo>
                  <a:close/>
                  <a:moveTo>
                    <a:pt x="3260705" y="4964881"/>
                  </a:moveTo>
                  <a:cubicBezTo>
                    <a:pt x="3305159" y="4958472"/>
                    <a:pt x="3346440" y="4990516"/>
                    <a:pt x="3352790" y="5035378"/>
                  </a:cubicBezTo>
                  <a:cubicBezTo>
                    <a:pt x="3359141" y="5080240"/>
                    <a:pt x="3327388" y="5118693"/>
                    <a:pt x="3282932" y="5125101"/>
                  </a:cubicBezTo>
                  <a:cubicBezTo>
                    <a:pt x="3238479" y="5131510"/>
                    <a:pt x="3197204" y="5099466"/>
                    <a:pt x="3190855" y="5054604"/>
                  </a:cubicBezTo>
                  <a:cubicBezTo>
                    <a:pt x="3184506" y="5009743"/>
                    <a:pt x="3216252" y="4968085"/>
                    <a:pt x="3260705" y="4964881"/>
                  </a:cubicBezTo>
                  <a:close/>
                  <a:moveTo>
                    <a:pt x="3515742" y="4964507"/>
                  </a:moveTo>
                  <a:cubicBezTo>
                    <a:pt x="3547442" y="4970513"/>
                    <a:pt x="3574231" y="4994538"/>
                    <a:pt x="3581375" y="5025771"/>
                  </a:cubicBezTo>
                  <a:cubicBezTo>
                    <a:pt x="3590900" y="5070618"/>
                    <a:pt x="3562325" y="5115465"/>
                    <a:pt x="3517875" y="5125075"/>
                  </a:cubicBezTo>
                  <a:cubicBezTo>
                    <a:pt x="3473425" y="5134685"/>
                    <a:pt x="3432150" y="5105855"/>
                    <a:pt x="3422625" y="5061008"/>
                  </a:cubicBezTo>
                  <a:cubicBezTo>
                    <a:pt x="3413120" y="5016161"/>
                    <a:pt x="3441675" y="4974517"/>
                    <a:pt x="3482950" y="4964907"/>
                  </a:cubicBezTo>
                  <a:cubicBezTo>
                    <a:pt x="3494062" y="4962505"/>
                    <a:pt x="3505175" y="4962505"/>
                    <a:pt x="3515742" y="4964507"/>
                  </a:cubicBezTo>
                  <a:close/>
                  <a:moveTo>
                    <a:pt x="5391258" y="4963235"/>
                  </a:moveTo>
                  <a:cubicBezTo>
                    <a:pt x="5403345" y="4965616"/>
                    <a:pt x="5414626" y="4972760"/>
                    <a:pt x="5422683" y="4983872"/>
                  </a:cubicBezTo>
                  <a:cubicBezTo>
                    <a:pt x="5435576" y="5006097"/>
                    <a:pt x="5432353" y="5034672"/>
                    <a:pt x="5409791" y="5050547"/>
                  </a:cubicBezTo>
                  <a:cubicBezTo>
                    <a:pt x="5387229" y="5063247"/>
                    <a:pt x="5358221" y="5056897"/>
                    <a:pt x="5342105" y="5037847"/>
                  </a:cubicBezTo>
                  <a:cubicBezTo>
                    <a:pt x="5329213" y="5015622"/>
                    <a:pt x="5332436" y="4983872"/>
                    <a:pt x="5354998" y="4971172"/>
                  </a:cubicBezTo>
                  <a:cubicBezTo>
                    <a:pt x="5366279" y="4963235"/>
                    <a:pt x="5379171" y="4960854"/>
                    <a:pt x="5391258" y="4963235"/>
                  </a:cubicBezTo>
                  <a:close/>
                  <a:moveTo>
                    <a:pt x="4593902" y="4943198"/>
                  </a:moveTo>
                  <a:cubicBezTo>
                    <a:pt x="4619798" y="4939288"/>
                    <a:pt x="4646587" y="4950717"/>
                    <a:pt x="4660875" y="4974777"/>
                  </a:cubicBezTo>
                  <a:cubicBezTo>
                    <a:pt x="4679925" y="5006858"/>
                    <a:pt x="4670400" y="5045355"/>
                    <a:pt x="4638650" y="5067812"/>
                  </a:cubicBezTo>
                  <a:cubicBezTo>
                    <a:pt x="4606900" y="5087060"/>
                    <a:pt x="4565625" y="5074228"/>
                    <a:pt x="4546575" y="5045355"/>
                  </a:cubicBezTo>
                  <a:cubicBezTo>
                    <a:pt x="4527525" y="5013274"/>
                    <a:pt x="4537050" y="4971569"/>
                    <a:pt x="4568800" y="4952321"/>
                  </a:cubicBezTo>
                  <a:cubicBezTo>
                    <a:pt x="4576737" y="4947509"/>
                    <a:pt x="4585270" y="4944501"/>
                    <a:pt x="4593902" y="4943198"/>
                  </a:cubicBezTo>
                  <a:close/>
                  <a:moveTo>
                    <a:pt x="3738914" y="4943131"/>
                  </a:moveTo>
                  <a:cubicBezTo>
                    <a:pt x="3771043" y="4946885"/>
                    <a:pt x="3798668" y="4969104"/>
                    <a:pt x="3808276" y="5000332"/>
                  </a:cubicBezTo>
                  <a:cubicBezTo>
                    <a:pt x="3821088" y="5045172"/>
                    <a:pt x="3798668" y="5090012"/>
                    <a:pt x="3753828" y="5102824"/>
                  </a:cubicBezTo>
                  <a:cubicBezTo>
                    <a:pt x="3712191" y="5115635"/>
                    <a:pt x="3664148" y="5093215"/>
                    <a:pt x="3651336" y="5048375"/>
                  </a:cubicBezTo>
                  <a:cubicBezTo>
                    <a:pt x="3638525" y="5006738"/>
                    <a:pt x="3664148" y="4958695"/>
                    <a:pt x="3705785" y="4945884"/>
                  </a:cubicBezTo>
                  <a:cubicBezTo>
                    <a:pt x="3716995" y="4942681"/>
                    <a:pt x="3728205" y="4941880"/>
                    <a:pt x="3738914" y="4943131"/>
                  </a:cubicBezTo>
                  <a:close/>
                  <a:moveTo>
                    <a:pt x="3036872" y="4942597"/>
                  </a:moveTo>
                  <a:cubicBezTo>
                    <a:pt x="3084500" y="4942597"/>
                    <a:pt x="3119423" y="4977858"/>
                    <a:pt x="3122597" y="5022736"/>
                  </a:cubicBezTo>
                  <a:cubicBezTo>
                    <a:pt x="3125772" y="5067613"/>
                    <a:pt x="3090850" y="5106080"/>
                    <a:pt x="3046397" y="5106080"/>
                  </a:cubicBezTo>
                  <a:cubicBezTo>
                    <a:pt x="3001950" y="5109285"/>
                    <a:pt x="2963848" y="5074024"/>
                    <a:pt x="2960674" y="5029147"/>
                  </a:cubicBezTo>
                  <a:cubicBezTo>
                    <a:pt x="2960674" y="4984269"/>
                    <a:pt x="2992424" y="4945803"/>
                    <a:pt x="3036872" y="4942597"/>
                  </a:cubicBezTo>
                  <a:close/>
                  <a:moveTo>
                    <a:pt x="1693073" y="4930790"/>
                  </a:moveTo>
                  <a:cubicBezTo>
                    <a:pt x="1699817" y="4931286"/>
                    <a:pt x="1706568" y="4933072"/>
                    <a:pt x="1712914" y="4936247"/>
                  </a:cubicBezTo>
                  <a:cubicBezTo>
                    <a:pt x="1738315" y="4948947"/>
                    <a:pt x="1751015" y="4977522"/>
                    <a:pt x="1738315" y="5006097"/>
                  </a:cubicBezTo>
                  <a:cubicBezTo>
                    <a:pt x="1725614" y="5031497"/>
                    <a:pt x="1693865" y="5041022"/>
                    <a:pt x="1668466" y="5028322"/>
                  </a:cubicBezTo>
                  <a:cubicBezTo>
                    <a:pt x="1639891" y="5015622"/>
                    <a:pt x="1630366" y="4983872"/>
                    <a:pt x="1643066" y="4958472"/>
                  </a:cubicBezTo>
                  <a:cubicBezTo>
                    <a:pt x="1652591" y="4939422"/>
                    <a:pt x="1672831" y="4929302"/>
                    <a:pt x="1693073" y="4930790"/>
                  </a:cubicBezTo>
                  <a:close/>
                  <a:moveTo>
                    <a:pt x="1403272" y="4929897"/>
                  </a:moveTo>
                  <a:cubicBezTo>
                    <a:pt x="1415359" y="4928310"/>
                    <a:pt x="1428252" y="4931485"/>
                    <a:pt x="1439533" y="4939422"/>
                  </a:cubicBezTo>
                  <a:cubicBezTo>
                    <a:pt x="1458872" y="4955297"/>
                    <a:pt x="1462095" y="4987047"/>
                    <a:pt x="1445979" y="5006097"/>
                  </a:cubicBezTo>
                  <a:cubicBezTo>
                    <a:pt x="1429863" y="5025147"/>
                    <a:pt x="1400855" y="5031497"/>
                    <a:pt x="1378293" y="5012447"/>
                  </a:cubicBezTo>
                  <a:cubicBezTo>
                    <a:pt x="1358954" y="4996572"/>
                    <a:pt x="1355730" y="4967997"/>
                    <a:pt x="1371846" y="4948947"/>
                  </a:cubicBezTo>
                  <a:cubicBezTo>
                    <a:pt x="1379904" y="4937835"/>
                    <a:pt x="1391185" y="4931485"/>
                    <a:pt x="1403272" y="4929897"/>
                  </a:cubicBezTo>
                  <a:close/>
                  <a:moveTo>
                    <a:pt x="2107238" y="4916552"/>
                  </a:moveTo>
                  <a:cubicBezTo>
                    <a:pt x="2115920" y="4916007"/>
                    <a:pt x="2124849" y="4917197"/>
                    <a:pt x="2133581" y="4920372"/>
                  </a:cubicBezTo>
                  <a:cubicBezTo>
                    <a:pt x="2168506" y="4929897"/>
                    <a:pt x="2187556" y="4967997"/>
                    <a:pt x="2174856" y="5002922"/>
                  </a:cubicBezTo>
                  <a:cubicBezTo>
                    <a:pt x="2165329" y="5037847"/>
                    <a:pt x="2127230" y="5056897"/>
                    <a:pt x="2092305" y="5047372"/>
                  </a:cubicBezTo>
                  <a:cubicBezTo>
                    <a:pt x="2057379" y="5034672"/>
                    <a:pt x="2038329" y="4996572"/>
                    <a:pt x="2047854" y="4961647"/>
                  </a:cubicBezTo>
                  <a:cubicBezTo>
                    <a:pt x="2057379" y="4935453"/>
                    <a:pt x="2081193" y="4918189"/>
                    <a:pt x="2107238" y="4916552"/>
                  </a:cubicBezTo>
                  <a:close/>
                  <a:moveTo>
                    <a:pt x="3960143" y="4905380"/>
                  </a:moveTo>
                  <a:cubicBezTo>
                    <a:pt x="3990950" y="4905981"/>
                    <a:pt x="4019525" y="4924594"/>
                    <a:pt x="4033813" y="4955817"/>
                  </a:cubicBezTo>
                  <a:cubicBezTo>
                    <a:pt x="4049688" y="5000651"/>
                    <a:pt x="4027463" y="5045484"/>
                    <a:pt x="3986188" y="5064698"/>
                  </a:cubicBezTo>
                  <a:cubicBezTo>
                    <a:pt x="3944913" y="5080710"/>
                    <a:pt x="3897288" y="5058294"/>
                    <a:pt x="3881413" y="5016663"/>
                  </a:cubicBezTo>
                  <a:cubicBezTo>
                    <a:pt x="3865538" y="4975032"/>
                    <a:pt x="3887763" y="4926996"/>
                    <a:pt x="3929038" y="4910984"/>
                  </a:cubicBezTo>
                  <a:cubicBezTo>
                    <a:pt x="3939357" y="4906981"/>
                    <a:pt x="3949874" y="4905180"/>
                    <a:pt x="3960143" y="4905380"/>
                  </a:cubicBezTo>
                  <a:close/>
                  <a:moveTo>
                    <a:pt x="2817801" y="4904497"/>
                  </a:moveTo>
                  <a:cubicBezTo>
                    <a:pt x="2862251" y="4907672"/>
                    <a:pt x="2897175" y="4945772"/>
                    <a:pt x="2897175" y="4990222"/>
                  </a:cubicBezTo>
                  <a:cubicBezTo>
                    <a:pt x="2893998" y="5034672"/>
                    <a:pt x="2855902" y="5069597"/>
                    <a:pt x="2811451" y="5066422"/>
                  </a:cubicBezTo>
                  <a:cubicBezTo>
                    <a:pt x="2767001" y="5066422"/>
                    <a:pt x="2732076" y="5028322"/>
                    <a:pt x="2735251" y="4983872"/>
                  </a:cubicBezTo>
                  <a:cubicBezTo>
                    <a:pt x="2735251" y="4939422"/>
                    <a:pt x="2773351" y="4904497"/>
                    <a:pt x="2817801" y="4904497"/>
                  </a:cubicBezTo>
                  <a:close/>
                  <a:moveTo>
                    <a:pt x="5174431" y="4898544"/>
                  </a:moveTo>
                  <a:cubicBezTo>
                    <a:pt x="5187925" y="4899735"/>
                    <a:pt x="5200625" y="4906085"/>
                    <a:pt x="5208563" y="4917197"/>
                  </a:cubicBezTo>
                  <a:cubicBezTo>
                    <a:pt x="5227613" y="4942597"/>
                    <a:pt x="5224438" y="4974347"/>
                    <a:pt x="5202213" y="4993397"/>
                  </a:cubicBezTo>
                  <a:cubicBezTo>
                    <a:pt x="5179988" y="5012447"/>
                    <a:pt x="5148238" y="5006097"/>
                    <a:pt x="5129188" y="4983872"/>
                  </a:cubicBezTo>
                  <a:cubicBezTo>
                    <a:pt x="5110138" y="4961647"/>
                    <a:pt x="5113313" y="4929897"/>
                    <a:pt x="5135538" y="4910847"/>
                  </a:cubicBezTo>
                  <a:cubicBezTo>
                    <a:pt x="5146650" y="4901322"/>
                    <a:pt x="5160938" y="4897354"/>
                    <a:pt x="5174431" y="4898544"/>
                  </a:cubicBezTo>
                  <a:close/>
                  <a:moveTo>
                    <a:pt x="2604398" y="4850522"/>
                  </a:moveTo>
                  <a:cubicBezTo>
                    <a:pt x="2646055" y="4856872"/>
                    <a:pt x="2678100" y="4894972"/>
                    <a:pt x="2674895" y="4939422"/>
                  </a:cubicBezTo>
                  <a:cubicBezTo>
                    <a:pt x="2668487" y="4983872"/>
                    <a:pt x="2626829" y="5015622"/>
                    <a:pt x="2581968" y="5009272"/>
                  </a:cubicBezTo>
                  <a:cubicBezTo>
                    <a:pt x="2537105" y="5006097"/>
                    <a:pt x="2505060" y="4964822"/>
                    <a:pt x="2511471" y="4920372"/>
                  </a:cubicBezTo>
                  <a:cubicBezTo>
                    <a:pt x="2517880" y="4875922"/>
                    <a:pt x="2559537" y="4844172"/>
                    <a:pt x="2604398" y="4850522"/>
                  </a:cubicBezTo>
                  <a:close/>
                  <a:moveTo>
                    <a:pt x="4174753" y="4848984"/>
                  </a:moveTo>
                  <a:cubicBezTo>
                    <a:pt x="4205263" y="4847347"/>
                    <a:pt x="4236219" y="4864016"/>
                    <a:pt x="4252888" y="4894972"/>
                  </a:cubicBezTo>
                  <a:cubicBezTo>
                    <a:pt x="4271938" y="4933072"/>
                    <a:pt x="4256063" y="4983872"/>
                    <a:pt x="4214788" y="5002922"/>
                  </a:cubicBezTo>
                  <a:cubicBezTo>
                    <a:pt x="4176688" y="5021972"/>
                    <a:pt x="4125888" y="5006097"/>
                    <a:pt x="4106838" y="4964822"/>
                  </a:cubicBezTo>
                  <a:cubicBezTo>
                    <a:pt x="4087788" y="4926722"/>
                    <a:pt x="4103663" y="4875922"/>
                    <a:pt x="4144938" y="4856872"/>
                  </a:cubicBezTo>
                  <a:cubicBezTo>
                    <a:pt x="4154463" y="4852110"/>
                    <a:pt x="4164583" y="4849530"/>
                    <a:pt x="4174753" y="4848984"/>
                  </a:cubicBezTo>
                  <a:close/>
                  <a:moveTo>
                    <a:pt x="4824495" y="4838219"/>
                  </a:moveTo>
                  <a:cubicBezTo>
                    <a:pt x="4841338" y="4840997"/>
                    <a:pt x="4857378" y="4850522"/>
                    <a:pt x="4868606" y="4866397"/>
                  </a:cubicBezTo>
                  <a:cubicBezTo>
                    <a:pt x="4891063" y="4894972"/>
                    <a:pt x="4884647" y="4936247"/>
                    <a:pt x="4852566" y="4958472"/>
                  </a:cubicBezTo>
                  <a:cubicBezTo>
                    <a:pt x="4823693" y="4980697"/>
                    <a:pt x="4781988" y="4974347"/>
                    <a:pt x="4759531" y="4942597"/>
                  </a:cubicBezTo>
                  <a:cubicBezTo>
                    <a:pt x="4737075" y="4914022"/>
                    <a:pt x="4743491" y="4872747"/>
                    <a:pt x="4775572" y="4850522"/>
                  </a:cubicBezTo>
                  <a:cubicBezTo>
                    <a:pt x="4790008" y="4839410"/>
                    <a:pt x="4807653" y="4835441"/>
                    <a:pt x="4824495" y="4838219"/>
                  </a:cubicBezTo>
                  <a:close/>
                  <a:moveTo>
                    <a:pt x="1902451" y="4808106"/>
                  </a:moveTo>
                  <a:cubicBezTo>
                    <a:pt x="1911133" y="4807858"/>
                    <a:pt x="1920064" y="4809247"/>
                    <a:pt x="1928794" y="4812422"/>
                  </a:cubicBezTo>
                  <a:cubicBezTo>
                    <a:pt x="1963717" y="4828297"/>
                    <a:pt x="1979594" y="4866397"/>
                    <a:pt x="1966894" y="4901322"/>
                  </a:cubicBezTo>
                  <a:cubicBezTo>
                    <a:pt x="1951019" y="4933072"/>
                    <a:pt x="1912919" y="4952122"/>
                    <a:pt x="1877995" y="4936247"/>
                  </a:cubicBezTo>
                  <a:cubicBezTo>
                    <a:pt x="1843071" y="4923547"/>
                    <a:pt x="1827195" y="4885447"/>
                    <a:pt x="1843071" y="4850522"/>
                  </a:cubicBezTo>
                  <a:cubicBezTo>
                    <a:pt x="1852595" y="4824329"/>
                    <a:pt x="1876408" y="4808850"/>
                    <a:pt x="1902451" y="4808106"/>
                  </a:cubicBezTo>
                  <a:close/>
                  <a:moveTo>
                    <a:pt x="5610994" y="4789800"/>
                  </a:moveTo>
                  <a:cubicBezTo>
                    <a:pt x="5622900" y="4790991"/>
                    <a:pt x="5634012" y="4796547"/>
                    <a:pt x="5641950" y="4806072"/>
                  </a:cubicBezTo>
                  <a:cubicBezTo>
                    <a:pt x="5657825" y="4825122"/>
                    <a:pt x="5654650" y="4856872"/>
                    <a:pt x="5635600" y="4872747"/>
                  </a:cubicBezTo>
                  <a:cubicBezTo>
                    <a:pt x="5613375" y="4888622"/>
                    <a:pt x="5584800" y="4885447"/>
                    <a:pt x="5568925" y="4866397"/>
                  </a:cubicBezTo>
                  <a:cubicBezTo>
                    <a:pt x="5553050" y="4844172"/>
                    <a:pt x="5556225" y="4815597"/>
                    <a:pt x="5575275" y="4799722"/>
                  </a:cubicBezTo>
                  <a:cubicBezTo>
                    <a:pt x="5586387" y="4791785"/>
                    <a:pt x="5599087" y="4788610"/>
                    <a:pt x="5610994" y="4789800"/>
                  </a:cubicBezTo>
                  <a:close/>
                  <a:moveTo>
                    <a:pt x="1462336" y="4782260"/>
                  </a:moveTo>
                  <a:cubicBezTo>
                    <a:pt x="1475606" y="4779085"/>
                    <a:pt x="1490081" y="4780672"/>
                    <a:pt x="1502949" y="4787022"/>
                  </a:cubicBezTo>
                  <a:cubicBezTo>
                    <a:pt x="1525466" y="4802897"/>
                    <a:pt x="1535117" y="4834647"/>
                    <a:pt x="1519033" y="4860047"/>
                  </a:cubicBezTo>
                  <a:cubicBezTo>
                    <a:pt x="1506166" y="4885447"/>
                    <a:pt x="1470780" y="4891797"/>
                    <a:pt x="1448262" y="4879097"/>
                  </a:cubicBezTo>
                  <a:cubicBezTo>
                    <a:pt x="1422528" y="4863222"/>
                    <a:pt x="1412877" y="4831472"/>
                    <a:pt x="1428961" y="4806072"/>
                  </a:cubicBezTo>
                  <a:cubicBezTo>
                    <a:pt x="1437003" y="4793372"/>
                    <a:pt x="1449067" y="4785435"/>
                    <a:pt x="1462336" y="4782260"/>
                  </a:cubicBezTo>
                  <a:close/>
                  <a:moveTo>
                    <a:pt x="2359808" y="4777150"/>
                  </a:moveTo>
                  <a:cubicBezTo>
                    <a:pt x="2369927" y="4775116"/>
                    <a:pt x="2380446" y="4775116"/>
                    <a:pt x="2390765" y="4777497"/>
                  </a:cubicBezTo>
                  <a:cubicBezTo>
                    <a:pt x="2435212" y="4787022"/>
                    <a:pt x="2463784" y="4828297"/>
                    <a:pt x="2454260" y="4872747"/>
                  </a:cubicBezTo>
                  <a:cubicBezTo>
                    <a:pt x="2444736" y="4917197"/>
                    <a:pt x="2403461" y="4942597"/>
                    <a:pt x="2359014" y="4936247"/>
                  </a:cubicBezTo>
                  <a:cubicBezTo>
                    <a:pt x="2314564" y="4926722"/>
                    <a:pt x="2285992" y="4882272"/>
                    <a:pt x="2295517" y="4840997"/>
                  </a:cubicBezTo>
                  <a:cubicBezTo>
                    <a:pt x="2302658" y="4807660"/>
                    <a:pt x="2329446" y="4783252"/>
                    <a:pt x="2359808" y="4777150"/>
                  </a:cubicBezTo>
                  <a:close/>
                  <a:moveTo>
                    <a:pt x="4386386" y="4776257"/>
                  </a:moveTo>
                  <a:cubicBezTo>
                    <a:pt x="4417789" y="4771346"/>
                    <a:pt x="4450531" y="4783847"/>
                    <a:pt x="4467200" y="4812422"/>
                  </a:cubicBezTo>
                  <a:cubicBezTo>
                    <a:pt x="4489425" y="4850522"/>
                    <a:pt x="4476725" y="4901322"/>
                    <a:pt x="4438625" y="4923547"/>
                  </a:cubicBezTo>
                  <a:cubicBezTo>
                    <a:pt x="4400525" y="4948947"/>
                    <a:pt x="4352900" y="4936247"/>
                    <a:pt x="4327500" y="4898147"/>
                  </a:cubicBezTo>
                  <a:cubicBezTo>
                    <a:pt x="4305275" y="4860047"/>
                    <a:pt x="4317975" y="4809247"/>
                    <a:pt x="4356075" y="4787022"/>
                  </a:cubicBezTo>
                  <a:cubicBezTo>
                    <a:pt x="4365600" y="4781466"/>
                    <a:pt x="4375919" y="4777894"/>
                    <a:pt x="4386386" y="4776257"/>
                  </a:cubicBezTo>
                  <a:close/>
                  <a:moveTo>
                    <a:pt x="3340095" y="4752097"/>
                  </a:moveTo>
                  <a:cubicBezTo>
                    <a:pt x="3384551" y="4752097"/>
                    <a:pt x="3422625" y="4787022"/>
                    <a:pt x="3425800" y="4831472"/>
                  </a:cubicBezTo>
                  <a:cubicBezTo>
                    <a:pt x="3425800" y="4875922"/>
                    <a:pt x="3390901" y="4910847"/>
                    <a:pt x="3346445" y="4914022"/>
                  </a:cubicBezTo>
                  <a:cubicBezTo>
                    <a:pt x="3301989" y="4917197"/>
                    <a:pt x="3263883" y="4882272"/>
                    <a:pt x="3263883" y="4837822"/>
                  </a:cubicBezTo>
                  <a:cubicBezTo>
                    <a:pt x="3260708" y="4790197"/>
                    <a:pt x="3295638" y="4755272"/>
                    <a:pt x="3340095" y="4752097"/>
                  </a:cubicBezTo>
                  <a:close/>
                  <a:moveTo>
                    <a:pt x="1185865" y="4752097"/>
                  </a:moveTo>
                  <a:cubicBezTo>
                    <a:pt x="1197771" y="4751303"/>
                    <a:pt x="1209678" y="4755272"/>
                    <a:pt x="1219203" y="4764797"/>
                  </a:cubicBezTo>
                  <a:cubicBezTo>
                    <a:pt x="1238253" y="4780672"/>
                    <a:pt x="1241428" y="4812422"/>
                    <a:pt x="1222378" y="4831472"/>
                  </a:cubicBezTo>
                  <a:cubicBezTo>
                    <a:pt x="1206503" y="4850522"/>
                    <a:pt x="1174752" y="4850522"/>
                    <a:pt x="1155703" y="4834647"/>
                  </a:cubicBezTo>
                  <a:cubicBezTo>
                    <a:pt x="1136654" y="4815597"/>
                    <a:pt x="1136654" y="4787022"/>
                    <a:pt x="1152528" y="4767972"/>
                  </a:cubicBezTo>
                  <a:cubicBezTo>
                    <a:pt x="1162052" y="4758447"/>
                    <a:pt x="1173959" y="4752891"/>
                    <a:pt x="1185865" y="4752097"/>
                  </a:cubicBezTo>
                  <a:close/>
                  <a:moveTo>
                    <a:pt x="3546450" y="4748922"/>
                  </a:moveTo>
                  <a:cubicBezTo>
                    <a:pt x="3590900" y="4742572"/>
                    <a:pt x="3632175" y="4774322"/>
                    <a:pt x="3635350" y="4818772"/>
                  </a:cubicBezTo>
                  <a:cubicBezTo>
                    <a:pt x="3641700" y="4863222"/>
                    <a:pt x="3609950" y="4901322"/>
                    <a:pt x="3565500" y="4907672"/>
                  </a:cubicBezTo>
                  <a:cubicBezTo>
                    <a:pt x="3521050" y="4914022"/>
                    <a:pt x="3479775" y="4882272"/>
                    <a:pt x="3476600" y="4837822"/>
                  </a:cubicBezTo>
                  <a:cubicBezTo>
                    <a:pt x="3470250" y="4793372"/>
                    <a:pt x="3502000" y="4752097"/>
                    <a:pt x="3546450" y="4748922"/>
                  </a:cubicBezTo>
                  <a:close/>
                  <a:moveTo>
                    <a:pt x="5383601" y="4747335"/>
                  </a:moveTo>
                  <a:cubicBezTo>
                    <a:pt x="5396875" y="4747335"/>
                    <a:pt x="5409747" y="4752097"/>
                    <a:pt x="5419400" y="4761622"/>
                  </a:cubicBezTo>
                  <a:cubicBezTo>
                    <a:pt x="5441926" y="4783847"/>
                    <a:pt x="5441926" y="4815597"/>
                    <a:pt x="5419400" y="4837822"/>
                  </a:cubicBezTo>
                  <a:cubicBezTo>
                    <a:pt x="5396875" y="4856872"/>
                    <a:pt x="5364696" y="4856872"/>
                    <a:pt x="5345388" y="4834647"/>
                  </a:cubicBezTo>
                  <a:cubicBezTo>
                    <a:pt x="5322863" y="4815597"/>
                    <a:pt x="5326081" y="4780672"/>
                    <a:pt x="5345388" y="4761622"/>
                  </a:cubicBezTo>
                  <a:cubicBezTo>
                    <a:pt x="5356651" y="4752097"/>
                    <a:pt x="5370327" y="4747335"/>
                    <a:pt x="5383601" y="4747335"/>
                  </a:cubicBezTo>
                  <a:close/>
                  <a:moveTo>
                    <a:pt x="3132952" y="4739397"/>
                  </a:moveTo>
                  <a:cubicBezTo>
                    <a:pt x="3181028" y="4742572"/>
                    <a:pt x="3213077" y="4780672"/>
                    <a:pt x="3213077" y="4825122"/>
                  </a:cubicBezTo>
                  <a:cubicBezTo>
                    <a:pt x="3209872" y="4869572"/>
                    <a:pt x="3171413" y="4904497"/>
                    <a:pt x="3126539" y="4901322"/>
                  </a:cubicBezTo>
                  <a:cubicBezTo>
                    <a:pt x="3081666" y="4898147"/>
                    <a:pt x="3046403" y="4863222"/>
                    <a:pt x="3049608" y="4818772"/>
                  </a:cubicBezTo>
                  <a:cubicBezTo>
                    <a:pt x="3052813" y="4771147"/>
                    <a:pt x="3088077" y="4739397"/>
                    <a:pt x="3132952" y="4739397"/>
                  </a:cubicBezTo>
                  <a:close/>
                  <a:moveTo>
                    <a:pt x="3783325" y="4726300"/>
                  </a:moveTo>
                  <a:cubicBezTo>
                    <a:pt x="3815163" y="4732253"/>
                    <a:pt x="3841595" y="4756066"/>
                    <a:pt x="3846401" y="4787022"/>
                  </a:cubicBezTo>
                  <a:cubicBezTo>
                    <a:pt x="3856013" y="4831472"/>
                    <a:pt x="3827178" y="4875922"/>
                    <a:pt x="3785528" y="4885447"/>
                  </a:cubicBezTo>
                  <a:cubicBezTo>
                    <a:pt x="3740673" y="4891797"/>
                    <a:pt x="3695819" y="4866397"/>
                    <a:pt x="3686208" y="4821947"/>
                  </a:cubicBezTo>
                  <a:cubicBezTo>
                    <a:pt x="3679800" y="4777497"/>
                    <a:pt x="3708635" y="4736222"/>
                    <a:pt x="3750285" y="4726697"/>
                  </a:cubicBezTo>
                  <a:cubicBezTo>
                    <a:pt x="3761499" y="4724316"/>
                    <a:pt x="3772712" y="4724316"/>
                    <a:pt x="3783325" y="4726300"/>
                  </a:cubicBezTo>
                  <a:close/>
                  <a:moveTo>
                    <a:pt x="5020841" y="4719157"/>
                  </a:moveTo>
                  <a:cubicBezTo>
                    <a:pt x="5037907" y="4720347"/>
                    <a:pt x="5054575" y="4728285"/>
                    <a:pt x="5065688" y="4742572"/>
                  </a:cubicBezTo>
                  <a:cubicBezTo>
                    <a:pt x="5091088" y="4771147"/>
                    <a:pt x="5087913" y="4812422"/>
                    <a:pt x="5059338" y="4837822"/>
                  </a:cubicBezTo>
                  <a:cubicBezTo>
                    <a:pt x="5030763" y="4860047"/>
                    <a:pt x="4989488" y="4856872"/>
                    <a:pt x="4964088" y="4828297"/>
                  </a:cubicBezTo>
                  <a:cubicBezTo>
                    <a:pt x="4941863" y="4799722"/>
                    <a:pt x="4945038" y="4758447"/>
                    <a:pt x="4973613" y="4736222"/>
                  </a:cubicBezTo>
                  <a:cubicBezTo>
                    <a:pt x="4986313" y="4723522"/>
                    <a:pt x="5003775" y="4717966"/>
                    <a:pt x="5020841" y="4719157"/>
                  </a:cubicBezTo>
                  <a:close/>
                  <a:moveTo>
                    <a:pt x="2928931" y="4710822"/>
                  </a:moveTo>
                  <a:cubicBezTo>
                    <a:pt x="2973378" y="4717172"/>
                    <a:pt x="3005128" y="4758447"/>
                    <a:pt x="2998778" y="4799722"/>
                  </a:cubicBezTo>
                  <a:cubicBezTo>
                    <a:pt x="2995603" y="4844172"/>
                    <a:pt x="2954330" y="4875922"/>
                    <a:pt x="2909879" y="4869572"/>
                  </a:cubicBezTo>
                  <a:cubicBezTo>
                    <a:pt x="2865431" y="4866397"/>
                    <a:pt x="2833680" y="4825122"/>
                    <a:pt x="2840028" y="4780672"/>
                  </a:cubicBezTo>
                  <a:cubicBezTo>
                    <a:pt x="2846382" y="4736222"/>
                    <a:pt x="2884482" y="4704472"/>
                    <a:pt x="2928931" y="4710822"/>
                  </a:cubicBezTo>
                  <a:close/>
                  <a:moveTo>
                    <a:pt x="3985890" y="4685422"/>
                  </a:moveTo>
                  <a:cubicBezTo>
                    <a:pt x="4017144" y="4688399"/>
                    <a:pt x="4045719" y="4709235"/>
                    <a:pt x="4052863" y="4742572"/>
                  </a:cubicBezTo>
                  <a:cubicBezTo>
                    <a:pt x="4065563" y="4783847"/>
                    <a:pt x="4043338" y="4828297"/>
                    <a:pt x="3998888" y="4840997"/>
                  </a:cubicBezTo>
                  <a:cubicBezTo>
                    <a:pt x="3957613" y="4853697"/>
                    <a:pt x="3913163" y="4831472"/>
                    <a:pt x="3900463" y="4787022"/>
                  </a:cubicBezTo>
                  <a:cubicBezTo>
                    <a:pt x="3887763" y="4745747"/>
                    <a:pt x="3909988" y="4701297"/>
                    <a:pt x="3954438" y="4688597"/>
                  </a:cubicBezTo>
                  <a:cubicBezTo>
                    <a:pt x="3964756" y="4685422"/>
                    <a:pt x="3975472" y="4684430"/>
                    <a:pt x="3985890" y="4685422"/>
                  </a:cubicBezTo>
                  <a:close/>
                  <a:moveTo>
                    <a:pt x="1710068" y="4685125"/>
                  </a:moveTo>
                  <a:cubicBezTo>
                    <a:pt x="1718649" y="4685621"/>
                    <a:pt x="1727182" y="4687803"/>
                    <a:pt x="1735119" y="4691772"/>
                  </a:cubicBezTo>
                  <a:cubicBezTo>
                    <a:pt x="1770045" y="4707647"/>
                    <a:pt x="1782745" y="4748922"/>
                    <a:pt x="1766870" y="4780672"/>
                  </a:cubicBezTo>
                  <a:cubicBezTo>
                    <a:pt x="1747819" y="4815597"/>
                    <a:pt x="1709720" y="4828297"/>
                    <a:pt x="1674795" y="4812422"/>
                  </a:cubicBezTo>
                  <a:cubicBezTo>
                    <a:pt x="1643045" y="4796547"/>
                    <a:pt x="1630345" y="4755272"/>
                    <a:pt x="1646220" y="4723522"/>
                  </a:cubicBezTo>
                  <a:cubicBezTo>
                    <a:pt x="1658127" y="4697329"/>
                    <a:pt x="1684320" y="4683636"/>
                    <a:pt x="1710068" y="4685125"/>
                  </a:cubicBezTo>
                  <a:close/>
                  <a:moveTo>
                    <a:pt x="4621187" y="4683835"/>
                  </a:moveTo>
                  <a:cubicBezTo>
                    <a:pt x="4641825" y="4687010"/>
                    <a:pt x="4660875" y="4698122"/>
                    <a:pt x="4673575" y="4717172"/>
                  </a:cubicBezTo>
                  <a:cubicBezTo>
                    <a:pt x="4698975" y="4752097"/>
                    <a:pt x="4689450" y="4802897"/>
                    <a:pt x="4654525" y="4828297"/>
                  </a:cubicBezTo>
                  <a:cubicBezTo>
                    <a:pt x="4619600" y="4853697"/>
                    <a:pt x="4568800" y="4847347"/>
                    <a:pt x="4540225" y="4809247"/>
                  </a:cubicBezTo>
                  <a:cubicBezTo>
                    <a:pt x="4514825" y="4774322"/>
                    <a:pt x="4524350" y="4723522"/>
                    <a:pt x="4559275" y="4698122"/>
                  </a:cubicBezTo>
                  <a:cubicBezTo>
                    <a:pt x="4578325" y="4685422"/>
                    <a:pt x="4600550" y="4680660"/>
                    <a:pt x="4621187" y="4683835"/>
                  </a:cubicBezTo>
                  <a:close/>
                  <a:moveTo>
                    <a:pt x="2156557" y="4682694"/>
                  </a:moveTo>
                  <a:cubicBezTo>
                    <a:pt x="2166725" y="4681453"/>
                    <a:pt x="2177242" y="4682247"/>
                    <a:pt x="2187561" y="4685422"/>
                  </a:cubicBezTo>
                  <a:cubicBezTo>
                    <a:pt x="2232014" y="4698122"/>
                    <a:pt x="2257416" y="4742572"/>
                    <a:pt x="2241540" y="4787022"/>
                  </a:cubicBezTo>
                  <a:cubicBezTo>
                    <a:pt x="2232014" y="4828297"/>
                    <a:pt x="2184387" y="4853697"/>
                    <a:pt x="2143111" y="4840997"/>
                  </a:cubicBezTo>
                  <a:cubicBezTo>
                    <a:pt x="2098660" y="4828297"/>
                    <a:pt x="2076437" y="4783847"/>
                    <a:pt x="2089134" y="4739397"/>
                  </a:cubicBezTo>
                  <a:cubicBezTo>
                    <a:pt x="2098660" y="4708441"/>
                    <a:pt x="2126044" y="4686414"/>
                    <a:pt x="2156557" y="4682694"/>
                  </a:cubicBezTo>
                  <a:close/>
                  <a:moveTo>
                    <a:pt x="2728907" y="4663197"/>
                  </a:moveTo>
                  <a:cubicBezTo>
                    <a:pt x="2773356" y="4672722"/>
                    <a:pt x="2801930" y="4717172"/>
                    <a:pt x="2792406" y="4761622"/>
                  </a:cubicBezTo>
                  <a:cubicBezTo>
                    <a:pt x="2782878" y="4802897"/>
                    <a:pt x="2738431" y="4831472"/>
                    <a:pt x="2697155" y="4821947"/>
                  </a:cubicBezTo>
                  <a:cubicBezTo>
                    <a:pt x="2652705" y="4812422"/>
                    <a:pt x="2624129" y="4771147"/>
                    <a:pt x="2633655" y="4726697"/>
                  </a:cubicBezTo>
                  <a:cubicBezTo>
                    <a:pt x="2643181" y="4682247"/>
                    <a:pt x="2687632" y="4656847"/>
                    <a:pt x="2728907" y="4663197"/>
                  </a:cubicBezTo>
                  <a:close/>
                  <a:moveTo>
                    <a:pt x="4182839" y="4625941"/>
                  </a:moveTo>
                  <a:cubicBezTo>
                    <a:pt x="4214391" y="4626685"/>
                    <a:pt x="4244157" y="4645735"/>
                    <a:pt x="4256063" y="4679072"/>
                  </a:cubicBezTo>
                  <a:cubicBezTo>
                    <a:pt x="4271938" y="4720347"/>
                    <a:pt x="4252888" y="4764797"/>
                    <a:pt x="4211613" y="4783847"/>
                  </a:cubicBezTo>
                  <a:cubicBezTo>
                    <a:pt x="4170338" y="4799722"/>
                    <a:pt x="4122713" y="4777497"/>
                    <a:pt x="4106838" y="4736222"/>
                  </a:cubicBezTo>
                  <a:cubicBezTo>
                    <a:pt x="4090963" y="4694947"/>
                    <a:pt x="4110013" y="4647322"/>
                    <a:pt x="4151288" y="4631447"/>
                  </a:cubicBezTo>
                  <a:cubicBezTo>
                    <a:pt x="4161607" y="4627478"/>
                    <a:pt x="4172322" y="4625693"/>
                    <a:pt x="4182839" y="4625941"/>
                  </a:cubicBezTo>
                  <a:close/>
                  <a:moveTo>
                    <a:pt x="1262856" y="4614382"/>
                  </a:moveTo>
                  <a:cubicBezTo>
                    <a:pt x="1276350" y="4612397"/>
                    <a:pt x="1290638" y="4615572"/>
                    <a:pt x="1301751" y="4625097"/>
                  </a:cubicBezTo>
                  <a:cubicBezTo>
                    <a:pt x="1323976" y="4640972"/>
                    <a:pt x="1330326" y="4672722"/>
                    <a:pt x="1314451" y="4698122"/>
                  </a:cubicBezTo>
                  <a:cubicBezTo>
                    <a:pt x="1295401" y="4720347"/>
                    <a:pt x="1263650" y="4726697"/>
                    <a:pt x="1241425" y="4707647"/>
                  </a:cubicBezTo>
                  <a:cubicBezTo>
                    <a:pt x="1216024" y="4691772"/>
                    <a:pt x="1212849" y="4660022"/>
                    <a:pt x="1228724" y="4634622"/>
                  </a:cubicBezTo>
                  <a:cubicBezTo>
                    <a:pt x="1236662" y="4623510"/>
                    <a:pt x="1249362" y="4616366"/>
                    <a:pt x="1262856" y="4614382"/>
                  </a:cubicBezTo>
                  <a:close/>
                  <a:moveTo>
                    <a:pt x="2501510" y="4599697"/>
                  </a:moveTo>
                  <a:cubicBezTo>
                    <a:pt x="2512224" y="4598705"/>
                    <a:pt x="2523433" y="4599697"/>
                    <a:pt x="2534645" y="4602872"/>
                  </a:cubicBezTo>
                  <a:cubicBezTo>
                    <a:pt x="2576283" y="4615572"/>
                    <a:pt x="2601905" y="4660022"/>
                    <a:pt x="2589093" y="4701297"/>
                  </a:cubicBezTo>
                  <a:cubicBezTo>
                    <a:pt x="2573080" y="4745747"/>
                    <a:pt x="2528240" y="4771147"/>
                    <a:pt x="2486600" y="4755272"/>
                  </a:cubicBezTo>
                  <a:cubicBezTo>
                    <a:pt x="2441761" y="4742572"/>
                    <a:pt x="2419343" y="4698122"/>
                    <a:pt x="2432154" y="4656847"/>
                  </a:cubicBezTo>
                  <a:cubicBezTo>
                    <a:pt x="2441762" y="4623510"/>
                    <a:pt x="2469384" y="4602674"/>
                    <a:pt x="2501510" y="4599697"/>
                  </a:cubicBezTo>
                  <a:close/>
                  <a:moveTo>
                    <a:pt x="5813003" y="4596522"/>
                  </a:moveTo>
                  <a:cubicBezTo>
                    <a:pt x="5825306" y="4597316"/>
                    <a:pt x="5837212" y="4602872"/>
                    <a:pt x="5845150" y="4612397"/>
                  </a:cubicBezTo>
                  <a:cubicBezTo>
                    <a:pt x="5864200" y="4631447"/>
                    <a:pt x="5864200" y="4660022"/>
                    <a:pt x="5845150" y="4679072"/>
                  </a:cubicBezTo>
                  <a:cubicBezTo>
                    <a:pt x="5826100" y="4694947"/>
                    <a:pt x="5797525" y="4694947"/>
                    <a:pt x="5778475" y="4675897"/>
                  </a:cubicBezTo>
                  <a:cubicBezTo>
                    <a:pt x="5759425" y="4656847"/>
                    <a:pt x="5759425" y="4628272"/>
                    <a:pt x="5778475" y="4609222"/>
                  </a:cubicBezTo>
                  <a:cubicBezTo>
                    <a:pt x="5788000" y="4599697"/>
                    <a:pt x="5800700" y="4595729"/>
                    <a:pt x="5813003" y="4596522"/>
                  </a:cubicBezTo>
                  <a:close/>
                  <a:moveTo>
                    <a:pt x="5206578" y="4584219"/>
                  </a:moveTo>
                  <a:cubicBezTo>
                    <a:pt x="5223644" y="4584616"/>
                    <a:pt x="5240313" y="4591760"/>
                    <a:pt x="5253013" y="4606047"/>
                  </a:cubicBezTo>
                  <a:cubicBezTo>
                    <a:pt x="5278413" y="4631447"/>
                    <a:pt x="5278413" y="4672722"/>
                    <a:pt x="5253013" y="4698122"/>
                  </a:cubicBezTo>
                  <a:cubicBezTo>
                    <a:pt x="5227613" y="4723522"/>
                    <a:pt x="5183163" y="4723522"/>
                    <a:pt x="5157763" y="4698122"/>
                  </a:cubicBezTo>
                  <a:cubicBezTo>
                    <a:pt x="5132363" y="4672722"/>
                    <a:pt x="5132363" y="4631447"/>
                    <a:pt x="5157763" y="4602872"/>
                  </a:cubicBezTo>
                  <a:cubicBezTo>
                    <a:pt x="5172050" y="4590172"/>
                    <a:pt x="5189513" y="4583822"/>
                    <a:pt x="5206578" y="4584219"/>
                  </a:cubicBezTo>
                  <a:close/>
                  <a:moveTo>
                    <a:pt x="5578847" y="4577472"/>
                  </a:moveTo>
                  <a:cubicBezTo>
                    <a:pt x="5591943" y="4576678"/>
                    <a:pt x="5605437" y="4580647"/>
                    <a:pt x="5616550" y="4590172"/>
                  </a:cubicBezTo>
                  <a:cubicBezTo>
                    <a:pt x="5638775" y="4609222"/>
                    <a:pt x="5641950" y="4640972"/>
                    <a:pt x="5622900" y="4663197"/>
                  </a:cubicBezTo>
                  <a:cubicBezTo>
                    <a:pt x="5603850" y="4685422"/>
                    <a:pt x="5568925" y="4688597"/>
                    <a:pt x="5546700" y="4669547"/>
                  </a:cubicBezTo>
                  <a:cubicBezTo>
                    <a:pt x="5527650" y="4650497"/>
                    <a:pt x="5524475" y="4615572"/>
                    <a:pt x="5543525" y="4593347"/>
                  </a:cubicBezTo>
                  <a:cubicBezTo>
                    <a:pt x="5553050" y="4583822"/>
                    <a:pt x="5565750" y="4578266"/>
                    <a:pt x="5578847" y="4577472"/>
                  </a:cubicBezTo>
                  <a:close/>
                  <a:moveTo>
                    <a:pt x="4816513" y="4573900"/>
                  </a:moveTo>
                  <a:cubicBezTo>
                    <a:pt x="4837331" y="4575091"/>
                    <a:pt x="4857349" y="4583822"/>
                    <a:pt x="4871762" y="4599697"/>
                  </a:cubicBezTo>
                  <a:cubicBezTo>
                    <a:pt x="4900588" y="4634622"/>
                    <a:pt x="4897385" y="4685422"/>
                    <a:pt x="4862153" y="4713997"/>
                  </a:cubicBezTo>
                  <a:cubicBezTo>
                    <a:pt x="4826922" y="4742572"/>
                    <a:pt x="4775676" y="4739397"/>
                    <a:pt x="4746850" y="4707647"/>
                  </a:cubicBezTo>
                  <a:cubicBezTo>
                    <a:pt x="4718025" y="4672722"/>
                    <a:pt x="4721228" y="4621922"/>
                    <a:pt x="4756459" y="4593347"/>
                  </a:cubicBezTo>
                  <a:cubicBezTo>
                    <a:pt x="4774075" y="4579060"/>
                    <a:pt x="4795694" y="4572710"/>
                    <a:pt x="4816513" y="4573900"/>
                  </a:cubicBezTo>
                  <a:close/>
                  <a:moveTo>
                    <a:pt x="1961530" y="4572412"/>
                  </a:moveTo>
                  <a:cubicBezTo>
                    <a:pt x="1972141" y="4571916"/>
                    <a:pt x="1982950" y="4573503"/>
                    <a:pt x="1993362" y="4577472"/>
                  </a:cubicBezTo>
                  <a:cubicBezTo>
                    <a:pt x="2034992" y="4596522"/>
                    <a:pt x="2054208" y="4640972"/>
                    <a:pt x="2038195" y="4682247"/>
                  </a:cubicBezTo>
                  <a:cubicBezTo>
                    <a:pt x="2022187" y="4723522"/>
                    <a:pt x="1977344" y="4745747"/>
                    <a:pt x="1932505" y="4729872"/>
                  </a:cubicBezTo>
                  <a:cubicBezTo>
                    <a:pt x="1890867" y="4713997"/>
                    <a:pt x="1871651" y="4666372"/>
                    <a:pt x="1887665" y="4625097"/>
                  </a:cubicBezTo>
                  <a:cubicBezTo>
                    <a:pt x="1899674" y="4594141"/>
                    <a:pt x="1929702" y="4573900"/>
                    <a:pt x="1961530" y="4572412"/>
                  </a:cubicBezTo>
                  <a:close/>
                  <a:moveTo>
                    <a:pt x="987028" y="4556438"/>
                  </a:moveTo>
                  <a:cubicBezTo>
                    <a:pt x="999333" y="4556835"/>
                    <a:pt x="1011240" y="4561597"/>
                    <a:pt x="1019178" y="4571122"/>
                  </a:cubicBezTo>
                  <a:cubicBezTo>
                    <a:pt x="1038228" y="4590172"/>
                    <a:pt x="1035053" y="4621922"/>
                    <a:pt x="1016004" y="4637797"/>
                  </a:cubicBezTo>
                  <a:cubicBezTo>
                    <a:pt x="996952" y="4656847"/>
                    <a:pt x="968378" y="4653672"/>
                    <a:pt x="949327" y="4634622"/>
                  </a:cubicBezTo>
                  <a:cubicBezTo>
                    <a:pt x="933450" y="4615572"/>
                    <a:pt x="933450" y="4586997"/>
                    <a:pt x="952501" y="4567947"/>
                  </a:cubicBezTo>
                  <a:cubicBezTo>
                    <a:pt x="962027" y="4560010"/>
                    <a:pt x="974726" y="4556041"/>
                    <a:pt x="987028" y="4556438"/>
                  </a:cubicBezTo>
                  <a:close/>
                  <a:moveTo>
                    <a:pt x="4378151" y="4552320"/>
                  </a:moveTo>
                  <a:cubicBezTo>
                    <a:pt x="4409851" y="4550088"/>
                    <a:pt x="4440212" y="4567947"/>
                    <a:pt x="4454500" y="4596522"/>
                  </a:cubicBezTo>
                  <a:cubicBezTo>
                    <a:pt x="4473550" y="4637797"/>
                    <a:pt x="4457675" y="4685422"/>
                    <a:pt x="4416400" y="4704472"/>
                  </a:cubicBezTo>
                  <a:cubicBezTo>
                    <a:pt x="4378300" y="4723522"/>
                    <a:pt x="4327500" y="4707647"/>
                    <a:pt x="4308450" y="4669547"/>
                  </a:cubicBezTo>
                  <a:cubicBezTo>
                    <a:pt x="4289400" y="4628272"/>
                    <a:pt x="4305275" y="4580647"/>
                    <a:pt x="4346550" y="4561597"/>
                  </a:cubicBezTo>
                  <a:cubicBezTo>
                    <a:pt x="4356869" y="4556041"/>
                    <a:pt x="4367584" y="4553064"/>
                    <a:pt x="4378151" y="4552320"/>
                  </a:cubicBezTo>
                  <a:close/>
                  <a:moveTo>
                    <a:pt x="1529043" y="4548054"/>
                  </a:moveTo>
                  <a:cubicBezTo>
                    <a:pt x="1537675" y="4549493"/>
                    <a:pt x="1546208" y="4552866"/>
                    <a:pt x="1554146" y="4558422"/>
                  </a:cubicBezTo>
                  <a:cubicBezTo>
                    <a:pt x="1585896" y="4577472"/>
                    <a:pt x="1595420" y="4615572"/>
                    <a:pt x="1576371" y="4647322"/>
                  </a:cubicBezTo>
                  <a:cubicBezTo>
                    <a:pt x="1557321" y="4679072"/>
                    <a:pt x="1516045" y="4688597"/>
                    <a:pt x="1484295" y="4669547"/>
                  </a:cubicBezTo>
                  <a:cubicBezTo>
                    <a:pt x="1452545" y="4650497"/>
                    <a:pt x="1443020" y="4612397"/>
                    <a:pt x="1462070" y="4580647"/>
                  </a:cubicBezTo>
                  <a:cubicBezTo>
                    <a:pt x="1476358" y="4556835"/>
                    <a:pt x="1503147" y="4543738"/>
                    <a:pt x="1529043" y="4548054"/>
                  </a:cubicBezTo>
                  <a:close/>
                  <a:moveTo>
                    <a:pt x="2311599" y="4517941"/>
                  </a:moveTo>
                  <a:cubicBezTo>
                    <a:pt x="2322110" y="4517743"/>
                    <a:pt x="2332826" y="4519529"/>
                    <a:pt x="2343146" y="4523497"/>
                  </a:cubicBezTo>
                  <a:cubicBezTo>
                    <a:pt x="2384418" y="4539372"/>
                    <a:pt x="2403467" y="4586997"/>
                    <a:pt x="2387591" y="4628272"/>
                  </a:cubicBezTo>
                  <a:cubicBezTo>
                    <a:pt x="2371719" y="4669547"/>
                    <a:pt x="2324097" y="4688597"/>
                    <a:pt x="2282827" y="4672722"/>
                  </a:cubicBezTo>
                  <a:cubicBezTo>
                    <a:pt x="2241547" y="4656847"/>
                    <a:pt x="2222496" y="4609222"/>
                    <a:pt x="2238372" y="4567947"/>
                  </a:cubicBezTo>
                  <a:cubicBezTo>
                    <a:pt x="2250279" y="4536991"/>
                    <a:pt x="2280048" y="4518536"/>
                    <a:pt x="2311599" y="4517941"/>
                  </a:cubicBezTo>
                  <a:close/>
                  <a:moveTo>
                    <a:pt x="4563690" y="4462428"/>
                  </a:moveTo>
                  <a:cubicBezTo>
                    <a:pt x="4594200" y="4458410"/>
                    <a:pt x="4625156" y="4472697"/>
                    <a:pt x="4641825" y="4501272"/>
                  </a:cubicBezTo>
                  <a:cubicBezTo>
                    <a:pt x="4667225" y="4539372"/>
                    <a:pt x="4654525" y="4590172"/>
                    <a:pt x="4616425" y="4612397"/>
                  </a:cubicBezTo>
                  <a:cubicBezTo>
                    <a:pt x="4578325" y="4634622"/>
                    <a:pt x="4527525" y="4621922"/>
                    <a:pt x="4505300" y="4583822"/>
                  </a:cubicBezTo>
                  <a:cubicBezTo>
                    <a:pt x="4483075" y="4545722"/>
                    <a:pt x="4495775" y="4494922"/>
                    <a:pt x="4533875" y="4472697"/>
                  </a:cubicBezTo>
                  <a:cubicBezTo>
                    <a:pt x="4543400" y="4467141"/>
                    <a:pt x="4553520" y="4463768"/>
                    <a:pt x="4563690" y="4462428"/>
                  </a:cubicBezTo>
                  <a:close/>
                  <a:moveTo>
                    <a:pt x="1775161" y="4448885"/>
                  </a:moveTo>
                  <a:cubicBezTo>
                    <a:pt x="1785333" y="4449480"/>
                    <a:pt x="1795452" y="4452060"/>
                    <a:pt x="1804975" y="4456822"/>
                  </a:cubicBezTo>
                  <a:cubicBezTo>
                    <a:pt x="1846251" y="4475872"/>
                    <a:pt x="1862124" y="4523497"/>
                    <a:pt x="1843078" y="4564772"/>
                  </a:cubicBezTo>
                  <a:cubicBezTo>
                    <a:pt x="1824026" y="4602872"/>
                    <a:pt x="1776402" y="4621922"/>
                    <a:pt x="1735127" y="4599697"/>
                  </a:cubicBezTo>
                  <a:cubicBezTo>
                    <a:pt x="1697026" y="4580647"/>
                    <a:pt x="1677976" y="4533022"/>
                    <a:pt x="1697026" y="4491747"/>
                  </a:cubicBezTo>
                  <a:cubicBezTo>
                    <a:pt x="1713694" y="4463172"/>
                    <a:pt x="1744649" y="4447099"/>
                    <a:pt x="1775161" y="4448885"/>
                  </a:cubicBezTo>
                  <a:close/>
                  <a:moveTo>
                    <a:pt x="5002188" y="4447297"/>
                  </a:moveTo>
                  <a:cubicBezTo>
                    <a:pt x="5022825" y="4446504"/>
                    <a:pt x="5043463" y="4453647"/>
                    <a:pt x="5059338" y="4469522"/>
                  </a:cubicBezTo>
                  <a:cubicBezTo>
                    <a:pt x="5091088" y="4501272"/>
                    <a:pt x="5091088" y="4552072"/>
                    <a:pt x="5059338" y="4583822"/>
                  </a:cubicBezTo>
                  <a:cubicBezTo>
                    <a:pt x="5027588" y="4615572"/>
                    <a:pt x="4976788" y="4615572"/>
                    <a:pt x="4945038" y="4586997"/>
                  </a:cubicBezTo>
                  <a:cubicBezTo>
                    <a:pt x="4913288" y="4555247"/>
                    <a:pt x="4913288" y="4501272"/>
                    <a:pt x="4945038" y="4472697"/>
                  </a:cubicBezTo>
                  <a:cubicBezTo>
                    <a:pt x="4960913" y="4456822"/>
                    <a:pt x="4981550" y="4448091"/>
                    <a:pt x="5002188" y="4447297"/>
                  </a:cubicBezTo>
                  <a:close/>
                  <a:moveTo>
                    <a:pt x="5379954" y="4436582"/>
                  </a:moveTo>
                  <a:cubicBezTo>
                    <a:pt x="5396800" y="4435391"/>
                    <a:pt x="5414448" y="4440947"/>
                    <a:pt x="5428888" y="4453647"/>
                  </a:cubicBezTo>
                  <a:cubicBezTo>
                    <a:pt x="5457767" y="4475872"/>
                    <a:pt x="5460976" y="4517147"/>
                    <a:pt x="5438514" y="4545722"/>
                  </a:cubicBezTo>
                  <a:cubicBezTo>
                    <a:pt x="5412844" y="4574297"/>
                    <a:pt x="5371130" y="4577472"/>
                    <a:pt x="5342251" y="4552072"/>
                  </a:cubicBezTo>
                  <a:cubicBezTo>
                    <a:pt x="5313372" y="4529847"/>
                    <a:pt x="5310163" y="4488572"/>
                    <a:pt x="5335833" y="4459997"/>
                  </a:cubicBezTo>
                  <a:cubicBezTo>
                    <a:pt x="5347064" y="4445710"/>
                    <a:pt x="5363108" y="4437772"/>
                    <a:pt x="5379954" y="4436582"/>
                  </a:cubicBezTo>
                  <a:close/>
                  <a:moveTo>
                    <a:pt x="1079898" y="4431819"/>
                  </a:moveTo>
                  <a:cubicBezTo>
                    <a:pt x="1092992" y="4430629"/>
                    <a:pt x="1106486" y="4434597"/>
                    <a:pt x="1117600" y="4444122"/>
                  </a:cubicBezTo>
                  <a:cubicBezTo>
                    <a:pt x="1139824" y="4463172"/>
                    <a:pt x="1142999" y="4494922"/>
                    <a:pt x="1123950" y="4517147"/>
                  </a:cubicBezTo>
                  <a:cubicBezTo>
                    <a:pt x="1104899" y="4539372"/>
                    <a:pt x="1069974" y="4542547"/>
                    <a:pt x="1047750" y="4523497"/>
                  </a:cubicBezTo>
                  <a:cubicBezTo>
                    <a:pt x="1025525" y="4504447"/>
                    <a:pt x="1025525" y="4472697"/>
                    <a:pt x="1044574" y="4450472"/>
                  </a:cubicBezTo>
                  <a:cubicBezTo>
                    <a:pt x="1054100" y="4439360"/>
                    <a:pt x="1066800" y="4433010"/>
                    <a:pt x="1079898" y="4431819"/>
                  </a:cubicBezTo>
                  <a:close/>
                  <a:moveTo>
                    <a:pt x="2128727" y="4420359"/>
                  </a:moveTo>
                  <a:cubicBezTo>
                    <a:pt x="2139147" y="4420905"/>
                    <a:pt x="2149465" y="4423485"/>
                    <a:pt x="2158989" y="4428247"/>
                  </a:cubicBezTo>
                  <a:cubicBezTo>
                    <a:pt x="2200266" y="4447297"/>
                    <a:pt x="2216144" y="4498097"/>
                    <a:pt x="2197091" y="4536197"/>
                  </a:cubicBezTo>
                  <a:cubicBezTo>
                    <a:pt x="2174865" y="4577472"/>
                    <a:pt x="2127239" y="4593347"/>
                    <a:pt x="2085966" y="4574297"/>
                  </a:cubicBezTo>
                  <a:cubicBezTo>
                    <a:pt x="2047859" y="4555247"/>
                    <a:pt x="2031990" y="4504447"/>
                    <a:pt x="2051034" y="4466347"/>
                  </a:cubicBezTo>
                  <a:cubicBezTo>
                    <a:pt x="2065326" y="4435391"/>
                    <a:pt x="2097473" y="4418722"/>
                    <a:pt x="2128727" y="4420359"/>
                  </a:cubicBezTo>
                  <a:close/>
                  <a:moveTo>
                    <a:pt x="1330199" y="4396100"/>
                  </a:moveTo>
                  <a:cubicBezTo>
                    <a:pt x="1347042" y="4393322"/>
                    <a:pt x="1364687" y="4396497"/>
                    <a:pt x="1379123" y="4406022"/>
                  </a:cubicBezTo>
                  <a:cubicBezTo>
                    <a:pt x="1411204" y="4428247"/>
                    <a:pt x="1417620" y="4469522"/>
                    <a:pt x="1395163" y="4501272"/>
                  </a:cubicBezTo>
                  <a:cubicBezTo>
                    <a:pt x="1375915" y="4529847"/>
                    <a:pt x="1331002" y="4536197"/>
                    <a:pt x="1302129" y="4517147"/>
                  </a:cubicBezTo>
                  <a:cubicBezTo>
                    <a:pt x="1273256" y="4494922"/>
                    <a:pt x="1263632" y="4453647"/>
                    <a:pt x="1286088" y="4421897"/>
                  </a:cubicBezTo>
                  <a:cubicBezTo>
                    <a:pt x="1297317" y="4407610"/>
                    <a:pt x="1313357" y="4398878"/>
                    <a:pt x="1330199" y="4396100"/>
                  </a:cubicBezTo>
                  <a:close/>
                  <a:moveTo>
                    <a:pt x="5759822" y="4392132"/>
                  </a:moveTo>
                  <a:cubicBezTo>
                    <a:pt x="5772918" y="4390147"/>
                    <a:pt x="5786412" y="4393322"/>
                    <a:pt x="5797525" y="4402847"/>
                  </a:cubicBezTo>
                  <a:cubicBezTo>
                    <a:pt x="5822925" y="4418722"/>
                    <a:pt x="5826100" y="4450472"/>
                    <a:pt x="5810225" y="4475872"/>
                  </a:cubicBezTo>
                  <a:cubicBezTo>
                    <a:pt x="5791175" y="4498097"/>
                    <a:pt x="5759425" y="4504447"/>
                    <a:pt x="5737200" y="4485397"/>
                  </a:cubicBezTo>
                  <a:cubicBezTo>
                    <a:pt x="5711800" y="4469522"/>
                    <a:pt x="5708625" y="4434597"/>
                    <a:pt x="5724500" y="4412372"/>
                  </a:cubicBezTo>
                  <a:cubicBezTo>
                    <a:pt x="5734025" y="4401260"/>
                    <a:pt x="5746725" y="4394116"/>
                    <a:pt x="5759822" y="4392132"/>
                  </a:cubicBezTo>
                  <a:close/>
                  <a:moveTo>
                    <a:pt x="5999883" y="4386972"/>
                  </a:moveTo>
                  <a:cubicBezTo>
                    <a:pt x="6011970" y="4386178"/>
                    <a:pt x="6024057" y="4390147"/>
                    <a:pt x="6033726" y="4399672"/>
                  </a:cubicBezTo>
                  <a:cubicBezTo>
                    <a:pt x="6056288" y="4415547"/>
                    <a:pt x="6056288" y="4447297"/>
                    <a:pt x="6040172" y="4466347"/>
                  </a:cubicBezTo>
                  <a:cubicBezTo>
                    <a:pt x="6020833" y="4485397"/>
                    <a:pt x="5991825" y="4488572"/>
                    <a:pt x="5972487" y="4469522"/>
                  </a:cubicBezTo>
                  <a:cubicBezTo>
                    <a:pt x="5953148" y="4453647"/>
                    <a:pt x="5949925" y="4421897"/>
                    <a:pt x="5966040" y="4402847"/>
                  </a:cubicBezTo>
                  <a:cubicBezTo>
                    <a:pt x="5975710" y="4393322"/>
                    <a:pt x="5987797" y="4387766"/>
                    <a:pt x="5999883" y="4386972"/>
                  </a:cubicBezTo>
                  <a:close/>
                  <a:moveTo>
                    <a:pt x="4771718" y="4356810"/>
                  </a:moveTo>
                  <a:cubicBezTo>
                    <a:pt x="4792136" y="4359985"/>
                    <a:pt x="4811353" y="4371097"/>
                    <a:pt x="4824165" y="4390147"/>
                  </a:cubicBezTo>
                  <a:cubicBezTo>
                    <a:pt x="4849788" y="4425072"/>
                    <a:pt x="4843382" y="4475872"/>
                    <a:pt x="4804948" y="4501272"/>
                  </a:cubicBezTo>
                  <a:cubicBezTo>
                    <a:pt x="4769716" y="4526672"/>
                    <a:pt x="4718471" y="4520322"/>
                    <a:pt x="4692848" y="4482222"/>
                  </a:cubicBezTo>
                  <a:cubicBezTo>
                    <a:pt x="4667225" y="4447297"/>
                    <a:pt x="4673630" y="4396497"/>
                    <a:pt x="4712065" y="4371097"/>
                  </a:cubicBezTo>
                  <a:cubicBezTo>
                    <a:pt x="4729680" y="4358397"/>
                    <a:pt x="4751300" y="4353635"/>
                    <a:pt x="4771718" y="4356810"/>
                  </a:cubicBezTo>
                  <a:close/>
                  <a:moveTo>
                    <a:pt x="803363" y="4344904"/>
                  </a:moveTo>
                  <a:cubicBezTo>
                    <a:pt x="815451" y="4346491"/>
                    <a:pt x="826734" y="4352047"/>
                    <a:pt x="834793" y="4361572"/>
                  </a:cubicBezTo>
                  <a:cubicBezTo>
                    <a:pt x="850906" y="4383797"/>
                    <a:pt x="847683" y="4412372"/>
                    <a:pt x="825121" y="4428247"/>
                  </a:cubicBezTo>
                  <a:cubicBezTo>
                    <a:pt x="805782" y="4444122"/>
                    <a:pt x="773549" y="4440947"/>
                    <a:pt x="760657" y="4418722"/>
                  </a:cubicBezTo>
                  <a:cubicBezTo>
                    <a:pt x="744542" y="4399672"/>
                    <a:pt x="747765" y="4367922"/>
                    <a:pt x="767103" y="4352047"/>
                  </a:cubicBezTo>
                  <a:cubicBezTo>
                    <a:pt x="778384" y="4345697"/>
                    <a:pt x="791277" y="4343316"/>
                    <a:pt x="803363" y="4344904"/>
                  </a:cubicBezTo>
                  <a:close/>
                  <a:moveTo>
                    <a:pt x="1953809" y="4309532"/>
                  </a:moveTo>
                  <a:cubicBezTo>
                    <a:pt x="1964119" y="4311169"/>
                    <a:pt x="1974325" y="4314741"/>
                    <a:pt x="1983929" y="4320297"/>
                  </a:cubicBezTo>
                  <a:cubicBezTo>
                    <a:pt x="2022361" y="4342522"/>
                    <a:pt x="2035164" y="4393322"/>
                    <a:pt x="2012760" y="4431422"/>
                  </a:cubicBezTo>
                  <a:cubicBezTo>
                    <a:pt x="1990338" y="4469522"/>
                    <a:pt x="1939097" y="4482222"/>
                    <a:pt x="1900670" y="4456822"/>
                  </a:cubicBezTo>
                  <a:cubicBezTo>
                    <a:pt x="1862234" y="4434597"/>
                    <a:pt x="1849432" y="4383797"/>
                    <a:pt x="1871848" y="4345697"/>
                  </a:cubicBezTo>
                  <a:cubicBezTo>
                    <a:pt x="1891063" y="4317122"/>
                    <a:pt x="1922886" y="4304621"/>
                    <a:pt x="1953809" y="4309532"/>
                  </a:cubicBezTo>
                  <a:close/>
                  <a:moveTo>
                    <a:pt x="1600488" y="4306853"/>
                  </a:moveTo>
                  <a:cubicBezTo>
                    <a:pt x="1610707" y="4308193"/>
                    <a:pt x="1620828" y="4311566"/>
                    <a:pt x="1630353" y="4317122"/>
                  </a:cubicBezTo>
                  <a:cubicBezTo>
                    <a:pt x="1668452" y="4339347"/>
                    <a:pt x="1681151" y="4390147"/>
                    <a:pt x="1658927" y="4428247"/>
                  </a:cubicBezTo>
                  <a:cubicBezTo>
                    <a:pt x="1636703" y="4466347"/>
                    <a:pt x="1589078" y="4479047"/>
                    <a:pt x="1547803" y="4456822"/>
                  </a:cubicBezTo>
                  <a:cubicBezTo>
                    <a:pt x="1509703" y="4434597"/>
                    <a:pt x="1497003" y="4383797"/>
                    <a:pt x="1519228" y="4345697"/>
                  </a:cubicBezTo>
                  <a:cubicBezTo>
                    <a:pt x="1538278" y="4317122"/>
                    <a:pt x="1569830" y="4302835"/>
                    <a:pt x="1600488" y="4306853"/>
                  </a:cubicBezTo>
                  <a:close/>
                  <a:moveTo>
                    <a:pt x="5174431" y="4306010"/>
                  </a:moveTo>
                  <a:cubicBezTo>
                    <a:pt x="5195069" y="4303629"/>
                    <a:pt x="5216500" y="4309185"/>
                    <a:pt x="5233963" y="4323472"/>
                  </a:cubicBezTo>
                  <a:cubicBezTo>
                    <a:pt x="5268888" y="4352047"/>
                    <a:pt x="5272063" y="4406022"/>
                    <a:pt x="5243488" y="4437772"/>
                  </a:cubicBezTo>
                  <a:cubicBezTo>
                    <a:pt x="5214913" y="4472697"/>
                    <a:pt x="5164113" y="4475872"/>
                    <a:pt x="5129188" y="4450472"/>
                  </a:cubicBezTo>
                  <a:cubicBezTo>
                    <a:pt x="5097438" y="4418722"/>
                    <a:pt x="5091088" y="4367922"/>
                    <a:pt x="5119663" y="4336172"/>
                  </a:cubicBezTo>
                  <a:cubicBezTo>
                    <a:pt x="5133950" y="4318710"/>
                    <a:pt x="5153794" y="4308391"/>
                    <a:pt x="5174431" y="4306010"/>
                  </a:cubicBezTo>
                  <a:close/>
                  <a:moveTo>
                    <a:pt x="5543128" y="4275450"/>
                  </a:moveTo>
                  <a:cubicBezTo>
                    <a:pt x="5560193" y="4272672"/>
                    <a:pt x="5578450" y="4275847"/>
                    <a:pt x="5594325" y="4285372"/>
                  </a:cubicBezTo>
                  <a:cubicBezTo>
                    <a:pt x="5622900" y="4307597"/>
                    <a:pt x="5629250" y="4348872"/>
                    <a:pt x="5607025" y="4380622"/>
                  </a:cubicBezTo>
                  <a:cubicBezTo>
                    <a:pt x="5584800" y="4409197"/>
                    <a:pt x="5543525" y="4415547"/>
                    <a:pt x="5514950" y="4393322"/>
                  </a:cubicBezTo>
                  <a:cubicBezTo>
                    <a:pt x="5483200" y="4371097"/>
                    <a:pt x="5476850" y="4329822"/>
                    <a:pt x="5499075" y="4301247"/>
                  </a:cubicBezTo>
                  <a:cubicBezTo>
                    <a:pt x="5510187" y="4286960"/>
                    <a:pt x="5526062" y="4278228"/>
                    <a:pt x="5543128" y="4275450"/>
                  </a:cubicBezTo>
                  <a:close/>
                  <a:moveTo>
                    <a:pt x="4940338" y="4234572"/>
                  </a:moveTo>
                  <a:cubicBezTo>
                    <a:pt x="4961156" y="4236160"/>
                    <a:pt x="4981174" y="4245685"/>
                    <a:pt x="4995587" y="4263147"/>
                  </a:cubicBezTo>
                  <a:cubicBezTo>
                    <a:pt x="5024413" y="4294897"/>
                    <a:pt x="5021210" y="4345697"/>
                    <a:pt x="4985978" y="4377447"/>
                  </a:cubicBezTo>
                  <a:cubicBezTo>
                    <a:pt x="4950747" y="4406022"/>
                    <a:pt x="4899501" y="4399672"/>
                    <a:pt x="4870675" y="4367922"/>
                  </a:cubicBezTo>
                  <a:cubicBezTo>
                    <a:pt x="4841850" y="4332997"/>
                    <a:pt x="4845053" y="4282197"/>
                    <a:pt x="4880284" y="4253622"/>
                  </a:cubicBezTo>
                  <a:cubicBezTo>
                    <a:pt x="4897900" y="4239335"/>
                    <a:pt x="4919519" y="4232985"/>
                    <a:pt x="4940338" y="4234572"/>
                  </a:cubicBezTo>
                  <a:close/>
                  <a:moveTo>
                    <a:pt x="911222" y="4233779"/>
                  </a:moveTo>
                  <a:cubicBezTo>
                    <a:pt x="924717" y="4233779"/>
                    <a:pt x="938211" y="4239335"/>
                    <a:pt x="949323" y="4250447"/>
                  </a:cubicBezTo>
                  <a:cubicBezTo>
                    <a:pt x="968374" y="4269497"/>
                    <a:pt x="968374" y="4304422"/>
                    <a:pt x="949323" y="4323472"/>
                  </a:cubicBezTo>
                  <a:cubicBezTo>
                    <a:pt x="927098" y="4345697"/>
                    <a:pt x="895345" y="4345697"/>
                    <a:pt x="873123" y="4323472"/>
                  </a:cubicBezTo>
                  <a:cubicBezTo>
                    <a:pt x="854076" y="4304422"/>
                    <a:pt x="854076" y="4269497"/>
                    <a:pt x="873123" y="4250447"/>
                  </a:cubicBezTo>
                  <a:cubicBezTo>
                    <a:pt x="884234" y="4239335"/>
                    <a:pt x="897726" y="4233779"/>
                    <a:pt x="911222" y="4233779"/>
                  </a:cubicBezTo>
                  <a:close/>
                  <a:moveTo>
                    <a:pt x="1170762" y="4229810"/>
                  </a:moveTo>
                  <a:cubicBezTo>
                    <a:pt x="1187431" y="4228222"/>
                    <a:pt x="1204894" y="4232985"/>
                    <a:pt x="1219181" y="4244097"/>
                  </a:cubicBezTo>
                  <a:cubicBezTo>
                    <a:pt x="1247756" y="4269497"/>
                    <a:pt x="1250931" y="4310772"/>
                    <a:pt x="1228706" y="4339347"/>
                  </a:cubicBezTo>
                  <a:cubicBezTo>
                    <a:pt x="1203306" y="4367922"/>
                    <a:pt x="1162032" y="4371097"/>
                    <a:pt x="1133457" y="4345697"/>
                  </a:cubicBezTo>
                  <a:cubicBezTo>
                    <a:pt x="1104881" y="4323472"/>
                    <a:pt x="1101706" y="4282197"/>
                    <a:pt x="1127106" y="4253622"/>
                  </a:cubicBezTo>
                  <a:cubicBezTo>
                    <a:pt x="1138219" y="4239335"/>
                    <a:pt x="1154094" y="4231397"/>
                    <a:pt x="1170762" y="4229810"/>
                  </a:cubicBezTo>
                  <a:close/>
                  <a:moveTo>
                    <a:pt x="5946815" y="4191859"/>
                  </a:moveTo>
                  <a:cubicBezTo>
                    <a:pt x="5953701" y="4193099"/>
                    <a:pt x="5960536" y="4195679"/>
                    <a:pt x="5966970" y="4199647"/>
                  </a:cubicBezTo>
                  <a:cubicBezTo>
                    <a:pt x="5989487" y="4215522"/>
                    <a:pt x="5999138" y="4247272"/>
                    <a:pt x="5983054" y="4272672"/>
                  </a:cubicBezTo>
                  <a:cubicBezTo>
                    <a:pt x="5966970" y="4294897"/>
                    <a:pt x="5934802" y="4304422"/>
                    <a:pt x="5909068" y="4288547"/>
                  </a:cubicBezTo>
                  <a:cubicBezTo>
                    <a:pt x="5883333" y="4272672"/>
                    <a:pt x="5876900" y="4240922"/>
                    <a:pt x="5892984" y="4215522"/>
                  </a:cubicBezTo>
                  <a:cubicBezTo>
                    <a:pt x="5905047" y="4196472"/>
                    <a:pt x="5926157" y="4188138"/>
                    <a:pt x="5946815" y="4191859"/>
                  </a:cubicBezTo>
                  <a:close/>
                  <a:moveTo>
                    <a:pt x="1758550" y="4182185"/>
                  </a:moveTo>
                  <a:cubicBezTo>
                    <a:pt x="1778790" y="4179010"/>
                    <a:pt x="1800218" y="4183772"/>
                    <a:pt x="1817682" y="4196472"/>
                  </a:cubicBezTo>
                  <a:cubicBezTo>
                    <a:pt x="1855781" y="4221872"/>
                    <a:pt x="1862124" y="4272672"/>
                    <a:pt x="1836737" y="4310772"/>
                  </a:cubicBezTo>
                  <a:cubicBezTo>
                    <a:pt x="1811331" y="4345697"/>
                    <a:pt x="1760533" y="4355222"/>
                    <a:pt x="1725608" y="4326647"/>
                  </a:cubicBezTo>
                  <a:cubicBezTo>
                    <a:pt x="1687508" y="4301247"/>
                    <a:pt x="1681158" y="4250447"/>
                    <a:pt x="1706560" y="4215522"/>
                  </a:cubicBezTo>
                  <a:cubicBezTo>
                    <a:pt x="1719258" y="4196472"/>
                    <a:pt x="1738308" y="4185360"/>
                    <a:pt x="1758550" y="4182185"/>
                  </a:cubicBezTo>
                  <a:close/>
                  <a:moveTo>
                    <a:pt x="6169794" y="4164722"/>
                  </a:moveTo>
                  <a:cubicBezTo>
                    <a:pt x="6181700" y="4163135"/>
                    <a:pt x="6194400" y="4166310"/>
                    <a:pt x="6205513" y="4174247"/>
                  </a:cubicBezTo>
                  <a:cubicBezTo>
                    <a:pt x="6224563" y="4186947"/>
                    <a:pt x="6230913" y="4218697"/>
                    <a:pt x="6215038" y="4237747"/>
                  </a:cubicBezTo>
                  <a:cubicBezTo>
                    <a:pt x="6199163" y="4259972"/>
                    <a:pt x="6167413" y="4263147"/>
                    <a:pt x="6148363" y="4247272"/>
                  </a:cubicBezTo>
                  <a:cubicBezTo>
                    <a:pt x="6126138" y="4231397"/>
                    <a:pt x="6122963" y="4202822"/>
                    <a:pt x="6138838" y="4183772"/>
                  </a:cubicBezTo>
                  <a:cubicBezTo>
                    <a:pt x="6146775" y="4172660"/>
                    <a:pt x="6157888" y="4166310"/>
                    <a:pt x="6169794" y="4164722"/>
                  </a:cubicBezTo>
                  <a:close/>
                  <a:moveTo>
                    <a:pt x="5337421" y="4151625"/>
                  </a:moveTo>
                  <a:cubicBezTo>
                    <a:pt x="5357836" y="4148053"/>
                    <a:pt x="5379452" y="4152022"/>
                    <a:pt x="5397065" y="4164722"/>
                  </a:cubicBezTo>
                  <a:cubicBezTo>
                    <a:pt x="5435494" y="4190122"/>
                    <a:pt x="5445101" y="4240922"/>
                    <a:pt x="5419482" y="4279022"/>
                  </a:cubicBezTo>
                  <a:cubicBezTo>
                    <a:pt x="5393863" y="4313947"/>
                    <a:pt x="5342625" y="4323472"/>
                    <a:pt x="5304196" y="4298072"/>
                  </a:cubicBezTo>
                  <a:cubicBezTo>
                    <a:pt x="5268970" y="4272672"/>
                    <a:pt x="5259363" y="4221872"/>
                    <a:pt x="5284982" y="4183772"/>
                  </a:cubicBezTo>
                  <a:cubicBezTo>
                    <a:pt x="5297791" y="4166310"/>
                    <a:pt x="5317005" y="4155197"/>
                    <a:pt x="5337421" y="4151625"/>
                  </a:cubicBezTo>
                  <a:close/>
                  <a:moveTo>
                    <a:pt x="1408384" y="4151625"/>
                  </a:moveTo>
                  <a:cubicBezTo>
                    <a:pt x="1428802" y="4148053"/>
                    <a:pt x="1450421" y="4152022"/>
                    <a:pt x="1468037" y="4164722"/>
                  </a:cubicBezTo>
                  <a:cubicBezTo>
                    <a:pt x="1506472" y="4193297"/>
                    <a:pt x="1512878" y="4240922"/>
                    <a:pt x="1487255" y="4279022"/>
                  </a:cubicBezTo>
                  <a:cubicBezTo>
                    <a:pt x="1461632" y="4313947"/>
                    <a:pt x="1410385" y="4323472"/>
                    <a:pt x="1375154" y="4298072"/>
                  </a:cubicBezTo>
                  <a:cubicBezTo>
                    <a:pt x="1336719" y="4272672"/>
                    <a:pt x="1330313" y="4221872"/>
                    <a:pt x="1355936" y="4183772"/>
                  </a:cubicBezTo>
                  <a:cubicBezTo>
                    <a:pt x="1368748" y="4166310"/>
                    <a:pt x="1387965" y="4155197"/>
                    <a:pt x="1408384" y="4151625"/>
                  </a:cubicBezTo>
                  <a:close/>
                  <a:moveTo>
                    <a:pt x="638576" y="4118288"/>
                  </a:moveTo>
                  <a:cubicBezTo>
                    <a:pt x="650879" y="4121066"/>
                    <a:pt x="661991" y="4128210"/>
                    <a:pt x="668341" y="4139322"/>
                  </a:cubicBezTo>
                  <a:cubicBezTo>
                    <a:pt x="681041" y="4161547"/>
                    <a:pt x="674692" y="4190122"/>
                    <a:pt x="652467" y="4202822"/>
                  </a:cubicBezTo>
                  <a:cubicBezTo>
                    <a:pt x="630242" y="4218697"/>
                    <a:pt x="601661" y="4212347"/>
                    <a:pt x="588961" y="4190122"/>
                  </a:cubicBezTo>
                  <a:cubicBezTo>
                    <a:pt x="573086" y="4167897"/>
                    <a:pt x="582611" y="4139322"/>
                    <a:pt x="601661" y="4123447"/>
                  </a:cubicBezTo>
                  <a:cubicBezTo>
                    <a:pt x="612774" y="4117097"/>
                    <a:pt x="626267" y="4115510"/>
                    <a:pt x="638576" y="4118288"/>
                  </a:cubicBezTo>
                  <a:close/>
                  <a:moveTo>
                    <a:pt x="5097438" y="4099635"/>
                  </a:moveTo>
                  <a:cubicBezTo>
                    <a:pt x="5118075" y="4099635"/>
                    <a:pt x="5138713" y="4107572"/>
                    <a:pt x="5154588" y="4123447"/>
                  </a:cubicBezTo>
                  <a:cubicBezTo>
                    <a:pt x="5186338" y="4155197"/>
                    <a:pt x="5186338" y="4205997"/>
                    <a:pt x="5154588" y="4237747"/>
                  </a:cubicBezTo>
                  <a:cubicBezTo>
                    <a:pt x="5122838" y="4269497"/>
                    <a:pt x="5072038" y="4269497"/>
                    <a:pt x="5040288" y="4237747"/>
                  </a:cubicBezTo>
                  <a:cubicBezTo>
                    <a:pt x="5008538" y="4205997"/>
                    <a:pt x="5008538" y="4155197"/>
                    <a:pt x="5040288" y="4123447"/>
                  </a:cubicBezTo>
                  <a:cubicBezTo>
                    <a:pt x="5056163" y="4107572"/>
                    <a:pt x="5076800" y="4099635"/>
                    <a:pt x="5097438" y="4099635"/>
                  </a:cubicBezTo>
                  <a:close/>
                  <a:moveTo>
                    <a:pt x="5718447" y="4098543"/>
                  </a:moveTo>
                  <a:cubicBezTo>
                    <a:pt x="5727079" y="4099833"/>
                    <a:pt x="5735612" y="4102810"/>
                    <a:pt x="5743550" y="4107572"/>
                  </a:cubicBezTo>
                  <a:cubicBezTo>
                    <a:pt x="5775300" y="4129797"/>
                    <a:pt x="5784825" y="4167897"/>
                    <a:pt x="5765775" y="4199647"/>
                  </a:cubicBezTo>
                  <a:cubicBezTo>
                    <a:pt x="5746725" y="4231397"/>
                    <a:pt x="5705450" y="4240922"/>
                    <a:pt x="5673700" y="4221872"/>
                  </a:cubicBezTo>
                  <a:cubicBezTo>
                    <a:pt x="5641950" y="4202822"/>
                    <a:pt x="5632425" y="4161547"/>
                    <a:pt x="5651475" y="4129797"/>
                  </a:cubicBezTo>
                  <a:cubicBezTo>
                    <a:pt x="5665762" y="4105985"/>
                    <a:pt x="5692551" y="4094674"/>
                    <a:pt x="5718447" y="4098543"/>
                  </a:cubicBezTo>
                  <a:close/>
                  <a:moveTo>
                    <a:pt x="1025506" y="4050422"/>
                  </a:moveTo>
                  <a:cubicBezTo>
                    <a:pt x="1042969" y="4050422"/>
                    <a:pt x="1060431" y="4056772"/>
                    <a:pt x="1073131" y="4069472"/>
                  </a:cubicBezTo>
                  <a:cubicBezTo>
                    <a:pt x="1098531" y="4094872"/>
                    <a:pt x="1098531" y="4139322"/>
                    <a:pt x="1073131" y="4164722"/>
                  </a:cubicBezTo>
                  <a:cubicBezTo>
                    <a:pt x="1047731" y="4190122"/>
                    <a:pt x="1006456" y="4190122"/>
                    <a:pt x="981056" y="4164722"/>
                  </a:cubicBezTo>
                  <a:cubicBezTo>
                    <a:pt x="952481" y="4139322"/>
                    <a:pt x="952481" y="4098047"/>
                    <a:pt x="977881" y="4069472"/>
                  </a:cubicBezTo>
                  <a:cubicBezTo>
                    <a:pt x="990581" y="4056772"/>
                    <a:pt x="1008044" y="4050422"/>
                    <a:pt x="1025506" y="4050422"/>
                  </a:cubicBezTo>
                  <a:close/>
                  <a:moveTo>
                    <a:pt x="1605754" y="4040897"/>
                  </a:moveTo>
                  <a:cubicBezTo>
                    <a:pt x="1626391" y="4039310"/>
                    <a:pt x="1647822" y="4045660"/>
                    <a:pt x="1665284" y="4059947"/>
                  </a:cubicBezTo>
                  <a:cubicBezTo>
                    <a:pt x="1700207" y="4088522"/>
                    <a:pt x="1703381" y="4139322"/>
                    <a:pt x="1674809" y="4174247"/>
                  </a:cubicBezTo>
                  <a:cubicBezTo>
                    <a:pt x="1646235" y="4209172"/>
                    <a:pt x="1592260" y="4212347"/>
                    <a:pt x="1560511" y="4183772"/>
                  </a:cubicBezTo>
                  <a:cubicBezTo>
                    <a:pt x="1525585" y="4152022"/>
                    <a:pt x="1522410" y="4101222"/>
                    <a:pt x="1550986" y="4069472"/>
                  </a:cubicBezTo>
                  <a:cubicBezTo>
                    <a:pt x="1565273" y="4052010"/>
                    <a:pt x="1585117" y="4042485"/>
                    <a:pt x="1605754" y="4040897"/>
                  </a:cubicBezTo>
                  <a:close/>
                  <a:moveTo>
                    <a:pt x="758032" y="4025022"/>
                  </a:moveTo>
                  <a:cubicBezTo>
                    <a:pt x="771526" y="4025816"/>
                    <a:pt x="784225" y="4031372"/>
                    <a:pt x="792164" y="4040897"/>
                  </a:cubicBezTo>
                  <a:cubicBezTo>
                    <a:pt x="811213" y="4063122"/>
                    <a:pt x="808038" y="4098047"/>
                    <a:pt x="785813" y="4117097"/>
                  </a:cubicBezTo>
                  <a:cubicBezTo>
                    <a:pt x="763587" y="4136147"/>
                    <a:pt x="731837" y="4132972"/>
                    <a:pt x="712788" y="4110747"/>
                  </a:cubicBezTo>
                  <a:cubicBezTo>
                    <a:pt x="693737" y="4088522"/>
                    <a:pt x="696912" y="4053597"/>
                    <a:pt x="719138" y="4037722"/>
                  </a:cubicBezTo>
                  <a:cubicBezTo>
                    <a:pt x="730250" y="4028197"/>
                    <a:pt x="744538" y="4024228"/>
                    <a:pt x="758032" y="4025022"/>
                  </a:cubicBezTo>
                  <a:close/>
                  <a:moveTo>
                    <a:pt x="5516163" y="3983003"/>
                  </a:moveTo>
                  <a:cubicBezTo>
                    <a:pt x="5526421" y="3984342"/>
                    <a:pt x="5536628" y="3987716"/>
                    <a:pt x="5546235" y="3993272"/>
                  </a:cubicBezTo>
                  <a:cubicBezTo>
                    <a:pt x="5587866" y="4015497"/>
                    <a:pt x="5600676" y="4063122"/>
                    <a:pt x="5575057" y="4104397"/>
                  </a:cubicBezTo>
                  <a:cubicBezTo>
                    <a:pt x="5552640" y="4142497"/>
                    <a:pt x="5504604" y="4155197"/>
                    <a:pt x="5466176" y="4132972"/>
                  </a:cubicBezTo>
                  <a:cubicBezTo>
                    <a:pt x="5424545" y="4110747"/>
                    <a:pt x="5414938" y="4059947"/>
                    <a:pt x="5437354" y="4021847"/>
                  </a:cubicBezTo>
                  <a:cubicBezTo>
                    <a:pt x="5454167" y="3993272"/>
                    <a:pt x="5485390" y="3978985"/>
                    <a:pt x="5516163" y="3983003"/>
                  </a:cubicBezTo>
                  <a:close/>
                  <a:moveTo>
                    <a:pt x="1258081" y="3981763"/>
                  </a:moveTo>
                  <a:cubicBezTo>
                    <a:pt x="1278719" y="3979778"/>
                    <a:pt x="1300150" y="3985335"/>
                    <a:pt x="1317613" y="3999622"/>
                  </a:cubicBezTo>
                  <a:cubicBezTo>
                    <a:pt x="1352538" y="4031372"/>
                    <a:pt x="1355713" y="4082172"/>
                    <a:pt x="1327138" y="4113922"/>
                  </a:cubicBezTo>
                  <a:cubicBezTo>
                    <a:pt x="1298563" y="4148847"/>
                    <a:pt x="1247763" y="4152022"/>
                    <a:pt x="1212837" y="4123447"/>
                  </a:cubicBezTo>
                  <a:cubicBezTo>
                    <a:pt x="1177912" y="4094872"/>
                    <a:pt x="1174738" y="4044072"/>
                    <a:pt x="1203312" y="4009147"/>
                  </a:cubicBezTo>
                  <a:cubicBezTo>
                    <a:pt x="1217600" y="3993272"/>
                    <a:pt x="1237444" y="3983747"/>
                    <a:pt x="1258081" y="3981763"/>
                  </a:cubicBezTo>
                  <a:close/>
                  <a:moveTo>
                    <a:pt x="6093594" y="3978290"/>
                  </a:moveTo>
                  <a:cubicBezTo>
                    <a:pt x="6100341" y="3978786"/>
                    <a:pt x="6107088" y="3980572"/>
                    <a:pt x="6113438" y="3983747"/>
                  </a:cubicBezTo>
                  <a:cubicBezTo>
                    <a:pt x="6138838" y="3996447"/>
                    <a:pt x="6151538" y="4028197"/>
                    <a:pt x="6135663" y="4053597"/>
                  </a:cubicBezTo>
                  <a:cubicBezTo>
                    <a:pt x="6122963" y="4078997"/>
                    <a:pt x="6091213" y="4091697"/>
                    <a:pt x="6065813" y="4075822"/>
                  </a:cubicBezTo>
                  <a:cubicBezTo>
                    <a:pt x="6040413" y="4063122"/>
                    <a:pt x="6030888" y="4031372"/>
                    <a:pt x="6043588" y="4005972"/>
                  </a:cubicBezTo>
                  <a:cubicBezTo>
                    <a:pt x="6053113" y="3986922"/>
                    <a:pt x="6073353" y="3976802"/>
                    <a:pt x="6093594" y="3978290"/>
                  </a:cubicBezTo>
                  <a:close/>
                  <a:moveTo>
                    <a:pt x="5241107" y="3950013"/>
                  </a:moveTo>
                  <a:cubicBezTo>
                    <a:pt x="5261744" y="3948028"/>
                    <a:pt x="5283175" y="3953585"/>
                    <a:pt x="5300638" y="3967872"/>
                  </a:cubicBezTo>
                  <a:cubicBezTo>
                    <a:pt x="5335563" y="3996447"/>
                    <a:pt x="5338738" y="4050422"/>
                    <a:pt x="5310163" y="4082172"/>
                  </a:cubicBezTo>
                  <a:cubicBezTo>
                    <a:pt x="5281588" y="4117097"/>
                    <a:pt x="5230788" y="4120272"/>
                    <a:pt x="5195863" y="4091697"/>
                  </a:cubicBezTo>
                  <a:cubicBezTo>
                    <a:pt x="5164113" y="4063122"/>
                    <a:pt x="5157763" y="4012322"/>
                    <a:pt x="5186338" y="3977397"/>
                  </a:cubicBezTo>
                  <a:cubicBezTo>
                    <a:pt x="5200625" y="3961522"/>
                    <a:pt x="5220469" y="3951997"/>
                    <a:pt x="5241107" y="3950013"/>
                  </a:cubicBezTo>
                  <a:close/>
                  <a:moveTo>
                    <a:pt x="6317828" y="3926311"/>
                  </a:moveTo>
                  <a:cubicBezTo>
                    <a:pt x="6330132" y="3923492"/>
                    <a:pt x="6343625" y="3925103"/>
                    <a:pt x="6354738" y="3931546"/>
                  </a:cubicBezTo>
                  <a:cubicBezTo>
                    <a:pt x="6376963" y="3944433"/>
                    <a:pt x="6383313" y="3976650"/>
                    <a:pt x="6367438" y="3995980"/>
                  </a:cubicBezTo>
                  <a:cubicBezTo>
                    <a:pt x="6354738" y="4018532"/>
                    <a:pt x="6326163" y="4028197"/>
                    <a:pt x="6303938" y="4012089"/>
                  </a:cubicBezTo>
                  <a:cubicBezTo>
                    <a:pt x="6281713" y="3999202"/>
                    <a:pt x="6275363" y="3970206"/>
                    <a:pt x="6288063" y="3947654"/>
                  </a:cubicBezTo>
                  <a:cubicBezTo>
                    <a:pt x="6294413" y="3936378"/>
                    <a:pt x="6305525" y="3929130"/>
                    <a:pt x="6317828" y="3926311"/>
                  </a:cubicBezTo>
                  <a:close/>
                  <a:moveTo>
                    <a:pt x="5853186" y="3912058"/>
                  </a:moveTo>
                  <a:cubicBezTo>
                    <a:pt x="5862215" y="3912609"/>
                    <a:pt x="5871343" y="3914815"/>
                    <a:pt x="5880075" y="3918825"/>
                  </a:cubicBezTo>
                  <a:cubicBezTo>
                    <a:pt x="5911825" y="3934865"/>
                    <a:pt x="5924525" y="3976570"/>
                    <a:pt x="5908650" y="4008651"/>
                  </a:cubicBezTo>
                  <a:cubicBezTo>
                    <a:pt x="5889600" y="4043940"/>
                    <a:pt x="5851500" y="4056772"/>
                    <a:pt x="5816575" y="4037524"/>
                  </a:cubicBezTo>
                  <a:cubicBezTo>
                    <a:pt x="5784825" y="4021483"/>
                    <a:pt x="5772125" y="3979778"/>
                    <a:pt x="5788000" y="3947697"/>
                  </a:cubicBezTo>
                  <a:cubicBezTo>
                    <a:pt x="5799906" y="3923637"/>
                    <a:pt x="5826100" y="3910403"/>
                    <a:pt x="5853186" y="3912058"/>
                  </a:cubicBezTo>
                  <a:close/>
                  <a:moveTo>
                    <a:pt x="1464466" y="3885393"/>
                  </a:moveTo>
                  <a:cubicBezTo>
                    <a:pt x="1485287" y="3885393"/>
                    <a:pt x="1506110" y="3893401"/>
                    <a:pt x="1522127" y="3909418"/>
                  </a:cubicBezTo>
                  <a:cubicBezTo>
                    <a:pt x="1554161" y="3941451"/>
                    <a:pt x="1554161" y="3992705"/>
                    <a:pt x="1522127" y="4024739"/>
                  </a:cubicBezTo>
                  <a:cubicBezTo>
                    <a:pt x="1490093" y="4056772"/>
                    <a:pt x="1438838" y="4056772"/>
                    <a:pt x="1406805" y="4024739"/>
                  </a:cubicBezTo>
                  <a:cubicBezTo>
                    <a:pt x="1374771" y="3992705"/>
                    <a:pt x="1374771" y="3941451"/>
                    <a:pt x="1406805" y="3909418"/>
                  </a:cubicBezTo>
                  <a:cubicBezTo>
                    <a:pt x="1422821" y="3893401"/>
                    <a:pt x="1443643" y="3885393"/>
                    <a:pt x="1464466" y="3885393"/>
                  </a:cubicBezTo>
                  <a:close/>
                  <a:moveTo>
                    <a:pt x="476299" y="3875158"/>
                  </a:moveTo>
                  <a:cubicBezTo>
                    <a:pt x="494307" y="3873497"/>
                    <a:pt x="512762" y="3883162"/>
                    <a:pt x="522286" y="3900076"/>
                  </a:cubicBezTo>
                  <a:cubicBezTo>
                    <a:pt x="534987" y="3925850"/>
                    <a:pt x="525461" y="3954845"/>
                    <a:pt x="503237" y="3964510"/>
                  </a:cubicBezTo>
                  <a:cubicBezTo>
                    <a:pt x="477836" y="3977397"/>
                    <a:pt x="449262" y="3967732"/>
                    <a:pt x="436562" y="3945180"/>
                  </a:cubicBezTo>
                  <a:cubicBezTo>
                    <a:pt x="427037" y="3922628"/>
                    <a:pt x="436562" y="3893633"/>
                    <a:pt x="458787" y="3880746"/>
                  </a:cubicBezTo>
                  <a:cubicBezTo>
                    <a:pt x="464343" y="3877524"/>
                    <a:pt x="470296" y="3875712"/>
                    <a:pt x="476299" y="3875158"/>
                  </a:cubicBezTo>
                  <a:close/>
                  <a:moveTo>
                    <a:pt x="894187" y="3860407"/>
                  </a:moveTo>
                  <a:cubicBezTo>
                    <a:pt x="911434" y="3861610"/>
                    <a:pt x="928281" y="3869632"/>
                    <a:pt x="939512" y="3884072"/>
                  </a:cubicBezTo>
                  <a:cubicBezTo>
                    <a:pt x="965182" y="3912951"/>
                    <a:pt x="961973" y="3954665"/>
                    <a:pt x="933094" y="3980336"/>
                  </a:cubicBezTo>
                  <a:cubicBezTo>
                    <a:pt x="904215" y="4002797"/>
                    <a:pt x="862501" y="3999588"/>
                    <a:pt x="840040" y="3970709"/>
                  </a:cubicBezTo>
                  <a:cubicBezTo>
                    <a:pt x="814369" y="3945039"/>
                    <a:pt x="817578" y="3900116"/>
                    <a:pt x="846457" y="3877654"/>
                  </a:cubicBezTo>
                  <a:cubicBezTo>
                    <a:pt x="859292" y="3864819"/>
                    <a:pt x="876940" y="3859204"/>
                    <a:pt x="894187" y="3860407"/>
                  </a:cubicBezTo>
                  <a:close/>
                  <a:moveTo>
                    <a:pt x="624677" y="3799994"/>
                  </a:moveTo>
                  <a:cubicBezTo>
                    <a:pt x="638176" y="3801978"/>
                    <a:pt x="650877" y="3809122"/>
                    <a:pt x="658813" y="3820234"/>
                  </a:cubicBezTo>
                  <a:cubicBezTo>
                    <a:pt x="674688" y="3845634"/>
                    <a:pt x="668337" y="3877384"/>
                    <a:pt x="646113" y="3893259"/>
                  </a:cubicBezTo>
                  <a:cubicBezTo>
                    <a:pt x="623883" y="3912309"/>
                    <a:pt x="588958" y="3905959"/>
                    <a:pt x="573083" y="3883734"/>
                  </a:cubicBezTo>
                  <a:cubicBezTo>
                    <a:pt x="557208" y="3858334"/>
                    <a:pt x="560383" y="3826584"/>
                    <a:pt x="585783" y="3810709"/>
                  </a:cubicBezTo>
                  <a:cubicBezTo>
                    <a:pt x="596896" y="3801184"/>
                    <a:pt x="611183" y="3798009"/>
                    <a:pt x="624677" y="3799994"/>
                  </a:cubicBezTo>
                  <a:close/>
                  <a:moveTo>
                    <a:pt x="5651624" y="3799743"/>
                  </a:moveTo>
                  <a:cubicBezTo>
                    <a:pt x="5662190" y="3800293"/>
                    <a:pt x="5672906" y="3802895"/>
                    <a:pt x="5683225" y="3807698"/>
                  </a:cubicBezTo>
                  <a:cubicBezTo>
                    <a:pt x="5721325" y="3826913"/>
                    <a:pt x="5740375" y="3874948"/>
                    <a:pt x="5721325" y="3916579"/>
                  </a:cubicBezTo>
                  <a:cubicBezTo>
                    <a:pt x="5702275" y="3955008"/>
                    <a:pt x="5651475" y="3974222"/>
                    <a:pt x="5613375" y="3955008"/>
                  </a:cubicBezTo>
                  <a:cubicBezTo>
                    <a:pt x="5572100" y="3932591"/>
                    <a:pt x="5556225" y="3884556"/>
                    <a:pt x="5575275" y="3846127"/>
                  </a:cubicBezTo>
                  <a:cubicBezTo>
                    <a:pt x="5589562" y="3814904"/>
                    <a:pt x="5619923" y="3798091"/>
                    <a:pt x="5651624" y="3799743"/>
                  </a:cubicBezTo>
                  <a:close/>
                  <a:moveTo>
                    <a:pt x="1125128" y="3799668"/>
                  </a:moveTo>
                  <a:cubicBezTo>
                    <a:pt x="1146162" y="3799668"/>
                    <a:pt x="1166800" y="3807676"/>
                    <a:pt x="1181087" y="3823693"/>
                  </a:cubicBezTo>
                  <a:cubicBezTo>
                    <a:pt x="1212837" y="3855726"/>
                    <a:pt x="1212837" y="3906980"/>
                    <a:pt x="1181087" y="3939014"/>
                  </a:cubicBezTo>
                  <a:cubicBezTo>
                    <a:pt x="1149337" y="3971047"/>
                    <a:pt x="1098536" y="3971047"/>
                    <a:pt x="1066788" y="3939014"/>
                  </a:cubicBezTo>
                  <a:cubicBezTo>
                    <a:pt x="1038213" y="3906980"/>
                    <a:pt x="1038213" y="3855726"/>
                    <a:pt x="1066788" y="3823693"/>
                  </a:cubicBezTo>
                  <a:cubicBezTo>
                    <a:pt x="1082663" y="3807676"/>
                    <a:pt x="1104093" y="3799668"/>
                    <a:pt x="1125128" y="3799668"/>
                  </a:cubicBezTo>
                  <a:close/>
                  <a:moveTo>
                    <a:pt x="5375521" y="3788994"/>
                  </a:moveTo>
                  <a:cubicBezTo>
                    <a:pt x="5395936" y="3785391"/>
                    <a:pt x="5417552" y="3790195"/>
                    <a:pt x="5435165" y="3804606"/>
                  </a:cubicBezTo>
                  <a:cubicBezTo>
                    <a:pt x="5473594" y="3830225"/>
                    <a:pt x="5483201" y="3881463"/>
                    <a:pt x="5454379" y="3916689"/>
                  </a:cubicBezTo>
                  <a:cubicBezTo>
                    <a:pt x="5428760" y="3955117"/>
                    <a:pt x="5377522" y="3961522"/>
                    <a:pt x="5342296" y="3935903"/>
                  </a:cubicBezTo>
                  <a:cubicBezTo>
                    <a:pt x="5303868" y="3910284"/>
                    <a:pt x="5297463" y="3859046"/>
                    <a:pt x="5323082" y="3823820"/>
                  </a:cubicBezTo>
                  <a:cubicBezTo>
                    <a:pt x="5335891" y="3804606"/>
                    <a:pt x="5355105" y="3792597"/>
                    <a:pt x="5375521" y="3788994"/>
                  </a:cubicBezTo>
                  <a:close/>
                  <a:moveTo>
                    <a:pt x="6223819" y="3751823"/>
                  </a:moveTo>
                  <a:cubicBezTo>
                    <a:pt x="6230516" y="3751972"/>
                    <a:pt x="6237263" y="3753559"/>
                    <a:pt x="6243613" y="3756734"/>
                  </a:cubicBezTo>
                  <a:cubicBezTo>
                    <a:pt x="6272188" y="3766259"/>
                    <a:pt x="6284888" y="3798009"/>
                    <a:pt x="6272188" y="3823409"/>
                  </a:cubicBezTo>
                  <a:cubicBezTo>
                    <a:pt x="6262663" y="3851984"/>
                    <a:pt x="6230913" y="3864684"/>
                    <a:pt x="6205513" y="3851984"/>
                  </a:cubicBezTo>
                  <a:cubicBezTo>
                    <a:pt x="6176938" y="3842459"/>
                    <a:pt x="6164238" y="3810709"/>
                    <a:pt x="6176938" y="3785309"/>
                  </a:cubicBezTo>
                  <a:cubicBezTo>
                    <a:pt x="6184082" y="3763878"/>
                    <a:pt x="6203727" y="3751376"/>
                    <a:pt x="6223819" y="3751823"/>
                  </a:cubicBezTo>
                  <a:close/>
                  <a:moveTo>
                    <a:pt x="1339908" y="3720222"/>
                  </a:moveTo>
                  <a:cubicBezTo>
                    <a:pt x="1360727" y="3722603"/>
                    <a:pt x="1380745" y="3732922"/>
                    <a:pt x="1395158" y="3750384"/>
                  </a:cubicBezTo>
                  <a:cubicBezTo>
                    <a:pt x="1423984" y="3785309"/>
                    <a:pt x="1417578" y="3836109"/>
                    <a:pt x="1382346" y="3864684"/>
                  </a:cubicBezTo>
                  <a:cubicBezTo>
                    <a:pt x="1350317" y="3893259"/>
                    <a:pt x="1299071" y="3886909"/>
                    <a:pt x="1267042" y="3851984"/>
                  </a:cubicBezTo>
                  <a:cubicBezTo>
                    <a:pt x="1241419" y="3820234"/>
                    <a:pt x="1244622" y="3766259"/>
                    <a:pt x="1279854" y="3737684"/>
                  </a:cubicBezTo>
                  <a:cubicBezTo>
                    <a:pt x="1297470" y="3723397"/>
                    <a:pt x="1319089" y="3717840"/>
                    <a:pt x="1339908" y="3720222"/>
                  </a:cubicBezTo>
                  <a:close/>
                  <a:moveTo>
                    <a:pt x="5973345" y="3714318"/>
                  </a:moveTo>
                  <a:cubicBezTo>
                    <a:pt x="5981966" y="3714070"/>
                    <a:pt x="5990588" y="3715459"/>
                    <a:pt x="5998608" y="3718634"/>
                  </a:cubicBezTo>
                  <a:cubicBezTo>
                    <a:pt x="6033897" y="3734509"/>
                    <a:pt x="6049938" y="3772609"/>
                    <a:pt x="6037105" y="3807534"/>
                  </a:cubicBezTo>
                  <a:cubicBezTo>
                    <a:pt x="6021065" y="3842459"/>
                    <a:pt x="5982568" y="3858334"/>
                    <a:pt x="5947279" y="3842459"/>
                  </a:cubicBezTo>
                  <a:cubicBezTo>
                    <a:pt x="5911990" y="3829759"/>
                    <a:pt x="5895950" y="3788484"/>
                    <a:pt x="5911990" y="3756734"/>
                  </a:cubicBezTo>
                  <a:cubicBezTo>
                    <a:pt x="5921615" y="3730540"/>
                    <a:pt x="5947480" y="3715062"/>
                    <a:pt x="5973345" y="3714318"/>
                  </a:cubicBezTo>
                  <a:close/>
                  <a:moveTo>
                    <a:pt x="6464226" y="3675028"/>
                  </a:moveTo>
                  <a:cubicBezTo>
                    <a:pt x="6470228" y="3675573"/>
                    <a:pt x="6476181" y="3677359"/>
                    <a:pt x="6481738" y="3680534"/>
                  </a:cubicBezTo>
                  <a:cubicBezTo>
                    <a:pt x="6503963" y="3690059"/>
                    <a:pt x="6513488" y="3718634"/>
                    <a:pt x="6503963" y="3744034"/>
                  </a:cubicBezTo>
                  <a:cubicBezTo>
                    <a:pt x="6491263" y="3766259"/>
                    <a:pt x="6462688" y="3775784"/>
                    <a:pt x="6440463" y="3763084"/>
                  </a:cubicBezTo>
                  <a:cubicBezTo>
                    <a:pt x="6415063" y="3750384"/>
                    <a:pt x="6405538" y="3721809"/>
                    <a:pt x="6418238" y="3699584"/>
                  </a:cubicBezTo>
                  <a:cubicBezTo>
                    <a:pt x="6424588" y="3688472"/>
                    <a:pt x="6434907" y="3680534"/>
                    <a:pt x="6446416" y="3676962"/>
                  </a:cubicBezTo>
                  <a:cubicBezTo>
                    <a:pt x="6452170" y="3675176"/>
                    <a:pt x="6458223" y="3674482"/>
                    <a:pt x="6464226" y="3675028"/>
                  </a:cubicBezTo>
                  <a:close/>
                  <a:moveTo>
                    <a:pt x="777062" y="3661484"/>
                  </a:moveTo>
                  <a:cubicBezTo>
                    <a:pt x="793731" y="3663865"/>
                    <a:pt x="809607" y="3672597"/>
                    <a:pt x="820720" y="3686884"/>
                  </a:cubicBezTo>
                  <a:cubicBezTo>
                    <a:pt x="842944" y="3718634"/>
                    <a:pt x="836595" y="3759909"/>
                    <a:pt x="808020" y="3782134"/>
                  </a:cubicBezTo>
                  <a:cubicBezTo>
                    <a:pt x="776269" y="3804359"/>
                    <a:pt x="734994" y="3798009"/>
                    <a:pt x="712769" y="3766259"/>
                  </a:cubicBezTo>
                  <a:cubicBezTo>
                    <a:pt x="690544" y="3737684"/>
                    <a:pt x="700069" y="3696409"/>
                    <a:pt x="728644" y="3674184"/>
                  </a:cubicBezTo>
                  <a:cubicBezTo>
                    <a:pt x="742932" y="3663072"/>
                    <a:pt x="760394" y="3659103"/>
                    <a:pt x="777062" y="3661484"/>
                  </a:cubicBezTo>
                  <a:close/>
                  <a:moveTo>
                    <a:pt x="369887" y="3626162"/>
                  </a:moveTo>
                  <a:cubicBezTo>
                    <a:pt x="380999" y="3630528"/>
                    <a:pt x="390525" y="3639259"/>
                    <a:pt x="395287" y="3651959"/>
                  </a:cubicBezTo>
                  <a:cubicBezTo>
                    <a:pt x="404812" y="3677359"/>
                    <a:pt x="395287" y="3702759"/>
                    <a:pt x="369887" y="3715459"/>
                  </a:cubicBezTo>
                  <a:cubicBezTo>
                    <a:pt x="347662" y="3724984"/>
                    <a:pt x="319087" y="3712284"/>
                    <a:pt x="309562" y="3690059"/>
                  </a:cubicBezTo>
                  <a:cubicBezTo>
                    <a:pt x="300037" y="3664659"/>
                    <a:pt x="309562" y="3636084"/>
                    <a:pt x="334962" y="3626559"/>
                  </a:cubicBezTo>
                  <a:cubicBezTo>
                    <a:pt x="346075" y="3621797"/>
                    <a:pt x="358774" y="3621797"/>
                    <a:pt x="369887" y="3626162"/>
                  </a:cubicBezTo>
                  <a:close/>
                  <a:moveTo>
                    <a:pt x="5525913" y="3616290"/>
                  </a:moveTo>
                  <a:cubicBezTo>
                    <a:pt x="5536381" y="3617629"/>
                    <a:pt x="5546700" y="3621003"/>
                    <a:pt x="5556225" y="3626559"/>
                  </a:cubicBezTo>
                  <a:cubicBezTo>
                    <a:pt x="5594325" y="3651959"/>
                    <a:pt x="5607025" y="3699584"/>
                    <a:pt x="5584800" y="3737684"/>
                  </a:cubicBezTo>
                  <a:cubicBezTo>
                    <a:pt x="5562575" y="3775784"/>
                    <a:pt x="5511775" y="3788484"/>
                    <a:pt x="5473675" y="3766259"/>
                  </a:cubicBezTo>
                  <a:cubicBezTo>
                    <a:pt x="5435575" y="3744034"/>
                    <a:pt x="5422875" y="3693234"/>
                    <a:pt x="5445100" y="3655134"/>
                  </a:cubicBezTo>
                  <a:cubicBezTo>
                    <a:pt x="5461769" y="3626559"/>
                    <a:pt x="5494511" y="3612272"/>
                    <a:pt x="5525913" y="3616290"/>
                  </a:cubicBezTo>
                  <a:close/>
                  <a:moveTo>
                    <a:pt x="1006462" y="3607509"/>
                  </a:moveTo>
                  <a:cubicBezTo>
                    <a:pt x="1027100" y="3609097"/>
                    <a:pt x="1047737" y="3618622"/>
                    <a:pt x="1063613" y="3636084"/>
                  </a:cubicBezTo>
                  <a:cubicBezTo>
                    <a:pt x="1092187" y="3671009"/>
                    <a:pt x="1085838" y="3721809"/>
                    <a:pt x="1054087" y="3750384"/>
                  </a:cubicBezTo>
                  <a:cubicBezTo>
                    <a:pt x="1019163" y="3778959"/>
                    <a:pt x="968362" y="3775784"/>
                    <a:pt x="939787" y="3740859"/>
                  </a:cubicBezTo>
                  <a:cubicBezTo>
                    <a:pt x="911212" y="3705934"/>
                    <a:pt x="914387" y="3655134"/>
                    <a:pt x="949312" y="3626559"/>
                  </a:cubicBezTo>
                  <a:cubicBezTo>
                    <a:pt x="965187" y="3612272"/>
                    <a:pt x="985823" y="3605922"/>
                    <a:pt x="1006462" y="3607509"/>
                  </a:cubicBezTo>
                  <a:close/>
                  <a:moveTo>
                    <a:pt x="5769148" y="3605624"/>
                  </a:moveTo>
                  <a:cubicBezTo>
                    <a:pt x="5779665" y="3605128"/>
                    <a:pt x="5790381" y="3606715"/>
                    <a:pt x="5800700" y="3610684"/>
                  </a:cubicBezTo>
                  <a:cubicBezTo>
                    <a:pt x="5841975" y="3626559"/>
                    <a:pt x="5864200" y="3674184"/>
                    <a:pt x="5848325" y="3715459"/>
                  </a:cubicBezTo>
                  <a:cubicBezTo>
                    <a:pt x="5832450" y="3756734"/>
                    <a:pt x="5784825" y="3778959"/>
                    <a:pt x="5743550" y="3763084"/>
                  </a:cubicBezTo>
                  <a:cubicBezTo>
                    <a:pt x="5702275" y="3747209"/>
                    <a:pt x="5680050" y="3699584"/>
                    <a:pt x="5695925" y="3658309"/>
                  </a:cubicBezTo>
                  <a:cubicBezTo>
                    <a:pt x="5707831" y="3627353"/>
                    <a:pt x="5737597" y="3607112"/>
                    <a:pt x="5769148" y="3605624"/>
                  </a:cubicBezTo>
                  <a:close/>
                  <a:moveTo>
                    <a:pt x="508393" y="3567822"/>
                  </a:moveTo>
                  <a:cubicBezTo>
                    <a:pt x="521490" y="3570997"/>
                    <a:pt x="533396" y="3578934"/>
                    <a:pt x="541333" y="3591634"/>
                  </a:cubicBezTo>
                  <a:cubicBezTo>
                    <a:pt x="557208" y="3617034"/>
                    <a:pt x="547683" y="3648784"/>
                    <a:pt x="522283" y="3664659"/>
                  </a:cubicBezTo>
                  <a:cubicBezTo>
                    <a:pt x="496883" y="3677359"/>
                    <a:pt x="465134" y="3671009"/>
                    <a:pt x="452434" y="3645609"/>
                  </a:cubicBezTo>
                  <a:cubicBezTo>
                    <a:pt x="436559" y="3620209"/>
                    <a:pt x="446084" y="3588459"/>
                    <a:pt x="468309" y="3572584"/>
                  </a:cubicBezTo>
                  <a:cubicBezTo>
                    <a:pt x="481008" y="3566234"/>
                    <a:pt x="495296" y="3564647"/>
                    <a:pt x="508393" y="3567822"/>
                  </a:cubicBezTo>
                  <a:close/>
                  <a:moveTo>
                    <a:pt x="1224353" y="3546787"/>
                  </a:moveTo>
                  <a:cubicBezTo>
                    <a:pt x="1244594" y="3550359"/>
                    <a:pt x="1263644" y="3561472"/>
                    <a:pt x="1276344" y="3578934"/>
                  </a:cubicBezTo>
                  <a:cubicBezTo>
                    <a:pt x="1301744" y="3617034"/>
                    <a:pt x="1295394" y="3667834"/>
                    <a:pt x="1257294" y="3693234"/>
                  </a:cubicBezTo>
                  <a:cubicBezTo>
                    <a:pt x="1222369" y="3718634"/>
                    <a:pt x="1171568" y="3709109"/>
                    <a:pt x="1146168" y="3671009"/>
                  </a:cubicBezTo>
                  <a:cubicBezTo>
                    <a:pt x="1120768" y="3636084"/>
                    <a:pt x="1127118" y="3585284"/>
                    <a:pt x="1165218" y="3559884"/>
                  </a:cubicBezTo>
                  <a:cubicBezTo>
                    <a:pt x="1182681" y="3547184"/>
                    <a:pt x="1204112" y="3543215"/>
                    <a:pt x="1224353" y="3546787"/>
                  </a:cubicBezTo>
                  <a:close/>
                  <a:moveTo>
                    <a:pt x="6334993" y="3516029"/>
                  </a:moveTo>
                  <a:cubicBezTo>
                    <a:pt x="6341641" y="3515434"/>
                    <a:pt x="6348388" y="3516228"/>
                    <a:pt x="6354738" y="3518609"/>
                  </a:cubicBezTo>
                  <a:cubicBezTo>
                    <a:pt x="6383313" y="3528134"/>
                    <a:pt x="6399188" y="3556709"/>
                    <a:pt x="6389663" y="3585284"/>
                  </a:cubicBezTo>
                  <a:cubicBezTo>
                    <a:pt x="6380138" y="3613859"/>
                    <a:pt x="6351563" y="3626559"/>
                    <a:pt x="6322988" y="3620209"/>
                  </a:cubicBezTo>
                  <a:cubicBezTo>
                    <a:pt x="6297588" y="3610684"/>
                    <a:pt x="6281713" y="3578934"/>
                    <a:pt x="6291238" y="3553534"/>
                  </a:cubicBezTo>
                  <a:cubicBezTo>
                    <a:pt x="6296000" y="3532103"/>
                    <a:pt x="6315050" y="3517815"/>
                    <a:pt x="6334993" y="3516029"/>
                  </a:cubicBezTo>
                  <a:close/>
                  <a:moveTo>
                    <a:pt x="6077620" y="3508439"/>
                  </a:moveTo>
                  <a:cubicBezTo>
                    <a:pt x="6086252" y="3507893"/>
                    <a:pt x="6095182" y="3509084"/>
                    <a:pt x="6103913" y="3512259"/>
                  </a:cubicBezTo>
                  <a:cubicBezTo>
                    <a:pt x="6138838" y="3524959"/>
                    <a:pt x="6157888" y="3559884"/>
                    <a:pt x="6148363" y="3594809"/>
                  </a:cubicBezTo>
                  <a:cubicBezTo>
                    <a:pt x="6135663" y="3632909"/>
                    <a:pt x="6097563" y="3648784"/>
                    <a:pt x="6062638" y="3639259"/>
                  </a:cubicBezTo>
                  <a:cubicBezTo>
                    <a:pt x="6027713" y="3626559"/>
                    <a:pt x="6008663" y="3588459"/>
                    <a:pt x="6021363" y="3553534"/>
                  </a:cubicBezTo>
                  <a:cubicBezTo>
                    <a:pt x="6028507" y="3527340"/>
                    <a:pt x="6051724" y="3510076"/>
                    <a:pt x="6077620" y="3508439"/>
                  </a:cubicBezTo>
                  <a:close/>
                  <a:moveTo>
                    <a:pt x="652146" y="3453770"/>
                  </a:moveTo>
                  <a:cubicBezTo>
                    <a:pt x="678042" y="3448561"/>
                    <a:pt x="704831" y="3459872"/>
                    <a:pt x="719119" y="3483684"/>
                  </a:cubicBezTo>
                  <a:cubicBezTo>
                    <a:pt x="738169" y="3515434"/>
                    <a:pt x="728644" y="3556709"/>
                    <a:pt x="696894" y="3575759"/>
                  </a:cubicBezTo>
                  <a:cubicBezTo>
                    <a:pt x="668319" y="3594809"/>
                    <a:pt x="627043" y="3585284"/>
                    <a:pt x="604818" y="3556709"/>
                  </a:cubicBezTo>
                  <a:cubicBezTo>
                    <a:pt x="585768" y="3524959"/>
                    <a:pt x="595293" y="3483684"/>
                    <a:pt x="627043" y="3464634"/>
                  </a:cubicBezTo>
                  <a:cubicBezTo>
                    <a:pt x="634981" y="3459078"/>
                    <a:pt x="643514" y="3455506"/>
                    <a:pt x="652146" y="3453770"/>
                  </a:cubicBezTo>
                  <a:close/>
                  <a:moveTo>
                    <a:pt x="5629399" y="3434521"/>
                  </a:moveTo>
                  <a:cubicBezTo>
                    <a:pt x="5639965" y="3435067"/>
                    <a:pt x="5650681" y="3437647"/>
                    <a:pt x="5661000" y="3442409"/>
                  </a:cubicBezTo>
                  <a:cubicBezTo>
                    <a:pt x="5702275" y="3461459"/>
                    <a:pt x="5718150" y="3512259"/>
                    <a:pt x="5699100" y="3550359"/>
                  </a:cubicBezTo>
                  <a:cubicBezTo>
                    <a:pt x="5680050" y="3591634"/>
                    <a:pt x="5629250" y="3607509"/>
                    <a:pt x="5591150" y="3588459"/>
                  </a:cubicBezTo>
                  <a:cubicBezTo>
                    <a:pt x="5549875" y="3569409"/>
                    <a:pt x="5534000" y="3521784"/>
                    <a:pt x="5553050" y="3480509"/>
                  </a:cubicBezTo>
                  <a:cubicBezTo>
                    <a:pt x="5567337" y="3449553"/>
                    <a:pt x="5597698" y="3432884"/>
                    <a:pt x="5629399" y="3434521"/>
                  </a:cubicBezTo>
                  <a:close/>
                  <a:moveTo>
                    <a:pt x="6571180" y="3413834"/>
                  </a:moveTo>
                  <a:cubicBezTo>
                    <a:pt x="6577674" y="3413636"/>
                    <a:pt x="6584318" y="3414628"/>
                    <a:pt x="6590762" y="3417009"/>
                  </a:cubicBezTo>
                  <a:cubicBezTo>
                    <a:pt x="6613314" y="3426534"/>
                    <a:pt x="6626201" y="3455109"/>
                    <a:pt x="6616536" y="3480509"/>
                  </a:cubicBezTo>
                  <a:cubicBezTo>
                    <a:pt x="6606871" y="3502734"/>
                    <a:pt x="6577875" y="3515434"/>
                    <a:pt x="6552102" y="3505909"/>
                  </a:cubicBezTo>
                  <a:cubicBezTo>
                    <a:pt x="6529550" y="3496384"/>
                    <a:pt x="6516663" y="3467809"/>
                    <a:pt x="6526328" y="3442409"/>
                  </a:cubicBezTo>
                  <a:cubicBezTo>
                    <a:pt x="6533576" y="3425740"/>
                    <a:pt x="6551699" y="3414429"/>
                    <a:pt x="6571180" y="3413834"/>
                  </a:cubicBezTo>
                  <a:close/>
                  <a:moveTo>
                    <a:pt x="905778" y="3407087"/>
                  </a:moveTo>
                  <a:cubicBezTo>
                    <a:pt x="926595" y="3410659"/>
                    <a:pt x="945809" y="3421772"/>
                    <a:pt x="958618" y="3439234"/>
                  </a:cubicBezTo>
                  <a:cubicBezTo>
                    <a:pt x="984237" y="3474159"/>
                    <a:pt x="974631" y="3524959"/>
                    <a:pt x="939405" y="3550359"/>
                  </a:cubicBezTo>
                  <a:cubicBezTo>
                    <a:pt x="900975" y="3578934"/>
                    <a:pt x="849739" y="3569409"/>
                    <a:pt x="824120" y="3531309"/>
                  </a:cubicBezTo>
                  <a:cubicBezTo>
                    <a:pt x="798500" y="3496384"/>
                    <a:pt x="808108" y="3445584"/>
                    <a:pt x="843335" y="3420184"/>
                  </a:cubicBezTo>
                  <a:cubicBezTo>
                    <a:pt x="862548" y="3407484"/>
                    <a:pt x="884963" y="3403515"/>
                    <a:pt x="905778" y="3407087"/>
                  </a:cubicBezTo>
                  <a:close/>
                  <a:moveTo>
                    <a:pt x="5871294" y="3404756"/>
                  </a:moveTo>
                  <a:cubicBezTo>
                    <a:pt x="5881464" y="3403515"/>
                    <a:pt x="5891981" y="3404309"/>
                    <a:pt x="5902300" y="3407484"/>
                  </a:cubicBezTo>
                  <a:cubicBezTo>
                    <a:pt x="5946750" y="3420184"/>
                    <a:pt x="5972150" y="3464634"/>
                    <a:pt x="5959450" y="3509084"/>
                  </a:cubicBezTo>
                  <a:cubicBezTo>
                    <a:pt x="5946750" y="3550359"/>
                    <a:pt x="5902300" y="3575759"/>
                    <a:pt x="5857850" y="3563059"/>
                  </a:cubicBezTo>
                  <a:cubicBezTo>
                    <a:pt x="5816575" y="3550359"/>
                    <a:pt x="5791175" y="3505909"/>
                    <a:pt x="5803875" y="3461459"/>
                  </a:cubicBezTo>
                  <a:cubicBezTo>
                    <a:pt x="5813400" y="3430503"/>
                    <a:pt x="5840784" y="3408476"/>
                    <a:pt x="5871294" y="3404756"/>
                  </a:cubicBezTo>
                  <a:close/>
                  <a:moveTo>
                    <a:pt x="229160" y="3363034"/>
                  </a:moveTo>
                  <a:cubicBezTo>
                    <a:pt x="254933" y="3356684"/>
                    <a:pt x="283929" y="3369384"/>
                    <a:pt x="290372" y="3394784"/>
                  </a:cubicBezTo>
                  <a:cubicBezTo>
                    <a:pt x="300037" y="3420184"/>
                    <a:pt x="283929" y="3445584"/>
                    <a:pt x="261377" y="3455109"/>
                  </a:cubicBezTo>
                  <a:cubicBezTo>
                    <a:pt x="235603" y="3461459"/>
                    <a:pt x="206608" y="3448759"/>
                    <a:pt x="200165" y="3423359"/>
                  </a:cubicBezTo>
                  <a:cubicBezTo>
                    <a:pt x="190499" y="3397959"/>
                    <a:pt x="206608" y="3372559"/>
                    <a:pt x="229160" y="3363034"/>
                  </a:cubicBezTo>
                  <a:close/>
                  <a:moveTo>
                    <a:pt x="1097104" y="3359611"/>
                  </a:moveTo>
                  <a:cubicBezTo>
                    <a:pt x="1128508" y="3356486"/>
                    <a:pt x="1161249" y="3372559"/>
                    <a:pt x="1177918" y="3401134"/>
                  </a:cubicBezTo>
                  <a:cubicBezTo>
                    <a:pt x="1200143" y="3439234"/>
                    <a:pt x="1187443" y="3486859"/>
                    <a:pt x="1146168" y="3509084"/>
                  </a:cubicBezTo>
                  <a:cubicBezTo>
                    <a:pt x="1108068" y="3534484"/>
                    <a:pt x="1060444" y="3518609"/>
                    <a:pt x="1038218" y="3480509"/>
                  </a:cubicBezTo>
                  <a:cubicBezTo>
                    <a:pt x="1015994" y="3442409"/>
                    <a:pt x="1028694" y="3394784"/>
                    <a:pt x="1066794" y="3369384"/>
                  </a:cubicBezTo>
                  <a:cubicBezTo>
                    <a:pt x="1076319" y="3363828"/>
                    <a:pt x="1086639" y="3360653"/>
                    <a:pt x="1097104" y="3359611"/>
                  </a:cubicBezTo>
                  <a:close/>
                  <a:moveTo>
                    <a:pt x="392902" y="3323148"/>
                  </a:moveTo>
                  <a:cubicBezTo>
                    <a:pt x="413143" y="3322553"/>
                    <a:pt x="433384" y="3334459"/>
                    <a:pt x="442908" y="3353509"/>
                  </a:cubicBezTo>
                  <a:cubicBezTo>
                    <a:pt x="455608" y="3378909"/>
                    <a:pt x="446083" y="3410659"/>
                    <a:pt x="420684" y="3423359"/>
                  </a:cubicBezTo>
                  <a:cubicBezTo>
                    <a:pt x="392109" y="3436059"/>
                    <a:pt x="363534" y="3426534"/>
                    <a:pt x="350834" y="3401134"/>
                  </a:cubicBezTo>
                  <a:cubicBezTo>
                    <a:pt x="338134" y="3372559"/>
                    <a:pt x="347659" y="3340809"/>
                    <a:pt x="373059" y="3328109"/>
                  </a:cubicBezTo>
                  <a:cubicBezTo>
                    <a:pt x="379409" y="3324934"/>
                    <a:pt x="386156" y="3323347"/>
                    <a:pt x="392902" y="3323148"/>
                  </a:cubicBezTo>
                  <a:close/>
                  <a:moveTo>
                    <a:pt x="6166520" y="3294920"/>
                  </a:moveTo>
                  <a:cubicBezTo>
                    <a:pt x="6175152" y="3293581"/>
                    <a:pt x="6184081" y="3293978"/>
                    <a:pt x="6192813" y="3296359"/>
                  </a:cubicBezTo>
                  <a:cubicBezTo>
                    <a:pt x="6227738" y="3305884"/>
                    <a:pt x="6249963" y="3340809"/>
                    <a:pt x="6240438" y="3378909"/>
                  </a:cubicBezTo>
                  <a:cubicBezTo>
                    <a:pt x="6230913" y="3413834"/>
                    <a:pt x="6195988" y="3436059"/>
                    <a:pt x="6161063" y="3426534"/>
                  </a:cubicBezTo>
                  <a:cubicBezTo>
                    <a:pt x="6126138" y="3417009"/>
                    <a:pt x="6103913" y="3382084"/>
                    <a:pt x="6110263" y="3347159"/>
                  </a:cubicBezTo>
                  <a:cubicBezTo>
                    <a:pt x="6117406" y="3318584"/>
                    <a:pt x="6140624" y="3298939"/>
                    <a:pt x="6166520" y="3294920"/>
                  </a:cubicBezTo>
                  <a:close/>
                  <a:moveTo>
                    <a:pt x="6425729" y="3273390"/>
                  </a:moveTo>
                  <a:cubicBezTo>
                    <a:pt x="6432525" y="3272348"/>
                    <a:pt x="6439669" y="3272547"/>
                    <a:pt x="6446813" y="3274134"/>
                  </a:cubicBezTo>
                  <a:cubicBezTo>
                    <a:pt x="6475388" y="3280484"/>
                    <a:pt x="6491263" y="3309059"/>
                    <a:pt x="6484913" y="3337634"/>
                  </a:cubicBezTo>
                  <a:cubicBezTo>
                    <a:pt x="6478563" y="3366209"/>
                    <a:pt x="6449988" y="3382084"/>
                    <a:pt x="6424588" y="3375734"/>
                  </a:cubicBezTo>
                  <a:cubicBezTo>
                    <a:pt x="6396013" y="3369384"/>
                    <a:pt x="6376963" y="3340809"/>
                    <a:pt x="6383313" y="3312234"/>
                  </a:cubicBezTo>
                  <a:cubicBezTo>
                    <a:pt x="6388075" y="3290803"/>
                    <a:pt x="6405339" y="3276515"/>
                    <a:pt x="6425729" y="3273390"/>
                  </a:cubicBezTo>
                  <a:close/>
                  <a:moveTo>
                    <a:pt x="5718348" y="3246353"/>
                  </a:moveTo>
                  <a:cubicBezTo>
                    <a:pt x="5728865" y="3246154"/>
                    <a:pt x="5739581" y="3247940"/>
                    <a:pt x="5749900" y="3251909"/>
                  </a:cubicBezTo>
                  <a:cubicBezTo>
                    <a:pt x="5791175" y="3267784"/>
                    <a:pt x="5813400" y="3312234"/>
                    <a:pt x="5797525" y="3356684"/>
                  </a:cubicBezTo>
                  <a:cubicBezTo>
                    <a:pt x="5778475" y="3397959"/>
                    <a:pt x="5734025" y="3417009"/>
                    <a:pt x="5692750" y="3401134"/>
                  </a:cubicBezTo>
                  <a:cubicBezTo>
                    <a:pt x="5648300" y="3385259"/>
                    <a:pt x="5629250" y="3337634"/>
                    <a:pt x="5645125" y="3296359"/>
                  </a:cubicBezTo>
                  <a:cubicBezTo>
                    <a:pt x="5657031" y="3265403"/>
                    <a:pt x="5686797" y="3246948"/>
                    <a:pt x="5718348" y="3246353"/>
                  </a:cubicBezTo>
                  <a:close/>
                  <a:moveTo>
                    <a:pt x="569546" y="3238862"/>
                  </a:moveTo>
                  <a:cubicBezTo>
                    <a:pt x="595293" y="3237225"/>
                    <a:pt x="621487" y="3250322"/>
                    <a:pt x="633394" y="3274134"/>
                  </a:cubicBezTo>
                  <a:cubicBezTo>
                    <a:pt x="649269" y="3305884"/>
                    <a:pt x="636569" y="3347159"/>
                    <a:pt x="604818" y="3363034"/>
                  </a:cubicBezTo>
                  <a:cubicBezTo>
                    <a:pt x="573068" y="3378909"/>
                    <a:pt x="531793" y="3366209"/>
                    <a:pt x="515918" y="3334459"/>
                  </a:cubicBezTo>
                  <a:cubicBezTo>
                    <a:pt x="496868" y="3302709"/>
                    <a:pt x="509568" y="3261434"/>
                    <a:pt x="544493" y="3245559"/>
                  </a:cubicBezTo>
                  <a:cubicBezTo>
                    <a:pt x="552430" y="3241590"/>
                    <a:pt x="560963" y="3239408"/>
                    <a:pt x="569546" y="3238862"/>
                  </a:cubicBezTo>
                  <a:close/>
                  <a:moveTo>
                    <a:pt x="788237" y="3195354"/>
                  </a:moveTo>
                  <a:cubicBezTo>
                    <a:pt x="819911" y="3189997"/>
                    <a:pt x="852935" y="3204284"/>
                    <a:pt x="869746" y="3232859"/>
                  </a:cubicBezTo>
                  <a:cubicBezTo>
                    <a:pt x="892161" y="3274134"/>
                    <a:pt x="879353" y="3321759"/>
                    <a:pt x="840926" y="3343984"/>
                  </a:cubicBezTo>
                  <a:cubicBezTo>
                    <a:pt x="802497" y="3369384"/>
                    <a:pt x="754461" y="3356684"/>
                    <a:pt x="728842" y="3315409"/>
                  </a:cubicBezTo>
                  <a:cubicBezTo>
                    <a:pt x="706425" y="3277309"/>
                    <a:pt x="719235" y="3229684"/>
                    <a:pt x="757664" y="3207459"/>
                  </a:cubicBezTo>
                  <a:cubicBezTo>
                    <a:pt x="767270" y="3201109"/>
                    <a:pt x="777679" y="3197140"/>
                    <a:pt x="788237" y="3195354"/>
                  </a:cubicBezTo>
                  <a:close/>
                  <a:moveTo>
                    <a:pt x="5988961" y="3194759"/>
                  </a:moveTo>
                  <a:cubicBezTo>
                    <a:pt x="6033808" y="3204284"/>
                    <a:pt x="6062638" y="3245559"/>
                    <a:pt x="6053028" y="3290009"/>
                  </a:cubicBezTo>
                  <a:cubicBezTo>
                    <a:pt x="6043418" y="3334459"/>
                    <a:pt x="6001774" y="3363034"/>
                    <a:pt x="5956927" y="3353509"/>
                  </a:cubicBezTo>
                  <a:cubicBezTo>
                    <a:pt x="5912080" y="3343984"/>
                    <a:pt x="5883250" y="3302709"/>
                    <a:pt x="5892860" y="3258259"/>
                  </a:cubicBezTo>
                  <a:cubicBezTo>
                    <a:pt x="5902470" y="3213809"/>
                    <a:pt x="5944114" y="3188409"/>
                    <a:pt x="5988961" y="3194759"/>
                  </a:cubicBezTo>
                  <a:close/>
                  <a:moveTo>
                    <a:pt x="1014505" y="3167821"/>
                  </a:moveTo>
                  <a:cubicBezTo>
                    <a:pt x="1045759" y="3166184"/>
                    <a:pt x="1077906" y="3182853"/>
                    <a:pt x="1092193" y="3213809"/>
                  </a:cubicBezTo>
                  <a:cubicBezTo>
                    <a:pt x="1111244" y="3251909"/>
                    <a:pt x="1092193" y="3302709"/>
                    <a:pt x="1054094" y="3321759"/>
                  </a:cubicBezTo>
                  <a:cubicBezTo>
                    <a:pt x="1012818" y="3340809"/>
                    <a:pt x="965193" y="3321759"/>
                    <a:pt x="946144" y="3283659"/>
                  </a:cubicBezTo>
                  <a:cubicBezTo>
                    <a:pt x="927092" y="3242384"/>
                    <a:pt x="942968" y="3194759"/>
                    <a:pt x="984241" y="3175709"/>
                  </a:cubicBezTo>
                  <a:cubicBezTo>
                    <a:pt x="993767" y="3170947"/>
                    <a:pt x="1004086" y="3168367"/>
                    <a:pt x="1014505" y="3167821"/>
                  </a:cubicBezTo>
                  <a:close/>
                  <a:moveTo>
                    <a:pt x="6673825" y="3147134"/>
                  </a:moveTo>
                  <a:cubicBezTo>
                    <a:pt x="6699225" y="3156659"/>
                    <a:pt x="6715100" y="3182059"/>
                    <a:pt x="6705575" y="3207459"/>
                  </a:cubicBezTo>
                  <a:cubicBezTo>
                    <a:pt x="6699225" y="3232859"/>
                    <a:pt x="6670650" y="3245559"/>
                    <a:pt x="6645250" y="3239209"/>
                  </a:cubicBezTo>
                  <a:cubicBezTo>
                    <a:pt x="6623025" y="3229684"/>
                    <a:pt x="6607150" y="3204284"/>
                    <a:pt x="6616675" y="3178884"/>
                  </a:cubicBezTo>
                  <a:cubicBezTo>
                    <a:pt x="6623025" y="3153484"/>
                    <a:pt x="6651600" y="3140784"/>
                    <a:pt x="6673825" y="3147134"/>
                  </a:cubicBezTo>
                  <a:close/>
                  <a:moveTo>
                    <a:pt x="167977" y="3092365"/>
                  </a:moveTo>
                  <a:cubicBezTo>
                    <a:pt x="186134" y="3095342"/>
                    <a:pt x="201612" y="3109034"/>
                    <a:pt x="206374" y="3128084"/>
                  </a:cubicBezTo>
                  <a:cubicBezTo>
                    <a:pt x="212724" y="3153484"/>
                    <a:pt x="196849" y="3178884"/>
                    <a:pt x="171449" y="3185234"/>
                  </a:cubicBezTo>
                  <a:cubicBezTo>
                    <a:pt x="146050" y="3191584"/>
                    <a:pt x="120650" y="3175709"/>
                    <a:pt x="114300" y="3150309"/>
                  </a:cubicBezTo>
                  <a:cubicBezTo>
                    <a:pt x="107950" y="3124909"/>
                    <a:pt x="123825" y="3099509"/>
                    <a:pt x="149224" y="3093159"/>
                  </a:cubicBezTo>
                  <a:cubicBezTo>
                    <a:pt x="155575" y="3091572"/>
                    <a:pt x="161924" y="3091373"/>
                    <a:pt x="167977" y="3092365"/>
                  </a:cubicBezTo>
                  <a:close/>
                  <a:moveTo>
                    <a:pt x="317255" y="3074208"/>
                  </a:moveTo>
                  <a:cubicBezTo>
                    <a:pt x="338222" y="3075101"/>
                    <a:pt x="356926" y="3087603"/>
                    <a:pt x="366580" y="3109034"/>
                  </a:cubicBezTo>
                  <a:cubicBezTo>
                    <a:pt x="376234" y="3134434"/>
                    <a:pt x="363362" y="3166184"/>
                    <a:pt x="334401" y="3175709"/>
                  </a:cubicBezTo>
                  <a:cubicBezTo>
                    <a:pt x="308658" y="3185234"/>
                    <a:pt x="276478" y="3172534"/>
                    <a:pt x="266825" y="3147134"/>
                  </a:cubicBezTo>
                  <a:cubicBezTo>
                    <a:pt x="257171" y="3118559"/>
                    <a:pt x="270043" y="3089984"/>
                    <a:pt x="295786" y="3077284"/>
                  </a:cubicBezTo>
                  <a:cubicBezTo>
                    <a:pt x="303026" y="3074903"/>
                    <a:pt x="310267" y="3073911"/>
                    <a:pt x="317255" y="3074208"/>
                  </a:cubicBezTo>
                  <a:close/>
                  <a:moveTo>
                    <a:pt x="6262663" y="3074109"/>
                  </a:moveTo>
                  <a:cubicBezTo>
                    <a:pt x="6300763" y="3080459"/>
                    <a:pt x="6322988" y="3115384"/>
                    <a:pt x="6319813" y="3153484"/>
                  </a:cubicBezTo>
                  <a:cubicBezTo>
                    <a:pt x="6313463" y="3188409"/>
                    <a:pt x="6278538" y="3213809"/>
                    <a:pt x="6240438" y="3207459"/>
                  </a:cubicBezTo>
                  <a:cubicBezTo>
                    <a:pt x="6205513" y="3201109"/>
                    <a:pt x="6180113" y="3166184"/>
                    <a:pt x="6186463" y="3131259"/>
                  </a:cubicBezTo>
                  <a:cubicBezTo>
                    <a:pt x="6192813" y="3093159"/>
                    <a:pt x="6227738" y="3070934"/>
                    <a:pt x="6262663" y="3074109"/>
                  </a:cubicBezTo>
                  <a:close/>
                  <a:moveTo>
                    <a:pt x="5790083" y="3049156"/>
                  </a:moveTo>
                  <a:cubicBezTo>
                    <a:pt x="5800700" y="3047915"/>
                    <a:pt x="5811812" y="3048709"/>
                    <a:pt x="5822925" y="3051884"/>
                  </a:cubicBezTo>
                  <a:cubicBezTo>
                    <a:pt x="5864200" y="3064584"/>
                    <a:pt x="5889600" y="3109034"/>
                    <a:pt x="5876900" y="3153484"/>
                  </a:cubicBezTo>
                  <a:cubicBezTo>
                    <a:pt x="5864200" y="3194759"/>
                    <a:pt x="5819750" y="3220159"/>
                    <a:pt x="5778475" y="3207459"/>
                  </a:cubicBezTo>
                  <a:cubicBezTo>
                    <a:pt x="5734025" y="3194759"/>
                    <a:pt x="5708625" y="3150309"/>
                    <a:pt x="5721325" y="3105859"/>
                  </a:cubicBezTo>
                  <a:cubicBezTo>
                    <a:pt x="5730850" y="3074903"/>
                    <a:pt x="5758234" y="3052876"/>
                    <a:pt x="5790083" y="3049156"/>
                  </a:cubicBezTo>
                  <a:close/>
                  <a:moveTo>
                    <a:pt x="6520764" y="3023309"/>
                  </a:moveTo>
                  <a:cubicBezTo>
                    <a:pt x="6546517" y="3026484"/>
                    <a:pt x="6569051" y="3051884"/>
                    <a:pt x="6562613" y="3080459"/>
                  </a:cubicBezTo>
                  <a:cubicBezTo>
                    <a:pt x="6559393" y="3109034"/>
                    <a:pt x="6533641" y="3131259"/>
                    <a:pt x="6504669" y="3124909"/>
                  </a:cubicBezTo>
                  <a:cubicBezTo>
                    <a:pt x="6475697" y="3121734"/>
                    <a:pt x="6453163" y="3096334"/>
                    <a:pt x="6459601" y="3067759"/>
                  </a:cubicBezTo>
                  <a:cubicBezTo>
                    <a:pt x="6462820" y="3039184"/>
                    <a:pt x="6488573" y="3016959"/>
                    <a:pt x="6520764" y="3023309"/>
                  </a:cubicBezTo>
                  <a:close/>
                  <a:moveTo>
                    <a:pt x="502821" y="3015768"/>
                  </a:moveTo>
                  <a:cubicBezTo>
                    <a:pt x="528419" y="3016364"/>
                    <a:pt x="554018" y="3031247"/>
                    <a:pt x="563543" y="3055059"/>
                  </a:cubicBezTo>
                  <a:cubicBezTo>
                    <a:pt x="579418" y="3089984"/>
                    <a:pt x="563543" y="3128084"/>
                    <a:pt x="528618" y="3143959"/>
                  </a:cubicBezTo>
                  <a:cubicBezTo>
                    <a:pt x="493693" y="3156659"/>
                    <a:pt x="455593" y="3140784"/>
                    <a:pt x="442893" y="3109034"/>
                  </a:cubicBezTo>
                  <a:cubicBezTo>
                    <a:pt x="427018" y="3074109"/>
                    <a:pt x="442893" y="3036009"/>
                    <a:pt x="477818" y="3020134"/>
                  </a:cubicBezTo>
                  <a:cubicBezTo>
                    <a:pt x="485755" y="3016959"/>
                    <a:pt x="494288" y="3015570"/>
                    <a:pt x="502821" y="3015768"/>
                  </a:cubicBezTo>
                  <a:close/>
                  <a:moveTo>
                    <a:pt x="6055582" y="2978859"/>
                  </a:moveTo>
                  <a:cubicBezTo>
                    <a:pt x="6100444" y="2982034"/>
                    <a:pt x="6132488" y="3023309"/>
                    <a:pt x="6126079" y="3067759"/>
                  </a:cubicBezTo>
                  <a:cubicBezTo>
                    <a:pt x="6122875" y="3112209"/>
                    <a:pt x="6081217" y="3143959"/>
                    <a:pt x="6036356" y="3137609"/>
                  </a:cubicBezTo>
                  <a:cubicBezTo>
                    <a:pt x="5991494" y="3134434"/>
                    <a:pt x="5959450" y="3093159"/>
                    <a:pt x="5965859" y="3048709"/>
                  </a:cubicBezTo>
                  <a:cubicBezTo>
                    <a:pt x="5969063" y="3004259"/>
                    <a:pt x="6010720" y="2972509"/>
                    <a:pt x="6055582" y="2978859"/>
                  </a:cubicBezTo>
                  <a:close/>
                  <a:moveTo>
                    <a:pt x="720812" y="2977321"/>
                  </a:moveTo>
                  <a:cubicBezTo>
                    <a:pt x="752065" y="2975684"/>
                    <a:pt x="784213" y="2992353"/>
                    <a:pt x="798500" y="3023309"/>
                  </a:cubicBezTo>
                  <a:cubicBezTo>
                    <a:pt x="817551" y="3064584"/>
                    <a:pt x="801676" y="3112209"/>
                    <a:pt x="760400" y="3131259"/>
                  </a:cubicBezTo>
                  <a:cubicBezTo>
                    <a:pt x="722300" y="3150309"/>
                    <a:pt x="671500" y="3134434"/>
                    <a:pt x="652450" y="3093159"/>
                  </a:cubicBezTo>
                  <a:cubicBezTo>
                    <a:pt x="633400" y="3055059"/>
                    <a:pt x="649275" y="3004259"/>
                    <a:pt x="690550" y="2985209"/>
                  </a:cubicBezTo>
                  <a:cubicBezTo>
                    <a:pt x="700075" y="2980447"/>
                    <a:pt x="710394" y="2977867"/>
                    <a:pt x="720812" y="2977321"/>
                  </a:cubicBezTo>
                  <a:close/>
                  <a:moveTo>
                    <a:pt x="949119" y="2967449"/>
                  </a:moveTo>
                  <a:cubicBezTo>
                    <a:pt x="980670" y="2968937"/>
                    <a:pt x="1010437" y="2989178"/>
                    <a:pt x="1022344" y="3020134"/>
                  </a:cubicBezTo>
                  <a:cubicBezTo>
                    <a:pt x="1038218" y="3061409"/>
                    <a:pt x="1015994" y="3109034"/>
                    <a:pt x="974718" y="3124909"/>
                  </a:cubicBezTo>
                  <a:cubicBezTo>
                    <a:pt x="933442" y="3140784"/>
                    <a:pt x="885816" y="3118559"/>
                    <a:pt x="869943" y="3077284"/>
                  </a:cubicBezTo>
                  <a:cubicBezTo>
                    <a:pt x="854069" y="3036009"/>
                    <a:pt x="876292" y="2988384"/>
                    <a:pt x="917567" y="2972509"/>
                  </a:cubicBezTo>
                  <a:cubicBezTo>
                    <a:pt x="927886" y="2968540"/>
                    <a:pt x="938603" y="2966953"/>
                    <a:pt x="949119" y="2967449"/>
                  </a:cubicBezTo>
                  <a:close/>
                  <a:moveTo>
                    <a:pt x="6718573" y="2873290"/>
                  </a:moveTo>
                  <a:cubicBezTo>
                    <a:pt x="6724625" y="2872298"/>
                    <a:pt x="6730975" y="2872497"/>
                    <a:pt x="6737325" y="2874084"/>
                  </a:cubicBezTo>
                  <a:cubicBezTo>
                    <a:pt x="6762725" y="2877259"/>
                    <a:pt x="6778600" y="2902659"/>
                    <a:pt x="6772250" y="2928059"/>
                  </a:cubicBezTo>
                  <a:cubicBezTo>
                    <a:pt x="6765900" y="2953459"/>
                    <a:pt x="6740500" y="2969334"/>
                    <a:pt x="6715100" y="2966159"/>
                  </a:cubicBezTo>
                  <a:cubicBezTo>
                    <a:pt x="6689700" y="2959809"/>
                    <a:pt x="6673825" y="2934409"/>
                    <a:pt x="6680175" y="2909009"/>
                  </a:cubicBezTo>
                  <a:cubicBezTo>
                    <a:pt x="6684938" y="2889959"/>
                    <a:pt x="6700416" y="2876267"/>
                    <a:pt x="6718573" y="2873290"/>
                  </a:cubicBezTo>
                  <a:close/>
                  <a:moveTo>
                    <a:pt x="6316638" y="2848684"/>
                  </a:moveTo>
                  <a:cubicBezTo>
                    <a:pt x="6354738" y="2851859"/>
                    <a:pt x="6380138" y="2883609"/>
                    <a:pt x="6376963" y="2921709"/>
                  </a:cubicBezTo>
                  <a:cubicBezTo>
                    <a:pt x="6373788" y="2959809"/>
                    <a:pt x="6342038" y="2985209"/>
                    <a:pt x="6303938" y="2982034"/>
                  </a:cubicBezTo>
                  <a:cubicBezTo>
                    <a:pt x="6269013" y="2978859"/>
                    <a:pt x="6240438" y="2947109"/>
                    <a:pt x="6243613" y="2909009"/>
                  </a:cubicBezTo>
                  <a:cubicBezTo>
                    <a:pt x="6246788" y="2874084"/>
                    <a:pt x="6278538" y="2845509"/>
                    <a:pt x="6316638" y="2848684"/>
                  </a:cubicBezTo>
                  <a:close/>
                  <a:moveTo>
                    <a:pt x="5876900" y="2845509"/>
                  </a:moveTo>
                  <a:cubicBezTo>
                    <a:pt x="5921350" y="2855034"/>
                    <a:pt x="5949925" y="2899484"/>
                    <a:pt x="5940400" y="2943934"/>
                  </a:cubicBezTo>
                  <a:cubicBezTo>
                    <a:pt x="5930875" y="2985209"/>
                    <a:pt x="5889600" y="3013784"/>
                    <a:pt x="5845150" y="3004259"/>
                  </a:cubicBezTo>
                  <a:cubicBezTo>
                    <a:pt x="5800700" y="2997909"/>
                    <a:pt x="5775300" y="2953459"/>
                    <a:pt x="5781650" y="2909009"/>
                  </a:cubicBezTo>
                  <a:cubicBezTo>
                    <a:pt x="5791175" y="2867734"/>
                    <a:pt x="5835625" y="2839162"/>
                    <a:pt x="5876900" y="2845509"/>
                  </a:cubicBezTo>
                  <a:close/>
                  <a:moveTo>
                    <a:pt x="263316" y="2820708"/>
                  </a:moveTo>
                  <a:cubicBezTo>
                    <a:pt x="284132" y="2822494"/>
                    <a:pt x="302233" y="2836780"/>
                    <a:pt x="309473" y="2858209"/>
                  </a:cubicBezTo>
                  <a:cubicBezTo>
                    <a:pt x="315909" y="2883609"/>
                    <a:pt x="299819" y="2915359"/>
                    <a:pt x="274076" y="2921709"/>
                  </a:cubicBezTo>
                  <a:cubicBezTo>
                    <a:pt x="245115" y="2931234"/>
                    <a:pt x="216154" y="2915359"/>
                    <a:pt x="206500" y="2886784"/>
                  </a:cubicBezTo>
                  <a:cubicBezTo>
                    <a:pt x="196846" y="2858209"/>
                    <a:pt x="212936" y="2829636"/>
                    <a:pt x="241897" y="2823290"/>
                  </a:cubicBezTo>
                  <a:cubicBezTo>
                    <a:pt x="249137" y="2820906"/>
                    <a:pt x="256377" y="2820113"/>
                    <a:pt x="263316" y="2820708"/>
                  </a:cubicBezTo>
                  <a:close/>
                  <a:moveTo>
                    <a:pt x="92075" y="2816941"/>
                  </a:moveTo>
                  <a:cubicBezTo>
                    <a:pt x="117475" y="2813763"/>
                    <a:pt x="142874" y="2829636"/>
                    <a:pt x="146049" y="2855034"/>
                  </a:cubicBezTo>
                  <a:cubicBezTo>
                    <a:pt x="149224" y="2880434"/>
                    <a:pt x="133350" y="2905834"/>
                    <a:pt x="107950" y="2909009"/>
                  </a:cubicBezTo>
                  <a:cubicBezTo>
                    <a:pt x="82550" y="2912184"/>
                    <a:pt x="57150" y="2896309"/>
                    <a:pt x="53975" y="2870909"/>
                  </a:cubicBezTo>
                  <a:cubicBezTo>
                    <a:pt x="50800" y="2845509"/>
                    <a:pt x="66675" y="2820113"/>
                    <a:pt x="92075" y="2816941"/>
                  </a:cubicBezTo>
                  <a:close/>
                  <a:moveTo>
                    <a:pt x="453360" y="2789550"/>
                  </a:moveTo>
                  <a:cubicBezTo>
                    <a:pt x="479405" y="2792526"/>
                    <a:pt x="503218" y="2809792"/>
                    <a:pt x="512743" y="2835985"/>
                  </a:cubicBezTo>
                  <a:cubicBezTo>
                    <a:pt x="525443" y="2870909"/>
                    <a:pt x="506393" y="2905834"/>
                    <a:pt x="471468" y="2918534"/>
                  </a:cubicBezTo>
                  <a:cubicBezTo>
                    <a:pt x="436543" y="2931234"/>
                    <a:pt x="398443" y="2912184"/>
                    <a:pt x="385743" y="2877259"/>
                  </a:cubicBezTo>
                  <a:cubicBezTo>
                    <a:pt x="373043" y="2842334"/>
                    <a:pt x="392093" y="2804236"/>
                    <a:pt x="427018" y="2791534"/>
                  </a:cubicBezTo>
                  <a:cubicBezTo>
                    <a:pt x="435749" y="2789153"/>
                    <a:pt x="444679" y="2788557"/>
                    <a:pt x="453360" y="2789550"/>
                  </a:cubicBezTo>
                  <a:close/>
                  <a:moveTo>
                    <a:pt x="6568303" y="2766134"/>
                  </a:moveTo>
                  <a:cubicBezTo>
                    <a:pt x="6597299" y="2766134"/>
                    <a:pt x="6619851" y="2791534"/>
                    <a:pt x="6619851" y="2820110"/>
                  </a:cubicBezTo>
                  <a:cubicBezTo>
                    <a:pt x="6616629" y="2851859"/>
                    <a:pt x="6590855" y="2870909"/>
                    <a:pt x="6561860" y="2870909"/>
                  </a:cubicBezTo>
                  <a:cubicBezTo>
                    <a:pt x="6532865" y="2867734"/>
                    <a:pt x="6510313" y="2842334"/>
                    <a:pt x="6513534" y="2813759"/>
                  </a:cubicBezTo>
                  <a:cubicBezTo>
                    <a:pt x="6513534" y="2785184"/>
                    <a:pt x="6539308" y="2762959"/>
                    <a:pt x="6568303" y="2766134"/>
                  </a:cubicBezTo>
                  <a:close/>
                  <a:moveTo>
                    <a:pt x="898893" y="2763405"/>
                  </a:moveTo>
                  <a:cubicBezTo>
                    <a:pt x="931023" y="2767126"/>
                    <a:pt x="958648" y="2789154"/>
                    <a:pt x="968258" y="2820113"/>
                  </a:cubicBezTo>
                  <a:cubicBezTo>
                    <a:pt x="981068" y="2864559"/>
                    <a:pt x="955445" y="2909009"/>
                    <a:pt x="910605" y="2921709"/>
                  </a:cubicBezTo>
                  <a:cubicBezTo>
                    <a:pt x="868969" y="2934409"/>
                    <a:pt x="824131" y="2909009"/>
                    <a:pt x="811319" y="2864559"/>
                  </a:cubicBezTo>
                  <a:cubicBezTo>
                    <a:pt x="798507" y="2823290"/>
                    <a:pt x="824131" y="2778836"/>
                    <a:pt x="865766" y="2766134"/>
                  </a:cubicBezTo>
                  <a:cubicBezTo>
                    <a:pt x="876975" y="2762959"/>
                    <a:pt x="888184" y="2762165"/>
                    <a:pt x="898893" y="2763405"/>
                  </a:cubicBezTo>
                  <a:close/>
                  <a:moveTo>
                    <a:pt x="671301" y="2754724"/>
                  </a:moveTo>
                  <a:cubicBezTo>
                    <a:pt x="702853" y="2756213"/>
                    <a:pt x="732619" y="2776453"/>
                    <a:pt x="744525" y="2807413"/>
                  </a:cubicBezTo>
                  <a:cubicBezTo>
                    <a:pt x="760400" y="2848684"/>
                    <a:pt x="741350" y="2896309"/>
                    <a:pt x="700074" y="2912184"/>
                  </a:cubicBezTo>
                  <a:cubicBezTo>
                    <a:pt x="658800" y="2928059"/>
                    <a:pt x="611173" y="2905834"/>
                    <a:pt x="595298" y="2864559"/>
                  </a:cubicBezTo>
                  <a:cubicBezTo>
                    <a:pt x="579423" y="2823285"/>
                    <a:pt x="598473" y="2775659"/>
                    <a:pt x="639751" y="2759784"/>
                  </a:cubicBezTo>
                  <a:cubicBezTo>
                    <a:pt x="650069" y="2755815"/>
                    <a:pt x="660785" y="2754228"/>
                    <a:pt x="671301" y="2754724"/>
                  </a:cubicBezTo>
                  <a:close/>
                  <a:moveTo>
                    <a:pt x="6103913" y="2753434"/>
                  </a:moveTo>
                  <a:cubicBezTo>
                    <a:pt x="6148363" y="2756609"/>
                    <a:pt x="6183288" y="2794712"/>
                    <a:pt x="6183288" y="2839162"/>
                  </a:cubicBezTo>
                  <a:cubicBezTo>
                    <a:pt x="6183288" y="2883609"/>
                    <a:pt x="6145188" y="2918534"/>
                    <a:pt x="6100738" y="2915359"/>
                  </a:cubicBezTo>
                  <a:cubicBezTo>
                    <a:pt x="6056288" y="2915359"/>
                    <a:pt x="6021363" y="2877259"/>
                    <a:pt x="6021363" y="2832813"/>
                  </a:cubicBezTo>
                  <a:cubicBezTo>
                    <a:pt x="6024538" y="2788361"/>
                    <a:pt x="6059463" y="2753434"/>
                    <a:pt x="6103913" y="2753434"/>
                  </a:cubicBezTo>
                  <a:close/>
                  <a:moveTo>
                    <a:pt x="5915869" y="2637607"/>
                  </a:moveTo>
                  <a:cubicBezTo>
                    <a:pt x="5960738" y="2640811"/>
                    <a:pt x="5992788" y="2682468"/>
                    <a:pt x="5989583" y="2727330"/>
                  </a:cubicBezTo>
                  <a:cubicBezTo>
                    <a:pt x="5983173" y="2772192"/>
                    <a:pt x="5941508" y="2804238"/>
                    <a:pt x="5899844" y="2797830"/>
                  </a:cubicBezTo>
                  <a:cubicBezTo>
                    <a:pt x="5854974" y="2794622"/>
                    <a:pt x="5822925" y="2752965"/>
                    <a:pt x="5826130" y="2708104"/>
                  </a:cubicBezTo>
                  <a:cubicBezTo>
                    <a:pt x="5832540" y="2663242"/>
                    <a:pt x="5874204" y="2631198"/>
                    <a:pt x="5915869" y="2637607"/>
                  </a:cubicBezTo>
                  <a:close/>
                  <a:moveTo>
                    <a:pt x="6775425" y="2621721"/>
                  </a:moveTo>
                  <a:cubicBezTo>
                    <a:pt x="6800825" y="2624946"/>
                    <a:pt x="6816700" y="2650743"/>
                    <a:pt x="6813525" y="2676540"/>
                  </a:cubicBezTo>
                  <a:cubicBezTo>
                    <a:pt x="6810350" y="2702337"/>
                    <a:pt x="6784950" y="2721685"/>
                    <a:pt x="6759550" y="2718460"/>
                  </a:cubicBezTo>
                  <a:cubicBezTo>
                    <a:pt x="6734150" y="2712011"/>
                    <a:pt x="6715100" y="2689439"/>
                    <a:pt x="6721450" y="2660417"/>
                  </a:cubicBezTo>
                  <a:cubicBezTo>
                    <a:pt x="6724625" y="2634620"/>
                    <a:pt x="6750025" y="2618497"/>
                    <a:pt x="6775425" y="2621721"/>
                  </a:cubicBezTo>
                  <a:close/>
                  <a:moveTo>
                    <a:pt x="6351563" y="2618497"/>
                  </a:moveTo>
                  <a:cubicBezTo>
                    <a:pt x="6389663" y="2618497"/>
                    <a:pt x="6418238" y="2647412"/>
                    <a:pt x="6418238" y="2685966"/>
                  </a:cubicBezTo>
                  <a:cubicBezTo>
                    <a:pt x="6418238" y="2724520"/>
                    <a:pt x="6386488" y="2753435"/>
                    <a:pt x="6351563" y="2753435"/>
                  </a:cubicBezTo>
                  <a:cubicBezTo>
                    <a:pt x="6313463" y="2753435"/>
                    <a:pt x="6284888" y="2721307"/>
                    <a:pt x="6284888" y="2685966"/>
                  </a:cubicBezTo>
                  <a:cubicBezTo>
                    <a:pt x="6284888" y="2647412"/>
                    <a:pt x="6316638" y="2618497"/>
                    <a:pt x="6351563" y="2618497"/>
                  </a:cubicBezTo>
                  <a:close/>
                  <a:moveTo>
                    <a:pt x="228365" y="2560604"/>
                  </a:moveTo>
                  <a:cubicBezTo>
                    <a:pt x="249038" y="2563729"/>
                    <a:pt x="266542" y="2578016"/>
                    <a:pt x="271371" y="2599448"/>
                  </a:cubicBezTo>
                  <a:cubicBezTo>
                    <a:pt x="277809" y="2628022"/>
                    <a:pt x="258494" y="2656598"/>
                    <a:pt x="229522" y="2662949"/>
                  </a:cubicBezTo>
                  <a:cubicBezTo>
                    <a:pt x="200550" y="2669297"/>
                    <a:pt x="174797" y="2650247"/>
                    <a:pt x="168359" y="2621672"/>
                  </a:cubicBezTo>
                  <a:cubicBezTo>
                    <a:pt x="161921" y="2593098"/>
                    <a:pt x="181236" y="2564523"/>
                    <a:pt x="206989" y="2561348"/>
                  </a:cubicBezTo>
                  <a:cubicBezTo>
                    <a:pt x="214232" y="2559761"/>
                    <a:pt x="221475" y="2559562"/>
                    <a:pt x="228365" y="2560604"/>
                  </a:cubicBezTo>
                  <a:close/>
                  <a:moveTo>
                    <a:pt x="422900" y="2558141"/>
                  </a:moveTo>
                  <a:cubicBezTo>
                    <a:pt x="449243" y="2562654"/>
                    <a:pt x="470674" y="2580708"/>
                    <a:pt x="477818" y="2609594"/>
                  </a:cubicBezTo>
                  <a:cubicBezTo>
                    <a:pt x="487343" y="2644898"/>
                    <a:pt x="465118" y="2680203"/>
                    <a:pt x="430193" y="2689832"/>
                  </a:cubicBezTo>
                  <a:cubicBezTo>
                    <a:pt x="392093" y="2699460"/>
                    <a:pt x="357168" y="2676993"/>
                    <a:pt x="347643" y="2641689"/>
                  </a:cubicBezTo>
                  <a:cubicBezTo>
                    <a:pt x="338118" y="2606384"/>
                    <a:pt x="360343" y="2567870"/>
                    <a:pt x="395268" y="2558241"/>
                  </a:cubicBezTo>
                  <a:cubicBezTo>
                    <a:pt x="404793" y="2556637"/>
                    <a:pt x="414119" y="2556637"/>
                    <a:pt x="422900" y="2558141"/>
                  </a:cubicBezTo>
                  <a:close/>
                  <a:moveTo>
                    <a:pt x="834070" y="2551882"/>
                  </a:moveTo>
                  <a:cubicBezTo>
                    <a:pt x="878919" y="2545473"/>
                    <a:pt x="923773" y="2574307"/>
                    <a:pt x="930181" y="2619161"/>
                  </a:cubicBezTo>
                  <a:cubicBezTo>
                    <a:pt x="939793" y="2660813"/>
                    <a:pt x="910957" y="2705666"/>
                    <a:pt x="866105" y="2712074"/>
                  </a:cubicBezTo>
                  <a:cubicBezTo>
                    <a:pt x="824456" y="2721686"/>
                    <a:pt x="779601" y="2692851"/>
                    <a:pt x="769989" y="2647996"/>
                  </a:cubicBezTo>
                  <a:cubicBezTo>
                    <a:pt x="763582" y="2606346"/>
                    <a:pt x="792416" y="2561493"/>
                    <a:pt x="834070" y="2551882"/>
                  </a:cubicBezTo>
                  <a:close/>
                  <a:moveTo>
                    <a:pt x="60325" y="2532772"/>
                  </a:moveTo>
                  <a:cubicBezTo>
                    <a:pt x="85725" y="2532772"/>
                    <a:pt x="107950" y="2551823"/>
                    <a:pt x="111125" y="2577223"/>
                  </a:cubicBezTo>
                  <a:cubicBezTo>
                    <a:pt x="111125" y="2605798"/>
                    <a:pt x="92075" y="2628022"/>
                    <a:pt x="66675" y="2628022"/>
                  </a:cubicBezTo>
                  <a:cubicBezTo>
                    <a:pt x="38100" y="2631198"/>
                    <a:pt x="15875" y="2608973"/>
                    <a:pt x="15875" y="2583572"/>
                  </a:cubicBezTo>
                  <a:cubicBezTo>
                    <a:pt x="12700" y="2558173"/>
                    <a:pt x="34925" y="2535948"/>
                    <a:pt x="60325" y="2532772"/>
                  </a:cubicBezTo>
                  <a:close/>
                  <a:moveTo>
                    <a:pt x="642181" y="2527007"/>
                  </a:moveTo>
                  <a:cubicBezTo>
                    <a:pt x="672691" y="2530912"/>
                    <a:pt x="700074" y="2553731"/>
                    <a:pt x="709600" y="2587361"/>
                  </a:cubicBezTo>
                  <a:cubicBezTo>
                    <a:pt x="722300" y="2628997"/>
                    <a:pt x="700074" y="2673837"/>
                    <a:pt x="655625" y="2686649"/>
                  </a:cubicBezTo>
                  <a:cubicBezTo>
                    <a:pt x="614348" y="2699460"/>
                    <a:pt x="569898" y="2677041"/>
                    <a:pt x="557198" y="2632201"/>
                  </a:cubicBezTo>
                  <a:cubicBezTo>
                    <a:pt x="544498" y="2590563"/>
                    <a:pt x="566723" y="2542521"/>
                    <a:pt x="611173" y="2529710"/>
                  </a:cubicBezTo>
                  <a:cubicBezTo>
                    <a:pt x="621492" y="2526506"/>
                    <a:pt x="632011" y="2525706"/>
                    <a:pt x="642181" y="2527007"/>
                  </a:cubicBezTo>
                  <a:close/>
                  <a:moveTo>
                    <a:pt x="6135663" y="2526423"/>
                  </a:moveTo>
                  <a:cubicBezTo>
                    <a:pt x="6180113" y="2523248"/>
                    <a:pt x="6218213" y="2558173"/>
                    <a:pt x="6221388" y="2602624"/>
                  </a:cubicBezTo>
                  <a:cubicBezTo>
                    <a:pt x="6221388" y="2647072"/>
                    <a:pt x="6186463" y="2685173"/>
                    <a:pt x="6142013" y="2688348"/>
                  </a:cubicBezTo>
                  <a:cubicBezTo>
                    <a:pt x="6097563" y="2691522"/>
                    <a:pt x="6059463" y="2656598"/>
                    <a:pt x="6059463" y="2612148"/>
                  </a:cubicBezTo>
                  <a:cubicBezTo>
                    <a:pt x="6056288" y="2567697"/>
                    <a:pt x="6091213" y="2529598"/>
                    <a:pt x="6135663" y="2526423"/>
                  </a:cubicBezTo>
                  <a:close/>
                  <a:moveTo>
                    <a:pt x="6596808" y="2504197"/>
                  </a:moveTo>
                  <a:cubicBezTo>
                    <a:pt x="6629039" y="2504197"/>
                    <a:pt x="6651601" y="2526422"/>
                    <a:pt x="6651601" y="2554997"/>
                  </a:cubicBezTo>
                  <a:cubicBezTo>
                    <a:pt x="6651601" y="2583572"/>
                    <a:pt x="6629039" y="2608972"/>
                    <a:pt x="6600031" y="2608972"/>
                  </a:cubicBezTo>
                  <a:cubicBezTo>
                    <a:pt x="6571023" y="2608972"/>
                    <a:pt x="6545238" y="2586747"/>
                    <a:pt x="6545238" y="2558172"/>
                  </a:cubicBezTo>
                  <a:cubicBezTo>
                    <a:pt x="6545238" y="2529597"/>
                    <a:pt x="6567800" y="2504197"/>
                    <a:pt x="6596808" y="2504197"/>
                  </a:cubicBezTo>
                  <a:close/>
                  <a:moveTo>
                    <a:pt x="5938049" y="2424824"/>
                  </a:moveTo>
                  <a:cubicBezTo>
                    <a:pt x="5982927" y="2427998"/>
                    <a:pt x="6018188" y="2466097"/>
                    <a:pt x="6018188" y="2510548"/>
                  </a:cubicBezTo>
                  <a:cubicBezTo>
                    <a:pt x="6014982" y="2554998"/>
                    <a:pt x="5976516" y="2589923"/>
                    <a:pt x="5931638" y="2586747"/>
                  </a:cubicBezTo>
                  <a:cubicBezTo>
                    <a:pt x="5886761" y="2586747"/>
                    <a:pt x="5851500" y="2548648"/>
                    <a:pt x="5854705" y="2504197"/>
                  </a:cubicBezTo>
                  <a:cubicBezTo>
                    <a:pt x="5854705" y="2459749"/>
                    <a:pt x="5893172" y="2424824"/>
                    <a:pt x="5938049" y="2424824"/>
                  </a:cubicBezTo>
                  <a:close/>
                  <a:moveTo>
                    <a:pt x="6370613" y="2386726"/>
                  </a:moveTo>
                  <a:cubicBezTo>
                    <a:pt x="6405538" y="2383548"/>
                    <a:pt x="6437288" y="2412122"/>
                    <a:pt x="6440463" y="2447048"/>
                  </a:cubicBezTo>
                  <a:cubicBezTo>
                    <a:pt x="6443638" y="2485148"/>
                    <a:pt x="6415063" y="2516898"/>
                    <a:pt x="6380138" y="2520073"/>
                  </a:cubicBezTo>
                  <a:cubicBezTo>
                    <a:pt x="6342038" y="2523248"/>
                    <a:pt x="6310288" y="2494673"/>
                    <a:pt x="6307113" y="2456574"/>
                  </a:cubicBezTo>
                  <a:cubicBezTo>
                    <a:pt x="6303938" y="2421648"/>
                    <a:pt x="6332513" y="2389902"/>
                    <a:pt x="6370613" y="2386726"/>
                  </a:cubicBezTo>
                  <a:close/>
                  <a:moveTo>
                    <a:pt x="6791300" y="2345447"/>
                  </a:moveTo>
                  <a:cubicBezTo>
                    <a:pt x="6816700" y="2348622"/>
                    <a:pt x="6835750" y="2370847"/>
                    <a:pt x="6835750" y="2396247"/>
                  </a:cubicBezTo>
                  <a:cubicBezTo>
                    <a:pt x="6832575" y="2421647"/>
                    <a:pt x="6810350" y="2443872"/>
                    <a:pt x="6784950" y="2440697"/>
                  </a:cubicBezTo>
                  <a:cubicBezTo>
                    <a:pt x="6759550" y="2437522"/>
                    <a:pt x="6740500" y="2415297"/>
                    <a:pt x="6740500" y="2389897"/>
                  </a:cubicBezTo>
                  <a:cubicBezTo>
                    <a:pt x="6743675" y="2364497"/>
                    <a:pt x="6765900" y="2345447"/>
                    <a:pt x="6791300" y="2345447"/>
                  </a:cubicBezTo>
                  <a:close/>
                  <a:moveTo>
                    <a:pt x="821439" y="2342273"/>
                  </a:moveTo>
                  <a:cubicBezTo>
                    <a:pt x="866298" y="2335922"/>
                    <a:pt x="907954" y="2367674"/>
                    <a:pt x="911158" y="2412122"/>
                  </a:cubicBezTo>
                  <a:cubicBezTo>
                    <a:pt x="917567" y="2456574"/>
                    <a:pt x="885523" y="2497848"/>
                    <a:pt x="840666" y="2501023"/>
                  </a:cubicBezTo>
                  <a:cubicBezTo>
                    <a:pt x="795802" y="2507372"/>
                    <a:pt x="754145" y="2475623"/>
                    <a:pt x="750941" y="2431173"/>
                  </a:cubicBezTo>
                  <a:cubicBezTo>
                    <a:pt x="744531" y="2386726"/>
                    <a:pt x="776576" y="2345447"/>
                    <a:pt x="821439" y="2342273"/>
                  </a:cubicBezTo>
                  <a:close/>
                  <a:moveTo>
                    <a:pt x="382568" y="2326397"/>
                  </a:moveTo>
                  <a:cubicBezTo>
                    <a:pt x="420668" y="2320047"/>
                    <a:pt x="455593" y="2345447"/>
                    <a:pt x="461943" y="2380373"/>
                  </a:cubicBezTo>
                  <a:cubicBezTo>
                    <a:pt x="468293" y="2415297"/>
                    <a:pt x="442893" y="2450223"/>
                    <a:pt x="404793" y="2456572"/>
                  </a:cubicBezTo>
                  <a:cubicBezTo>
                    <a:pt x="369868" y="2462922"/>
                    <a:pt x="334943" y="2437522"/>
                    <a:pt x="328593" y="2402597"/>
                  </a:cubicBezTo>
                  <a:cubicBezTo>
                    <a:pt x="322243" y="2367673"/>
                    <a:pt x="347643" y="2332747"/>
                    <a:pt x="382568" y="2326397"/>
                  </a:cubicBezTo>
                  <a:close/>
                  <a:moveTo>
                    <a:pt x="6164238" y="2316873"/>
                  </a:moveTo>
                  <a:cubicBezTo>
                    <a:pt x="6208688" y="2313697"/>
                    <a:pt x="6246788" y="2348622"/>
                    <a:pt x="6253138" y="2393073"/>
                  </a:cubicBezTo>
                  <a:cubicBezTo>
                    <a:pt x="6256313" y="2437523"/>
                    <a:pt x="6221388" y="2475623"/>
                    <a:pt x="6176938" y="2478798"/>
                  </a:cubicBezTo>
                  <a:cubicBezTo>
                    <a:pt x="6132488" y="2481973"/>
                    <a:pt x="6094388" y="2447048"/>
                    <a:pt x="6091213" y="2402598"/>
                  </a:cubicBezTo>
                  <a:cubicBezTo>
                    <a:pt x="6088038" y="2358148"/>
                    <a:pt x="6119788" y="2320048"/>
                    <a:pt x="6164238" y="2316873"/>
                  </a:cubicBezTo>
                  <a:close/>
                  <a:moveTo>
                    <a:pt x="630770" y="2300651"/>
                  </a:moveTo>
                  <a:cubicBezTo>
                    <a:pt x="661578" y="2306752"/>
                    <a:pt x="686581" y="2331160"/>
                    <a:pt x="693725" y="2364498"/>
                  </a:cubicBezTo>
                  <a:cubicBezTo>
                    <a:pt x="703249" y="2405773"/>
                    <a:pt x="674675" y="2450223"/>
                    <a:pt x="633400" y="2459748"/>
                  </a:cubicBezTo>
                  <a:cubicBezTo>
                    <a:pt x="588948" y="2469272"/>
                    <a:pt x="544498" y="2440697"/>
                    <a:pt x="534973" y="2396248"/>
                  </a:cubicBezTo>
                  <a:cubicBezTo>
                    <a:pt x="528623" y="2351797"/>
                    <a:pt x="554023" y="2310522"/>
                    <a:pt x="598473" y="2300997"/>
                  </a:cubicBezTo>
                  <a:cubicBezTo>
                    <a:pt x="609585" y="2298617"/>
                    <a:pt x="620499" y="2298617"/>
                    <a:pt x="630770" y="2300651"/>
                  </a:cubicBezTo>
                  <a:close/>
                  <a:moveTo>
                    <a:pt x="196846" y="2297823"/>
                  </a:moveTo>
                  <a:cubicBezTo>
                    <a:pt x="225421" y="2294648"/>
                    <a:pt x="250821" y="2313697"/>
                    <a:pt x="253996" y="2342273"/>
                  </a:cubicBezTo>
                  <a:cubicBezTo>
                    <a:pt x="257171" y="2370848"/>
                    <a:pt x="238121" y="2399423"/>
                    <a:pt x="209546" y="2402598"/>
                  </a:cubicBezTo>
                  <a:cubicBezTo>
                    <a:pt x="180971" y="2405773"/>
                    <a:pt x="152396" y="2386726"/>
                    <a:pt x="149221" y="2358148"/>
                  </a:cubicBezTo>
                  <a:cubicBezTo>
                    <a:pt x="146046" y="2326398"/>
                    <a:pt x="168271" y="2300998"/>
                    <a:pt x="196846" y="2297823"/>
                  </a:cubicBezTo>
                  <a:close/>
                  <a:moveTo>
                    <a:pt x="6623025" y="2275598"/>
                  </a:moveTo>
                  <a:cubicBezTo>
                    <a:pt x="6651600" y="2275598"/>
                    <a:pt x="6673825" y="2300998"/>
                    <a:pt x="6673825" y="2329573"/>
                  </a:cubicBezTo>
                  <a:cubicBezTo>
                    <a:pt x="6673825" y="2358148"/>
                    <a:pt x="6651600" y="2380374"/>
                    <a:pt x="6623025" y="2380374"/>
                  </a:cubicBezTo>
                  <a:cubicBezTo>
                    <a:pt x="6594450" y="2383548"/>
                    <a:pt x="6569050" y="2358148"/>
                    <a:pt x="6569050" y="2329573"/>
                  </a:cubicBezTo>
                  <a:cubicBezTo>
                    <a:pt x="6569050" y="2300998"/>
                    <a:pt x="6594450" y="2278776"/>
                    <a:pt x="6623025" y="2275598"/>
                  </a:cubicBezTo>
                  <a:close/>
                  <a:moveTo>
                    <a:pt x="50800" y="2253373"/>
                  </a:moveTo>
                  <a:cubicBezTo>
                    <a:pt x="76199" y="2253373"/>
                    <a:pt x="95250" y="2275598"/>
                    <a:pt x="95250" y="2300998"/>
                  </a:cubicBezTo>
                  <a:cubicBezTo>
                    <a:pt x="95250" y="2326398"/>
                    <a:pt x="73024" y="2348622"/>
                    <a:pt x="47625" y="2345447"/>
                  </a:cubicBezTo>
                  <a:cubicBezTo>
                    <a:pt x="22225" y="2345447"/>
                    <a:pt x="0" y="2323223"/>
                    <a:pt x="0" y="2297823"/>
                  </a:cubicBezTo>
                  <a:cubicBezTo>
                    <a:pt x="3175" y="2272423"/>
                    <a:pt x="22225" y="2250198"/>
                    <a:pt x="50800" y="2253373"/>
                  </a:cubicBezTo>
                  <a:close/>
                  <a:moveTo>
                    <a:pt x="5953833" y="2183522"/>
                  </a:moveTo>
                  <a:cubicBezTo>
                    <a:pt x="5998710" y="2183522"/>
                    <a:pt x="6037177" y="2215273"/>
                    <a:pt x="6040382" y="2259723"/>
                  </a:cubicBezTo>
                  <a:cubicBezTo>
                    <a:pt x="6043588" y="2304174"/>
                    <a:pt x="6008327" y="2342273"/>
                    <a:pt x="5963449" y="2345447"/>
                  </a:cubicBezTo>
                  <a:cubicBezTo>
                    <a:pt x="5918572" y="2348622"/>
                    <a:pt x="5880105" y="2313697"/>
                    <a:pt x="5876900" y="2269249"/>
                  </a:cubicBezTo>
                  <a:cubicBezTo>
                    <a:pt x="5876900" y="2224797"/>
                    <a:pt x="5908955" y="2186698"/>
                    <a:pt x="5953833" y="2183522"/>
                  </a:cubicBezTo>
                  <a:close/>
                  <a:moveTo>
                    <a:pt x="6376963" y="2151773"/>
                  </a:moveTo>
                  <a:cubicBezTo>
                    <a:pt x="6380138" y="2151773"/>
                    <a:pt x="6380138" y="2151773"/>
                    <a:pt x="6380138" y="2151773"/>
                  </a:cubicBezTo>
                  <a:cubicBezTo>
                    <a:pt x="6383313" y="2151773"/>
                    <a:pt x="6386488" y="2154948"/>
                    <a:pt x="6386488" y="2154948"/>
                  </a:cubicBezTo>
                  <a:cubicBezTo>
                    <a:pt x="6389663" y="2154948"/>
                    <a:pt x="6392838" y="2154948"/>
                    <a:pt x="6392838" y="2154948"/>
                  </a:cubicBezTo>
                  <a:cubicBezTo>
                    <a:pt x="6396013" y="2154948"/>
                    <a:pt x="6396013" y="2154948"/>
                    <a:pt x="6399188" y="2158123"/>
                  </a:cubicBezTo>
                  <a:cubicBezTo>
                    <a:pt x="6402363" y="2158123"/>
                    <a:pt x="6405538" y="2158123"/>
                    <a:pt x="6405538" y="2158123"/>
                  </a:cubicBezTo>
                  <a:cubicBezTo>
                    <a:pt x="6408713" y="2161298"/>
                    <a:pt x="6408713" y="2161298"/>
                    <a:pt x="6411888" y="2161298"/>
                  </a:cubicBezTo>
                  <a:cubicBezTo>
                    <a:pt x="6411888" y="2161298"/>
                    <a:pt x="6415063" y="2164473"/>
                    <a:pt x="6418238" y="2164473"/>
                  </a:cubicBezTo>
                  <a:cubicBezTo>
                    <a:pt x="6418238" y="2167648"/>
                    <a:pt x="6421413" y="2167648"/>
                    <a:pt x="6421413" y="2167648"/>
                  </a:cubicBezTo>
                  <a:cubicBezTo>
                    <a:pt x="6424588" y="2170822"/>
                    <a:pt x="6424588" y="2170822"/>
                    <a:pt x="6427763" y="2173998"/>
                  </a:cubicBezTo>
                  <a:cubicBezTo>
                    <a:pt x="6427763" y="2173998"/>
                    <a:pt x="6427763" y="2177172"/>
                    <a:pt x="6430938" y="2177172"/>
                  </a:cubicBezTo>
                  <a:cubicBezTo>
                    <a:pt x="6430938" y="2180347"/>
                    <a:pt x="6434113" y="2180347"/>
                    <a:pt x="6434113" y="2183522"/>
                  </a:cubicBezTo>
                  <a:cubicBezTo>
                    <a:pt x="6437288" y="2186698"/>
                    <a:pt x="6437288" y="2186698"/>
                    <a:pt x="6437288" y="2189873"/>
                  </a:cubicBezTo>
                  <a:cubicBezTo>
                    <a:pt x="6440463" y="2189873"/>
                    <a:pt x="6440463" y="2193049"/>
                    <a:pt x="6440463" y="2196223"/>
                  </a:cubicBezTo>
                  <a:cubicBezTo>
                    <a:pt x="6440463" y="2196223"/>
                    <a:pt x="6443638" y="2199399"/>
                    <a:pt x="6443638" y="2202574"/>
                  </a:cubicBezTo>
                  <a:cubicBezTo>
                    <a:pt x="6443638" y="2202574"/>
                    <a:pt x="6443638" y="2205750"/>
                    <a:pt x="6443638" y="2208922"/>
                  </a:cubicBezTo>
                  <a:cubicBezTo>
                    <a:pt x="6446813" y="2212098"/>
                    <a:pt x="6446813" y="2215273"/>
                    <a:pt x="6446813" y="2218447"/>
                  </a:cubicBezTo>
                  <a:cubicBezTo>
                    <a:pt x="6446813" y="2224797"/>
                    <a:pt x="6446813" y="2227973"/>
                    <a:pt x="6443638" y="2231148"/>
                  </a:cubicBezTo>
                  <a:cubicBezTo>
                    <a:pt x="6443638" y="2231148"/>
                    <a:pt x="6443638" y="2234323"/>
                    <a:pt x="6443638" y="2234323"/>
                  </a:cubicBezTo>
                  <a:cubicBezTo>
                    <a:pt x="6443638" y="2237498"/>
                    <a:pt x="6443638" y="2240673"/>
                    <a:pt x="6440463" y="2243847"/>
                  </a:cubicBezTo>
                  <a:cubicBezTo>
                    <a:pt x="6440463" y="2243847"/>
                    <a:pt x="6440463" y="2247023"/>
                    <a:pt x="6440463" y="2247023"/>
                  </a:cubicBezTo>
                  <a:cubicBezTo>
                    <a:pt x="6437288" y="2250198"/>
                    <a:pt x="6437288" y="2253373"/>
                    <a:pt x="6434113" y="2256548"/>
                  </a:cubicBezTo>
                  <a:cubicBezTo>
                    <a:pt x="6434113" y="2256548"/>
                    <a:pt x="6434113" y="2256548"/>
                    <a:pt x="6434113" y="2259723"/>
                  </a:cubicBezTo>
                  <a:cubicBezTo>
                    <a:pt x="6430938" y="2259723"/>
                    <a:pt x="6430938" y="2262899"/>
                    <a:pt x="6427763" y="2266073"/>
                  </a:cubicBezTo>
                  <a:cubicBezTo>
                    <a:pt x="6427763" y="2266073"/>
                    <a:pt x="6424588" y="2266073"/>
                    <a:pt x="6424588" y="2269249"/>
                  </a:cubicBezTo>
                  <a:cubicBezTo>
                    <a:pt x="6421413" y="2269249"/>
                    <a:pt x="6421413" y="2272423"/>
                    <a:pt x="6418238" y="2272423"/>
                  </a:cubicBezTo>
                  <a:cubicBezTo>
                    <a:pt x="6418238" y="2275598"/>
                    <a:pt x="6415063" y="2275598"/>
                    <a:pt x="6415063" y="2275598"/>
                  </a:cubicBezTo>
                  <a:cubicBezTo>
                    <a:pt x="6411888" y="2278776"/>
                    <a:pt x="6408713" y="2278776"/>
                    <a:pt x="6408713" y="2278776"/>
                  </a:cubicBezTo>
                  <a:cubicBezTo>
                    <a:pt x="6405538" y="2281949"/>
                    <a:pt x="6405538" y="2281949"/>
                    <a:pt x="6402363" y="2281949"/>
                  </a:cubicBezTo>
                  <a:cubicBezTo>
                    <a:pt x="6399188" y="2281949"/>
                    <a:pt x="6399188" y="2285124"/>
                    <a:pt x="6396013" y="2285124"/>
                  </a:cubicBezTo>
                  <a:cubicBezTo>
                    <a:pt x="6392838" y="2285124"/>
                    <a:pt x="6392838" y="2285124"/>
                    <a:pt x="6392838" y="2285124"/>
                  </a:cubicBezTo>
                  <a:cubicBezTo>
                    <a:pt x="6389663" y="2285124"/>
                    <a:pt x="6389663" y="2285124"/>
                    <a:pt x="6389663" y="2285124"/>
                  </a:cubicBezTo>
                  <a:cubicBezTo>
                    <a:pt x="6386488" y="2285124"/>
                    <a:pt x="6386488" y="2285124"/>
                    <a:pt x="6383313" y="2285124"/>
                  </a:cubicBezTo>
                  <a:cubicBezTo>
                    <a:pt x="6383313" y="2285124"/>
                    <a:pt x="6380138" y="2285124"/>
                    <a:pt x="6380138" y="2285124"/>
                  </a:cubicBezTo>
                  <a:cubicBezTo>
                    <a:pt x="6380138" y="2285124"/>
                    <a:pt x="6376963" y="2285124"/>
                    <a:pt x="6376963" y="2285124"/>
                  </a:cubicBezTo>
                  <a:cubicBezTo>
                    <a:pt x="6373788" y="2285124"/>
                    <a:pt x="6373788" y="2285124"/>
                    <a:pt x="6370613" y="2285124"/>
                  </a:cubicBezTo>
                  <a:cubicBezTo>
                    <a:pt x="6367438" y="2285124"/>
                    <a:pt x="6367438" y="2285124"/>
                    <a:pt x="6364263" y="2285124"/>
                  </a:cubicBezTo>
                  <a:cubicBezTo>
                    <a:pt x="6361088" y="2285124"/>
                    <a:pt x="6361088" y="2281949"/>
                    <a:pt x="6357913" y="2281949"/>
                  </a:cubicBezTo>
                  <a:cubicBezTo>
                    <a:pt x="6354738" y="2281949"/>
                    <a:pt x="6354738" y="2281949"/>
                    <a:pt x="6351563" y="2281949"/>
                  </a:cubicBezTo>
                  <a:cubicBezTo>
                    <a:pt x="6348388" y="2278776"/>
                    <a:pt x="6348388" y="2278776"/>
                    <a:pt x="6345213" y="2275598"/>
                  </a:cubicBezTo>
                  <a:cubicBezTo>
                    <a:pt x="6345213" y="2275598"/>
                    <a:pt x="6342038" y="2275598"/>
                    <a:pt x="6342038" y="2275598"/>
                  </a:cubicBezTo>
                  <a:cubicBezTo>
                    <a:pt x="6338863" y="2272423"/>
                    <a:pt x="6335688" y="2272423"/>
                    <a:pt x="6335688" y="2269249"/>
                  </a:cubicBezTo>
                  <a:cubicBezTo>
                    <a:pt x="6332513" y="2269249"/>
                    <a:pt x="6332513" y="2266073"/>
                    <a:pt x="6332513" y="2266073"/>
                  </a:cubicBezTo>
                  <a:cubicBezTo>
                    <a:pt x="6329338" y="2262899"/>
                    <a:pt x="6329338" y="2262899"/>
                    <a:pt x="6326163" y="2259723"/>
                  </a:cubicBezTo>
                  <a:cubicBezTo>
                    <a:pt x="6326163" y="2259723"/>
                    <a:pt x="6322988" y="2256548"/>
                    <a:pt x="6322988" y="2256548"/>
                  </a:cubicBezTo>
                  <a:cubicBezTo>
                    <a:pt x="6322988" y="2253373"/>
                    <a:pt x="6319813" y="2253373"/>
                    <a:pt x="6319813" y="2250198"/>
                  </a:cubicBezTo>
                  <a:cubicBezTo>
                    <a:pt x="6319813" y="2247023"/>
                    <a:pt x="6316638" y="2247023"/>
                    <a:pt x="6316638" y="2243847"/>
                  </a:cubicBezTo>
                  <a:cubicBezTo>
                    <a:pt x="6316638" y="2243847"/>
                    <a:pt x="6316638" y="2240673"/>
                    <a:pt x="6316638" y="2237498"/>
                  </a:cubicBezTo>
                  <a:cubicBezTo>
                    <a:pt x="6313463" y="2237498"/>
                    <a:pt x="6313463" y="2234323"/>
                    <a:pt x="6313463" y="2231148"/>
                  </a:cubicBezTo>
                  <a:cubicBezTo>
                    <a:pt x="6313463" y="2227973"/>
                    <a:pt x="6313463" y="2227973"/>
                    <a:pt x="6313463" y="2224797"/>
                  </a:cubicBezTo>
                  <a:cubicBezTo>
                    <a:pt x="6313463" y="2224797"/>
                    <a:pt x="6313463" y="2221622"/>
                    <a:pt x="6313463" y="2221622"/>
                  </a:cubicBezTo>
                  <a:cubicBezTo>
                    <a:pt x="6313463" y="2218447"/>
                    <a:pt x="6313463" y="2218447"/>
                    <a:pt x="6313463" y="2218447"/>
                  </a:cubicBezTo>
                  <a:cubicBezTo>
                    <a:pt x="6313463" y="2215273"/>
                    <a:pt x="6313463" y="2212098"/>
                    <a:pt x="6313463" y="2212098"/>
                  </a:cubicBezTo>
                  <a:cubicBezTo>
                    <a:pt x="6313463" y="2208922"/>
                    <a:pt x="6313463" y="2205750"/>
                    <a:pt x="6313463" y="2205750"/>
                  </a:cubicBezTo>
                  <a:cubicBezTo>
                    <a:pt x="6313463" y="2202574"/>
                    <a:pt x="6316638" y="2199399"/>
                    <a:pt x="6316638" y="2199399"/>
                  </a:cubicBezTo>
                  <a:cubicBezTo>
                    <a:pt x="6316638" y="2196223"/>
                    <a:pt x="6316638" y="2196223"/>
                    <a:pt x="6316638" y="2193049"/>
                  </a:cubicBezTo>
                  <a:cubicBezTo>
                    <a:pt x="6319813" y="2189873"/>
                    <a:pt x="6319813" y="2186698"/>
                    <a:pt x="6322988" y="2186698"/>
                  </a:cubicBezTo>
                  <a:cubicBezTo>
                    <a:pt x="6322988" y="2183522"/>
                    <a:pt x="6322988" y="2183522"/>
                    <a:pt x="6322988" y="2183522"/>
                  </a:cubicBezTo>
                  <a:cubicBezTo>
                    <a:pt x="6326163" y="2180347"/>
                    <a:pt x="6329338" y="2177172"/>
                    <a:pt x="6329338" y="2173998"/>
                  </a:cubicBezTo>
                  <a:cubicBezTo>
                    <a:pt x="6329338" y="2173998"/>
                    <a:pt x="6332513" y="2173998"/>
                    <a:pt x="6332513" y="2173998"/>
                  </a:cubicBezTo>
                  <a:cubicBezTo>
                    <a:pt x="6335688" y="2170822"/>
                    <a:pt x="6335688" y="2167648"/>
                    <a:pt x="6338863" y="2167648"/>
                  </a:cubicBezTo>
                  <a:cubicBezTo>
                    <a:pt x="6342038" y="2164473"/>
                    <a:pt x="6342038" y="2164473"/>
                    <a:pt x="6342038" y="2164473"/>
                  </a:cubicBezTo>
                  <a:cubicBezTo>
                    <a:pt x="6345213" y="2161298"/>
                    <a:pt x="6348388" y="2161298"/>
                    <a:pt x="6351563" y="2161298"/>
                  </a:cubicBezTo>
                  <a:cubicBezTo>
                    <a:pt x="6351563" y="2158123"/>
                    <a:pt x="6351563" y="2158123"/>
                    <a:pt x="6354738" y="2158123"/>
                  </a:cubicBezTo>
                  <a:cubicBezTo>
                    <a:pt x="6354738" y="2158123"/>
                    <a:pt x="6357913" y="2158123"/>
                    <a:pt x="6361088" y="2154948"/>
                  </a:cubicBezTo>
                  <a:cubicBezTo>
                    <a:pt x="6364263" y="2154948"/>
                    <a:pt x="6364263" y="2154948"/>
                    <a:pt x="6367438" y="2154948"/>
                  </a:cubicBezTo>
                  <a:cubicBezTo>
                    <a:pt x="6367438" y="2154948"/>
                    <a:pt x="6367438" y="2154948"/>
                    <a:pt x="6370613" y="2154948"/>
                  </a:cubicBezTo>
                  <a:cubicBezTo>
                    <a:pt x="6370613" y="2154948"/>
                    <a:pt x="6373788" y="2154948"/>
                    <a:pt x="6373788" y="2154948"/>
                  </a:cubicBezTo>
                  <a:cubicBezTo>
                    <a:pt x="6376963" y="2154948"/>
                    <a:pt x="6376963" y="2151773"/>
                    <a:pt x="6376963" y="2151773"/>
                  </a:cubicBezTo>
                  <a:close/>
                  <a:moveTo>
                    <a:pt x="824671" y="2129548"/>
                  </a:moveTo>
                  <a:cubicBezTo>
                    <a:pt x="869547" y="2126373"/>
                    <a:pt x="908011" y="2161298"/>
                    <a:pt x="908011" y="2205750"/>
                  </a:cubicBezTo>
                  <a:cubicBezTo>
                    <a:pt x="911217" y="2250198"/>
                    <a:pt x="875957" y="2288298"/>
                    <a:pt x="831083" y="2288298"/>
                  </a:cubicBezTo>
                  <a:cubicBezTo>
                    <a:pt x="786204" y="2291473"/>
                    <a:pt x="747737" y="2256548"/>
                    <a:pt x="744531" y="2212098"/>
                  </a:cubicBezTo>
                  <a:cubicBezTo>
                    <a:pt x="744531" y="2167648"/>
                    <a:pt x="779793" y="2129548"/>
                    <a:pt x="824671" y="2129548"/>
                  </a:cubicBezTo>
                  <a:close/>
                  <a:moveTo>
                    <a:pt x="6183833" y="2100625"/>
                  </a:moveTo>
                  <a:cubicBezTo>
                    <a:pt x="6214641" y="2106728"/>
                    <a:pt x="6239644" y="2131135"/>
                    <a:pt x="6246788" y="2164472"/>
                  </a:cubicBezTo>
                  <a:cubicBezTo>
                    <a:pt x="6253138" y="2205748"/>
                    <a:pt x="6224563" y="2250198"/>
                    <a:pt x="6183288" y="2256548"/>
                  </a:cubicBezTo>
                  <a:cubicBezTo>
                    <a:pt x="6138838" y="2266073"/>
                    <a:pt x="6094388" y="2237498"/>
                    <a:pt x="6088038" y="2193047"/>
                  </a:cubicBezTo>
                  <a:cubicBezTo>
                    <a:pt x="6078513" y="2151773"/>
                    <a:pt x="6107088" y="2107323"/>
                    <a:pt x="6151538" y="2100973"/>
                  </a:cubicBezTo>
                  <a:cubicBezTo>
                    <a:pt x="6162650" y="2098591"/>
                    <a:pt x="6173564" y="2098591"/>
                    <a:pt x="6183833" y="2100625"/>
                  </a:cubicBezTo>
                  <a:close/>
                  <a:moveTo>
                    <a:pt x="388917" y="2091447"/>
                  </a:moveTo>
                  <a:cubicBezTo>
                    <a:pt x="427018" y="2088272"/>
                    <a:pt x="458767" y="2116847"/>
                    <a:pt x="461942" y="2151772"/>
                  </a:cubicBezTo>
                  <a:cubicBezTo>
                    <a:pt x="465117" y="2189873"/>
                    <a:pt x="436543" y="2221622"/>
                    <a:pt x="401617" y="2224797"/>
                  </a:cubicBezTo>
                  <a:cubicBezTo>
                    <a:pt x="363518" y="2227972"/>
                    <a:pt x="331768" y="2202572"/>
                    <a:pt x="328593" y="2164472"/>
                  </a:cubicBezTo>
                  <a:cubicBezTo>
                    <a:pt x="325418" y="2126372"/>
                    <a:pt x="353993" y="2094622"/>
                    <a:pt x="388917" y="2091447"/>
                  </a:cubicBezTo>
                  <a:close/>
                  <a:moveTo>
                    <a:pt x="604823" y="2069223"/>
                  </a:moveTo>
                  <a:cubicBezTo>
                    <a:pt x="652450" y="2066047"/>
                    <a:pt x="690550" y="2097797"/>
                    <a:pt x="696899" y="2142248"/>
                  </a:cubicBezTo>
                  <a:cubicBezTo>
                    <a:pt x="703249" y="2186697"/>
                    <a:pt x="671500" y="2224797"/>
                    <a:pt x="627048" y="2231147"/>
                  </a:cubicBezTo>
                  <a:cubicBezTo>
                    <a:pt x="582598" y="2237498"/>
                    <a:pt x="541323" y="2205748"/>
                    <a:pt x="534973" y="2161298"/>
                  </a:cubicBezTo>
                  <a:cubicBezTo>
                    <a:pt x="531798" y="2116847"/>
                    <a:pt x="563548" y="2075573"/>
                    <a:pt x="604823" y="2069223"/>
                  </a:cubicBezTo>
                  <a:close/>
                  <a:moveTo>
                    <a:pt x="6788125" y="2062873"/>
                  </a:moveTo>
                  <a:cubicBezTo>
                    <a:pt x="6816700" y="2062873"/>
                    <a:pt x="6835750" y="2085097"/>
                    <a:pt x="6835750" y="2110498"/>
                  </a:cubicBezTo>
                  <a:cubicBezTo>
                    <a:pt x="6835750" y="2135898"/>
                    <a:pt x="6816700" y="2158123"/>
                    <a:pt x="6791300" y="2158123"/>
                  </a:cubicBezTo>
                  <a:cubicBezTo>
                    <a:pt x="6762725" y="2158123"/>
                    <a:pt x="6743675" y="2135898"/>
                    <a:pt x="6743675" y="2110498"/>
                  </a:cubicBezTo>
                  <a:cubicBezTo>
                    <a:pt x="6740500" y="2085097"/>
                    <a:pt x="6762725" y="2062873"/>
                    <a:pt x="6788125" y="2062873"/>
                  </a:cubicBezTo>
                  <a:close/>
                  <a:moveTo>
                    <a:pt x="203196" y="2034298"/>
                  </a:moveTo>
                  <a:cubicBezTo>
                    <a:pt x="234946" y="2034298"/>
                    <a:pt x="257171" y="2056522"/>
                    <a:pt x="260346" y="2085097"/>
                  </a:cubicBezTo>
                  <a:cubicBezTo>
                    <a:pt x="260346" y="2113673"/>
                    <a:pt x="238121" y="2139072"/>
                    <a:pt x="209546" y="2139072"/>
                  </a:cubicBezTo>
                  <a:cubicBezTo>
                    <a:pt x="180971" y="2142248"/>
                    <a:pt x="155571" y="2120022"/>
                    <a:pt x="155571" y="2091449"/>
                  </a:cubicBezTo>
                  <a:cubicBezTo>
                    <a:pt x="152396" y="2062873"/>
                    <a:pt x="174621" y="2037473"/>
                    <a:pt x="203196" y="2034298"/>
                  </a:cubicBezTo>
                  <a:close/>
                  <a:moveTo>
                    <a:pt x="6603068" y="2031122"/>
                  </a:moveTo>
                  <a:cubicBezTo>
                    <a:pt x="6632052" y="2027947"/>
                    <a:pt x="6661035" y="2046997"/>
                    <a:pt x="6664255" y="2075572"/>
                  </a:cubicBezTo>
                  <a:cubicBezTo>
                    <a:pt x="6667476" y="2104147"/>
                    <a:pt x="6648154" y="2129547"/>
                    <a:pt x="6619170" y="2135897"/>
                  </a:cubicBezTo>
                  <a:cubicBezTo>
                    <a:pt x="6590187" y="2139072"/>
                    <a:pt x="6564424" y="2120022"/>
                    <a:pt x="6557983" y="2091447"/>
                  </a:cubicBezTo>
                  <a:cubicBezTo>
                    <a:pt x="6554763" y="2062872"/>
                    <a:pt x="6574085" y="2037472"/>
                    <a:pt x="6603068" y="2031122"/>
                  </a:cubicBezTo>
                  <a:close/>
                  <a:moveTo>
                    <a:pt x="63500" y="1970797"/>
                  </a:moveTo>
                  <a:cubicBezTo>
                    <a:pt x="88899" y="1973973"/>
                    <a:pt x="107949" y="1996198"/>
                    <a:pt x="104774" y="2021598"/>
                  </a:cubicBezTo>
                  <a:cubicBezTo>
                    <a:pt x="101599" y="2046997"/>
                    <a:pt x="79374" y="2066047"/>
                    <a:pt x="53975" y="2062873"/>
                  </a:cubicBezTo>
                  <a:cubicBezTo>
                    <a:pt x="28575" y="2062873"/>
                    <a:pt x="9525" y="2037473"/>
                    <a:pt x="12700" y="2012073"/>
                  </a:cubicBezTo>
                  <a:cubicBezTo>
                    <a:pt x="15875" y="1986673"/>
                    <a:pt x="38100" y="1967623"/>
                    <a:pt x="63500" y="1970797"/>
                  </a:cubicBezTo>
                  <a:close/>
                  <a:moveTo>
                    <a:pt x="5922014" y="1948572"/>
                  </a:moveTo>
                  <a:cubicBezTo>
                    <a:pt x="5963664" y="1939060"/>
                    <a:pt x="6008518" y="1970797"/>
                    <a:pt x="6014926" y="2012073"/>
                  </a:cubicBezTo>
                  <a:cubicBezTo>
                    <a:pt x="6024538" y="2056522"/>
                    <a:pt x="5992499" y="2097798"/>
                    <a:pt x="5950849" y="2107324"/>
                  </a:cubicBezTo>
                  <a:cubicBezTo>
                    <a:pt x="5905994" y="2113673"/>
                    <a:pt x="5861140" y="2085097"/>
                    <a:pt x="5854732" y="2040648"/>
                  </a:cubicBezTo>
                  <a:cubicBezTo>
                    <a:pt x="5848325" y="1996198"/>
                    <a:pt x="5877160" y="1954923"/>
                    <a:pt x="5922014" y="1948572"/>
                  </a:cubicBezTo>
                  <a:close/>
                  <a:moveTo>
                    <a:pt x="846971" y="1916837"/>
                  </a:moveTo>
                  <a:cubicBezTo>
                    <a:pt x="891836" y="1920011"/>
                    <a:pt x="927093" y="1958098"/>
                    <a:pt x="923887" y="2002548"/>
                  </a:cubicBezTo>
                  <a:cubicBezTo>
                    <a:pt x="920683" y="2046997"/>
                    <a:pt x="882223" y="2081923"/>
                    <a:pt x="837358" y="2078749"/>
                  </a:cubicBezTo>
                  <a:cubicBezTo>
                    <a:pt x="792486" y="2075573"/>
                    <a:pt x="757231" y="2037472"/>
                    <a:pt x="760436" y="1993023"/>
                  </a:cubicBezTo>
                  <a:cubicBezTo>
                    <a:pt x="763640" y="1948572"/>
                    <a:pt x="802101" y="1913661"/>
                    <a:pt x="846971" y="1916837"/>
                  </a:cubicBezTo>
                  <a:close/>
                  <a:moveTo>
                    <a:pt x="6152629" y="1891926"/>
                  </a:moveTo>
                  <a:cubicBezTo>
                    <a:pt x="6184478" y="1895795"/>
                    <a:pt x="6211863" y="1918417"/>
                    <a:pt x="6221388" y="1951748"/>
                  </a:cubicBezTo>
                  <a:cubicBezTo>
                    <a:pt x="6230913" y="1993023"/>
                    <a:pt x="6208688" y="2037472"/>
                    <a:pt x="6164238" y="2050172"/>
                  </a:cubicBezTo>
                  <a:cubicBezTo>
                    <a:pt x="6119788" y="2062872"/>
                    <a:pt x="6075338" y="2037472"/>
                    <a:pt x="6065813" y="1996198"/>
                  </a:cubicBezTo>
                  <a:cubicBezTo>
                    <a:pt x="6053113" y="1951748"/>
                    <a:pt x="6075338" y="1907305"/>
                    <a:pt x="6119788" y="1894604"/>
                  </a:cubicBezTo>
                  <a:cubicBezTo>
                    <a:pt x="6130900" y="1891430"/>
                    <a:pt x="6142013" y="1890636"/>
                    <a:pt x="6152629" y="1891926"/>
                  </a:cubicBezTo>
                  <a:close/>
                  <a:moveTo>
                    <a:pt x="414317" y="1859676"/>
                  </a:moveTo>
                  <a:cubicBezTo>
                    <a:pt x="449242" y="1859676"/>
                    <a:pt x="480992" y="1888251"/>
                    <a:pt x="480992" y="1926351"/>
                  </a:cubicBezTo>
                  <a:cubicBezTo>
                    <a:pt x="480992" y="1961272"/>
                    <a:pt x="452417" y="1993022"/>
                    <a:pt x="414317" y="1993022"/>
                  </a:cubicBezTo>
                  <a:cubicBezTo>
                    <a:pt x="376217" y="1993022"/>
                    <a:pt x="347642" y="1964447"/>
                    <a:pt x="347642" y="1926351"/>
                  </a:cubicBezTo>
                  <a:cubicBezTo>
                    <a:pt x="347642" y="1891426"/>
                    <a:pt x="376217" y="1859676"/>
                    <a:pt x="414317" y="1859676"/>
                  </a:cubicBezTo>
                  <a:close/>
                  <a:moveTo>
                    <a:pt x="6365156" y="1854515"/>
                  </a:moveTo>
                  <a:cubicBezTo>
                    <a:pt x="6391052" y="1857492"/>
                    <a:pt x="6414269" y="1874756"/>
                    <a:pt x="6421413" y="1900950"/>
                  </a:cubicBezTo>
                  <a:cubicBezTo>
                    <a:pt x="6430938" y="1939050"/>
                    <a:pt x="6408713" y="1973972"/>
                    <a:pt x="6373788" y="1983497"/>
                  </a:cubicBezTo>
                  <a:cubicBezTo>
                    <a:pt x="6338863" y="1993022"/>
                    <a:pt x="6300763" y="1973972"/>
                    <a:pt x="6291238" y="1935875"/>
                  </a:cubicBezTo>
                  <a:cubicBezTo>
                    <a:pt x="6281713" y="1900950"/>
                    <a:pt x="6303938" y="1866025"/>
                    <a:pt x="6338863" y="1856500"/>
                  </a:cubicBezTo>
                  <a:cubicBezTo>
                    <a:pt x="6347594" y="1854118"/>
                    <a:pt x="6356524" y="1853523"/>
                    <a:pt x="6365156" y="1854515"/>
                  </a:cubicBezTo>
                  <a:close/>
                  <a:moveTo>
                    <a:pt x="633400" y="1840631"/>
                  </a:moveTo>
                  <a:cubicBezTo>
                    <a:pt x="677850" y="1840631"/>
                    <a:pt x="715950" y="1875556"/>
                    <a:pt x="715950" y="1920006"/>
                  </a:cubicBezTo>
                  <a:cubicBezTo>
                    <a:pt x="719125" y="1964447"/>
                    <a:pt x="684199" y="2002548"/>
                    <a:pt x="639750" y="2002548"/>
                  </a:cubicBezTo>
                  <a:cubicBezTo>
                    <a:pt x="595298" y="2005722"/>
                    <a:pt x="557198" y="1970797"/>
                    <a:pt x="554023" y="1926356"/>
                  </a:cubicBezTo>
                  <a:cubicBezTo>
                    <a:pt x="554023" y="1881906"/>
                    <a:pt x="588948" y="1843806"/>
                    <a:pt x="633400" y="1840631"/>
                  </a:cubicBezTo>
                  <a:close/>
                  <a:moveTo>
                    <a:pt x="6762725" y="1783492"/>
                  </a:moveTo>
                  <a:cubicBezTo>
                    <a:pt x="6788125" y="1780317"/>
                    <a:pt x="6810350" y="1799367"/>
                    <a:pt x="6813525" y="1824767"/>
                  </a:cubicBezTo>
                  <a:cubicBezTo>
                    <a:pt x="6816700" y="1850167"/>
                    <a:pt x="6797650" y="1872392"/>
                    <a:pt x="6772250" y="1875568"/>
                  </a:cubicBezTo>
                  <a:cubicBezTo>
                    <a:pt x="6746850" y="1878743"/>
                    <a:pt x="6721450" y="1859693"/>
                    <a:pt x="6721450" y="1834292"/>
                  </a:cubicBezTo>
                  <a:cubicBezTo>
                    <a:pt x="6718275" y="1808892"/>
                    <a:pt x="6737325" y="1783492"/>
                    <a:pt x="6762725" y="1783492"/>
                  </a:cubicBezTo>
                  <a:close/>
                  <a:moveTo>
                    <a:pt x="6595807" y="1770475"/>
                  </a:moveTo>
                  <a:cubicBezTo>
                    <a:pt x="6616480" y="1774344"/>
                    <a:pt x="6633984" y="1789822"/>
                    <a:pt x="6638813" y="1808872"/>
                  </a:cubicBezTo>
                  <a:cubicBezTo>
                    <a:pt x="6645251" y="1837447"/>
                    <a:pt x="6629155" y="1866022"/>
                    <a:pt x="6600183" y="1872372"/>
                  </a:cubicBezTo>
                  <a:cubicBezTo>
                    <a:pt x="6571211" y="1878722"/>
                    <a:pt x="6542239" y="1862847"/>
                    <a:pt x="6535801" y="1834272"/>
                  </a:cubicBezTo>
                  <a:cubicBezTo>
                    <a:pt x="6529363" y="1805697"/>
                    <a:pt x="6545458" y="1777122"/>
                    <a:pt x="6574430" y="1770772"/>
                  </a:cubicBezTo>
                  <a:cubicBezTo>
                    <a:pt x="6581673" y="1769185"/>
                    <a:pt x="6588916" y="1769185"/>
                    <a:pt x="6595807" y="1770475"/>
                  </a:cubicBezTo>
                  <a:close/>
                  <a:moveTo>
                    <a:pt x="238915" y="1735864"/>
                  </a:moveTo>
                  <a:cubicBezTo>
                    <a:pt x="271132" y="1735864"/>
                    <a:pt x="293684" y="1758090"/>
                    <a:pt x="290462" y="1789840"/>
                  </a:cubicBezTo>
                  <a:cubicBezTo>
                    <a:pt x="290462" y="1818415"/>
                    <a:pt x="264688" y="1840641"/>
                    <a:pt x="235693" y="1840641"/>
                  </a:cubicBezTo>
                  <a:cubicBezTo>
                    <a:pt x="206698" y="1837465"/>
                    <a:pt x="184146" y="1815240"/>
                    <a:pt x="184146" y="1783490"/>
                  </a:cubicBezTo>
                  <a:cubicBezTo>
                    <a:pt x="187368" y="1754915"/>
                    <a:pt x="209919" y="1732689"/>
                    <a:pt x="238915" y="1735864"/>
                  </a:cubicBezTo>
                  <a:close/>
                  <a:moveTo>
                    <a:pt x="5903342" y="1710954"/>
                  </a:moveTo>
                  <a:cubicBezTo>
                    <a:pt x="5935042" y="1714824"/>
                    <a:pt x="5961831" y="1737446"/>
                    <a:pt x="5968975" y="1770784"/>
                  </a:cubicBezTo>
                  <a:cubicBezTo>
                    <a:pt x="5981675" y="1815234"/>
                    <a:pt x="5956275" y="1859684"/>
                    <a:pt x="5911825" y="1869209"/>
                  </a:cubicBezTo>
                  <a:cubicBezTo>
                    <a:pt x="5867375" y="1881909"/>
                    <a:pt x="5826100" y="1856509"/>
                    <a:pt x="5813400" y="1812059"/>
                  </a:cubicBezTo>
                  <a:cubicBezTo>
                    <a:pt x="5800700" y="1767609"/>
                    <a:pt x="5826100" y="1723158"/>
                    <a:pt x="5870550" y="1713633"/>
                  </a:cubicBezTo>
                  <a:cubicBezTo>
                    <a:pt x="5881662" y="1710458"/>
                    <a:pt x="5892775" y="1709665"/>
                    <a:pt x="5903342" y="1710954"/>
                  </a:cubicBezTo>
                  <a:close/>
                  <a:moveTo>
                    <a:pt x="885124" y="1707285"/>
                  </a:moveTo>
                  <a:cubicBezTo>
                    <a:pt x="929978" y="1713635"/>
                    <a:pt x="962018" y="1754910"/>
                    <a:pt x="955610" y="1799361"/>
                  </a:cubicBezTo>
                  <a:cubicBezTo>
                    <a:pt x="949202" y="1843811"/>
                    <a:pt x="907551" y="1872386"/>
                    <a:pt x="862699" y="1866036"/>
                  </a:cubicBezTo>
                  <a:cubicBezTo>
                    <a:pt x="817846" y="1859686"/>
                    <a:pt x="785806" y="1821586"/>
                    <a:pt x="792215" y="1777135"/>
                  </a:cubicBezTo>
                  <a:cubicBezTo>
                    <a:pt x="798622" y="1732685"/>
                    <a:pt x="840274" y="1700935"/>
                    <a:pt x="885124" y="1707285"/>
                  </a:cubicBezTo>
                  <a:close/>
                  <a:moveTo>
                    <a:pt x="6110064" y="1666797"/>
                  </a:moveTo>
                  <a:cubicBezTo>
                    <a:pt x="6141616" y="1667393"/>
                    <a:pt x="6171382" y="1685848"/>
                    <a:pt x="6183288" y="1716804"/>
                  </a:cubicBezTo>
                  <a:cubicBezTo>
                    <a:pt x="6199163" y="1761254"/>
                    <a:pt x="6176938" y="1805704"/>
                    <a:pt x="6135663" y="1821579"/>
                  </a:cubicBezTo>
                  <a:cubicBezTo>
                    <a:pt x="6094388" y="1837454"/>
                    <a:pt x="6046763" y="1815229"/>
                    <a:pt x="6030888" y="1773954"/>
                  </a:cubicBezTo>
                  <a:cubicBezTo>
                    <a:pt x="6015013" y="1732679"/>
                    <a:pt x="6037238" y="1688229"/>
                    <a:pt x="6078513" y="1672354"/>
                  </a:cubicBezTo>
                  <a:cubicBezTo>
                    <a:pt x="6088832" y="1668385"/>
                    <a:pt x="6099547" y="1666599"/>
                    <a:pt x="6110064" y="1666797"/>
                  </a:cubicBezTo>
                  <a:close/>
                  <a:moveTo>
                    <a:pt x="86072" y="1649397"/>
                  </a:moveTo>
                  <a:cubicBezTo>
                    <a:pt x="92074" y="1648356"/>
                    <a:pt x="98424" y="1648554"/>
                    <a:pt x="104774" y="1650141"/>
                  </a:cubicBezTo>
                  <a:cubicBezTo>
                    <a:pt x="130174" y="1653316"/>
                    <a:pt x="149224" y="1678716"/>
                    <a:pt x="142874" y="1704117"/>
                  </a:cubicBezTo>
                  <a:cubicBezTo>
                    <a:pt x="136524" y="1729517"/>
                    <a:pt x="114299" y="1748568"/>
                    <a:pt x="88899" y="1742217"/>
                  </a:cubicBezTo>
                  <a:cubicBezTo>
                    <a:pt x="60325" y="1735867"/>
                    <a:pt x="44449" y="1713642"/>
                    <a:pt x="50800" y="1688242"/>
                  </a:cubicBezTo>
                  <a:cubicBezTo>
                    <a:pt x="53181" y="1666810"/>
                    <a:pt x="68063" y="1652523"/>
                    <a:pt x="86072" y="1649397"/>
                  </a:cubicBezTo>
                  <a:close/>
                  <a:moveTo>
                    <a:pt x="455592" y="1631076"/>
                  </a:moveTo>
                  <a:cubicBezTo>
                    <a:pt x="490517" y="1631076"/>
                    <a:pt x="519092" y="1662825"/>
                    <a:pt x="515917" y="1700926"/>
                  </a:cubicBezTo>
                  <a:cubicBezTo>
                    <a:pt x="512742" y="1735851"/>
                    <a:pt x="480992" y="1764426"/>
                    <a:pt x="446067" y="1764426"/>
                  </a:cubicBezTo>
                  <a:cubicBezTo>
                    <a:pt x="407967" y="1761251"/>
                    <a:pt x="382567" y="1729501"/>
                    <a:pt x="382567" y="1691401"/>
                  </a:cubicBezTo>
                  <a:cubicBezTo>
                    <a:pt x="385742" y="1653300"/>
                    <a:pt x="417492" y="1627900"/>
                    <a:pt x="455592" y="1631076"/>
                  </a:cubicBezTo>
                  <a:close/>
                  <a:moveTo>
                    <a:pt x="677850" y="1615205"/>
                  </a:moveTo>
                  <a:cubicBezTo>
                    <a:pt x="722300" y="1618380"/>
                    <a:pt x="757225" y="1656480"/>
                    <a:pt x="757225" y="1700930"/>
                  </a:cubicBezTo>
                  <a:cubicBezTo>
                    <a:pt x="754050" y="1745380"/>
                    <a:pt x="715950" y="1780305"/>
                    <a:pt x="671500" y="1777131"/>
                  </a:cubicBezTo>
                  <a:cubicBezTo>
                    <a:pt x="627048" y="1773956"/>
                    <a:pt x="592123" y="1739031"/>
                    <a:pt x="595298" y="1691405"/>
                  </a:cubicBezTo>
                  <a:cubicBezTo>
                    <a:pt x="595298" y="1646955"/>
                    <a:pt x="633400" y="1615205"/>
                    <a:pt x="677850" y="1615205"/>
                  </a:cubicBezTo>
                  <a:close/>
                  <a:moveTo>
                    <a:pt x="6315745" y="1579630"/>
                  </a:moveTo>
                  <a:cubicBezTo>
                    <a:pt x="6340450" y="1581266"/>
                    <a:pt x="6364263" y="1598531"/>
                    <a:pt x="6373788" y="1624724"/>
                  </a:cubicBezTo>
                  <a:cubicBezTo>
                    <a:pt x="6386488" y="1659649"/>
                    <a:pt x="6370613" y="1697750"/>
                    <a:pt x="6335688" y="1710449"/>
                  </a:cubicBezTo>
                  <a:cubicBezTo>
                    <a:pt x="6300763" y="1723150"/>
                    <a:pt x="6262663" y="1704100"/>
                    <a:pt x="6249963" y="1669174"/>
                  </a:cubicBezTo>
                  <a:cubicBezTo>
                    <a:pt x="6237263" y="1634249"/>
                    <a:pt x="6256313" y="1596149"/>
                    <a:pt x="6291238" y="1583449"/>
                  </a:cubicBezTo>
                  <a:cubicBezTo>
                    <a:pt x="6299175" y="1580274"/>
                    <a:pt x="6307510" y="1579084"/>
                    <a:pt x="6315745" y="1579630"/>
                  </a:cubicBezTo>
                  <a:close/>
                  <a:moveTo>
                    <a:pt x="6548165" y="1509521"/>
                  </a:moveTo>
                  <a:cubicBezTo>
                    <a:pt x="6568981" y="1511331"/>
                    <a:pt x="6587082" y="1525806"/>
                    <a:pt x="6594322" y="1547519"/>
                  </a:cubicBezTo>
                  <a:cubicBezTo>
                    <a:pt x="6603976" y="1576470"/>
                    <a:pt x="6587886" y="1605422"/>
                    <a:pt x="6558925" y="1615072"/>
                  </a:cubicBezTo>
                  <a:cubicBezTo>
                    <a:pt x="6533182" y="1624722"/>
                    <a:pt x="6501002" y="1608638"/>
                    <a:pt x="6491349" y="1579687"/>
                  </a:cubicBezTo>
                  <a:cubicBezTo>
                    <a:pt x="6484913" y="1553953"/>
                    <a:pt x="6497784" y="1521785"/>
                    <a:pt x="6526746" y="1512135"/>
                  </a:cubicBezTo>
                  <a:cubicBezTo>
                    <a:pt x="6533986" y="1509722"/>
                    <a:pt x="6541226" y="1508918"/>
                    <a:pt x="6548165" y="1509521"/>
                  </a:cubicBezTo>
                  <a:close/>
                  <a:moveTo>
                    <a:pt x="6711925" y="1502551"/>
                  </a:moveTo>
                  <a:cubicBezTo>
                    <a:pt x="6737325" y="1499328"/>
                    <a:pt x="6762725" y="1515451"/>
                    <a:pt x="6769075" y="1541247"/>
                  </a:cubicBezTo>
                  <a:cubicBezTo>
                    <a:pt x="6772250" y="1567044"/>
                    <a:pt x="6756375" y="1592841"/>
                    <a:pt x="6730975" y="1596066"/>
                  </a:cubicBezTo>
                  <a:cubicBezTo>
                    <a:pt x="6702400" y="1602515"/>
                    <a:pt x="6680175" y="1583167"/>
                    <a:pt x="6673825" y="1557371"/>
                  </a:cubicBezTo>
                  <a:cubicBezTo>
                    <a:pt x="6670650" y="1531573"/>
                    <a:pt x="6686525" y="1505776"/>
                    <a:pt x="6711925" y="1502551"/>
                  </a:cubicBezTo>
                  <a:close/>
                  <a:moveTo>
                    <a:pt x="909258" y="1499056"/>
                  </a:moveTo>
                  <a:cubicBezTo>
                    <a:pt x="919920" y="1497004"/>
                    <a:pt x="931131" y="1497004"/>
                    <a:pt x="942345" y="1499407"/>
                  </a:cubicBezTo>
                  <a:cubicBezTo>
                    <a:pt x="983987" y="1509016"/>
                    <a:pt x="1012819" y="1553863"/>
                    <a:pt x="1003208" y="1598710"/>
                  </a:cubicBezTo>
                  <a:cubicBezTo>
                    <a:pt x="993597" y="1640354"/>
                    <a:pt x="948750" y="1669185"/>
                    <a:pt x="907107" y="1659574"/>
                  </a:cubicBezTo>
                  <a:cubicBezTo>
                    <a:pt x="862261" y="1649964"/>
                    <a:pt x="833434" y="1605117"/>
                    <a:pt x="843043" y="1563474"/>
                  </a:cubicBezTo>
                  <a:cubicBezTo>
                    <a:pt x="850250" y="1529839"/>
                    <a:pt x="877276" y="1505212"/>
                    <a:pt x="909258" y="1499056"/>
                  </a:cubicBezTo>
                  <a:close/>
                  <a:moveTo>
                    <a:pt x="293003" y="1477192"/>
                  </a:moveTo>
                  <a:cubicBezTo>
                    <a:pt x="321986" y="1480412"/>
                    <a:pt x="341308" y="1506175"/>
                    <a:pt x="338088" y="1535157"/>
                  </a:cubicBezTo>
                  <a:cubicBezTo>
                    <a:pt x="334867" y="1564141"/>
                    <a:pt x="309105" y="1583463"/>
                    <a:pt x="280121" y="1580243"/>
                  </a:cubicBezTo>
                  <a:cubicBezTo>
                    <a:pt x="251138" y="1577022"/>
                    <a:pt x="228596" y="1551259"/>
                    <a:pt x="231816" y="1522276"/>
                  </a:cubicBezTo>
                  <a:cubicBezTo>
                    <a:pt x="235036" y="1493293"/>
                    <a:pt x="264020" y="1470750"/>
                    <a:pt x="293003" y="1477192"/>
                  </a:cubicBezTo>
                  <a:close/>
                  <a:moveTo>
                    <a:pt x="5846291" y="1477130"/>
                  </a:moveTo>
                  <a:cubicBezTo>
                    <a:pt x="5878289" y="1479983"/>
                    <a:pt x="5906268" y="1500399"/>
                    <a:pt x="5918175" y="1531627"/>
                  </a:cubicBezTo>
                  <a:cubicBezTo>
                    <a:pt x="5934050" y="1573264"/>
                    <a:pt x="5911825" y="1621307"/>
                    <a:pt x="5870550" y="1634119"/>
                  </a:cubicBezTo>
                  <a:cubicBezTo>
                    <a:pt x="5826100" y="1650133"/>
                    <a:pt x="5781650" y="1627713"/>
                    <a:pt x="5765775" y="1586076"/>
                  </a:cubicBezTo>
                  <a:cubicBezTo>
                    <a:pt x="5749900" y="1544438"/>
                    <a:pt x="5772125" y="1496395"/>
                    <a:pt x="5813400" y="1480383"/>
                  </a:cubicBezTo>
                  <a:cubicBezTo>
                    <a:pt x="5824512" y="1477180"/>
                    <a:pt x="5835625" y="1476178"/>
                    <a:pt x="5846291" y="1477130"/>
                  </a:cubicBezTo>
                  <a:close/>
                  <a:moveTo>
                    <a:pt x="6048966" y="1441175"/>
                  </a:moveTo>
                  <a:cubicBezTo>
                    <a:pt x="6080940" y="1440273"/>
                    <a:pt x="6111563" y="1458288"/>
                    <a:pt x="6125973" y="1487108"/>
                  </a:cubicBezTo>
                  <a:cubicBezTo>
                    <a:pt x="6145188" y="1528739"/>
                    <a:pt x="6129176" y="1576775"/>
                    <a:pt x="6087545" y="1595989"/>
                  </a:cubicBezTo>
                  <a:cubicBezTo>
                    <a:pt x="6049116" y="1615204"/>
                    <a:pt x="5997878" y="1599192"/>
                    <a:pt x="5978664" y="1557561"/>
                  </a:cubicBezTo>
                  <a:cubicBezTo>
                    <a:pt x="5959450" y="1515930"/>
                    <a:pt x="5978664" y="1467895"/>
                    <a:pt x="6017093" y="1448681"/>
                  </a:cubicBezTo>
                  <a:cubicBezTo>
                    <a:pt x="6027501" y="1443877"/>
                    <a:pt x="6038309" y="1441475"/>
                    <a:pt x="6048966" y="1441175"/>
                  </a:cubicBezTo>
                  <a:close/>
                  <a:moveTo>
                    <a:pt x="512742" y="1400887"/>
                  </a:moveTo>
                  <a:cubicBezTo>
                    <a:pt x="550842" y="1407237"/>
                    <a:pt x="576242" y="1442163"/>
                    <a:pt x="569892" y="1477088"/>
                  </a:cubicBezTo>
                  <a:cubicBezTo>
                    <a:pt x="563542" y="1515187"/>
                    <a:pt x="531792" y="1540588"/>
                    <a:pt x="493692" y="1534237"/>
                  </a:cubicBezTo>
                  <a:cubicBezTo>
                    <a:pt x="458767" y="1527887"/>
                    <a:pt x="433367" y="1496137"/>
                    <a:pt x="439717" y="1458037"/>
                  </a:cubicBezTo>
                  <a:cubicBezTo>
                    <a:pt x="442892" y="1423113"/>
                    <a:pt x="477817" y="1397713"/>
                    <a:pt x="512742" y="1400887"/>
                  </a:cubicBezTo>
                  <a:close/>
                  <a:moveTo>
                    <a:pt x="741349" y="1391396"/>
                  </a:moveTo>
                  <a:cubicBezTo>
                    <a:pt x="785800" y="1397805"/>
                    <a:pt x="817550" y="1439463"/>
                    <a:pt x="811200" y="1484324"/>
                  </a:cubicBezTo>
                  <a:cubicBezTo>
                    <a:pt x="808024" y="1529186"/>
                    <a:pt x="766749" y="1561230"/>
                    <a:pt x="722300" y="1554821"/>
                  </a:cubicBezTo>
                  <a:cubicBezTo>
                    <a:pt x="677849" y="1548413"/>
                    <a:pt x="646100" y="1509959"/>
                    <a:pt x="652449" y="1461894"/>
                  </a:cubicBezTo>
                  <a:cubicBezTo>
                    <a:pt x="658799" y="1420239"/>
                    <a:pt x="700074" y="1388191"/>
                    <a:pt x="741349" y="1391396"/>
                  </a:cubicBezTo>
                  <a:close/>
                  <a:moveTo>
                    <a:pt x="165099" y="1372326"/>
                  </a:moveTo>
                  <a:cubicBezTo>
                    <a:pt x="190499" y="1378676"/>
                    <a:pt x="206374" y="1404079"/>
                    <a:pt x="200024" y="1429480"/>
                  </a:cubicBezTo>
                  <a:cubicBezTo>
                    <a:pt x="190499" y="1454880"/>
                    <a:pt x="165099" y="1470753"/>
                    <a:pt x="139699" y="1464405"/>
                  </a:cubicBezTo>
                  <a:cubicBezTo>
                    <a:pt x="114299" y="1454880"/>
                    <a:pt x="101599" y="1429480"/>
                    <a:pt x="107949" y="1404079"/>
                  </a:cubicBezTo>
                  <a:cubicBezTo>
                    <a:pt x="114299" y="1378676"/>
                    <a:pt x="139699" y="1365976"/>
                    <a:pt x="165099" y="1372326"/>
                  </a:cubicBezTo>
                  <a:close/>
                  <a:moveTo>
                    <a:pt x="6252741" y="1353410"/>
                  </a:moveTo>
                  <a:cubicBezTo>
                    <a:pt x="6278339" y="1352666"/>
                    <a:pt x="6303938" y="1367549"/>
                    <a:pt x="6313463" y="1391361"/>
                  </a:cubicBezTo>
                  <a:cubicBezTo>
                    <a:pt x="6329338" y="1426287"/>
                    <a:pt x="6313463" y="1464386"/>
                    <a:pt x="6281713" y="1480261"/>
                  </a:cubicBezTo>
                  <a:cubicBezTo>
                    <a:pt x="6246788" y="1496136"/>
                    <a:pt x="6208688" y="1480261"/>
                    <a:pt x="6192813" y="1445336"/>
                  </a:cubicBezTo>
                  <a:cubicBezTo>
                    <a:pt x="6176938" y="1413587"/>
                    <a:pt x="6192813" y="1372311"/>
                    <a:pt x="6227738" y="1359611"/>
                  </a:cubicBezTo>
                  <a:cubicBezTo>
                    <a:pt x="6235675" y="1355643"/>
                    <a:pt x="6244208" y="1353658"/>
                    <a:pt x="6252741" y="1353410"/>
                  </a:cubicBezTo>
                  <a:close/>
                  <a:moveTo>
                    <a:pt x="983149" y="1296568"/>
                  </a:moveTo>
                  <a:cubicBezTo>
                    <a:pt x="993766" y="1295328"/>
                    <a:pt x="1004880" y="1296121"/>
                    <a:pt x="1015993" y="1299297"/>
                  </a:cubicBezTo>
                  <a:cubicBezTo>
                    <a:pt x="1057268" y="1315171"/>
                    <a:pt x="1082668" y="1359620"/>
                    <a:pt x="1066793" y="1400897"/>
                  </a:cubicBezTo>
                  <a:cubicBezTo>
                    <a:pt x="1054093" y="1445347"/>
                    <a:pt x="1009642" y="1467571"/>
                    <a:pt x="965192" y="1454874"/>
                  </a:cubicBezTo>
                  <a:cubicBezTo>
                    <a:pt x="923916" y="1442173"/>
                    <a:pt x="901690" y="1394546"/>
                    <a:pt x="914391" y="1353270"/>
                  </a:cubicBezTo>
                  <a:cubicBezTo>
                    <a:pt x="923916" y="1322315"/>
                    <a:pt x="951301" y="1300288"/>
                    <a:pt x="983149" y="1296568"/>
                  </a:cubicBezTo>
                  <a:close/>
                  <a:moveTo>
                    <a:pt x="5771976" y="1276028"/>
                  </a:moveTo>
                  <a:cubicBezTo>
                    <a:pt x="5803676" y="1275285"/>
                    <a:pt x="5834037" y="1293739"/>
                    <a:pt x="5848325" y="1324695"/>
                  </a:cubicBezTo>
                  <a:cubicBezTo>
                    <a:pt x="5864200" y="1362794"/>
                    <a:pt x="5848325" y="1410422"/>
                    <a:pt x="5807050" y="1429472"/>
                  </a:cubicBezTo>
                  <a:cubicBezTo>
                    <a:pt x="5765775" y="1448520"/>
                    <a:pt x="5718150" y="1429472"/>
                    <a:pt x="5699100" y="1388195"/>
                  </a:cubicBezTo>
                  <a:cubicBezTo>
                    <a:pt x="5683225" y="1350094"/>
                    <a:pt x="5699100" y="1302470"/>
                    <a:pt x="5740375" y="1283420"/>
                  </a:cubicBezTo>
                  <a:cubicBezTo>
                    <a:pt x="5750693" y="1278658"/>
                    <a:pt x="5761409" y="1276277"/>
                    <a:pt x="5771976" y="1276028"/>
                  </a:cubicBezTo>
                  <a:close/>
                  <a:moveTo>
                    <a:pt x="6476182" y="1256273"/>
                  </a:moveTo>
                  <a:cubicBezTo>
                    <a:pt x="6496422" y="1255827"/>
                    <a:pt x="6516663" y="1268328"/>
                    <a:pt x="6526188" y="1289760"/>
                  </a:cubicBezTo>
                  <a:cubicBezTo>
                    <a:pt x="6535713" y="1315160"/>
                    <a:pt x="6523013" y="1346909"/>
                    <a:pt x="6497613" y="1356434"/>
                  </a:cubicBezTo>
                  <a:cubicBezTo>
                    <a:pt x="6469038" y="1369134"/>
                    <a:pt x="6440463" y="1356434"/>
                    <a:pt x="6427763" y="1331034"/>
                  </a:cubicBezTo>
                  <a:cubicBezTo>
                    <a:pt x="6418238" y="1302459"/>
                    <a:pt x="6430938" y="1273884"/>
                    <a:pt x="6456338" y="1261184"/>
                  </a:cubicBezTo>
                  <a:cubicBezTo>
                    <a:pt x="6462688" y="1258009"/>
                    <a:pt x="6469435" y="1256422"/>
                    <a:pt x="6476182" y="1256273"/>
                  </a:cubicBezTo>
                  <a:close/>
                  <a:moveTo>
                    <a:pt x="6657702" y="1228659"/>
                  </a:moveTo>
                  <a:cubicBezTo>
                    <a:pt x="6676008" y="1231636"/>
                    <a:pt x="6692081" y="1245327"/>
                    <a:pt x="6699225" y="1264377"/>
                  </a:cubicBezTo>
                  <a:cubicBezTo>
                    <a:pt x="6705575" y="1289776"/>
                    <a:pt x="6689700" y="1315177"/>
                    <a:pt x="6664300" y="1321526"/>
                  </a:cubicBezTo>
                  <a:cubicBezTo>
                    <a:pt x="6638900" y="1327875"/>
                    <a:pt x="6613500" y="1312001"/>
                    <a:pt x="6607150" y="1286601"/>
                  </a:cubicBezTo>
                  <a:cubicBezTo>
                    <a:pt x="6600800" y="1261203"/>
                    <a:pt x="6613500" y="1235802"/>
                    <a:pt x="6638900" y="1229452"/>
                  </a:cubicBezTo>
                  <a:cubicBezTo>
                    <a:pt x="6645250" y="1227864"/>
                    <a:pt x="6651600" y="1227667"/>
                    <a:pt x="6657702" y="1228659"/>
                  </a:cubicBezTo>
                  <a:close/>
                  <a:moveTo>
                    <a:pt x="5971410" y="1225522"/>
                  </a:moveTo>
                  <a:cubicBezTo>
                    <a:pt x="6003084" y="1221504"/>
                    <a:pt x="6036108" y="1235791"/>
                    <a:pt x="6052921" y="1264366"/>
                  </a:cubicBezTo>
                  <a:cubicBezTo>
                    <a:pt x="6075338" y="1302466"/>
                    <a:pt x="6062528" y="1353265"/>
                    <a:pt x="6024100" y="1375490"/>
                  </a:cubicBezTo>
                  <a:cubicBezTo>
                    <a:pt x="5982469" y="1397716"/>
                    <a:pt x="5934433" y="1385015"/>
                    <a:pt x="5912016" y="1343740"/>
                  </a:cubicBezTo>
                  <a:cubicBezTo>
                    <a:pt x="5889600" y="1305641"/>
                    <a:pt x="5902409" y="1258016"/>
                    <a:pt x="5940838" y="1235791"/>
                  </a:cubicBezTo>
                  <a:cubicBezTo>
                    <a:pt x="5950445" y="1230235"/>
                    <a:pt x="5960853" y="1226862"/>
                    <a:pt x="5971410" y="1225522"/>
                  </a:cubicBezTo>
                  <a:close/>
                  <a:moveTo>
                    <a:pt x="345624" y="1222853"/>
                  </a:moveTo>
                  <a:cubicBezTo>
                    <a:pt x="352421" y="1221514"/>
                    <a:pt x="359564" y="1221514"/>
                    <a:pt x="366708" y="1223100"/>
                  </a:cubicBezTo>
                  <a:cubicBezTo>
                    <a:pt x="395283" y="1229451"/>
                    <a:pt x="411158" y="1258026"/>
                    <a:pt x="407983" y="1286600"/>
                  </a:cubicBezTo>
                  <a:cubicBezTo>
                    <a:pt x="401633" y="1315176"/>
                    <a:pt x="373058" y="1331050"/>
                    <a:pt x="344483" y="1324699"/>
                  </a:cubicBezTo>
                  <a:cubicBezTo>
                    <a:pt x="315908" y="1321525"/>
                    <a:pt x="296858" y="1292950"/>
                    <a:pt x="303208" y="1264375"/>
                  </a:cubicBezTo>
                  <a:cubicBezTo>
                    <a:pt x="307971" y="1242944"/>
                    <a:pt x="325235" y="1226870"/>
                    <a:pt x="345624" y="1222853"/>
                  </a:cubicBezTo>
                  <a:close/>
                  <a:moveTo>
                    <a:pt x="564485" y="1180374"/>
                  </a:moveTo>
                  <a:cubicBezTo>
                    <a:pt x="573265" y="1179034"/>
                    <a:pt x="582592" y="1179431"/>
                    <a:pt x="592117" y="1181813"/>
                  </a:cubicBezTo>
                  <a:cubicBezTo>
                    <a:pt x="627042" y="1188163"/>
                    <a:pt x="649268" y="1226263"/>
                    <a:pt x="639743" y="1261188"/>
                  </a:cubicBezTo>
                  <a:cubicBezTo>
                    <a:pt x="633393" y="1296112"/>
                    <a:pt x="598467" y="1318337"/>
                    <a:pt x="560367" y="1311987"/>
                  </a:cubicBezTo>
                  <a:cubicBezTo>
                    <a:pt x="525442" y="1302462"/>
                    <a:pt x="503217" y="1267538"/>
                    <a:pt x="509567" y="1232612"/>
                  </a:cubicBezTo>
                  <a:cubicBezTo>
                    <a:pt x="516711" y="1204037"/>
                    <a:pt x="538142" y="1184393"/>
                    <a:pt x="564485" y="1180374"/>
                  </a:cubicBezTo>
                  <a:close/>
                  <a:moveTo>
                    <a:pt x="793603" y="1178246"/>
                  </a:moveTo>
                  <a:cubicBezTo>
                    <a:pt x="803813" y="1176261"/>
                    <a:pt x="814425" y="1176261"/>
                    <a:pt x="824836" y="1178643"/>
                  </a:cubicBezTo>
                  <a:cubicBezTo>
                    <a:pt x="869682" y="1188167"/>
                    <a:pt x="898510" y="1229443"/>
                    <a:pt x="888901" y="1273892"/>
                  </a:cubicBezTo>
                  <a:cubicBezTo>
                    <a:pt x="879291" y="1318342"/>
                    <a:pt x="837650" y="1343741"/>
                    <a:pt x="792802" y="1334216"/>
                  </a:cubicBezTo>
                  <a:cubicBezTo>
                    <a:pt x="747954" y="1327866"/>
                    <a:pt x="719124" y="1283417"/>
                    <a:pt x="728734" y="1238968"/>
                  </a:cubicBezTo>
                  <a:cubicBezTo>
                    <a:pt x="735942" y="1208011"/>
                    <a:pt x="762971" y="1184198"/>
                    <a:pt x="793603" y="1178246"/>
                  </a:cubicBezTo>
                  <a:close/>
                  <a:moveTo>
                    <a:pt x="6171630" y="1133344"/>
                  </a:moveTo>
                  <a:cubicBezTo>
                    <a:pt x="6197972" y="1130814"/>
                    <a:pt x="6222975" y="1142125"/>
                    <a:pt x="6237263" y="1165937"/>
                  </a:cubicBezTo>
                  <a:cubicBezTo>
                    <a:pt x="6256313" y="1200862"/>
                    <a:pt x="6243613" y="1238962"/>
                    <a:pt x="6211863" y="1258012"/>
                  </a:cubicBezTo>
                  <a:cubicBezTo>
                    <a:pt x="6176938" y="1273887"/>
                    <a:pt x="6138838" y="1264361"/>
                    <a:pt x="6119788" y="1232612"/>
                  </a:cubicBezTo>
                  <a:cubicBezTo>
                    <a:pt x="6103913" y="1197687"/>
                    <a:pt x="6113438" y="1159587"/>
                    <a:pt x="6145188" y="1140537"/>
                  </a:cubicBezTo>
                  <a:cubicBezTo>
                    <a:pt x="6153919" y="1136568"/>
                    <a:pt x="6162849" y="1134187"/>
                    <a:pt x="6171630" y="1133344"/>
                  </a:cubicBezTo>
                  <a:close/>
                  <a:moveTo>
                    <a:pt x="1073342" y="1100067"/>
                  </a:moveTo>
                  <a:cubicBezTo>
                    <a:pt x="1083860" y="1099868"/>
                    <a:pt x="1094573" y="1101655"/>
                    <a:pt x="1104892" y="1105623"/>
                  </a:cubicBezTo>
                  <a:cubicBezTo>
                    <a:pt x="1146167" y="1124674"/>
                    <a:pt x="1165217" y="1172297"/>
                    <a:pt x="1149342" y="1213572"/>
                  </a:cubicBezTo>
                  <a:cubicBezTo>
                    <a:pt x="1130293" y="1254847"/>
                    <a:pt x="1085843" y="1273897"/>
                    <a:pt x="1044567" y="1258022"/>
                  </a:cubicBezTo>
                  <a:cubicBezTo>
                    <a:pt x="1003292" y="1238972"/>
                    <a:pt x="981066" y="1194523"/>
                    <a:pt x="1000117" y="1150074"/>
                  </a:cubicBezTo>
                  <a:cubicBezTo>
                    <a:pt x="1012024" y="1119118"/>
                    <a:pt x="1041790" y="1100662"/>
                    <a:pt x="1073342" y="1100067"/>
                  </a:cubicBezTo>
                  <a:close/>
                  <a:moveTo>
                    <a:pt x="232795" y="1099328"/>
                  </a:moveTo>
                  <a:cubicBezTo>
                    <a:pt x="238990" y="1099081"/>
                    <a:pt x="245436" y="1100074"/>
                    <a:pt x="251882" y="1102455"/>
                  </a:cubicBezTo>
                  <a:cubicBezTo>
                    <a:pt x="274444" y="1111979"/>
                    <a:pt x="287336" y="1137380"/>
                    <a:pt x="280890" y="1162778"/>
                  </a:cubicBezTo>
                  <a:cubicBezTo>
                    <a:pt x="271221" y="1188178"/>
                    <a:pt x="242213" y="1200880"/>
                    <a:pt x="216428" y="1191353"/>
                  </a:cubicBezTo>
                  <a:cubicBezTo>
                    <a:pt x="193866" y="1181827"/>
                    <a:pt x="180974" y="1153255"/>
                    <a:pt x="190643" y="1131032"/>
                  </a:cubicBezTo>
                  <a:cubicBezTo>
                    <a:pt x="197895" y="1111979"/>
                    <a:pt x="214212" y="1100074"/>
                    <a:pt x="232795" y="1099328"/>
                  </a:cubicBezTo>
                  <a:close/>
                  <a:moveTo>
                    <a:pt x="5679951" y="1081315"/>
                  </a:moveTo>
                  <a:cubicBezTo>
                    <a:pt x="5711800" y="1078636"/>
                    <a:pt x="5742756" y="1092921"/>
                    <a:pt x="5759425" y="1121498"/>
                  </a:cubicBezTo>
                  <a:cubicBezTo>
                    <a:pt x="5781650" y="1162770"/>
                    <a:pt x="5765775" y="1210396"/>
                    <a:pt x="5727675" y="1232621"/>
                  </a:cubicBezTo>
                  <a:cubicBezTo>
                    <a:pt x="5689575" y="1254844"/>
                    <a:pt x="5638775" y="1238971"/>
                    <a:pt x="5619725" y="1200872"/>
                  </a:cubicBezTo>
                  <a:cubicBezTo>
                    <a:pt x="5597500" y="1162770"/>
                    <a:pt x="5610200" y="1111972"/>
                    <a:pt x="5648300" y="1089747"/>
                  </a:cubicBezTo>
                  <a:cubicBezTo>
                    <a:pt x="5658618" y="1084986"/>
                    <a:pt x="5669334" y="1082208"/>
                    <a:pt x="5679951" y="1081315"/>
                  </a:cubicBezTo>
                  <a:close/>
                  <a:moveTo>
                    <a:pt x="5905872" y="1013543"/>
                  </a:moveTo>
                  <a:cubicBezTo>
                    <a:pt x="5926112" y="1017512"/>
                    <a:pt x="5945162" y="1029417"/>
                    <a:pt x="5959450" y="1048468"/>
                  </a:cubicBezTo>
                  <a:cubicBezTo>
                    <a:pt x="5981675" y="1083393"/>
                    <a:pt x="5975325" y="1134193"/>
                    <a:pt x="5937225" y="1159590"/>
                  </a:cubicBezTo>
                  <a:cubicBezTo>
                    <a:pt x="5902300" y="1184991"/>
                    <a:pt x="5851500" y="1175467"/>
                    <a:pt x="5826100" y="1140542"/>
                  </a:cubicBezTo>
                  <a:cubicBezTo>
                    <a:pt x="5800700" y="1102442"/>
                    <a:pt x="5807050" y="1051641"/>
                    <a:pt x="5845150" y="1026243"/>
                  </a:cubicBezTo>
                  <a:cubicBezTo>
                    <a:pt x="5864200" y="1013543"/>
                    <a:pt x="5885631" y="1009574"/>
                    <a:pt x="5905872" y="1013543"/>
                  </a:cubicBezTo>
                  <a:close/>
                  <a:moveTo>
                    <a:pt x="6387282" y="1009913"/>
                  </a:moveTo>
                  <a:cubicBezTo>
                    <a:pt x="6407522" y="1007978"/>
                    <a:pt x="6427763" y="1019885"/>
                    <a:pt x="6437288" y="1038935"/>
                  </a:cubicBezTo>
                  <a:cubicBezTo>
                    <a:pt x="6449988" y="1064334"/>
                    <a:pt x="6440463" y="1096084"/>
                    <a:pt x="6415063" y="1108784"/>
                  </a:cubicBezTo>
                  <a:cubicBezTo>
                    <a:pt x="6389663" y="1121484"/>
                    <a:pt x="6357913" y="1111959"/>
                    <a:pt x="6345213" y="1086560"/>
                  </a:cubicBezTo>
                  <a:cubicBezTo>
                    <a:pt x="6329338" y="1061160"/>
                    <a:pt x="6342038" y="1029410"/>
                    <a:pt x="6367438" y="1016710"/>
                  </a:cubicBezTo>
                  <a:cubicBezTo>
                    <a:pt x="6373788" y="1012741"/>
                    <a:pt x="6380535" y="1010558"/>
                    <a:pt x="6387282" y="1009913"/>
                  </a:cubicBezTo>
                  <a:close/>
                  <a:moveTo>
                    <a:pt x="437699" y="976053"/>
                  </a:moveTo>
                  <a:cubicBezTo>
                    <a:pt x="444495" y="975457"/>
                    <a:pt x="451639" y="976251"/>
                    <a:pt x="458783" y="978632"/>
                  </a:cubicBezTo>
                  <a:cubicBezTo>
                    <a:pt x="487358" y="984981"/>
                    <a:pt x="503232" y="1016727"/>
                    <a:pt x="493708" y="1042128"/>
                  </a:cubicBezTo>
                  <a:cubicBezTo>
                    <a:pt x="487358" y="1070702"/>
                    <a:pt x="458783" y="1086578"/>
                    <a:pt x="430208" y="1080230"/>
                  </a:cubicBezTo>
                  <a:cubicBezTo>
                    <a:pt x="401633" y="1070702"/>
                    <a:pt x="385758" y="1042128"/>
                    <a:pt x="395283" y="1013553"/>
                  </a:cubicBezTo>
                  <a:cubicBezTo>
                    <a:pt x="400045" y="992124"/>
                    <a:pt x="417309" y="977837"/>
                    <a:pt x="437699" y="976053"/>
                  </a:cubicBezTo>
                  <a:close/>
                  <a:moveTo>
                    <a:pt x="893371" y="966368"/>
                  </a:moveTo>
                  <a:cubicBezTo>
                    <a:pt x="904081" y="965128"/>
                    <a:pt x="915291" y="965922"/>
                    <a:pt x="926501" y="969096"/>
                  </a:cubicBezTo>
                  <a:cubicBezTo>
                    <a:pt x="968139" y="981796"/>
                    <a:pt x="993760" y="1029417"/>
                    <a:pt x="980950" y="1070692"/>
                  </a:cubicBezTo>
                  <a:cubicBezTo>
                    <a:pt x="968139" y="1111968"/>
                    <a:pt x="923298" y="1137368"/>
                    <a:pt x="878458" y="1124669"/>
                  </a:cubicBezTo>
                  <a:cubicBezTo>
                    <a:pt x="836824" y="1111968"/>
                    <a:pt x="811200" y="1067518"/>
                    <a:pt x="824011" y="1023069"/>
                  </a:cubicBezTo>
                  <a:cubicBezTo>
                    <a:pt x="833621" y="992114"/>
                    <a:pt x="861244" y="970088"/>
                    <a:pt x="893371" y="966368"/>
                  </a:cubicBezTo>
                  <a:close/>
                  <a:moveTo>
                    <a:pt x="657900" y="963930"/>
                  </a:moveTo>
                  <a:cubicBezTo>
                    <a:pt x="666532" y="962938"/>
                    <a:pt x="675461" y="963533"/>
                    <a:pt x="684193" y="965914"/>
                  </a:cubicBezTo>
                  <a:cubicBezTo>
                    <a:pt x="719118" y="978614"/>
                    <a:pt x="738168" y="1016713"/>
                    <a:pt x="728643" y="1051637"/>
                  </a:cubicBezTo>
                  <a:cubicBezTo>
                    <a:pt x="719118" y="1086563"/>
                    <a:pt x="681018" y="1105612"/>
                    <a:pt x="646093" y="1096088"/>
                  </a:cubicBezTo>
                  <a:cubicBezTo>
                    <a:pt x="611167" y="1083388"/>
                    <a:pt x="588942" y="1045287"/>
                    <a:pt x="601642" y="1010363"/>
                  </a:cubicBezTo>
                  <a:cubicBezTo>
                    <a:pt x="608786" y="984170"/>
                    <a:pt x="632004" y="966907"/>
                    <a:pt x="657900" y="963930"/>
                  </a:cubicBezTo>
                  <a:close/>
                  <a:moveTo>
                    <a:pt x="6561702" y="960080"/>
                  </a:moveTo>
                  <a:cubicBezTo>
                    <a:pt x="6580277" y="961569"/>
                    <a:pt x="6596587" y="974665"/>
                    <a:pt x="6603836" y="991333"/>
                  </a:cubicBezTo>
                  <a:cubicBezTo>
                    <a:pt x="6613501" y="1016730"/>
                    <a:pt x="6600614" y="1045303"/>
                    <a:pt x="6574840" y="1051654"/>
                  </a:cubicBezTo>
                  <a:cubicBezTo>
                    <a:pt x="6552288" y="1061179"/>
                    <a:pt x="6523293" y="1048480"/>
                    <a:pt x="6513628" y="1023081"/>
                  </a:cubicBezTo>
                  <a:cubicBezTo>
                    <a:pt x="6503963" y="1000857"/>
                    <a:pt x="6516850" y="972282"/>
                    <a:pt x="6542623" y="962760"/>
                  </a:cubicBezTo>
                  <a:cubicBezTo>
                    <a:pt x="6549067" y="960379"/>
                    <a:pt x="6555510" y="959584"/>
                    <a:pt x="6561702" y="960080"/>
                  </a:cubicBezTo>
                  <a:close/>
                  <a:moveTo>
                    <a:pt x="6075040" y="918783"/>
                  </a:moveTo>
                  <a:cubicBezTo>
                    <a:pt x="6100936" y="914913"/>
                    <a:pt x="6127725" y="926225"/>
                    <a:pt x="6142013" y="950038"/>
                  </a:cubicBezTo>
                  <a:cubicBezTo>
                    <a:pt x="6161063" y="978613"/>
                    <a:pt x="6151538" y="1019887"/>
                    <a:pt x="6122963" y="1042112"/>
                  </a:cubicBezTo>
                  <a:cubicBezTo>
                    <a:pt x="6091213" y="1061162"/>
                    <a:pt x="6049938" y="1051637"/>
                    <a:pt x="6030888" y="1023062"/>
                  </a:cubicBezTo>
                  <a:cubicBezTo>
                    <a:pt x="6008663" y="991313"/>
                    <a:pt x="6018188" y="950038"/>
                    <a:pt x="6049938" y="927812"/>
                  </a:cubicBezTo>
                  <a:cubicBezTo>
                    <a:pt x="6057875" y="923050"/>
                    <a:pt x="6066408" y="920073"/>
                    <a:pt x="6075040" y="918783"/>
                  </a:cubicBezTo>
                  <a:close/>
                  <a:moveTo>
                    <a:pt x="1178066" y="913536"/>
                  </a:moveTo>
                  <a:cubicBezTo>
                    <a:pt x="1188633" y="914130"/>
                    <a:pt x="1199348" y="916710"/>
                    <a:pt x="1209667" y="921473"/>
                  </a:cubicBezTo>
                  <a:cubicBezTo>
                    <a:pt x="1247767" y="943701"/>
                    <a:pt x="1263643" y="991327"/>
                    <a:pt x="1244592" y="1029422"/>
                  </a:cubicBezTo>
                  <a:cubicBezTo>
                    <a:pt x="1225542" y="1070697"/>
                    <a:pt x="1174742" y="1086575"/>
                    <a:pt x="1136642" y="1067523"/>
                  </a:cubicBezTo>
                  <a:cubicBezTo>
                    <a:pt x="1095367" y="1045297"/>
                    <a:pt x="1079494" y="997676"/>
                    <a:pt x="1101716" y="956403"/>
                  </a:cubicBezTo>
                  <a:cubicBezTo>
                    <a:pt x="1116006" y="927824"/>
                    <a:pt x="1146365" y="911749"/>
                    <a:pt x="1178066" y="913536"/>
                  </a:cubicBezTo>
                  <a:close/>
                  <a:moveTo>
                    <a:pt x="5603850" y="896070"/>
                  </a:moveTo>
                  <a:cubicBezTo>
                    <a:pt x="5623693" y="900038"/>
                    <a:pt x="5641950" y="911946"/>
                    <a:pt x="5654650" y="930999"/>
                  </a:cubicBezTo>
                  <a:cubicBezTo>
                    <a:pt x="5680050" y="965928"/>
                    <a:pt x="5670525" y="1016723"/>
                    <a:pt x="5632425" y="1042122"/>
                  </a:cubicBezTo>
                  <a:cubicBezTo>
                    <a:pt x="5597500" y="1067522"/>
                    <a:pt x="5546700" y="1057997"/>
                    <a:pt x="5521300" y="1019900"/>
                  </a:cubicBezTo>
                  <a:cubicBezTo>
                    <a:pt x="5495900" y="981801"/>
                    <a:pt x="5505425" y="930999"/>
                    <a:pt x="5543525" y="908771"/>
                  </a:cubicBezTo>
                  <a:cubicBezTo>
                    <a:pt x="5562575" y="896070"/>
                    <a:pt x="5584006" y="892102"/>
                    <a:pt x="5603850" y="896070"/>
                  </a:cubicBezTo>
                  <a:close/>
                  <a:moveTo>
                    <a:pt x="339674" y="836646"/>
                  </a:moveTo>
                  <a:cubicBezTo>
                    <a:pt x="345677" y="837142"/>
                    <a:pt x="351630" y="838928"/>
                    <a:pt x="357186" y="842103"/>
                  </a:cubicBezTo>
                  <a:cubicBezTo>
                    <a:pt x="382586" y="851628"/>
                    <a:pt x="392111" y="880203"/>
                    <a:pt x="379411" y="902428"/>
                  </a:cubicBezTo>
                  <a:cubicBezTo>
                    <a:pt x="369886" y="927831"/>
                    <a:pt x="341311" y="937357"/>
                    <a:pt x="315911" y="924656"/>
                  </a:cubicBezTo>
                  <a:cubicBezTo>
                    <a:pt x="293686" y="915129"/>
                    <a:pt x="284161" y="886553"/>
                    <a:pt x="293686" y="864328"/>
                  </a:cubicBezTo>
                  <a:cubicBezTo>
                    <a:pt x="303211" y="845278"/>
                    <a:pt x="321666" y="835158"/>
                    <a:pt x="339674" y="836646"/>
                  </a:cubicBezTo>
                  <a:close/>
                  <a:moveTo>
                    <a:pt x="5793556" y="810341"/>
                  </a:moveTo>
                  <a:cubicBezTo>
                    <a:pt x="5814194" y="811929"/>
                    <a:pt x="5834037" y="821454"/>
                    <a:pt x="5848325" y="838916"/>
                  </a:cubicBezTo>
                  <a:cubicBezTo>
                    <a:pt x="5876900" y="873841"/>
                    <a:pt x="5870550" y="924642"/>
                    <a:pt x="5835625" y="953220"/>
                  </a:cubicBezTo>
                  <a:cubicBezTo>
                    <a:pt x="5800700" y="981795"/>
                    <a:pt x="5749900" y="975445"/>
                    <a:pt x="5721325" y="940518"/>
                  </a:cubicBezTo>
                  <a:cubicBezTo>
                    <a:pt x="5695925" y="908766"/>
                    <a:pt x="5699100" y="857966"/>
                    <a:pt x="5734025" y="829392"/>
                  </a:cubicBezTo>
                  <a:cubicBezTo>
                    <a:pt x="5751487" y="815104"/>
                    <a:pt x="5772919" y="808754"/>
                    <a:pt x="5793556" y="810341"/>
                  </a:cubicBezTo>
                  <a:close/>
                  <a:moveTo>
                    <a:pt x="6276206" y="770796"/>
                  </a:moveTo>
                  <a:cubicBezTo>
                    <a:pt x="6296596" y="767075"/>
                    <a:pt x="6317431" y="775410"/>
                    <a:pt x="6329338" y="794460"/>
                  </a:cubicBezTo>
                  <a:cubicBezTo>
                    <a:pt x="6345213" y="819860"/>
                    <a:pt x="6335688" y="851610"/>
                    <a:pt x="6313463" y="867485"/>
                  </a:cubicBezTo>
                  <a:cubicBezTo>
                    <a:pt x="6288063" y="883360"/>
                    <a:pt x="6256313" y="873835"/>
                    <a:pt x="6240438" y="851610"/>
                  </a:cubicBezTo>
                  <a:cubicBezTo>
                    <a:pt x="6224563" y="826210"/>
                    <a:pt x="6230913" y="794460"/>
                    <a:pt x="6256313" y="778585"/>
                  </a:cubicBezTo>
                  <a:cubicBezTo>
                    <a:pt x="6262663" y="774616"/>
                    <a:pt x="6269410" y="772036"/>
                    <a:pt x="6276206" y="770796"/>
                  </a:cubicBezTo>
                  <a:close/>
                  <a:moveTo>
                    <a:pt x="1011670" y="766685"/>
                  </a:moveTo>
                  <a:cubicBezTo>
                    <a:pt x="1022336" y="766487"/>
                    <a:pt x="1033448" y="768273"/>
                    <a:pt x="1044561" y="772242"/>
                  </a:cubicBezTo>
                  <a:cubicBezTo>
                    <a:pt x="1085836" y="788117"/>
                    <a:pt x="1104886" y="835742"/>
                    <a:pt x="1089011" y="877017"/>
                  </a:cubicBezTo>
                  <a:cubicBezTo>
                    <a:pt x="1073136" y="918293"/>
                    <a:pt x="1025511" y="937344"/>
                    <a:pt x="984235" y="921468"/>
                  </a:cubicBezTo>
                  <a:cubicBezTo>
                    <a:pt x="942960" y="905592"/>
                    <a:pt x="920735" y="857967"/>
                    <a:pt x="939785" y="816692"/>
                  </a:cubicBezTo>
                  <a:cubicBezTo>
                    <a:pt x="951692" y="785736"/>
                    <a:pt x="979671" y="767281"/>
                    <a:pt x="1011670" y="766685"/>
                  </a:cubicBezTo>
                  <a:close/>
                  <a:moveTo>
                    <a:pt x="769759" y="756561"/>
                  </a:moveTo>
                  <a:cubicBezTo>
                    <a:pt x="778531" y="756759"/>
                    <a:pt x="787555" y="758743"/>
                    <a:pt x="796376" y="762712"/>
                  </a:cubicBezTo>
                  <a:cubicBezTo>
                    <a:pt x="831666" y="775412"/>
                    <a:pt x="847706" y="813512"/>
                    <a:pt x="834874" y="848437"/>
                  </a:cubicBezTo>
                  <a:cubicBezTo>
                    <a:pt x="818833" y="883362"/>
                    <a:pt x="780336" y="899237"/>
                    <a:pt x="745047" y="886537"/>
                  </a:cubicBezTo>
                  <a:cubicBezTo>
                    <a:pt x="712966" y="870662"/>
                    <a:pt x="693717" y="832562"/>
                    <a:pt x="709758" y="797637"/>
                  </a:cubicBezTo>
                  <a:cubicBezTo>
                    <a:pt x="719382" y="771443"/>
                    <a:pt x="743443" y="755965"/>
                    <a:pt x="769759" y="756561"/>
                  </a:cubicBezTo>
                  <a:close/>
                  <a:moveTo>
                    <a:pt x="551899" y="737425"/>
                  </a:moveTo>
                  <a:cubicBezTo>
                    <a:pt x="558795" y="737127"/>
                    <a:pt x="565938" y="738119"/>
                    <a:pt x="573082" y="740501"/>
                  </a:cubicBezTo>
                  <a:cubicBezTo>
                    <a:pt x="598482" y="753200"/>
                    <a:pt x="611182" y="781775"/>
                    <a:pt x="601657" y="810350"/>
                  </a:cubicBezTo>
                  <a:cubicBezTo>
                    <a:pt x="592132" y="835750"/>
                    <a:pt x="560382" y="848450"/>
                    <a:pt x="534982" y="838925"/>
                  </a:cubicBezTo>
                  <a:cubicBezTo>
                    <a:pt x="506407" y="829401"/>
                    <a:pt x="493708" y="797651"/>
                    <a:pt x="503232" y="772250"/>
                  </a:cubicBezTo>
                  <a:cubicBezTo>
                    <a:pt x="512757" y="750819"/>
                    <a:pt x="531212" y="738318"/>
                    <a:pt x="551899" y="737425"/>
                  </a:cubicBezTo>
                  <a:close/>
                  <a:moveTo>
                    <a:pt x="1300007" y="736082"/>
                  </a:moveTo>
                  <a:cubicBezTo>
                    <a:pt x="1310474" y="737719"/>
                    <a:pt x="1320793" y="741290"/>
                    <a:pt x="1330318" y="746846"/>
                  </a:cubicBezTo>
                  <a:cubicBezTo>
                    <a:pt x="1368419" y="769071"/>
                    <a:pt x="1377944" y="819872"/>
                    <a:pt x="1355718" y="857972"/>
                  </a:cubicBezTo>
                  <a:cubicBezTo>
                    <a:pt x="1333493" y="896070"/>
                    <a:pt x="1282693" y="908772"/>
                    <a:pt x="1244592" y="883372"/>
                  </a:cubicBezTo>
                  <a:cubicBezTo>
                    <a:pt x="1206492" y="861146"/>
                    <a:pt x="1193792" y="810347"/>
                    <a:pt x="1219192" y="772246"/>
                  </a:cubicBezTo>
                  <a:cubicBezTo>
                    <a:pt x="1235861" y="743671"/>
                    <a:pt x="1268603" y="731170"/>
                    <a:pt x="1300007" y="736082"/>
                  </a:cubicBezTo>
                  <a:close/>
                  <a:moveTo>
                    <a:pt x="5481703" y="716683"/>
                  </a:moveTo>
                  <a:cubicBezTo>
                    <a:pt x="5502522" y="719064"/>
                    <a:pt x="5522540" y="729383"/>
                    <a:pt x="5536953" y="746846"/>
                  </a:cubicBezTo>
                  <a:cubicBezTo>
                    <a:pt x="5562576" y="781770"/>
                    <a:pt x="5559373" y="832571"/>
                    <a:pt x="5524141" y="861146"/>
                  </a:cubicBezTo>
                  <a:cubicBezTo>
                    <a:pt x="5488910" y="886546"/>
                    <a:pt x="5434461" y="883371"/>
                    <a:pt x="5408838" y="848446"/>
                  </a:cubicBezTo>
                  <a:cubicBezTo>
                    <a:pt x="5380013" y="813521"/>
                    <a:pt x="5386418" y="762720"/>
                    <a:pt x="5421650" y="734146"/>
                  </a:cubicBezTo>
                  <a:cubicBezTo>
                    <a:pt x="5439266" y="719858"/>
                    <a:pt x="5460885" y="714301"/>
                    <a:pt x="5481703" y="716683"/>
                  </a:cubicBezTo>
                  <a:close/>
                  <a:moveTo>
                    <a:pt x="5984941" y="713102"/>
                  </a:moveTo>
                  <a:cubicBezTo>
                    <a:pt x="6002585" y="715087"/>
                    <a:pt x="6019428" y="723024"/>
                    <a:pt x="6030656" y="737312"/>
                  </a:cubicBezTo>
                  <a:cubicBezTo>
                    <a:pt x="6053113" y="769062"/>
                    <a:pt x="6046697" y="810337"/>
                    <a:pt x="6017824" y="832562"/>
                  </a:cubicBezTo>
                  <a:cubicBezTo>
                    <a:pt x="5988951" y="854787"/>
                    <a:pt x="5944038" y="848437"/>
                    <a:pt x="5921581" y="819862"/>
                  </a:cubicBezTo>
                  <a:cubicBezTo>
                    <a:pt x="5899125" y="791287"/>
                    <a:pt x="5905541" y="750012"/>
                    <a:pt x="5934414" y="724612"/>
                  </a:cubicBezTo>
                  <a:cubicBezTo>
                    <a:pt x="5948850" y="715087"/>
                    <a:pt x="5967296" y="711118"/>
                    <a:pt x="5984941" y="713102"/>
                  </a:cubicBezTo>
                  <a:close/>
                  <a:moveTo>
                    <a:pt x="6461100" y="705180"/>
                  </a:moveTo>
                  <a:cubicBezTo>
                    <a:pt x="6472213" y="709546"/>
                    <a:pt x="6481738" y="718277"/>
                    <a:pt x="6488088" y="730978"/>
                  </a:cubicBezTo>
                  <a:cubicBezTo>
                    <a:pt x="6497613" y="753202"/>
                    <a:pt x="6488088" y="781778"/>
                    <a:pt x="6462688" y="791303"/>
                  </a:cubicBezTo>
                  <a:cubicBezTo>
                    <a:pt x="6440463" y="804002"/>
                    <a:pt x="6411888" y="794478"/>
                    <a:pt x="6402363" y="769077"/>
                  </a:cubicBezTo>
                  <a:cubicBezTo>
                    <a:pt x="6389663" y="746853"/>
                    <a:pt x="6402363" y="718277"/>
                    <a:pt x="6424588" y="705577"/>
                  </a:cubicBezTo>
                  <a:cubicBezTo>
                    <a:pt x="6437288" y="700815"/>
                    <a:pt x="6449988" y="700815"/>
                    <a:pt x="6461100" y="705180"/>
                  </a:cubicBezTo>
                  <a:close/>
                  <a:moveTo>
                    <a:pt x="5662587" y="615476"/>
                  </a:moveTo>
                  <a:cubicBezTo>
                    <a:pt x="5684019" y="615872"/>
                    <a:pt x="5705450" y="624604"/>
                    <a:pt x="5721325" y="642066"/>
                  </a:cubicBezTo>
                  <a:cubicBezTo>
                    <a:pt x="5749900" y="670641"/>
                    <a:pt x="5749900" y="724616"/>
                    <a:pt x="5718150" y="753191"/>
                  </a:cubicBezTo>
                  <a:cubicBezTo>
                    <a:pt x="5686400" y="784941"/>
                    <a:pt x="5635600" y="784941"/>
                    <a:pt x="5603850" y="753191"/>
                  </a:cubicBezTo>
                  <a:cubicBezTo>
                    <a:pt x="5572100" y="721441"/>
                    <a:pt x="5572100" y="670641"/>
                    <a:pt x="5603850" y="638891"/>
                  </a:cubicBezTo>
                  <a:cubicBezTo>
                    <a:pt x="5619725" y="623016"/>
                    <a:pt x="5641156" y="615079"/>
                    <a:pt x="5662587" y="615476"/>
                  </a:cubicBezTo>
                  <a:close/>
                  <a:moveTo>
                    <a:pt x="466673" y="582596"/>
                  </a:moveTo>
                  <a:cubicBezTo>
                    <a:pt x="472676" y="583142"/>
                    <a:pt x="478629" y="584928"/>
                    <a:pt x="484186" y="588103"/>
                  </a:cubicBezTo>
                  <a:cubicBezTo>
                    <a:pt x="509586" y="600803"/>
                    <a:pt x="515936" y="632553"/>
                    <a:pt x="503235" y="654778"/>
                  </a:cubicBezTo>
                  <a:cubicBezTo>
                    <a:pt x="490536" y="677003"/>
                    <a:pt x="461961" y="683353"/>
                    <a:pt x="439736" y="670653"/>
                  </a:cubicBezTo>
                  <a:cubicBezTo>
                    <a:pt x="414336" y="657953"/>
                    <a:pt x="407986" y="629378"/>
                    <a:pt x="420686" y="607153"/>
                  </a:cubicBezTo>
                  <a:cubicBezTo>
                    <a:pt x="430211" y="590484"/>
                    <a:pt x="448665" y="580959"/>
                    <a:pt x="466673" y="582596"/>
                  </a:cubicBezTo>
                  <a:close/>
                  <a:moveTo>
                    <a:pt x="1144474" y="573854"/>
                  </a:moveTo>
                  <a:cubicBezTo>
                    <a:pt x="1154892" y="574400"/>
                    <a:pt x="1165210" y="576979"/>
                    <a:pt x="1174736" y="581742"/>
                  </a:cubicBezTo>
                  <a:cubicBezTo>
                    <a:pt x="1216011" y="603967"/>
                    <a:pt x="1231886" y="651592"/>
                    <a:pt x="1212836" y="689691"/>
                  </a:cubicBezTo>
                  <a:cubicBezTo>
                    <a:pt x="1193786" y="730967"/>
                    <a:pt x="1142986" y="746842"/>
                    <a:pt x="1104886" y="727792"/>
                  </a:cubicBezTo>
                  <a:cubicBezTo>
                    <a:pt x="1063611" y="708742"/>
                    <a:pt x="1047736" y="661117"/>
                    <a:pt x="1066786" y="619842"/>
                  </a:cubicBezTo>
                  <a:cubicBezTo>
                    <a:pt x="1081074" y="588885"/>
                    <a:pt x="1113221" y="572217"/>
                    <a:pt x="1144474" y="573854"/>
                  </a:cubicBezTo>
                  <a:close/>
                  <a:moveTo>
                    <a:pt x="1404829" y="567062"/>
                  </a:moveTo>
                  <a:cubicBezTo>
                    <a:pt x="1425645" y="564284"/>
                    <a:pt x="1447261" y="569046"/>
                    <a:pt x="1464874" y="581746"/>
                  </a:cubicBezTo>
                  <a:cubicBezTo>
                    <a:pt x="1500101" y="607146"/>
                    <a:pt x="1509708" y="657946"/>
                    <a:pt x="1480886" y="692871"/>
                  </a:cubicBezTo>
                  <a:cubicBezTo>
                    <a:pt x="1455267" y="730971"/>
                    <a:pt x="1404028" y="737322"/>
                    <a:pt x="1368802" y="711921"/>
                  </a:cubicBezTo>
                  <a:cubicBezTo>
                    <a:pt x="1330373" y="683346"/>
                    <a:pt x="1323968" y="635721"/>
                    <a:pt x="1349587" y="597621"/>
                  </a:cubicBezTo>
                  <a:cubicBezTo>
                    <a:pt x="1363998" y="580159"/>
                    <a:pt x="1384013" y="569840"/>
                    <a:pt x="1404829" y="567062"/>
                  </a:cubicBezTo>
                  <a:close/>
                  <a:moveTo>
                    <a:pt x="896725" y="557825"/>
                  </a:moveTo>
                  <a:cubicBezTo>
                    <a:pt x="905597" y="558520"/>
                    <a:pt x="914620" y="561100"/>
                    <a:pt x="923442" y="565862"/>
                  </a:cubicBezTo>
                  <a:cubicBezTo>
                    <a:pt x="955523" y="581737"/>
                    <a:pt x="968356" y="619837"/>
                    <a:pt x="952315" y="654762"/>
                  </a:cubicBezTo>
                  <a:cubicBezTo>
                    <a:pt x="936274" y="686512"/>
                    <a:pt x="894569" y="699212"/>
                    <a:pt x="862488" y="683337"/>
                  </a:cubicBezTo>
                  <a:cubicBezTo>
                    <a:pt x="830408" y="667462"/>
                    <a:pt x="814368" y="626187"/>
                    <a:pt x="830408" y="594437"/>
                  </a:cubicBezTo>
                  <a:cubicBezTo>
                    <a:pt x="844845" y="570625"/>
                    <a:pt x="870108" y="555742"/>
                    <a:pt x="896725" y="557825"/>
                  </a:cubicBezTo>
                  <a:close/>
                  <a:moveTo>
                    <a:pt x="5342707" y="548011"/>
                  </a:moveTo>
                  <a:cubicBezTo>
                    <a:pt x="5363529" y="548408"/>
                    <a:pt x="5384351" y="556345"/>
                    <a:pt x="5400367" y="572220"/>
                  </a:cubicBezTo>
                  <a:cubicBezTo>
                    <a:pt x="5432401" y="607145"/>
                    <a:pt x="5429197" y="657945"/>
                    <a:pt x="5397164" y="686521"/>
                  </a:cubicBezTo>
                  <a:cubicBezTo>
                    <a:pt x="5365130" y="718271"/>
                    <a:pt x="5313877" y="718271"/>
                    <a:pt x="5281843" y="683346"/>
                  </a:cubicBezTo>
                  <a:cubicBezTo>
                    <a:pt x="5253013" y="651595"/>
                    <a:pt x="5253013" y="600796"/>
                    <a:pt x="5285046" y="569046"/>
                  </a:cubicBezTo>
                  <a:cubicBezTo>
                    <a:pt x="5301063" y="554758"/>
                    <a:pt x="5321885" y="547614"/>
                    <a:pt x="5342707" y="548011"/>
                  </a:cubicBezTo>
                  <a:close/>
                  <a:moveTo>
                    <a:pt x="6166619" y="540857"/>
                  </a:moveTo>
                  <a:cubicBezTo>
                    <a:pt x="6180113" y="542841"/>
                    <a:pt x="6192813" y="549985"/>
                    <a:pt x="6202338" y="562685"/>
                  </a:cubicBezTo>
                  <a:cubicBezTo>
                    <a:pt x="6218213" y="584910"/>
                    <a:pt x="6211863" y="616660"/>
                    <a:pt x="6189638" y="635710"/>
                  </a:cubicBezTo>
                  <a:cubicBezTo>
                    <a:pt x="6167413" y="651585"/>
                    <a:pt x="6135663" y="648410"/>
                    <a:pt x="6116613" y="623010"/>
                  </a:cubicBezTo>
                  <a:cubicBezTo>
                    <a:pt x="6100738" y="600785"/>
                    <a:pt x="6103913" y="569035"/>
                    <a:pt x="6126138" y="549985"/>
                  </a:cubicBezTo>
                  <a:cubicBezTo>
                    <a:pt x="6138838" y="542047"/>
                    <a:pt x="6153125" y="538872"/>
                    <a:pt x="6166619" y="540857"/>
                  </a:cubicBezTo>
                  <a:close/>
                  <a:moveTo>
                    <a:pt x="5854278" y="516649"/>
                  </a:moveTo>
                  <a:cubicBezTo>
                    <a:pt x="5871344" y="517443"/>
                    <a:pt x="5888012" y="524587"/>
                    <a:pt x="5899125" y="537287"/>
                  </a:cubicBezTo>
                  <a:cubicBezTo>
                    <a:pt x="5924525" y="565862"/>
                    <a:pt x="5921350" y="607137"/>
                    <a:pt x="5895950" y="632537"/>
                  </a:cubicBezTo>
                  <a:cubicBezTo>
                    <a:pt x="5867375" y="657937"/>
                    <a:pt x="5826100" y="654762"/>
                    <a:pt x="5800700" y="626187"/>
                  </a:cubicBezTo>
                  <a:cubicBezTo>
                    <a:pt x="5775300" y="600787"/>
                    <a:pt x="5778475" y="556337"/>
                    <a:pt x="5807050" y="534112"/>
                  </a:cubicBezTo>
                  <a:cubicBezTo>
                    <a:pt x="5819750" y="521412"/>
                    <a:pt x="5837212" y="515856"/>
                    <a:pt x="5854278" y="516649"/>
                  </a:cubicBezTo>
                  <a:close/>
                  <a:moveTo>
                    <a:pt x="683418" y="509668"/>
                  </a:moveTo>
                  <a:cubicBezTo>
                    <a:pt x="690164" y="510114"/>
                    <a:pt x="696910" y="511900"/>
                    <a:pt x="703260" y="515075"/>
                  </a:cubicBezTo>
                  <a:cubicBezTo>
                    <a:pt x="728661" y="527775"/>
                    <a:pt x="741361" y="559525"/>
                    <a:pt x="728661" y="584925"/>
                  </a:cubicBezTo>
                  <a:cubicBezTo>
                    <a:pt x="715961" y="610325"/>
                    <a:pt x="684211" y="623025"/>
                    <a:pt x="658811" y="610325"/>
                  </a:cubicBezTo>
                  <a:cubicBezTo>
                    <a:pt x="633411" y="597625"/>
                    <a:pt x="620707" y="565876"/>
                    <a:pt x="633411" y="540475"/>
                  </a:cubicBezTo>
                  <a:cubicBezTo>
                    <a:pt x="642937" y="519044"/>
                    <a:pt x="663177" y="508329"/>
                    <a:pt x="683418" y="509668"/>
                  </a:cubicBezTo>
                  <a:close/>
                  <a:moveTo>
                    <a:pt x="6322988" y="456340"/>
                  </a:moveTo>
                  <a:cubicBezTo>
                    <a:pt x="6334894" y="459515"/>
                    <a:pt x="6345213" y="467453"/>
                    <a:pt x="6351563" y="480153"/>
                  </a:cubicBezTo>
                  <a:cubicBezTo>
                    <a:pt x="6364263" y="502378"/>
                    <a:pt x="6354738" y="530953"/>
                    <a:pt x="6332513" y="543653"/>
                  </a:cubicBezTo>
                  <a:cubicBezTo>
                    <a:pt x="6310288" y="556352"/>
                    <a:pt x="6281713" y="546828"/>
                    <a:pt x="6269013" y="524603"/>
                  </a:cubicBezTo>
                  <a:cubicBezTo>
                    <a:pt x="6256313" y="502378"/>
                    <a:pt x="6262663" y="473803"/>
                    <a:pt x="6284888" y="461103"/>
                  </a:cubicBezTo>
                  <a:cubicBezTo>
                    <a:pt x="6297588" y="454753"/>
                    <a:pt x="6311082" y="453165"/>
                    <a:pt x="6322988" y="456340"/>
                  </a:cubicBezTo>
                  <a:close/>
                  <a:moveTo>
                    <a:pt x="5518125" y="434104"/>
                  </a:moveTo>
                  <a:cubicBezTo>
                    <a:pt x="5538762" y="432516"/>
                    <a:pt x="5559400" y="438866"/>
                    <a:pt x="5575275" y="454741"/>
                  </a:cubicBezTo>
                  <a:cubicBezTo>
                    <a:pt x="5610200" y="483316"/>
                    <a:pt x="5613375" y="534116"/>
                    <a:pt x="5584800" y="565866"/>
                  </a:cubicBezTo>
                  <a:cubicBezTo>
                    <a:pt x="5556225" y="600791"/>
                    <a:pt x="5505425" y="603966"/>
                    <a:pt x="5470500" y="575391"/>
                  </a:cubicBezTo>
                  <a:cubicBezTo>
                    <a:pt x="5435575" y="546816"/>
                    <a:pt x="5432400" y="496016"/>
                    <a:pt x="5460975" y="461091"/>
                  </a:cubicBezTo>
                  <a:cubicBezTo>
                    <a:pt x="5476850" y="445216"/>
                    <a:pt x="5497487" y="435691"/>
                    <a:pt x="5518125" y="434104"/>
                  </a:cubicBezTo>
                  <a:close/>
                  <a:moveTo>
                    <a:pt x="1554555" y="407122"/>
                  </a:moveTo>
                  <a:cubicBezTo>
                    <a:pt x="1574795" y="405534"/>
                    <a:pt x="1595433" y="411884"/>
                    <a:pt x="1611308" y="426171"/>
                  </a:cubicBezTo>
                  <a:cubicBezTo>
                    <a:pt x="1646232" y="457921"/>
                    <a:pt x="1649407" y="508721"/>
                    <a:pt x="1620833" y="540471"/>
                  </a:cubicBezTo>
                  <a:cubicBezTo>
                    <a:pt x="1589083" y="575396"/>
                    <a:pt x="1538283" y="578571"/>
                    <a:pt x="1506533" y="549996"/>
                  </a:cubicBezTo>
                  <a:cubicBezTo>
                    <a:pt x="1471607" y="521421"/>
                    <a:pt x="1468432" y="467446"/>
                    <a:pt x="1500183" y="435696"/>
                  </a:cubicBezTo>
                  <a:cubicBezTo>
                    <a:pt x="1514470" y="418234"/>
                    <a:pt x="1534314" y="408709"/>
                    <a:pt x="1554555" y="407122"/>
                  </a:cubicBezTo>
                  <a:close/>
                  <a:moveTo>
                    <a:pt x="1293650" y="393538"/>
                  </a:moveTo>
                  <a:cubicBezTo>
                    <a:pt x="1304117" y="395339"/>
                    <a:pt x="1314436" y="399341"/>
                    <a:pt x="1323961" y="405745"/>
                  </a:cubicBezTo>
                  <a:cubicBezTo>
                    <a:pt x="1362062" y="428159"/>
                    <a:pt x="1374762" y="479389"/>
                    <a:pt x="1352536" y="517812"/>
                  </a:cubicBezTo>
                  <a:cubicBezTo>
                    <a:pt x="1327136" y="556235"/>
                    <a:pt x="1279511" y="569043"/>
                    <a:pt x="1241411" y="543427"/>
                  </a:cubicBezTo>
                  <a:cubicBezTo>
                    <a:pt x="1203310" y="521014"/>
                    <a:pt x="1190610" y="469783"/>
                    <a:pt x="1212836" y="431360"/>
                  </a:cubicBezTo>
                  <a:cubicBezTo>
                    <a:pt x="1229504" y="402543"/>
                    <a:pt x="1262247" y="388135"/>
                    <a:pt x="1293650" y="393538"/>
                  </a:cubicBezTo>
                  <a:close/>
                  <a:moveTo>
                    <a:pt x="5192688" y="390143"/>
                  </a:moveTo>
                  <a:cubicBezTo>
                    <a:pt x="5213325" y="388942"/>
                    <a:pt x="5233963" y="396148"/>
                    <a:pt x="5249838" y="412163"/>
                  </a:cubicBezTo>
                  <a:cubicBezTo>
                    <a:pt x="5284763" y="440988"/>
                    <a:pt x="5287938" y="492234"/>
                    <a:pt x="5256188" y="527465"/>
                  </a:cubicBezTo>
                  <a:cubicBezTo>
                    <a:pt x="5227613" y="559494"/>
                    <a:pt x="5176813" y="562697"/>
                    <a:pt x="5141888" y="533871"/>
                  </a:cubicBezTo>
                  <a:cubicBezTo>
                    <a:pt x="5110138" y="501842"/>
                    <a:pt x="5106963" y="450597"/>
                    <a:pt x="5135538" y="418568"/>
                  </a:cubicBezTo>
                  <a:cubicBezTo>
                    <a:pt x="5151413" y="400953"/>
                    <a:pt x="5172050" y="391344"/>
                    <a:pt x="5192688" y="390143"/>
                  </a:cubicBezTo>
                  <a:close/>
                  <a:moveTo>
                    <a:pt x="1038502" y="368026"/>
                  </a:moveTo>
                  <a:cubicBezTo>
                    <a:pt x="1047134" y="369329"/>
                    <a:pt x="1055667" y="372337"/>
                    <a:pt x="1063604" y="377149"/>
                  </a:cubicBezTo>
                  <a:cubicBezTo>
                    <a:pt x="1095354" y="396397"/>
                    <a:pt x="1104879" y="438102"/>
                    <a:pt x="1085830" y="470183"/>
                  </a:cubicBezTo>
                  <a:cubicBezTo>
                    <a:pt x="1066779" y="502264"/>
                    <a:pt x="1028680" y="511888"/>
                    <a:pt x="996929" y="492640"/>
                  </a:cubicBezTo>
                  <a:cubicBezTo>
                    <a:pt x="965179" y="473391"/>
                    <a:pt x="952479" y="431686"/>
                    <a:pt x="971529" y="399605"/>
                  </a:cubicBezTo>
                  <a:cubicBezTo>
                    <a:pt x="985817" y="375545"/>
                    <a:pt x="1012606" y="364116"/>
                    <a:pt x="1038502" y="368026"/>
                  </a:cubicBezTo>
                  <a:close/>
                  <a:moveTo>
                    <a:pt x="599279" y="340168"/>
                  </a:moveTo>
                  <a:cubicBezTo>
                    <a:pt x="611185" y="338154"/>
                    <a:pt x="623885" y="340571"/>
                    <a:pt x="633416" y="348625"/>
                  </a:cubicBezTo>
                  <a:cubicBezTo>
                    <a:pt x="655640" y="361512"/>
                    <a:pt x="661989" y="393729"/>
                    <a:pt x="646115" y="413059"/>
                  </a:cubicBezTo>
                  <a:cubicBezTo>
                    <a:pt x="630241" y="435611"/>
                    <a:pt x="601660" y="442054"/>
                    <a:pt x="579435" y="425946"/>
                  </a:cubicBezTo>
                  <a:cubicBezTo>
                    <a:pt x="557210" y="409837"/>
                    <a:pt x="554035" y="380842"/>
                    <a:pt x="569910" y="358290"/>
                  </a:cubicBezTo>
                  <a:cubicBezTo>
                    <a:pt x="576260" y="348625"/>
                    <a:pt x="587373" y="342181"/>
                    <a:pt x="599279" y="340168"/>
                  </a:cubicBezTo>
                  <a:close/>
                  <a:moveTo>
                    <a:pt x="5710212" y="327822"/>
                  </a:moveTo>
                  <a:cubicBezTo>
                    <a:pt x="5726881" y="327020"/>
                    <a:pt x="5743550" y="332635"/>
                    <a:pt x="5756250" y="345470"/>
                  </a:cubicBezTo>
                  <a:cubicBezTo>
                    <a:pt x="5784825" y="371141"/>
                    <a:pt x="5784825" y="412855"/>
                    <a:pt x="5759425" y="441734"/>
                  </a:cubicBezTo>
                  <a:cubicBezTo>
                    <a:pt x="5734025" y="467404"/>
                    <a:pt x="5692750" y="470613"/>
                    <a:pt x="5664175" y="444943"/>
                  </a:cubicBezTo>
                  <a:cubicBezTo>
                    <a:pt x="5638775" y="419272"/>
                    <a:pt x="5638775" y="374349"/>
                    <a:pt x="5664175" y="348679"/>
                  </a:cubicBezTo>
                  <a:cubicBezTo>
                    <a:pt x="5676875" y="335844"/>
                    <a:pt x="5693544" y="328624"/>
                    <a:pt x="5710212" y="327822"/>
                  </a:cubicBezTo>
                  <a:close/>
                  <a:moveTo>
                    <a:pt x="6017035" y="320286"/>
                  </a:moveTo>
                  <a:cubicBezTo>
                    <a:pt x="6030314" y="321493"/>
                    <a:pt x="6043191" y="327928"/>
                    <a:pt x="6052848" y="339191"/>
                  </a:cubicBezTo>
                  <a:cubicBezTo>
                    <a:pt x="6072163" y="358499"/>
                    <a:pt x="6072163" y="393896"/>
                    <a:pt x="6049629" y="413203"/>
                  </a:cubicBezTo>
                  <a:cubicBezTo>
                    <a:pt x="6027095" y="432511"/>
                    <a:pt x="5994904" y="429293"/>
                    <a:pt x="5975589" y="409985"/>
                  </a:cubicBezTo>
                  <a:cubicBezTo>
                    <a:pt x="5956275" y="387460"/>
                    <a:pt x="5956275" y="352063"/>
                    <a:pt x="5978809" y="332755"/>
                  </a:cubicBezTo>
                  <a:cubicBezTo>
                    <a:pt x="5990076" y="323102"/>
                    <a:pt x="6003757" y="319079"/>
                    <a:pt x="6017035" y="320286"/>
                  </a:cubicBezTo>
                  <a:close/>
                  <a:moveTo>
                    <a:pt x="815819" y="292934"/>
                  </a:moveTo>
                  <a:cubicBezTo>
                    <a:pt x="828687" y="289716"/>
                    <a:pt x="842358" y="291325"/>
                    <a:pt x="853615" y="297761"/>
                  </a:cubicBezTo>
                  <a:cubicBezTo>
                    <a:pt x="879346" y="313850"/>
                    <a:pt x="888996" y="346029"/>
                    <a:pt x="872914" y="371773"/>
                  </a:cubicBezTo>
                  <a:cubicBezTo>
                    <a:pt x="860048" y="397516"/>
                    <a:pt x="827882" y="403952"/>
                    <a:pt x="802146" y="391080"/>
                  </a:cubicBezTo>
                  <a:cubicBezTo>
                    <a:pt x="776411" y="374990"/>
                    <a:pt x="766761" y="342811"/>
                    <a:pt x="782845" y="317068"/>
                  </a:cubicBezTo>
                  <a:cubicBezTo>
                    <a:pt x="790888" y="304196"/>
                    <a:pt x="802950" y="296152"/>
                    <a:pt x="815819" y="292934"/>
                  </a:cubicBezTo>
                  <a:close/>
                  <a:moveTo>
                    <a:pt x="5356483" y="262764"/>
                  </a:moveTo>
                  <a:cubicBezTo>
                    <a:pt x="5376901" y="259562"/>
                    <a:pt x="5398520" y="264365"/>
                    <a:pt x="5416136" y="278776"/>
                  </a:cubicBezTo>
                  <a:cubicBezTo>
                    <a:pt x="5454570" y="304395"/>
                    <a:pt x="5460976" y="355633"/>
                    <a:pt x="5435353" y="390859"/>
                  </a:cubicBezTo>
                  <a:cubicBezTo>
                    <a:pt x="5409730" y="429288"/>
                    <a:pt x="5358484" y="435693"/>
                    <a:pt x="5320050" y="410074"/>
                  </a:cubicBezTo>
                  <a:cubicBezTo>
                    <a:pt x="5284818" y="381252"/>
                    <a:pt x="5278413" y="333217"/>
                    <a:pt x="5304036" y="294788"/>
                  </a:cubicBezTo>
                  <a:cubicBezTo>
                    <a:pt x="5316847" y="277175"/>
                    <a:pt x="5336064" y="265967"/>
                    <a:pt x="5356483" y="262764"/>
                  </a:cubicBezTo>
                  <a:close/>
                  <a:moveTo>
                    <a:pt x="1716081" y="261143"/>
                  </a:moveTo>
                  <a:cubicBezTo>
                    <a:pt x="1736717" y="261143"/>
                    <a:pt x="1757356" y="269151"/>
                    <a:pt x="1773232" y="285168"/>
                  </a:cubicBezTo>
                  <a:cubicBezTo>
                    <a:pt x="1804978" y="317202"/>
                    <a:pt x="1801802" y="371659"/>
                    <a:pt x="1770056" y="400489"/>
                  </a:cubicBezTo>
                  <a:cubicBezTo>
                    <a:pt x="1738306" y="432522"/>
                    <a:pt x="1687506" y="432522"/>
                    <a:pt x="1655757" y="400489"/>
                  </a:cubicBezTo>
                  <a:cubicBezTo>
                    <a:pt x="1624007" y="365252"/>
                    <a:pt x="1627182" y="313998"/>
                    <a:pt x="1658932" y="285168"/>
                  </a:cubicBezTo>
                  <a:cubicBezTo>
                    <a:pt x="1674807" y="269151"/>
                    <a:pt x="1695443" y="261143"/>
                    <a:pt x="1716081" y="261143"/>
                  </a:cubicBezTo>
                  <a:close/>
                  <a:moveTo>
                    <a:pt x="5029175" y="246894"/>
                  </a:moveTo>
                  <a:cubicBezTo>
                    <a:pt x="5049813" y="243692"/>
                    <a:pt x="5072038" y="248495"/>
                    <a:pt x="5091088" y="262906"/>
                  </a:cubicBezTo>
                  <a:cubicBezTo>
                    <a:pt x="5126013" y="288525"/>
                    <a:pt x="5132363" y="339763"/>
                    <a:pt x="5106963" y="378191"/>
                  </a:cubicBezTo>
                  <a:cubicBezTo>
                    <a:pt x="5078388" y="413417"/>
                    <a:pt x="5027588" y="419822"/>
                    <a:pt x="4992663" y="394203"/>
                  </a:cubicBezTo>
                  <a:cubicBezTo>
                    <a:pt x="4957738" y="365382"/>
                    <a:pt x="4948213" y="314144"/>
                    <a:pt x="4976788" y="278918"/>
                  </a:cubicBezTo>
                  <a:cubicBezTo>
                    <a:pt x="4989488" y="261305"/>
                    <a:pt x="5008538" y="250096"/>
                    <a:pt x="5029175" y="246894"/>
                  </a:cubicBezTo>
                  <a:close/>
                  <a:moveTo>
                    <a:pt x="1425846" y="226238"/>
                  </a:moveTo>
                  <a:cubicBezTo>
                    <a:pt x="1446261" y="223036"/>
                    <a:pt x="1467877" y="227840"/>
                    <a:pt x="1487092" y="240649"/>
                  </a:cubicBezTo>
                  <a:cubicBezTo>
                    <a:pt x="1522318" y="266268"/>
                    <a:pt x="1531926" y="317506"/>
                    <a:pt x="1506306" y="355935"/>
                  </a:cubicBezTo>
                  <a:cubicBezTo>
                    <a:pt x="1477485" y="391161"/>
                    <a:pt x="1429449" y="400768"/>
                    <a:pt x="1391020" y="371946"/>
                  </a:cubicBezTo>
                  <a:cubicBezTo>
                    <a:pt x="1355793" y="346327"/>
                    <a:pt x="1346186" y="295089"/>
                    <a:pt x="1371806" y="259863"/>
                  </a:cubicBezTo>
                  <a:cubicBezTo>
                    <a:pt x="1386216" y="240649"/>
                    <a:pt x="1405431" y="229441"/>
                    <a:pt x="1425846" y="226238"/>
                  </a:cubicBezTo>
                  <a:close/>
                  <a:moveTo>
                    <a:pt x="6161856" y="217820"/>
                  </a:moveTo>
                  <a:cubicBezTo>
                    <a:pt x="6173763" y="219804"/>
                    <a:pt x="6184875" y="226154"/>
                    <a:pt x="6192813" y="237267"/>
                  </a:cubicBezTo>
                  <a:cubicBezTo>
                    <a:pt x="6208688" y="259492"/>
                    <a:pt x="6202338" y="288067"/>
                    <a:pt x="6180113" y="303941"/>
                  </a:cubicBezTo>
                  <a:cubicBezTo>
                    <a:pt x="6157888" y="316641"/>
                    <a:pt x="6129313" y="313466"/>
                    <a:pt x="6113438" y="291241"/>
                  </a:cubicBezTo>
                  <a:cubicBezTo>
                    <a:pt x="6100738" y="269017"/>
                    <a:pt x="6103913" y="240442"/>
                    <a:pt x="6126138" y="224567"/>
                  </a:cubicBezTo>
                  <a:cubicBezTo>
                    <a:pt x="6137250" y="218217"/>
                    <a:pt x="6149950" y="215835"/>
                    <a:pt x="6161856" y="217820"/>
                  </a:cubicBezTo>
                  <a:close/>
                  <a:moveTo>
                    <a:pt x="1168379" y="190022"/>
                  </a:moveTo>
                  <a:cubicBezTo>
                    <a:pt x="1185048" y="187244"/>
                    <a:pt x="1203304" y="191213"/>
                    <a:pt x="1219179" y="202325"/>
                  </a:cubicBezTo>
                  <a:cubicBezTo>
                    <a:pt x="1247754" y="221375"/>
                    <a:pt x="1257279" y="262650"/>
                    <a:pt x="1235054" y="294400"/>
                  </a:cubicBezTo>
                  <a:cubicBezTo>
                    <a:pt x="1212829" y="322975"/>
                    <a:pt x="1171554" y="332500"/>
                    <a:pt x="1142979" y="310275"/>
                  </a:cubicBezTo>
                  <a:cubicBezTo>
                    <a:pt x="1111229" y="288050"/>
                    <a:pt x="1104879" y="246775"/>
                    <a:pt x="1127104" y="218200"/>
                  </a:cubicBezTo>
                  <a:cubicBezTo>
                    <a:pt x="1136630" y="202325"/>
                    <a:pt x="1151710" y="192800"/>
                    <a:pt x="1168379" y="190022"/>
                  </a:cubicBezTo>
                  <a:close/>
                  <a:moveTo>
                    <a:pt x="5550668" y="153113"/>
                  </a:moveTo>
                  <a:cubicBezTo>
                    <a:pt x="5568131" y="151525"/>
                    <a:pt x="5586387" y="156288"/>
                    <a:pt x="5600675" y="167400"/>
                  </a:cubicBezTo>
                  <a:cubicBezTo>
                    <a:pt x="5629250" y="189625"/>
                    <a:pt x="5632425" y="234075"/>
                    <a:pt x="5610200" y="262650"/>
                  </a:cubicBezTo>
                  <a:cubicBezTo>
                    <a:pt x="5584800" y="288050"/>
                    <a:pt x="5543525" y="294400"/>
                    <a:pt x="5514950" y="272175"/>
                  </a:cubicBezTo>
                  <a:cubicBezTo>
                    <a:pt x="5486375" y="246775"/>
                    <a:pt x="5483200" y="205500"/>
                    <a:pt x="5505425" y="176925"/>
                  </a:cubicBezTo>
                  <a:cubicBezTo>
                    <a:pt x="5516537" y="162638"/>
                    <a:pt x="5533206" y="154700"/>
                    <a:pt x="5550668" y="153113"/>
                  </a:cubicBezTo>
                  <a:close/>
                  <a:moveTo>
                    <a:pt x="1889910" y="129310"/>
                  </a:moveTo>
                  <a:cubicBezTo>
                    <a:pt x="1910546" y="130897"/>
                    <a:pt x="1930390" y="140423"/>
                    <a:pt x="1944679" y="157885"/>
                  </a:cubicBezTo>
                  <a:cubicBezTo>
                    <a:pt x="1973254" y="192810"/>
                    <a:pt x="1966905" y="243610"/>
                    <a:pt x="1931978" y="272185"/>
                  </a:cubicBezTo>
                  <a:cubicBezTo>
                    <a:pt x="1897053" y="300760"/>
                    <a:pt x="1846256" y="294410"/>
                    <a:pt x="1817679" y="259485"/>
                  </a:cubicBezTo>
                  <a:cubicBezTo>
                    <a:pt x="1789108" y="227735"/>
                    <a:pt x="1795452" y="176935"/>
                    <a:pt x="1830383" y="148360"/>
                  </a:cubicBezTo>
                  <a:cubicBezTo>
                    <a:pt x="1847841" y="134072"/>
                    <a:pt x="1869270" y="127723"/>
                    <a:pt x="1889910" y="129310"/>
                  </a:cubicBezTo>
                  <a:close/>
                  <a:moveTo>
                    <a:pt x="4885480" y="117205"/>
                  </a:moveTo>
                  <a:cubicBezTo>
                    <a:pt x="4896037" y="118991"/>
                    <a:pt x="4906445" y="122960"/>
                    <a:pt x="4916052" y="129310"/>
                  </a:cubicBezTo>
                  <a:cubicBezTo>
                    <a:pt x="4954481" y="151535"/>
                    <a:pt x="4964088" y="202335"/>
                    <a:pt x="4941671" y="240434"/>
                  </a:cubicBezTo>
                  <a:cubicBezTo>
                    <a:pt x="4916052" y="278534"/>
                    <a:pt x="4868016" y="288059"/>
                    <a:pt x="4829588" y="265834"/>
                  </a:cubicBezTo>
                  <a:cubicBezTo>
                    <a:pt x="4791159" y="240434"/>
                    <a:pt x="4778350" y="192810"/>
                    <a:pt x="4803969" y="154710"/>
                  </a:cubicBezTo>
                  <a:cubicBezTo>
                    <a:pt x="4820781" y="126135"/>
                    <a:pt x="4853806" y="111847"/>
                    <a:pt x="4885480" y="117205"/>
                  </a:cubicBezTo>
                  <a:close/>
                  <a:moveTo>
                    <a:pt x="5851500" y="113820"/>
                  </a:moveTo>
                  <a:cubicBezTo>
                    <a:pt x="5864994" y="113423"/>
                    <a:pt x="5878487" y="118185"/>
                    <a:pt x="5889600" y="129298"/>
                  </a:cubicBezTo>
                  <a:cubicBezTo>
                    <a:pt x="5908650" y="148348"/>
                    <a:pt x="5908650" y="180098"/>
                    <a:pt x="5889600" y="202323"/>
                  </a:cubicBezTo>
                  <a:cubicBezTo>
                    <a:pt x="5870550" y="224548"/>
                    <a:pt x="5835625" y="224548"/>
                    <a:pt x="5816575" y="205498"/>
                  </a:cubicBezTo>
                  <a:cubicBezTo>
                    <a:pt x="5794350" y="183273"/>
                    <a:pt x="5794350" y="151523"/>
                    <a:pt x="5813400" y="129298"/>
                  </a:cubicBezTo>
                  <a:cubicBezTo>
                    <a:pt x="5824512" y="119773"/>
                    <a:pt x="5838006" y="114217"/>
                    <a:pt x="5851500" y="113820"/>
                  </a:cubicBezTo>
                  <a:close/>
                  <a:moveTo>
                    <a:pt x="768352" y="109870"/>
                  </a:moveTo>
                  <a:cubicBezTo>
                    <a:pt x="780258" y="108680"/>
                    <a:pt x="792165" y="111855"/>
                    <a:pt x="801690" y="119792"/>
                  </a:cubicBezTo>
                  <a:cubicBezTo>
                    <a:pt x="823917" y="135667"/>
                    <a:pt x="823917" y="167417"/>
                    <a:pt x="808040" y="186467"/>
                  </a:cubicBezTo>
                  <a:cubicBezTo>
                    <a:pt x="792165" y="205517"/>
                    <a:pt x="760415" y="208692"/>
                    <a:pt x="741365" y="192817"/>
                  </a:cubicBezTo>
                  <a:cubicBezTo>
                    <a:pt x="722314" y="176942"/>
                    <a:pt x="719140" y="145192"/>
                    <a:pt x="735014" y="126142"/>
                  </a:cubicBezTo>
                  <a:cubicBezTo>
                    <a:pt x="744540" y="116617"/>
                    <a:pt x="756447" y="111061"/>
                    <a:pt x="768352" y="109870"/>
                  </a:cubicBezTo>
                  <a:close/>
                  <a:moveTo>
                    <a:pt x="5213176" y="105889"/>
                  </a:moveTo>
                  <a:cubicBezTo>
                    <a:pt x="5223644" y="107477"/>
                    <a:pt x="5233963" y="111049"/>
                    <a:pt x="5243488" y="116605"/>
                  </a:cubicBezTo>
                  <a:cubicBezTo>
                    <a:pt x="5281588" y="138830"/>
                    <a:pt x="5294288" y="189630"/>
                    <a:pt x="5272063" y="227730"/>
                  </a:cubicBezTo>
                  <a:cubicBezTo>
                    <a:pt x="5246663" y="265830"/>
                    <a:pt x="5199038" y="278530"/>
                    <a:pt x="5160938" y="253130"/>
                  </a:cubicBezTo>
                  <a:cubicBezTo>
                    <a:pt x="5122838" y="230905"/>
                    <a:pt x="5110138" y="180105"/>
                    <a:pt x="5132363" y="145180"/>
                  </a:cubicBezTo>
                  <a:cubicBezTo>
                    <a:pt x="5149031" y="114224"/>
                    <a:pt x="5181774" y="101127"/>
                    <a:pt x="5213176" y="105889"/>
                  </a:cubicBezTo>
                  <a:close/>
                  <a:moveTo>
                    <a:pt x="983452" y="86452"/>
                  </a:moveTo>
                  <a:cubicBezTo>
                    <a:pt x="996947" y="84071"/>
                    <a:pt x="1011235" y="86452"/>
                    <a:pt x="1022348" y="94389"/>
                  </a:cubicBezTo>
                  <a:cubicBezTo>
                    <a:pt x="1047747" y="113439"/>
                    <a:pt x="1050922" y="145189"/>
                    <a:pt x="1035047" y="167414"/>
                  </a:cubicBezTo>
                  <a:cubicBezTo>
                    <a:pt x="1019173" y="192814"/>
                    <a:pt x="987420" y="199164"/>
                    <a:pt x="962022" y="180114"/>
                  </a:cubicBezTo>
                  <a:cubicBezTo>
                    <a:pt x="939797" y="164239"/>
                    <a:pt x="933445" y="132489"/>
                    <a:pt x="949321" y="107089"/>
                  </a:cubicBezTo>
                  <a:cubicBezTo>
                    <a:pt x="957258" y="95977"/>
                    <a:pt x="969960" y="88833"/>
                    <a:pt x="983452" y="86452"/>
                  </a:cubicBezTo>
                  <a:close/>
                  <a:moveTo>
                    <a:pt x="1602569" y="72155"/>
                  </a:moveTo>
                  <a:cubicBezTo>
                    <a:pt x="1623206" y="70568"/>
                    <a:pt x="1644638" y="76918"/>
                    <a:pt x="1662100" y="91205"/>
                  </a:cubicBezTo>
                  <a:cubicBezTo>
                    <a:pt x="1697024" y="119780"/>
                    <a:pt x="1700198" y="170580"/>
                    <a:pt x="1671625" y="205505"/>
                  </a:cubicBezTo>
                  <a:cubicBezTo>
                    <a:pt x="1643050" y="237255"/>
                    <a:pt x="1592250" y="243605"/>
                    <a:pt x="1557325" y="215030"/>
                  </a:cubicBezTo>
                  <a:cubicBezTo>
                    <a:pt x="1522400" y="183280"/>
                    <a:pt x="1519225" y="132480"/>
                    <a:pt x="1547800" y="100730"/>
                  </a:cubicBezTo>
                  <a:cubicBezTo>
                    <a:pt x="1562088" y="83268"/>
                    <a:pt x="1581932" y="73743"/>
                    <a:pt x="1602569" y="72155"/>
                  </a:cubicBezTo>
                  <a:close/>
                  <a:moveTo>
                    <a:pt x="2074182" y="11835"/>
                  </a:moveTo>
                  <a:cubicBezTo>
                    <a:pt x="2094996" y="15804"/>
                    <a:pt x="2114212" y="27710"/>
                    <a:pt x="2127017" y="46760"/>
                  </a:cubicBezTo>
                  <a:cubicBezTo>
                    <a:pt x="2152641" y="84860"/>
                    <a:pt x="2139830" y="132485"/>
                    <a:pt x="2104604" y="157885"/>
                  </a:cubicBezTo>
                  <a:cubicBezTo>
                    <a:pt x="2066173" y="183285"/>
                    <a:pt x="2014946" y="173760"/>
                    <a:pt x="1992524" y="138835"/>
                  </a:cubicBezTo>
                  <a:cubicBezTo>
                    <a:pt x="1966905" y="100735"/>
                    <a:pt x="1976513" y="49935"/>
                    <a:pt x="2011744" y="24535"/>
                  </a:cubicBezTo>
                  <a:cubicBezTo>
                    <a:pt x="2030948" y="11835"/>
                    <a:pt x="2053362" y="7866"/>
                    <a:pt x="2074182" y="11835"/>
                  </a:cubicBezTo>
                  <a:close/>
                  <a:moveTo>
                    <a:pt x="4700463" y="276"/>
                  </a:moveTo>
                  <a:cubicBezTo>
                    <a:pt x="4710881" y="1120"/>
                    <a:pt x="4721200" y="3898"/>
                    <a:pt x="4730725" y="8660"/>
                  </a:cubicBezTo>
                  <a:cubicBezTo>
                    <a:pt x="4772000" y="30885"/>
                    <a:pt x="4784700" y="78510"/>
                    <a:pt x="4765650" y="116610"/>
                  </a:cubicBezTo>
                  <a:cubicBezTo>
                    <a:pt x="4743425" y="157885"/>
                    <a:pt x="4695800" y="173760"/>
                    <a:pt x="4657700" y="151535"/>
                  </a:cubicBezTo>
                  <a:cubicBezTo>
                    <a:pt x="4616425" y="132485"/>
                    <a:pt x="4600550" y="81685"/>
                    <a:pt x="4622775" y="43585"/>
                  </a:cubicBezTo>
                  <a:cubicBezTo>
                    <a:pt x="4637062" y="12629"/>
                    <a:pt x="4669209" y="-2254"/>
                    <a:pt x="4700463" y="27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EB9737F-4FFF-40D7-953E-95E8ED680725}"/>
                </a:ext>
              </a:extLst>
            </p:cNvPr>
            <p:cNvSpPr/>
            <p:nvPr userDrawn="1"/>
          </p:nvSpPr>
          <p:spPr>
            <a:xfrm>
              <a:off x="3771901" y="0"/>
              <a:ext cx="2968667" cy="2069509"/>
            </a:xfrm>
            <a:custGeom>
              <a:avLst/>
              <a:gdLst>
                <a:gd name="connsiteX0" fmla="*/ 0 w 2968667"/>
                <a:gd name="connsiteY0" fmla="*/ 0 h 2069509"/>
                <a:gd name="connsiteX1" fmla="*/ 2908978 w 2968667"/>
                <a:gd name="connsiteY1" fmla="*/ 0 h 2069509"/>
                <a:gd name="connsiteX2" fmla="*/ 2935413 w 2968667"/>
                <a:gd name="connsiteY2" fmla="*/ 102807 h 2069509"/>
                <a:gd name="connsiteX3" fmla="*/ 2968667 w 2968667"/>
                <a:gd name="connsiteY3" fmla="*/ 432684 h 2069509"/>
                <a:gd name="connsiteX4" fmla="*/ 1331842 w 2968667"/>
                <a:gd name="connsiteY4" fmla="*/ 2069509 h 2069509"/>
                <a:gd name="connsiteX5" fmla="*/ 68788 w 2968667"/>
                <a:gd name="connsiteY5" fmla="*/ 1473857 h 2069509"/>
                <a:gd name="connsiteX6" fmla="*/ 0 w 2968667"/>
                <a:gd name="connsiteY6" fmla="*/ 1381867 h 206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8667" h="2069509">
                  <a:moveTo>
                    <a:pt x="0" y="0"/>
                  </a:moveTo>
                  <a:lnTo>
                    <a:pt x="2908978" y="0"/>
                  </a:lnTo>
                  <a:lnTo>
                    <a:pt x="2935413" y="102807"/>
                  </a:lnTo>
                  <a:cubicBezTo>
                    <a:pt x="2957217" y="209360"/>
                    <a:pt x="2968667" y="319685"/>
                    <a:pt x="2968667" y="432684"/>
                  </a:cubicBezTo>
                  <a:cubicBezTo>
                    <a:pt x="2968667" y="1336677"/>
                    <a:pt x="2235835" y="2069509"/>
                    <a:pt x="1331842" y="2069509"/>
                  </a:cubicBezTo>
                  <a:cubicBezTo>
                    <a:pt x="823346" y="2069509"/>
                    <a:pt x="369006" y="1837636"/>
                    <a:pt x="68788" y="1473857"/>
                  </a:cubicBezTo>
                  <a:lnTo>
                    <a:pt x="0" y="138186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3134305-0F3F-4461-BE1D-3E7CD238567F}"/>
                </a:ext>
              </a:extLst>
            </p:cNvPr>
            <p:cNvSpPr/>
            <p:nvPr userDrawn="1"/>
          </p:nvSpPr>
          <p:spPr>
            <a:xfrm>
              <a:off x="4831485" y="0"/>
              <a:ext cx="5721172" cy="4930094"/>
            </a:xfrm>
            <a:custGeom>
              <a:avLst/>
              <a:gdLst>
                <a:gd name="connsiteX0" fmla="*/ 2860586 w 5721172"/>
                <a:gd name="connsiteY0" fmla="*/ 639215 h 4930094"/>
                <a:gd name="connsiteX1" fmla="*/ 1430293 w 5721172"/>
                <a:gd name="connsiteY1" fmla="*/ 2069508 h 4930094"/>
                <a:gd name="connsiteX2" fmla="*/ 2860586 w 5721172"/>
                <a:gd name="connsiteY2" fmla="*/ 3499801 h 4930094"/>
                <a:gd name="connsiteX3" fmla="*/ 4290879 w 5721172"/>
                <a:gd name="connsiteY3" fmla="*/ 2069508 h 4930094"/>
                <a:gd name="connsiteX4" fmla="*/ 2860586 w 5721172"/>
                <a:gd name="connsiteY4" fmla="*/ 639215 h 4930094"/>
                <a:gd name="connsiteX5" fmla="*/ 889304 w 5721172"/>
                <a:gd name="connsiteY5" fmla="*/ 0 h 4930094"/>
                <a:gd name="connsiteX6" fmla="*/ 4831868 w 5721172"/>
                <a:gd name="connsiteY6" fmla="*/ 0 h 4930094"/>
                <a:gd name="connsiteX7" fmla="*/ 4883326 w 5721172"/>
                <a:gd name="connsiteY7" fmla="*/ 46768 h 4930094"/>
                <a:gd name="connsiteX8" fmla="*/ 5721172 w 5721172"/>
                <a:gd name="connsiteY8" fmla="*/ 2069508 h 4930094"/>
                <a:gd name="connsiteX9" fmla="*/ 2860586 w 5721172"/>
                <a:gd name="connsiteY9" fmla="*/ 4930094 h 4930094"/>
                <a:gd name="connsiteX10" fmla="*/ 0 w 5721172"/>
                <a:gd name="connsiteY10" fmla="*/ 2069508 h 4930094"/>
                <a:gd name="connsiteX11" fmla="*/ 837846 w 5721172"/>
                <a:gd name="connsiteY11" fmla="*/ 46768 h 493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21172" h="4930094">
                  <a:moveTo>
                    <a:pt x="2860586" y="639215"/>
                  </a:moveTo>
                  <a:cubicBezTo>
                    <a:pt x="2070657" y="639215"/>
                    <a:pt x="1430293" y="1279579"/>
                    <a:pt x="1430293" y="2069508"/>
                  </a:cubicBezTo>
                  <a:cubicBezTo>
                    <a:pt x="1430293" y="2859437"/>
                    <a:pt x="2070657" y="3499801"/>
                    <a:pt x="2860586" y="3499801"/>
                  </a:cubicBezTo>
                  <a:cubicBezTo>
                    <a:pt x="3650515" y="3499801"/>
                    <a:pt x="4290879" y="2859437"/>
                    <a:pt x="4290879" y="2069508"/>
                  </a:cubicBezTo>
                  <a:cubicBezTo>
                    <a:pt x="4290879" y="1279579"/>
                    <a:pt x="3650515" y="639215"/>
                    <a:pt x="2860586" y="639215"/>
                  </a:cubicBezTo>
                  <a:close/>
                  <a:moveTo>
                    <a:pt x="889304" y="0"/>
                  </a:moveTo>
                  <a:lnTo>
                    <a:pt x="4831868" y="0"/>
                  </a:lnTo>
                  <a:lnTo>
                    <a:pt x="4883326" y="46768"/>
                  </a:lnTo>
                  <a:cubicBezTo>
                    <a:pt x="5400990" y="564433"/>
                    <a:pt x="5721172" y="1279579"/>
                    <a:pt x="5721172" y="2069508"/>
                  </a:cubicBezTo>
                  <a:cubicBezTo>
                    <a:pt x="5721172" y="3649366"/>
                    <a:pt x="4440444" y="4930094"/>
                    <a:pt x="2860586" y="4930094"/>
                  </a:cubicBezTo>
                  <a:cubicBezTo>
                    <a:pt x="1280728" y="4930094"/>
                    <a:pt x="0" y="3649366"/>
                    <a:pt x="0" y="2069508"/>
                  </a:cubicBezTo>
                  <a:cubicBezTo>
                    <a:pt x="0" y="1279579"/>
                    <a:pt x="320182" y="564433"/>
                    <a:pt x="837846" y="467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322D015-E7D5-4098-BD14-A68900F18A51}"/>
                </a:ext>
              </a:extLst>
            </p:cNvPr>
            <p:cNvSpPr/>
            <p:nvPr userDrawn="1"/>
          </p:nvSpPr>
          <p:spPr>
            <a:xfrm>
              <a:off x="5011502" y="1"/>
              <a:ext cx="5361140" cy="4772417"/>
            </a:xfrm>
            <a:custGeom>
              <a:avLst/>
              <a:gdLst>
                <a:gd name="connsiteX0" fmla="*/ 1006756 w 5361140"/>
                <a:gd name="connsiteY0" fmla="*/ 0 h 4772417"/>
                <a:gd name="connsiteX1" fmla="*/ 4354384 w 5361140"/>
                <a:gd name="connsiteY1" fmla="*/ 0 h 4772417"/>
                <a:gd name="connsiteX2" fmla="*/ 4385662 w 5361140"/>
                <a:gd name="connsiteY2" fmla="*/ 23389 h 4772417"/>
                <a:gd name="connsiteX3" fmla="*/ 5361140 w 5361140"/>
                <a:gd name="connsiteY3" fmla="*/ 2091847 h 4772417"/>
                <a:gd name="connsiteX4" fmla="*/ 2680570 w 5361140"/>
                <a:gd name="connsiteY4" fmla="*/ 4772417 h 4772417"/>
                <a:gd name="connsiteX5" fmla="*/ 0 w 5361140"/>
                <a:gd name="connsiteY5" fmla="*/ 2091847 h 4772417"/>
                <a:gd name="connsiteX6" fmla="*/ 975479 w 5361140"/>
                <a:gd name="connsiteY6" fmla="*/ 23389 h 477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1140" h="4772417">
                  <a:moveTo>
                    <a:pt x="1006756" y="0"/>
                  </a:moveTo>
                  <a:lnTo>
                    <a:pt x="4354384" y="0"/>
                  </a:lnTo>
                  <a:lnTo>
                    <a:pt x="4385662" y="23389"/>
                  </a:lnTo>
                  <a:cubicBezTo>
                    <a:pt x="4981411" y="515045"/>
                    <a:pt x="5361140" y="1259101"/>
                    <a:pt x="5361140" y="2091847"/>
                  </a:cubicBezTo>
                  <a:cubicBezTo>
                    <a:pt x="5361140" y="3572285"/>
                    <a:pt x="4161008" y="4772417"/>
                    <a:pt x="2680570" y="4772417"/>
                  </a:cubicBezTo>
                  <a:cubicBezTo>
                    <a:pt x="1200132" y="4772417"/>
                    <a:pt x="0" y="3572285"/>
                    <a:pt x="0" y="2091847"/>
                  </a:cubicBezTo>
                  <a:cubicBezTo>
                    <a:pt x="0" y="1259101"/>
                    <a:pt x="379729" y="515045"/>
                    <a:pt x="975479" y="23389"/>
                  </a:cubicBezTo>
                  <a:close/>
                </a:path>
              </a:pathLst>
            </a:custGeom>
            <a:blipFill>
              <a:blip r:embed="rId2"/>
              <a:srcRect/>
              <a:stretch>
                <a:fillRect l="-30461" r="-3046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100" y="1876892"/>
            <a:ext cx="10845798" cy="2305024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3100" y="5186670"/>
            <a:ext cx="108457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4890399"/>
            <a:ext cx="10845798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2019/2/5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9" r:id="rId3"/>
    <p:sldLayoutId id="2147483662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3">
            <a:extLst>
              <a:ext uri="{FF2B5EF4-FFF2-40B4-BE49-F238E27FC236}">
                <a16:creationId xmlns:a16="http://schemas.microsoft.com/office/drawing/2014/main" id="{DC62B72C-19FC-4190-9B7E-B4AFB0754F49}"/>
              </a:ext>
            </a:extLst>
          </p:cNvPr>
          <p:cNvSpPr txBox="1">
            <a:spLocks/>
          </p:cNvSpPr>
          <p:nvPr/>
        </p:nvSpPr>
        <p:spPr>
          <a:xfrm>
            <a:off x="4597401" y="1130300"/>
            <a:ext cx="6923088" cy="3009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9654"/>
              </a:lnSpc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Impact of Social and Cultural Contexts on Users' Privacy Management 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副标题 4">
            <a:extLst>
              <a:ext uri="{FF2B5EF4-FFF2-40B4-BE49-F238E27FC236}">
                <a16:creationId xmlns:a16="http://schemas.microsoft.com/office/drawing/2014/main" id="{2E739ADB-0A38-45D6-956F-9F12C3C1ECD8}"/>
              </a:ext>
            </a:extLst>
          </p:cNvPr>
          <p:cNvSpPr txBox="1">
            <a:spLocks/>
          </p:cNvSpPr>
          <p:nvPr/>
        </p:nvSpPr>
        <p:spPr>
          <a:xfrm>
            <a:off x="4868865" y="4390505"/>
            <a:ext cx="6107655" cy="943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654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Yao Li</a:t>
            </a:r>
          </a:p>
          <a:p>
            <a:pPr>
              <a:lnSpc>
                <a:spcPct val="109654"/>
              </a:lnSpc>
              <a:spcBef>
                <a:spcPts val="0"/>
              </a:spcBef>
            </a:pPr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PhD Candidate</a:t>
            </a:r>
          </a:p>
          <a:p>
            <a:pPr>
              <a:lnSpc>
                <a:spcPct val="109654"/>
              </a:lnSpc>
              <a:spcBef>
                <a:spcPts val="0"/>
              </a:spcBef>
            </a:pPr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Department of Informatics, University of California, Irvine</a:t>
            </a:r>
          </a:p>
        </p:txBody>
      </p:sp>
    </p:spTree>
    <p:extLst>
      <p:ext uri="{BB962C8B-B14F-4D97-AF65-F5344CB8AC3E}">
        <p14:creationId xmlns:p14="http://schemas.microsoft.com/office/powerpoint/2010/main" val="342584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Image result for weather icon">
            <a:extLst>
              <a:ext uri="{FF2B5EF4-FFF2-40B4-BE49-F238E27FC236}">
                <a16:creationId xmlns:a16="http://schemas.microsoft.com/office/drawing/2014/main" id="{E96476C6-CCBC-46F9-80DE-6EB28257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35" y="3098405"/>
            <a:ext cx="713969" cy="7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appropriateness icon">
            <a:extLst>
              <a:ext uri="{FF2B5EF4-FFF2-40B4-BE49-F238E27FC236}">
                <a16:creationId xmlns:a16="http://schemas.microsoft.com/office/drawing/2014/main" id="{A0D69A8C-4667-47F6-BCAA-6FB7082B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31" y="2239593"/>
            <a:ext cx="814566" cy="8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stranger icon">
            <a:extLst>
              <a:ext uri="{FF2B5EF4-FFF2-40B4-BE49-F238E27FC236}">
                <a16:creationId xmlns:a16="http://schemas.microsoft.com/office/drawing/2014/main" id="{E44BD2DE-A1DA-46BD-A44F-C523787E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2" y="4788895"/>
            <a:ext cx="744450" cy="7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CE248-49CB-497F-83A2-25A35D2A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10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822E4E-27C1-4808-A3DD-6B31AE9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Context in Privacy Management</a:t>
            </a:r>
          </a:p>
        </p:txBody>
      </p:sp>
      <p:pic>
        <p:nvPicPr>
          <p:cNvPr id="3074" name="Picture 2" descr="Image result for facebook post employer">
            <a:extLst>
              <a:ext uri="{FF2B5EF4-FFF2-40B4-BE49-F238E27FC236}">
                <a16:creationId xmlns:a16="http://schemas.microsoft.com/office/drawing/2014/main" id="{84DB1838-384F-42B9-A605-79288184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09" y="1041400"/>
            <a:ext cx="4862080" cy="20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EBA362-DECC-4032-95B2-48E2571D5B7F}"/>
              </a:ext>
            </a:extLst>
          </p:cNvPr>
          <p:cNvSpPr/>
          <p:nvPr/>
        </p:nvSpPr>
        <p:spPr>
          <a:xfrm>
            <a:off x="689747" y="1206208"/>
            <a:ext cx="3710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settings of information sharing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03D4D2B-6CF5-4A76-AB95-62757B60A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398" y="3371234"/>
            <a:ext cx="570418" cy="651906"/>
          </a:xfrm>
          <a:prstGeom prst="rect">
            <a:avLst/>
          </a:prstGeom>
        </p:spPr>
      </p:pic>
      <p:grpSp>
        <p:nvGrpSpPr>
          <p:cNvPr id="96" name="462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581ED0A-A0E2-4619-B86E-4385445D41E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2563" y="2239593"/>
            <a:ext cx="6276460" cy="3920374"/>
            <a:chOff x="3150616" y="1426099"/>
            <a:chExt cx="6276460" cy="3920374"/>
          </a:xfrm>
        </p:grpSpPr>
        <p:sp>
          <p:nvSpPr>
            <p:cNvPr id="97" name="íŝľîdè">
              <a:extLst>
                <a:ext uri="{FF2B5EF4-FFF2-40B4-BE49-F238E27FC236}">
                  <a16:creationId xmlns:a16="http://schemas.microsoft.com/office/drawing/2014/main" id="{CFCC210C-EDB4-4E9E-B5E3-6263AD10F507}"/>
                </a:ext>
              </a:extLst>
            </p:cNvPr>
            <p:cNvSpPr/>
            <p:nvPr/>
          </p:nvSpPr>
          <p:spPr bwMode="auto">
            <a:xfrm>
              <a:off x="5247084" y="2417862"/>
              <a:ext cx="2010966" cy="2011561"/>
            </a:xfrm>
            <a:prstGeom prst="ellipse">
              <a:avLst/>
            </a:prstGeom>
            <a:solidFill>
              <a:schemeClr val="bg2">
                <a:alpha val="1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íṡlíḑé">
              <a:extLst>
                <a:ext uri="{FF2B5EF4-FFF2-40B4-BE49-F238E27FC236}">
                  <a16:creationId xmlns:a16="http://schemas.microsoft.com/office/drawing/2014/main" id="{B7B75B7D-71AB-4ADF-973C-1DF0A4174B6C}"/>
                </a:ext>
              </a:extLst>
            </p:cNvPr>
            <p:cNvSpPr/>
            <p:nvPr/>
          </p:nvSpPr>
          <p:spPr bwMode="auto">
            <a:xfrm flipH="1">
              <a:off x="6922888" y="2875655"/>
              <a:ext cx="516335" cy="20666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šḻíďè">
              <a:extLst>
                <a:ext uri="{FF2B5EF4-FFF2-40B4-BE49-F238E27FC236}">
                  <a16:creationId xmlns:a16="http://schemas.microsoft.com/office/drawing/2014/main" id="{DF2FDD19-FCFF-4421-AA93-0B6F06B93767}"/>
                </a:ext>
              </a:extLst>
            </p:cNvPr>
            <p:cNvSpPr/>
            <p:nvPr/>
          </p:nvSpPr>
          <p:spPr bwMode="auto">
            <a:xfrm flipH="1" flipV="1">
              <a:off x="6922889" y="3843634"/>
              <a:ext cx="592824" cy="12254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íş1íḋé">
              <a:extLst>
                <a:ext uri="{FF2B5EF4-FFF2-40B4-BE49-F238E27FC236}">
                  <a16:creationId xmlns:a16="http://schemas.microsoft.com/office/drawing/2014/main" id="{71988D27-F83F-4FE6-A09C-4782C04C8A65}"/>
                </a:ext>
              </a:extLst>
            </p:cNvPr>
            <p:cNvSpPr/>
            <p:nvPr/>
          </p:nvSpPr>
          <p:spPr bwMode="auto">
            <a:xfrm rot="10800000">
              <a:off x="6388455" y="4033702"/>
              <a:ext cx="94655" cy="61614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ïslïḋe">
              <a:extLst>
                <a:ext uri="{FF2B5EF4-FFF2-40B4-BE49-F238E27FC236}">
                  <a16:creationId xmlns:a16="http://schemas.microsoft.com/office/drawing/2014/main" id="{E62E67D6-B38F-4244-B0E0-A2A2B205A740}"/>
                </a:ext>
              </a:extLst>
            </p:cNvPr>
            <p:cNvSpPr/>
            <p:nvPr/>
          </p:nvSpPr>
          <p:spPr bwMode="auto">
            <a:xfrm rot="10800000" flipH="1">
              <a:off x="5045870" y="3966175"/>
              <a:ext cx="510462" cy="32954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îṡlîḋé">
              <a:extLst>
                <a:ext uri="{FF2B5EF4-FFF2-40B4-BE49-F238E27FC236}">
                  <a16:creationId xmlns:a16="http://schemas.microsoft.com/office/drawing/2014/main" id="{ADBA9B7F-200E-4FEE-97E4-34BB10AE06B2}"/>
                </a:ext>
              </a:extLst>
            </p:cNvPr>
            <p:cNvSpPr/>
            <p:nvPr/>
          </p:nvSpPr>
          <p:spPr bwMode="auto">
            <a:xfrm>
              <a:off x="5050036" y="2991743"/>
              <a:ext cx="709613" cy="151805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íṡḻîde">
              <a:extLst>
                <a:ext uri="{FF2B5EF4-FFF2-40B4-BE49-F238E27FC236}">
                  <a16:creationId xmlns:a16="http://schemas.microsoft.com/office/drawing/2014/main" id="{9877DAC4-CF1D-4D47-A8FE-B90191B7E0DD}"/>
                </a:ext>
              </a:extLst>
            </p:cNvPr>
            <p:cNvSpPr/>
            <p:nvPr/>
          </p:nvSpPr>
          <p:spPr bwMode="auto">
            <a:xfrm>
              <a:off x="6293798" y="2095834"/>
              <a:ext cx="94656" cy="69371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07" name="ïslïďé">
              <a:extLst>
                <a:ext uri="{FF2B5EF4-FFF2-40B4-BE49-F238E27FC236}">
                  <a16:creationId xmlns:a16="http://schemas.microsoft.com/office/drawing/2014/main" id="{F12AFEA1-B188-497E-B9C9-FAB285A9C871}"/>
                </a:ext>
              </a:extLst>
            </p:cNvPr>
            <p:cNvSpPr/>
            <p:nvPr/>
          </p:nvSpPr>
          <p:spPr bwMode="auto">
            <a:xfrm>
              <a:off x="5504747" y="2675501"/>
              <a:ext cx="1495640" cy="14962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îšlîḋé">
              <a:extLst>
                <a:ext uri="{FF2B5EF4-FFF2-40B4-BE49-F238E27FC236}">
                  <a16:creationId xmlns:a16="http://schemas.microsoft.com/office/drawing/2014/main" id="{E7B73D96-B2CA-46C4-9FFC-858B8CB1094A}"/>
                </a:ext>
              </a:extLst>
            </p:cNvPr>
            <p:cNvSpPr/>
            <p:nvPr/>
          </p:nvSpPr>
          <p:spPr bwMode="auto">
            <a:xfrm>
              <a:off x="8203113" y="3827764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Mood</a:t>
              </a:r>
              <a:endParaRPr lang="zh-CN" altLang="en-US" sz="1200" b="1" dirty="0"/>
            </a:p>
          </p:txBody>
        </p:sp>
        <p:sp>
          <p:nvSpPr>
            <p:cNvPr id="112" name="ï$ḻíďè">
              <a:extLst>
                <a:ext uri="{FF2B5EF4-FFF2-40B4-BE49-F238E27FC236}">
                  <a16:creationId xmlns:a16="http://schemas.microsoft.com/office/drawing/2014/main" id="{781EA778-A9E4-4CCC-A032-C14B0FA4C57F}"/>
                </a:ext>
              </a:extLst>
            </p:cNvPr>
            <p:cNvSpPr/>
            <p:nvPr/>
          </p:nvSpPr>
          <p:spPr bwMode="auto">
            <a:xfrm>
              <a:off x="6244521" y="4760898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……</a:t>
              </a:r>
              <a:endParaRPr lang="zh-CN" altLang="en-US" sz="1200" b="1" dirty="0"/>
            </a:p>
          </p:txBody>
        </p:sp>
        <p:sp>
          <p:nvSpPr>
            <p:cNvPr id="114" name="íś1iďè">
              <a:extLst>
                <a:ext uri="{FF2B5EF4-FFF2-40B4-BE49-F238E27FC236}">
                  <a16:creationId xmlns:a16="http://schemas.microsoft.com/office/drawing/2014/main" id="{3FE60D60-6927-42DA-970E-17D55F782CD1}"/>
                </a:ext>
              </a:extLst>
            </p:cNvPr>
            <p:cNvSpPr/>
            <p:nvPr/>
          </p:nvSpPr>
          <p:spPr bwMode="auto">
            <a:xfrm>
              <a:off x="3150616" y="4156714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r"/>
              <a:r>
                <a:rPr lang="en-US" altLang="zh-CN" sz="1200" b="1" dirty="0"/>
                <a:t>Trustworthiness</a:t>
              </a:r>
              <a:endParaRPr lang="zh-CN" altLang="en-US" sz="1200" b="1" dirty="0"/>
            </a:p>
          </p:txBody>
        </p:sp>
        <p:sp>
          <p:nvSpPr>
            <p:cNvPr id="115" name="iš1iḋè">
              <a:extLst>
                <a:ext uri="{FF2B5EF4-FFF2-40B4-BE49-F238E27FC236}">
                  <a16:creationId xmlns:a16="http://schemas.microsoft.com/office/drawing/2014/main" id="{DA186169-FD93-4B17-A011-52A48CF94264}"/>
                </a:ext>
              </a:extLst>
            </p:cNvPr>
            <p:cNvSpPr/>
            <p:nvPr/>
          </p:nvSpPr>
          <p:spPr bwMode="auto">
            <a:xfrm>
              <a:off x="3168481" y="2563711"/>
              <a:ext cx="1223963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altLang="zh-CN" sz="1200" b="1" dirty="0"/>
                <a:t>Social </a:t>
              </a:r>
            </a:p>
            <a:p>
              <a:pPr algn="ctr"/>
              <a:r>
                <a:rPr lang="en-US" altLang="zh-CN" sz="1200" b="1" dirty="0"/>
                <a:t>Relationships</a:t>
              </a:r>
              <a:endParaRPr lang="zh-CN" altLang="en-US" sz="1200" b="1" dirty="0"/>
            </a:p>
          </p:txBody>
        </p:sp>
        <p:sp>
          <p:nvSpPr>
            <p:cNvPr id="116" name="îśľîḑè">
              <a:extLst>
                <a:ext uri="{FF2B5EF4-FFF2-40B4-BE49-F238E27FC236}">
                  <a16:creationId xmlns:a16="http://schemas.microsoft.com/office/drawing/2014/main" id="{BCA802A7-01C5-4BB4-A137-19C6F132B047}"/>
                </a:ext>
              </a:extLst>
            </p:cNvPr>
            <p:cNvSpPr/>
            <p:nvPr/>
          </p:nvSpPr>
          <p:spPr bwMode="auto">
            <a:xfrm>
              <a:off x="4592041" y="1530554"/>
              <a:ext cx="1223963" cy="59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ctr"/>
              <a:r>
                <a:rPr lang="en-US" altLang="zh-CN" sz="1200" b="1" dirty="0"/>
                <a:t>Content </a:t>
              </a:r>
            </a:p>
            <a:p>
              <a:pPr algn="ctr"/>
              <a:r>
                <a:rPr lang="en-US" altLang="zh-CN" sz="1200" b="1" dirty="0"/>
                <a:t>Appropriateness</a:t>
              </a:r>
              <a:endParaRPr lang="zh-CN" altLang="en-US" sz="1200" b="1" dirty="0"/>
            </a:p>
          </p:txBody>
        </p:sp>
        <p:sp>
          <p:nvSpPr>
            <p:cNvPr id="117" name="ï$ľîḍe">
              <a:extLst>
                <a:ext uri="{FF2B5EF4-FFF2-40B4-BE49-F238E27FC236}">
                  <a16:creationId xmlns:a16="http://schemas.microsoft.com/office/drawing/2014/main" id="{16BC3B95-0097-4E57-A11E-3F21F0733676}"/>
                </a:ext>
              </a:extLst>
            </p:cNvPr>
            <p:cNvSpPr/>
            <p:nvPr/>
          </p:nvSpPr>
          <p:spPr bwMode="auto">
            <a:xfrm>
              <a:off x="8114490" y="2527863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Environment</a:t>
              </a:r>
              <a:endParaRPr lang="zh-CN" altLang="en-US" sz="1200" b="1" dirty="0"/>
            </a:p>
          </p:txBody>
        </p:sp>
        <p:sp>
          <p:nvSpPr>
            <p:cNvPr id="120" name="ïşľïḓe">
              <a:extLst>
                <a:ext uri="{FF2B5EF4-FFF2-40B4-BE49-F238E27FC236}">
                  <a16:creationId xmlns:a16="http://schemas.microsoft.com/office/drawing/2014/main" id="{4BA3E0D5-DB1E-40CA-BA50-15099F84D5FF}"/>
                </a:ext>
              </a:extLst>
            </p:cNvPr>
            <p:cNvSpPr/>
            <p:nvPr/>
          </p:nvSpPr>
          <p:spPr bwMode="auto">
            <a:xfrm>
              <a:off x="7335224" y="2275667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í$ḷïḑé">
              <a:extLst>
                <a:ext uri="{FF2B5EF4-FFF2-40B4-BE49-F238E27FC236}">
                  <a16:creationId xmlns:a16="http://schemas.microsoft.com/office/drawing/2014/main" id="{11947CEC-9F80-4652-88C1-DEC92483F7A7}"/>
                </a:ext>
              </a:extLst>
            </p:cNvPr>
            <p:cNvSpPr/>
            <p:nvPr/>
          </p:nvSpPr>
          <p:spPr bwMode="auto">
            <a:xfrm>
              <a:off x="4350544" y="2480369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22" name="îṩḻíďê">
              <a:extLst>
                <a:ext uri="{FF2B5EF4-FFF2-40B4-BE49-F238E27FC236}">
                  <a16:creationId xmlns:a16="http://schemas.microsoft.com/office/drawing/2014/main" id="{C67A139B-31B3-4FEA-84DD-5FBB1E0EAF5E}"/>
                </a:ext>
              </a:extLst>
            </p:cNvPr>
            <p:cNvSpPr/>
            <p:nvPr/>
          </p:nvSpPr>
          <p:spPr bwMode="auto">
            <a:xfrm>
              <a:off x="5840206" y="1426099"/>
              <a:ext cx="806648" cy="806648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23" name="îŝ1íďè">
              <a:extLst>
                <a:ext uri="{FF2B5EF4-FFF2-40B4-BE49-F238E27FC236}">
                  <a16:creationId xmlns:a16="http://schemas.microsoft.com/office/drawing/2014/main" id="{2D6C74D3-B66F-4725-843B-D7ED8FBB491C}"/>
                </a:ext>
              </a:extLst>
            </p:cNvPr>
            <p:cNvSpPr/>
            <p:nvPr/>
          </p:nvSpPr>
          <p:spPr bwMode="auto">
            <a:xfrm>
              <a:off x="4360723" y="3904904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iśḷïḑé">
              <a:extLst>
                <a:ext uri="{FF2B5EF4-FFF2-40B4-BE49-F238E27FC236}">
                  <a16:creationId xmlns:a16="http://schemas.microsoft.com/office/drawing/2014/main" id="{217ECA4C-423E-4D72-B129-ADA1B19D5D94}"/>
                </a:ext>
              </a:extLst>
            </p:cNvPr>
            <p:cNvSpPr/>
            <p:nvPr/>
          </p:nvSpPr>
          <p:spPr bwMode="auto">
            <a:xfrm>
              <a:off x="6109097" y="4539824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26" name="íṣ1îḍe">
              <a:extLst>
                <a:ext uri="{FF2B5EF4-FFF2-40B4-BE49-F238E27FC236}">
                  <a16:creationId xmlns:a16="http://schemas.microsoft.com/office/drawing/2014/main" id="{5B462687-F802-41C0-A7DD-58012DC9F35C}"/>
                </a:ext>
              </a:extLst>
            </p:cNvPr>
            <p:cNvSpPr/>
            <p:nvPr/>
          </p:nvSpPr>
          <p:spPr bwMode="auto">
            <a:xfrm>
              <a:off x="7420883" y="3555326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7170" name="Picture 2" descr="Image result for talking">
            <a:extLst>
              <a:ext uri="{FF2B5EF4-FFF2-40B4-BE49-F238E27FC236}">
                <a16:creationId xmlns:a16="http://schemas.microsoft.com/office/drawing/2014/main" id="{578F04FE-FADE-41A4-A287-F1E6B459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57" y="3428457"/>
            <a:ext cx="1495641" cy="149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mage result for mood icon">
            <a:extLst>
              <a:ext uri="{FF2B5EF4-FFF2-40B4-BE49-F238E27FC236}">
                <a16:creationId xmlns:a16="http://schemas.microsoft.com/office/drawing/2014/main" id="{03D7B399-5B33-463E-AA32-2367CCF0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3" y="4445847"/>
            <a:ext cx="671999" cy="6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images1.memedroid.com/images/UPLOADED/4f7b6b4ecf9ea.png">
            <a:extLst>
              <a:ext uri="{FF2B5EF4-FFF2-40B4-BE49-F238E27FC236}">
                <a16:creationId xmlns:a16="http://schemas.microsoft.com/office/drawing/2014/main" id="{A08FD1EC-E858-482E-AA08-A7867FCA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56" y="2989781"/>
            <a:ext cx="4665743" cy="34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89030CAA-2DE0-4AB3-A491-83494C0699F5}"/>
              </a:ext>
            </a:extLst>
          </p:cNvPr>
          <p:cNvSpPr txBox="1">
            <a:spLocks/>
          </p:cNvSpPr>
          <p:nvPr/>
        </p:nvSpPr>
        <p:spPr>
          <a:xfrm>
            <a:off x="8762999" y="63928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10</a:t>
            </a:fld>
            <a:endParaRPr lang="zh-CN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F72AC6-1F54-4BC7-9C4A-AF8AE6E58AFF}"/>
              </a:ext>
            </a:extLst>
          </p:cNvPr>
          <p:cNvSpPr txBox="1"/>
          <p:nvPr/>
        </p:nvSpPr>
        <p:spPr>
          <a:xfrm>
            <a:off x="649960" y="6381041"/>
            <a:ext cx="10382250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/>
              <a:t>Marwick, A.E. and Boyd, D. 2011. I tweet honestly, I tweet passionately: Twitter users, context collapse, and the imagined audience. New Media &amp; Society. 13, 1 (Jan. 2011), 114–133.</a:t>
            </a:r>
          </a:p>
        </p:txBody>
      </p:sp>
    </p:spTree>
    <p:extLst>
      <p:ext uri="{BB962C8B-B14F-4D97-AF65-F5344CB8AC3E}">
        <p14:creationId xmlns:p14="http://schemas.microsoft.com/office/powerpoint/2010/main" val="37061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CE248-49CB-497F-83A2-25A35D2A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11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822E4E-27C1-4808-A3DD-6B31AE9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Context in Privacy Management</a:t>
            </a:r>
            <a:endParaRPr lang="en-US" dirty="0"/>
          </a:p>
        </p:txBody>
      </p:sp>
      <p:pic>
        <p:nvPicPr>
          <p:cNvPr id="4098" name="Picture 2" descr="Image result for public camera notice">
            <a:extLst>
              <a:ext uri="{FF2B5EF4-FFF2-40B4-BE49-F238E27FC236}">
                <a16:creationId xmlns:a16="http://schemas.microsoft.com/office/drawing/2014/main" id="{970C73A3-3584-4646-94B9-B5756F5D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5" y="2410871"/>
            <a:ext cx="3481388" cy="33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s9.rr.itc.cn/r/wapChange/201410_17_15/a1qjxl8761958572520.jpg">
            <a:extLst>
              <a:ext uri="{FF2B5EF4-FFF2-40B4-BE49-F238E27FC236}">
                <a16:creationId xmlns:a16="http://schemas.microsoft.com/office/drawing/2014/main" id="{ACFDE945-59FB-45E6-A030-0318B11A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70" y="1524000"/>
            <a:ext cx="3001717" cy="42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485DF5-4A12-4795-919E-52982AAC275C}"/>
              </a:ext>
            </a:extLst>
          </p:cNvPr>
          <p:cNvSpPr/>
          <p:nvPr/>
        </p:nvSpPr>
        <p:spPr>
          <a:xfrm>
            <a:off x="774185" y="1304286"/>
            <a:ext cx="3710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Norms of a society in information sharing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4" name="Picture 2" descr="Image result for gdpr">
            <a:extLst>
              <a:ext uri="{FF2B5EF4-FFF2-40B4-BE49-F238E27FC236}">
                <a16:creationId xmlns:a16="http://schemas.microsoft.com/office/drawing/2014/main" id="{04AE68D6-F934-476F-8C35-C2EC713B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84" y="2907025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F415A0-B8DF-4B7F-9687-3FF89D6F511F}"/>
              </a:ext>
            </a:extLst>
          </p:cNvPr>
          <p:cNvSpPr txBox="1"/>
          <p:nvPr/>
        </p:nvSpPr>
        <p:spPr>
          <a:xfrm>
            <a:off x="649960" y="6381041"/>
            <a:ext cx="10382250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/>
              <a:t>Altman, I. 1977. Privacy Regulation: Culturally Universal or Culturally Specific? Journal of Social Issues. 33, 3 (Jul. 1977), 66–84</a:t>
            </a:r>
          </a:p>
        </p:txBody>
      </p:sp>
    </p:spTree>
    <p:extLst>
      <p:ext uri="{BB962C8B-B14F-4D97-AF65-F5344CB8AC3E}">
        <p14:creationId xmlns:p14="http://schemas.microsoft.com/office/powerpoint/2010/main" val="13306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712F6-B1E7-42DC-9219-4FD954C2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12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7D30C9-0A78-40E0-9A59-9502EC33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49E4DF-8C68-478C-A5E5-19D61B7D04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9925" y="1365337"/>
            <a:ext cx="10850563" cy="47719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9654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social and cultural contexts play critical role in shaping users’ privacy attitudes and behaviors, but are less studied in privacy research, 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less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reflected in privacy settings.</a:t>
            </a:r>
          </a:p>
        </p:txBody>
      </p:sp>
    </p:spTree>
    <p:extLst>
      <p:ext uri="{BB962C8B-B14F-4D97-AF65-F5344CB8AC3E}">
        <p14:creationId xmlns:p14="http://schemas.microsoft.com/office/powerpoint/2010/main" val="371896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712F6-B1E7-42DC-9219-4FD954C2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7D30C9-0A78-40E0-9A59-9502EC33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49E4DF-8C68-478C-A5E5-19D61B7D04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9925" y="1251037"/>
            <a:ext cx="10850563" cy="47719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9654"/>
              </a:lnSpc>
              <a:spcBef>
                <a:spcPts val="0"/>
              </a:spcBef>
              <a:buNone/>
            </a:pP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lnSpc>
                <a:spcPct val="109654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social and cultural contexts influence users’ privacy management? </a:t>
            </a:r>
          </a:p>
        </p:txBody>
      </p:sp>
      <p:sp>
        <p:nvSpPr>
          <p:cNvPr id="6" name="iS1íďè">
            <a:extLst>
              <a:ext uri="{FF2B5EF4-FFF2-40B4-BE49-F238E27FC236}">
                <a16:creationId xmlns:a16="http://schemas.microsoft.com/office/drawing/2014/main" id="{E0F608F7-E945-48A4-9ED1-17B79EA77ADE}"/>
              </a:ext>
            </a:extLst>
          </p:cNvPr>
          <p:cNvSpPr/>
          <p:nvPr/>
        </p:nvSpPr>
        <p:spPr>
          <a:xfrm>
            <a:off x="1870608" y="3556998"/>
            <a:ext cx="2678704" cy="2678702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b="1" dirty="0"/>
              <a:t>Social</a:t>
            </a:r>
            <a:endParaRPr lang="zh-CN" altLang="en-US" sz="3200" b="1" dirty="0"/>
          </a:p>
        </p:txBody>
      </p:sp>
      <p:sp>
        <p:nvSpPr>
          <p:cNvPr id="7" name="íṧlïdê">
            <a:extLst>
              <a:ext uri="{FF2B5EF4-FFF2-40B4-BE49-F238E27FC236}">
                <a16:creationId xmlns:a16="http://schemas.microsoft.com/office/drawing/2014/main" id="{3C948275-7BD9-475C-95E9-11FEC7BC7A1D}"/>
              </a:ext>
            </a:extLst>
          </p:cNvPr>
          <p:cNvSpPr/>
          <p:nvPr/>
        </p:nvSpPr>
        <p:spPr>
          <a:xfrm>
            <a:off x="7750462" y="3556998"/>
            <a:ext cx="2678704" cy="2678702"/>
          </a:xfrm>
          <a:prstGeom prst="ellipse">
            <a:avLst/>
          </a:prstGeom>
          <a:solidFill>
            <a:schemeClr val="accent3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Cultural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8EE500-E006-4004-8882-325E4368375B}"/>
              </a:ext>
            </a:extLst>
          </p:cNvPr>
          <p:cNvGrpSpPr/>
          <p:nvPr/>
        </p:nvGrpSpPr>
        <p:grpSpPr>
          <a:xfrm>
            <a:off x="4394825" y="3831075"/>
            <a:ext cx="3531081" cy="1603726"/>
            <a:chOff x="4394825" y="3831075"/>
            <a:chExt cx="3531081" cy="1603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147276-D0E0-43F8-9370-44665348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1135" y="3831075"/>
              <a:ext cx="1097504" cy="1091373"/>
            </a:xfrm>
            <a:prstGeom prst="rect">
              <a:avLst/>
            </a:prstGeom>
          </p:spPr>
        </p:pic>
        <p:sp>
          <p:nvSpPr>
            <p:cNvPr id="10" name="isḷîḓè">
              <a:extLst>
                <a:ext uri="{FF2B5EF4-FFF2-40B4-BE49-F238E27FC236}">
                  <a16:creationId xmlns:a16="http://schemas.microsoft.com/office/drawing/2014/main" id="{E8599384-8D25-4013-A529-DC6D5EBFA694}"/>
                </a:ext>
              </a:extLst>
            </p:cNvPr>
            <p:cNvSpPr txBox="1"/>
            <p:nvPr/>
          </p:nvSpPr>
          <p:spPr>
            <a:xfrm>
              <a:off x="4394825" y="4769415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</a:rPr>
                <a:t>Privacy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142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íṧlïdê">
            <a:extLst>
              <a:ext uri="{FF2B5EF4-FFF2-40B4-BE49-F238E27FC236}">
                <a16:creationId xmlns:a16="http://schemas.microsoft.com/office/drawing/2014/main" id="{7FB32255-57E4-454E-BBC3-C22178A760D9}"/>
              </a:ext>
            </a:extLst>
          </p:cNvPr>
          <p:cNvSpPr/>
          <p:nvPr/>
        </p:nvSpPr>
        <p:spPr>
          <a:xfrm>
            <a:off x="8349064" y="4341253"/>
            <a:ext cx="1525828" cy="152582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Cultural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596064" y="3162532"/>
            <a:ext cx="4924424" cy="889909"/>
          </a:xfrm>
        </p:spPr>
        <p:txBody>
          <a:bodyPr>
            <a:noAutofit/>
          </a:bodyPr>
          <a:lstStyle/>
          <a:p>
            <a:pPr>
              <a:lnSpc>
                <a:spcPct val="109654"/>
              </a:lnSpc>
            </a:pPr>
            <a:r>
              <a:rPr lang="en-US" altLang="zh-CN" dirty="0"/>
              <a:t>Social Context of Users’ Privacy Management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353545" y="317979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>
              <a:lnSpc>
                <a:spcPct val="109654"/>
              </a:lnSpc>
            </a:pP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/02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8" name="iS1íďè">
            <a:extLst>
              <a:ext uri="{FF2B5EF4-FFF2-40B4-BE49-F238E27FC236}">
                <a16:creationId xmlns:a16="http://schemas.microsoft.com/office/drawing/2014/main" id="{3A2EE353-41AD-4540-8DAB-0985E7CF0895}"/>
              </a:ext>
            </a:extLst>
          </p:cNvPr>
          <p:cNvSpPr/>
          <p:nvPr/>
        </p:nvSpPr>
        <p:spPr>
          <a:xfrm>
            <a:off x="6596064" y="4260714"/>
            <a:ext cx="1525828" cy="1525827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/>
              <a:t>Social</a:t>
            </a:r>
            <a:endParaRPr lang="zh-CN" alt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498DFE-1F88-4547-B5A0-B223CBC59C21}"/>
              </a:ext>
            </a:extLst>
          </p:cNvPr>
          <p:cNvSpPr/>
          <p:nvPr/>
        </p:nvSpPr>
        <p:spPr>
          <a:xfrm>
            <a:off x="8241660" y="4069700"/>
            <a:ext cx="1753240" cy="1903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47D4E2-BDFC-418C-AC49-96974BA325E0}"/>
              </a:ext>
            </a:extLst>
          </p:cNvPr>
          <p:cNvGrpSpPr/>
          <p:nvPr/>
        </p:nvGrpSpPr>
        <p:grpSpPr>
          <a:xfrm>
            <a:off x="8241660" y="3838994"/>
            <a:ext cx="1633232" cy="2295106"/>
            <a:chOff x="7632173" y="1822541"/>
            <a:chExt cx="1986414" cy="27914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3E751F-2D59-4EEF-BA14-CF24B268F81A}"/>
                </a:ext>
              </a:extLst>
            </p:cNvPr>
            <p:cNvGrpSpPr/>
            <p:nvPr/>
          </p:nvGrpSpPr>
          <p:grpSpPr>
            <a:xfrm>
              <a:off x="7632173" y="1822541"/>
              <a:ext cx="1986414" cy="1475505"/>
              <a:chOff x="7578530" y="1664408"/>
              <a:chExt cx="1986414" cy="1475505"/>
            </a:xfrm>
          </p:grpSpPr>
          <p:sp>
            <p:nvSpPr>
              <p:cNvPr id="13" name="ïṩḷïḓé">
                <a:extLst>
                  <a:ext uri="{FF2B5EF4-FFF2-40B4-BE49-F238E27FC236}">
                    <a16:creationId xmlns:a16="http://schemas.microsoft.com/office/drawing/2014/main" id="{B6F7E32F-0DC3-4966-A776-3B4736D2972E}"/>
                  </a:ext>
                </a:extLst>
              </p:cNvPr>
              <p:cNvSpPr/>
              <p:nvPr/>
            </p:nvSpPr>
            <p:spPr bwMode="auto">
              <a:xfrm>
                <a:off x="7603624" y="2549711"/>
                <a:ext cx="508899" cy="590202"/>
              </a:xfrm>
              <a:custGeom>
                <a:avLst/>
                <a:gdLst>
                  <a:gd name="T0" fmla="*/ 0 w 247"/>
                  <a:gd name="T1" fmla="*/ 122 h 286"/>
                  <a:gd name="T2" fmla="*/ 28 w 247"/>
                  <a:gd name="T3" fmla="*/ 239 h 286"/>
                  <a:gd name="T4" fmla="*/ 247 w 247"/>
                  <a:gd name="T5" fmla="*/ 20 h 286"/>
                  <a:gd name="T6" fmla="*/ 6 w 247"/>
                  <a:gd name="T7" fmla="*/ 76 h 286"/>
                  <a:gd name="T8" fmla="*/ 0 w 247"/>
                  <a:gd name="T9" fmla="*/ 12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286">
                    <a:moveTo>
                      <a:pt x="0" y="122"/>
                    </a:moveTo>
                    <a:cubicBezTo>
                      <a:pt x="0" y="122"/>
                      <a:pt x="6" y="192"/>
                      <a:pt x="28" y="239"/>
                    </a:cubicBezTo>
                    <a:cubicBezTo>
                      <a:pt x="50" y="286"/>
                      <a:pt x="247" y="20"/>
                      <a:pt x="247" y="20"/>
                    </a:cubicBezTo>
                    <a:cubicBezTo>
                      <a:pt x="247" y="20"/>
                      <a:pt x="37" y="0"/>
                      <a:pt x="6" y="76"/>
                    </a:cubicBezTo>
                    <a:lnTo>
                      <a:pt x="0" y="1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4" name="iṩļïḓê">
                <a:extLst>
                  <a:ext uri="{FF2B5EF4-FFF2-40B4-BE49-F238E27FC236}">
                    <a16:creationId xmlns:a16="http://schemas.microsoft.com/office/drawing/2014/main" id="{190B3EF2-A550-4E46-A307-DB88A9CA2641}"/>
                  </a:ext>
                </a:extLst>
              </p:cNvPr>
              <p:cNvSpPr/>
              <p:nvPr/>
            </p:nvSpPr>
            <p:spPr bwMode="auto">
              <a:xfrm>
                <a:off x="7578530" y="1664408"/>
                <a:ext cx="1986414" cy="1159326"/>
              </a:xfrm>
              <a:custGeom>
                <a:avLst/>
                <a:gdLst>
                  <a:gd name="T0" fmla="*/ 691 w 963"/>
                  <a:gd name="T1" fmla="*/ 0 h 562"/>
                  <a:gd name="T2" fmla="*/ 691 w 963"/>
                  <a:gd name="T3" fmla="*/ 95 h 562"/>
                  <a:gd name="T4" fmla="*/ 434 w 963"/>
                  <a:gd name="T5" fmla="*/ 95 h 562"/>
                  <a:gd name="T6" fmla="*/ 390 w 963"/>
                  <a:gd name="T7" fmla="*/ 116 h 562"/>
                  <a:gd name="T8" fmla="*/ 23 w 963"/>
                  <a:gd name="T9" fmla="*/ 482 h 562"/>
                  <a:gd name="T10" fmla="*/ 12 w 963"/>
                  <a:gd name="T11" fmla="*/ 551 h 562"/>
                  <a:gd name="T12" fmla="*/ 28 w 963"/>
                  <a:gd name="T13" fmla="*/ 499 h 562"/>
                  <a:gd name="T14" fmla="*/ 113 w 963"/>
                  <a:gd name="T15" fmla="*/ 465 h 562"/>
                  <a:gd name="T16" fmla="*/ 674 w 963"/>
                  <a:gd name="T17" fmla="*/ 465 h 562"/>
                  <a:gd name="T18" fmla="*/ 674 w 963"/>
                  <a:gd name="T19" fmla="*/ 562 h 562"/>
                  <a:gd name="T20" fmla="*/ 963 w 963"/>
                  <a:gd name="T21" fmla="*/ 273 h 562"/>
                  <a:gd name="T22" fmla="*/ 691 w 963"/>
                  <a:gd name="T23" fmla="*/ 0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3" h="562">
                    <a:moveTo>
                      <a:pt x="691" y="0"/>
                    </a:moveTo>
                    <a:cubicBezTo>
                      <a:pt x="691" y="95"/>
                      <a:pt x="691" y="95"/>
                      <a:pt x="691" y="95"/>
                    </a:cubicBezTo>
                    <a:cubicBezTo>
                      <a:pt x="434" y="95"/>
                      <a:pt x="434" y="95"/>
                      <a:pt x="434" y="95"/>
                    </a:cubicBezTo>
                    <a:cubicBezTo>
                      <a:pt x="434" y="95"/>
                      <a:pt x="412" y="93"/>
                      <a:pt x="390" y="116"/>
                    </a:cubicBezTo>
                    <a:cubicBezTo>
                      <a:pt x="368" y="138"/>
                      <a:pt x="23" y="482"/>
                      <a:pt x="23" y="482"/>
                    </a:cubicBezTo>
                    <a:cubicBezTo>
                      <a:pt x="23" y="482"/>
                      <a:pt x="0" y="504"/>
                      <a:pt x="12" y="551"/>
                    </a:cubicBezTo>
                    <a:cubicBezTo>
                      <a:pt x="12" y="551"/>
                      <a:pt x="8" y="520"/>
                      <a:pt x="28" y="499"/>
                    </a:cubicBezTo>
                    <a:cubicBezTo>
                      <a:pt x="49" y="479"/>
                      <a:pt x="81" y="466"/>
                      <a:pt x="113" y="465"/>
                    </a:cubicBezTo>
                    <a:cubicBezTo>
                      <a:pt x="146" y="465"/>
                      <a:pt x="674" y="465"/>
                      <a:pt x="674" y="465"/>
                    </a:cubicBezTo>
                    <a:cubicBezTo>
                      <a:pt x="674" y="562"/>
                      <a:pt x="674" y="562"/>
                      <a:pt x="674" y="562"/>
                    </a:cubicBezTo>
                    <a:cubicBezTo>
                      <a:pt x="963" y="273"/>
                      <a:pt x="963" y="273"/>
                      <a:pt x="963" y="273"/>
                    </a:cubicBezTo>
                    <a:cubicBezTo>
                      <a:pt x="691" y="0"/>
                      <a:pt x="691" y="0"/>
                      <a:pt x="69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D456AA-18A1-4F7E-9F49-0E63F8E3CECB}"/>
                </a:ext>
              </a:extLst>
            </p:cNvPr>
            <p:cNvGrpSpPr/>
            <p:nvPr/>
          </p:nvGrpSpPr>
          <p:grpSpPr>
            <a:xfrm>
              <a:off x="7632173" y="3139455"/>
              <a:ext cx="1986414" cy="1474502"/>
              <a:chOff x="7528733" y="2921934"/>
              <a:chExt cx="1986414" cy="1474502"/>
            </a:xfrm>
          </p:grpSpPr>
          <p:sp>
            <p:nvSpPr>
              <p:cNvPr id="11" name="îśľïďé">
                <a:extLst>
                  <a:ext uri="{FF2B5EF4-FFF2-40B4-BE49-F238E27FC236}">
                    <a16:creationId xmlns:a16="http://schemas.microsoft.com/office/drawing/2014/main" id="{5FA613F8-FA9B-4BEF-982F-DFE43EA46C00}"/>
                  </a:ext>
                </a:extLst>
              </p:cNvPr>
              <p:cNvSpPr/>
              <p:nvPr/>
            </p:nvSpPr>
            <p:spPr bwMode="auto">
              <a:xfrm>
                <a:off x="8979146" y="2921934"/>
                <a:ext cx="510907" cy="591206"/>
              </a:xfrm>
              <a:custGeom>
                <a:avLst/>
                <a:gdLst>
                  <a:gd name="T0" fmla="*/ 248 w 248"/>
                  <a:gd name="T1" fmla="*/ 164 h 287"/>
                  <a:gd name="T2" fmla="*/ 219 w 248"/>
                  <a:gd name="T3" fmla="*/ 48 h 287"/>
                  <a:gd name="T4" fmla="*/ 0 w 248"/>
                  <a:gd name="T5" fmla="*/ 266 h 287"/>
                  <a:gd name="T6" fmla="*/ 241 w 248"/>
                  <a:gd name="T7" fmla="*/ 210 h 287"/>
                  <a:gd name="T8" fmla="*/ 248 w 248"/>
                  <a:gd name="T9" fmla="*/ 16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87">
                    <a:moveTo>
                      <a:pt x="248" y="164"/>
                    </a:moveTo>
                    <a:cubicBezTo>
                      <a:pt x="248" y="164"/>
                      <a:pt x="241" y="95"/>
                      <a:pt x="219" y="48"/>
                    </a:cubicBezTo>
                    <a:cubicBezTo>
                      <a:pt x="197" y="0"/>
                      <a:pt x="0" y="266"/>
                      <a:pt x="0" y="266"/>
                    </a:cubicBezTo>
                    <a:cubicBezTo>
                      <a:pt x="0" y="266"/>
                      <a:pt x="210" y="287"/>
                      <a:pt x="241" y="210"/>
                    </a:cubicBezTo>
                    <a:lnTo>
                      <a:pt x="248" y="16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2" name="ísḻíďê">
                <a:extLst>
                  <a:ext uri="{FF2B5EF4-FFF2-40B4-BE49-F238E27FC236}">
                    <a16:creationId xmlns:a16="http://schemas.microsoft.com/office/drawing/2014/main" id="{39D7BF2F-ECEB-4DC1-9FAB-21FF937873EB}"/>
                  </a:ext>
                </a:extLst>
              </p:cNvPr>
              <p:cNvSpPr/>
              <p:nvPr/>
            </p:nvSpPr>
            <p:spPr bwMode="auto">
              <a:xfrm>
                <a:off x="7528733" y="3239117"/>
                <a:ext cx="1986414" cy="1157319"/>
              </a:xfrm>
              <a:custGeom>
                <a:avLst/>
                <a:gdLst>
                  <a:gd name="T0" fmla="*/ 951 w 963"/>
                  <a:gd name="T1" fmla="*/ 10 h 561"/>
                  <a:gd name="T2" fmla="*/ 934 w 963"/>
                  <a:gd name="T3" fmla="*/ 62 h 561"/>
                  <a:gd name="T4" fmla="*/ 849 w 963"/>
                  <a:gd name="T5" fmla="*/ 96 h 561"/>
                  <a:gd name="T6" fmla="*/ 289 w 963"/>
                  <a:gd name="T7" fmla="*/ 96 h 561"/>
                  <a:gd name="T8" fmla="*/ 289 w 963"/>
                  <a:gd name="T9" fmla="*/ 0 h 561"/>
                  <a:gd name="T10" fmla="*/ 0 w 963"/>
                  <a:gd name="T11" fmla="*/ 289 h 561"/>
                  <a:gd name="T12" fmla="*/ 272 w 963"/>
                  <a:gd name="T13" fmla="*/ 561 h 561"/>
                  <a:gd name="T14" fmla="*/ 272 w 963"/>
                  <a:gd name="T15" fmla="*/ 466 h 561"/>
                  <a:gd name="T16" fmla="*/ 528 w 963"/>
                  <a:gd name="T17" fmla="*/ 466 h 561"/>
                  <a:gd name="T18" fmla="*/ 573 w 963"/>
                  <a:gd name="T19" fmla="*/ 446 h 561"/>
                  <a:gd name="T20" fmla="*/ 939 w 963"/>
                  <a:gd name="T21" fmla="*/ 80 h 561"/>
                  <a:gd name="T22" fmla="*/ 951 w 963"/>
                  <a:gd name="T23" fmla="*/ 1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3" h="561">
                    <a:moveTo>
                      <a:pt x="951" y="10"/>
                    </a:moveTo>
                    <a:cubicBezTo>
                      <a:pt x="951" y="10"/>
                      <a:pt x="955" y="42"/>
                      <a:pt x="934" y="62"/>
                    </a:cubicBezTo>
                    <a:cubicBezTo>
                      <a:pt x="914" y="82"/>
                      <a:pt x="882" y="95"/>
                      <a:pt x="849" y="96"/>
                    </a:cubicBezTo>
                    <a:cubicBezTo>
                      <a:pt x="817" y="97"/>
                      <a:pt x="289" y="96"/>
                      <a:pt x="289" y="9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0" y="289"/>
                      <a:pt x="0" y="289"/>
                      <a:pt x="0" y="289"/>
                    </a:cubicBezTo>
                    <a:cubicBezTo>
                      <a:pt x="272" y="561"/>
                      <a:pt x="272" y="561"/>
                      <a:pt x="272" y="561"/>
                    </a:cubicBezTo>
                    <a:cubicBezTo>
                      <a:pt x="272" y="466"/>
                      <a:pt x="272" y="466"/>
                      <a:pt x="272" y="466"/>
                    </a:cubicBezTo>
                    <a:cubicBezTo>
                      <a:pt x="528" y="466"/>
                      <a:pt x="528" y="466"/>
                      <a:pt x="528" y="466"/>
                    </a:cubicBezTo>
                    <a:cubicBezTo>
                      <a:pt x="528" y="466"/>
                      <a:pt x="551" y="468"/>
                      <a:pt x="573" y="446"/>
                    </a:cubicBezTo>
                    <a:cubicBezTo>
                      <a:pt x="595" y="424"/>
                      <a:pt x="939" y="80"/>
                      <a:pt x="939" y="80"/>
                    </a:cubicBezTo>
                    <a:cubicBezTo>
                      <a:pt x="939" y="80"/>
                      <a:pt x="963" y="57"/>
                      <a:pt x="951" y="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05B281-7B9B-4120-A04B-B68450FC6FA8}"/>
              </a:ext>
            </a:extLst>
          </p:cNvPr>
          <p:cNvGrpSpPr/>
          <p:nvPr/>
        </p:nvGrpSpPr>
        <p:grpSpPr>
          <a:xfrm>
            <a:off x="8919450" y="4369295"/>
            <a:ext cx="3531081" cy="1603726"/>
            <a:chOff x="4394825" y="3831075"/>
            <a:chExt cx="3531081" cy="16037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3579E8F-A6F4-43D0-A816-1DF96975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1135" y="3831075"/>
              <a:ext cx="1097504" cy="1091373"/>
            </a:xfrm>
            <a:prstGeom prst="rect">
              <a:avLst/>
            </a:prstGeom>
          </p:spPr>
        </p:pic>
        <p:sp>
          <p:nvSpPr>
            <p:cNvPr id="24" name="isḷîḓè">
              <a:extLst>
                <a:ext uri="{FF2B5EF4-FFF2-40B4-BE49-F238E27FC236}">
                  <a16:creationId xmlns:a16="http://schemas.microsoft.com/office/drawing/2014/main" id="{B358DEF0-F377-406D-81DF-12DBE3654CBF}"/>
                </a:ext>
              </a:extLst>
            </p:cNvPr>
            <p:cNvSpPr txBox="1"/>
            <p:nvPr/>
          </p:nvSpPr>
          <p:spPr>
            <a:xfrm>
              <a:off x="4394825" y="4769415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</a:rPr>
                <a:t>Privacy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8B3F290-9100-4F83-A314-6F2DE57776D1}"/>
              </a:ext>
            </a:extLst>
          </p:cNvPr>
          <p:cNvSpPr txBox="1">
            <a:spLocks/>
          </p:cNvSpPr>
          <p:nvPr/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9654"/>
              </a:lnSpc>
            </a:pPr>
            <a:fld id="{5DD3DB80-B894-403A-B48E-6FDC1A72010E}" type="slidenum">
              <a:rPr lang="zh-CN" altLang="en-US" sz="1000" smtClean="0"/>
              <a:pPr algn="r">
                <a:lnSpc>
                  <a:spcPct val="109654"/>
                </a:lnSpc>
              </a:pPr>
              <a:t>14</a:t>
            </a:fld>
            <a:endParaRPr lang="zh-CN" altLang="en-US" sz="1000"/>
          </a:p>
        </p:txBody>
      </p:sp>
    </p:spTree>
    <p:extLst>
      <p:ext uri="{BB962C8B-B14F-4D97-AF65-F5344CB8AC3E}">
        <p14:creationId xmlns:p14="http://schemas.microsoft.com/office/powerpoint/2010/main" val="34709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CC90-063A-4B25-AB7D-B253D725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15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99CB7A-1778-46E3-A278-969BD163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Publications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E92EB-A214-4E5E-9C13-BBB08E3C4728}"/>
              </a:ext>
            </a:extLst>
          </p:cNvPr>
          <p:cNvSpPr txBox="1"/>
          <p:nvPr/>
        </p:nvSpPr>
        <p:spPr>
          <a:xfrm>
            <a:off x="1858380" y="1669048"/>
            <a:ext cx="8475240" cy="372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b="1" dirty="0"/>
              <a:t>Li, Y., </a:t>
            </a:r>
            <a:r>
              <a:rPr lang="en-US" dirty="0"/>
              <a:t>Kou, Y., Lee, J.S. and </a:t>
            </a:r>
            <a:r>
              <a:rPr lang="en-US" dirty="0" err="1"/>
              <a:t>Kobsa</a:t>
            </a:r>
            <a:r>
              <a:rPr lang="en-US" dirty="0"/>
              <a:t>, A. 2018. Tell Me Before You Stream Me: Managing Information Disclosure in Video Game Live Streaming. </a:t>
            </a:r>
            <a:r>
              <a:rPr lang="en-US" i="1" dirty="0"/>
              <a:t>Proc. ACM Hum.-</a:t>
            </a:r>
            <a:r>
              <a:rPr lang="en-US" i="1" dirty="0" err="1"/>
              <a:t>Comput</a:t>
            </a:r>
            <a:r>
              <a:rPr lang="en-US" i="1" dirty="0"/>
              <a:t>. Interact.</a:t>
            </a:r>
            <a:r>
              <a:rPr lang="en-US" dirty="0"/>
              <a:t> 2, CSCW (Nov. 2018), 107:1–107:18.</a:t>
            </a:r>
          </a:p>
          <a:p>
            <a:pPr>
              <a:lnSpc>
                <a:spcPct val="109654"/>
              </a:lnSpc>
            </a:pPr>
            <a:endParaRPr lang="en-US" dirty="0"/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b="1" dirty="0"/>
              <a:t>Li, Y., </a:t>
            </a:r>
            <a:r>
              <a:rPr lang="en-US" dirty="0" err="1"/>
              <a:t>Gui</a:t>
            </a:r>
            <a:r>
              <a:rPr lang="en-US" dirty="0"/>
              <a:t>, X., Chen, Y., Xu, H. and </a:t>
            </a:r>
            <a:r>
              <a:rPr lang="en-US" dirty="0" err="1"/>
              <a:t>Kobsa</a:t>
            </a:r>
            <a:r>
              <a:rPr lang="en-US" dirty="0"/>
              <a:t>, A. 2018. When SNS Privacy Settings Become Granular: Investigating Users’ Choices, Rationales, and Influences on Their Social Experience. </a:t>
            </a:r>
            <a:r>
              <a:rPr lang="en-US" i="1" dirty="0"/>
              <a:t>Proc. ACM Hum.-</a:t>
            </a:r>
            <a:r>
              <a:rPr lang="en-US" i="1" dirty="0" err="1"/>
              <a:t>Comput</a:t>
            </a:r>
            <a:r>
              <a:rPr lang="en-US" i="1" dirty="0"/>
              <a:t>. Interact.</a:t>
            </a:r>
            <a:r>
              <a:rPr lang="en-US" dirty="0"/>
              <a:t> 2, CSCW (Nov. 2018), 108:1–108:21.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dirty="0"/>
              <a:t>Wang, Y., </a:t>
            </a:r>
            <a:r>
              <a:rPr lang="en-US" b="1" dirty="0"/>
              <a:t>Li, Y., </a:t>
            </a:r>
            <a:r>
              <a:rPr lang="en-US" dirty="0" err="1"/>
              <a:t>Semaan</a:t>
            </a:r>
            <a:r>
              <a:rPr lang="en-US" dirty="0"/>
              <a:t>, B. and Tang, J. 2016. Space Collapse: Reinforcing, Reconfiguring and Enhancing Chinese Social Practices through WeChat. </a:t>
            </a:r>
            <a:r>
              <a:rPr lang="en-US" i="1" dirty="0"/>
              <a:t>Tenth International AAAI Conference on Web and Social Media</a:t>
            </a:r>
            <a:r>
              <a:rPr lang="en-US" dirty="0"/>
              <a:t> (Mar. 2016).</a:t>
            </a:r>
          </a:p>
        </p:txBody>
      </p:sp>
    </p:spTree>
    <p:extLst>
      <p:ext uri="{BB962C8B-B14F-4D97-AF65-F5344CB8AC3E}">
        <p14:creationId xmlns:p14="http://schemas.microsoft.com/office/powerpoint/2010/main" val="1531036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2BF0A2-3623-4259-A5B7-3888D3572819}"/>
              </a:ext>
            </a:extLst>
          </p:cNvPr>
          <p:cNvSpPr/>
          <p:nvPr/>
        </p:nvSpPr>
        <p:spPr>
          <a:xfrm>
            <a:off x="1718818" y="2434252"/>
            <a:ext cx="8752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Impact of Social Context On Privacy Management</a:t>
            </a:r>
          </a:p>
        </p:txBody>
      </p:sp>
      <p:sp>
        <p:nvSpPr>
          <p:cNvPr id="3" name="iS1íďè">
            <a:extLst>
              <a:ext uri="{FF2B5EF4-FFF2-40B4-BE49-F238E27FC236}">
                <a16:creationId xmlns:a16="http://schemas.microsoft.com/office/drawing/2014/main" id="{A2B540A0-7FEF-4266-8C05-97015DA24CE7}"/>
              </a:ext>
            </a:extLst>
          </p:cNvPr>
          <p:cNvSpPr/>
          <p:nvPr/>
        </p:nvSpPr>
        <p:spPr>
          <a:xfrm>
            <a:off x="3700464" y="4056301"/>
            <a:ext cx="1525828" cy="1525827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/>
              <a:t>Social</a:t>
            </a:r>
            <a:endParaRPr lang="zh-CN" alt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703A01-D402-43E6-95BC-50A4C39696F7}"/>
              </a:ext>
            </a:extLst>
          </p:cNvPr>
          <p:cNvGrpSpPr/>
          <p:nvPr/>
        </p:nvGrpSpPr>
        <p:grpSpPr>
          <a:xfrm>
            <a:off x="5335410" y="3634581"/>
            <a:ext cx="1633232" cy="1213162"/>
            <a:chOff x="7578530" y="1664408"/>
            <a:chExt cx="1986414" cy="1475505"/>
          </a:xfrm>
        </p:grpSpPr>
        <p:sp>
          <p:nvSpPr>
            <p:cNvPr id="9" name="ïṩḷïḓé">
              <a:extLst>
                <a:ext uri="{FF2B5EF4-FFF2-40B4-BE49-F238E27FC236}">
                  <a16:creationId xmlns:a16="http://schemas.microsoft.com/office/drawing/2014/main" id="{B995A697-7191-4AC0-B899-612D139DEC26}"/>
                </a:ext>
              </a:extLst>
            </p:cNvPr>
            <p:cNvSpPr/>
            <p:nvPr/>
          </p:nvSpPr>
          <p:spPr bwMode="auto">
            <a:xfrm>
              <a:off x="7603624" y="2549711"/>
              <a:ext cx="508899" cy="590202"/>
            </a:xfrm>
            <a:custGeom>
              <a:avLst/>
              <a:gdLst>
                <a:gd name="T0" fmla="*/ 0 w 247"/>
                <a:gd name="T1" fmla="*/ 122 h 286"/>
                <a:gd name="T2" fmla="*/ 28 w 247"/>
                <a:gd name="T3" fmla="*/ 239 h 286"/>
                <a:gd name="T4" fmla="*/ 247 w 247"/>
                <a:gd name="T5" fmla="*/ 20 h 286"/>
                <a:gd name="T6" fmla="*/ 6 w 247"/>
                <a:gd name="T7" fmla="*/ 76 h 286"/>
                <a:gd name="T8" fmla="*/ 0 w 247"/>
                <a:gd name="T9" fmla="*/ 12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86">
                  <a:moveTo>
                    <a:pt x="0" y="122"/>
                  </a:moveTo>
                  <a:cubicBezTo>
                    <a:pt x="0" y="122"/>
                    <a:pt x="6" y="192"/>
                    <a:pt x="28" y="239"/>
                  </a:cubicBezTo>
                  <a:cubicBezTo>
                    <a:pt x="50" y="286"/>
                    <a:pt x="247" y="20"/>
                    <a:pt x="247" y="20"/>
                  </a:cubicBezTo>
                  <a:cubicBezTo>
                    <a:pt x="247" y="20"/>
                    <a:pt x="37" y="0"/>
                    <a:pt x="6" y="7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" name="iṩļïḓê">
              <a:extLst>
                <a:ext uri="{FF2B5EF4-FFF2-40B4-BE49-F238E27FC236}">
                  <a16:creationId xmlns:a16="http://schemas.microsoft.com/office/drawing/2014/main" id="{E59B010F-40F0-47E4-91B7-84D523377FD5}"/>
                </a:ext>
              </a:extLst>
            </p:cNvPr>
            <p:cNvSpPr/>
            <p:nvPr/>
          </p:nvSpPr>
          <p:spPr bwMode="auto">
            <a:xfrm>
              <a:off x="7578530" y="1664408"/>
              <a:ext cx="1986414" cy="1159326"/>
            </a:xfrm>
            <a:custGeom>
              <a:avLst/>
              <a:gdLst>
                <a:gd name="T0" fmla="*/ 691 w 963"/>
                <a:gd name="T1" fmla="*/ 0 h 562"/>
                <a:gd name="T2" fmla="*/ 691 w 963"/>
                <a:gd name="T3" fmla="*/ 95 h 562"/>
                <a:gd name="T4" fmla="*/ 434 w 963"/>
                <a:gd name="T5" fmla="*/ 95 h 562"/>
                <a:gd name="T6" fmla="*/ 390 w 963"/>
                <a:gd name="T7" fmla="*/ 116 h 562"/>
                <a:gd name="T8" fmla="*/ 23 w 963"/>
                <a:gd name="T9" fmla="*/ 482 h 562"/>
                <a:gd name="T10" fmla="*/ 12 w 963"/>
                <a:gd name="T11" fmla="*/ 551 h 562"/>
                <a:gd name="T12" fmla="*/ 28 w 963"/>
                <a:gd name="T13" fmla="*/ 499 h 562"/>
                <a:gd name="T14" fmla="*/ 113 w 963"/>
                <a:gd name="T15" fmla="*/ 465 h 562"/>
                <a:gd name="T16" fmla="*/ 674 w 963"/>
                <a:gd name="T17" fmla="*/ 465 h 562"/>
                <a:gd name="T18" fmla="*/ 674 w 963"/>
                <a:gd name="T19" fmla="*/ 562 h 562"/>
                <a:gd name="T20" fmla="*/ 963 w 963"/>
                <a:gd name="T21" fmla="*/ 273 h 562"/>
                <a:gd name="T22" fmla="*/ 691 w 963"/>
                <a:gd name="T2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3" h="562">
                  <a:moveTo>
                    <a:pt x="691" y="0"/>
                  </a:moveTo>
                  <a:cubicBezTo>
                    <a:pt x="691" y="95"/>
                    <a:pt x="691" y="95"/>
                    <a:pt x="691" y="95"/>
                  </a:cubicBezTo>
                  <a:cubicBezTo>
                    <a:pt x="434" y="95"/>
                    <a:pt x="434" y="95"/>
                    <a:pt x="434" y="95"/>
                  </a:cubicBezTo>
                  <a:cubicBezTo>
                    <a:pt x="434" y="95"/>
                    <a:pt x="412" y="93"/>
                    <a:pt x="390" y="116"/>
                  </a:cubicBezTo>
                  <a:cubicBezTo>
                    <a:pt x="368" y="138"/>
                    <a:pt x="23" y="482"/>
                    <a:pt x="23" y="482"/>
                  </a:cubicBezTo>
                  <a:cubicBezTo>
                    <a:pt x="23" y="482"/>
                    <a:pt x="0" y="504"/>
                    <a:pt x="12" y="551"/>
                  </a:cubicBezTo>
                  <a:cubicBezTo>
                    <a:pt x="12" y="551"/>
                    <a:pt x="8" y="520"/>
                    <a:pt x="28" y="499"/>
                  </a:cubicBezTo>
                  <a:cubicBezTo>
                    <a:pt x="49" y="479"/>
                    <a:pt x="81" y="466"/>
                    <a:pt x="113" y="465"/>
                  </a:cubicBezTo>
                  <a:cubicBezTo>
                    <a:pt x="146" y="465"/>
                    <a:pt x="674" y="465"/>
                    <a:pt x="674" y="465"/>
                  </a:cubicBezTo>
                  <a:cubicBezTo>
                    <a:pt x="674" y="562"/>
                    <a:pt x="674" y="562"/>
                    <a:pt x="674" y="562"/>
                  </a:cubicBezTo>
                  <a:cubicBezTo>
                    <a:pt x="963" y="273"/>
                    <a:pt x="963" y="273"/>
                    <a:pt x="963" y="273"/>
                  </a:cubicBezTo>
                  <a:cubicBezTo>
                    <a:pt x="691" y="0"/>
                    <a:pt x="691" y="0"/>
                    <a:pt x="691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45046D-F7C6-4772-AAF7-1DC2AECA22BC}"/>
              </a:ext>
            </a:extLst>
          </p:cNvPr>
          <p:cNvGrpSpPr/>
          <p:nvPr/>
        </p:nvGrpSpPr>
        <p:grpSpPr>
          <a:xfrm>
            <a:off x="6023850" y="4164882"/>
            <a:ext cx="3531081" cy="1603726"/>
            <a:chOff x="4394825" y="3831075"/>
            <a:chExt cx="3531081" cy="1603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9AD2B7-C97D-43B1-B364-CFEA8B242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1135" y="3831075"/>
              <a:ext cx="1097504" cy="1091373"/>
            </a:xfrm>
            <a:prstGeom prst="rect">
              <a:avLst/>
            </a:prstGeom>
          </p:spPr>
        </p:pic>
        <p:sp>
          <p:nvSpPr>
            <p:cNvPr id="13" name="isḷîḓè">
              <a:extLst>
                <a:ext uri="{FF2B5EF4-FFF2-40B4-BE49-F238E27FC236}">
                  <a16:creationId xmlns:a16="http://schemas.microsoft.com/office/drawing/2014/main" id="{C2DCF12C-3C91-428D-BE7A-83C7948EC078}"/>
                </a:ext>
              </a:extLst>
            </p:cNvPr>
            <p:cNvSpPr txBox="1"/>
            <p:nvPr/>
          </p:nvSpPr>
          <p:spPr>
            <a:xfrm>
              <a:off x="4394825" y="4769415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</a:rPr>
                <a:t>Privacy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F2065A0-83B5-4890-BDCD-F499C858897E}"/>
              </a:ext>
            </a:extLst>
          </p:cNvPr>
          <p:cNvSpPr txBox="1">
            <a:spLocks/>
          </p:cNvSpPr>
          <p:nvPr/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9654"/>
              </a:lnSpc>
            </a:pPr>
            <a:fld id="{5DD3DB80-B894-403A-B48E-6FDC1A72010E}" type="slidenum">
              <a:rPr lang="zh-CN" altLang="en-US" sz="1100" smtClean="0"/>
              <a:pPr algn="r">
                <a:lnSpc>
                  <a:spcPct val="109654"/>
                </a:lnSpc>
              </a:pPr>
              <a:t>16</a:t>
            </a:fld>
            <a:endParaRPr lang="zh-CN" altLang="en-US" sz="1100"/>
          </a:p>
        </p:txBody>
      </p:sp>
    </p:spTree>
    <p:extLst>
      <p:ext uri="{BB962C8B-B14F-4D97-AF65-F5344CB8AC3E}">
        <p14:creationId xmlns:p14="http://schemas.microsoft.com/office/powerpoint/2010/main" val="246606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4CD663-279C-4314-A9CA-8D301AA4C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323" y="1633430"/>
            <a:ext cx="3927763" cy="2327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61854-7714-4381-8351-14C52C32A88C}"/>
              </a:ext>
            </a:extLst>
          </p:cNvPr>
          <p:cNvSpPr txBox="1"/>
          <p:nvPr/>
        </p:nvSpPr>
        <p:spPr>
          <a:xfrm>
            <a:off x="2074788" y="3862960"/>
            <a:ext cx="8040831" cy="1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9654"/>
              </a:lnSpc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video game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streaming tool where users broadcast their gameplay to viewers in real time.</a:t>
            </a:r>
          </a:p>
        </p:txBody>
      </p:sp>
    </p:spTree>
    <p:extLst>
      <p:ext uri="{BB962C8B-B14F-4D97-AF65-F5344CB8AC3E}">
        <p14:creationId xmlns:p14="http://schemas.microsoft.com/office/powerpoint/2010/main" val="3449487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D52D8-9FC9-4CC8-A925-2AC908FF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18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511E2F-FA0D-4D4B-8258-66DAF457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>
            <a:normAutofit/>
          </a:bodyPr>
          <a:lstStyle/>
          <a:p>
            <a:pPr>
              <a:lnSpc>
                <a:spcPct val="109654"/>
              </a:lnSpc>
            </a:pPr>
            <a:endParaRPr lang="en-US" dirty="0"/>
          </a:p>
        </p:txBody>
      </p:sp>
      <p:pic>
        <p:nvPicPr>
          <p:cNvPr id="2" name="2019-02-05 19-20-30">
            <a:hlinkClick r:id="" action="ppaction://media"/>
            <a:extLst>
              <a:ext uri="{FF2B5EF4-FFF2-40B4-BE49-F238E27FC236}">
                <a16:creationId xmlns:a16="http://schemas.microsoft.com/office/drawing/2014/main" id="{2B6EE2C8-D59E-48C4-9DB3-A39EB29B8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19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lnSpc>
                <a:spcPct val="109654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lnSpc>
                <a:spcPct val="109654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social contexts collapse in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 game live streaming.</a:t>
            </a:r>
          </a:p>
          <a:p>
            <a:pPr marL="514350" indent="-514350">
              <a:lnSpc>
                <a:spcPct val="109654"/>
              </a:lnSpc>
              <a:spcBef>
                <a:spcPts val="0"/>
              </a:spcBef>
              <a:buFont typeface="+mj-lt"/>
              <a:buAutoNum type="arabicPeriod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lnSpc>
                <a:spcPct val="109654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real-time nature of live streaming may give rise to new challenges in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management.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1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38253-2FC6-4CEB-AC7E-4D42D92B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5684882"/>
            <a:ext cx="2909888" cy="206381"/>
          </a:xfrm>
        </p:spPr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EC43B1-407E-404B-B015-E07BD128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About Me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14EBB33-526E-4D5A-9D3D-E73C89100C6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02614190"/>
              </p:ext>
            </p:extLst>
          </p:nvPr>
        </p:nvGraphicFramePr>
        <p:xfrm>
          <a:off x="384175" y="658063"/>
          <a:ext cx="10969625" cy="443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Image result for åäº¬å¤å½è¯­å¤§å­¦">
            <a:extLst>
              <a:ext uri="{FF2B5EF4-FFF2-40B4-BE49-F238E27FC236}">
                <a16:creationId xmlns:a16="http://schemas.microsoft.com/office/drawing/2014/main" id="{CDD26DFB-AE8A-4BDE-8490-33728BB21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6" y="2095152"/>
            <a:ext cx="1238251" cy="15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0B98E9-0D12-4895-BA55-B6E246BD7DDE}"/>
              </a:ext>
            </a:extLst>
          </p:cNvPr>
          <p:cNvSpPr txBox="1"/>
          <p:nvPr/>
        </p:nvSpPr>
        <p:spPr>
          <a:xfrm>
            <a:off x="662973" y="4135545"/>
            <a:ext cx="3734997" cy="1116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09654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Beijing Foreign Studies University</a:t>
            </a:r>
          </a:p>
          <a:p>
            <a:pPr lvl="0" algn="ctr">
              <a:lnSpc>
                <a:spcPct val="109654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B.B.A.</a:t>
            </a:r>
          </a:p>
          <a:p>
            <a:pPr lvl="0" algn="ctr">
              <a:lnSpc>
                <a:spcPct val="109654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E-commerce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FC4242-E46C-4A55-85AF-22F995D0B57E}"/>
              </a:ext>
            </a:extLst>
          </p:cNvPr>
          <p:cNvSpPr txBox="1"/>
          <p:nvPr/>
        </p:nvSpPr>
        <p:spPr>
          <a:xfrm>
            <a:off x="4655997" y="4135545"/>
            <a:ext cx="2878416" cy="1116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09654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Syracuse University</a:t>
            </a:r>
          </a:p>
          <a:p>
            <a:pPr lvl="0" algn="ctr">
              <a:lnSpc>
                <a:spcPct val="109654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M.S.</a:t>
            </a:r>
          </a:p>
          <a:p>
            <a:pPr lvl="0" algn="ctr">
              <a:lnSpc>
                <a:spcPct val="109654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Information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B75ED-1EB6-4638-96E9-243D6ABBD0B8}"/>
              </a:ext>
            </a:extLst>
          </p:cNvPr>
          <p:cNvSpPr txBox="1"/>
          <p:nvPr/>
        </p:nvSpPr>
        <p:spPr>
          <a:xfrm>
            <a:off x="7771183" y="4135544"/>
            <a:ext cx="3922099" cy="1116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09654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University of California, Irvine</a:t>
            </a:r>
          </a:p>
          <a:p>
            <a:pPr lvl="0" algn="ctr">
              <a:lnSpc>
                <a:spcPct val="109654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Ph.D.</a:t>
            </a:r>
          </a:p>
          <a:p>
            <a:pPr lvl="0" algn="ctr">
              <a:lnSpc>
                <a:spcPct val="109654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Information and Computer Sciences</a:t>
            </a:r>
          </a:p>
        </p:txBody>
      </p:sp>
      <p:pic>
        <p:nvPicPr>
          <p:cNvPr id="1028" name="Picture 4" descr="Image result for syracuse university">
            <a:extLst>
              <a:ext uri="{FF2B5EF4-FFF2-40B4-BE49-F238E27FC236}">
                <a16:creationId xmlns:a16="http://schemas.microsoft.com/office/drawing/2014/main" id="{910B2C65-C297-44BF-862B-ACEE6638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53" y="2095152"/>
            <a:ext cx="1536704" cy="15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ci">
            <a:extLst>
              <a:ext uri="{FF2B5EF4-FFF2-40B4-BE49-F238E27FC236}">
                <a16:creationId xmlns:a16="http://schemas.microsoft.com/office/drawing/2014/main" id="{6079376C-46B3-4735-AED5-704C05685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53" y="2106726"/>
            <a:ext cx="1541861" cy="15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83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20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09654"/>
              </a:lnSpc>
              <a:spcBef>
                <a:spcPts val="0"/>
              </a:spcBef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indent="-742950">
              <a:lnSpc>
                <a:spcPct val="109654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there any privacy issue when players are streamed in video game live streaming?</a:t>
            </a:r>
          </a:p>
          <a:p>
            <a:pPr marL="742950" indent="-742950">
              <a:lnSpc>
                <a:spcPct val="109654"/>
              </a:lnSpc>
              <a:spcBef>
                <a:spcPts val="0"/>
              </a:spcBef>
              <a:buFont typeface="+mj-lt"/>
              <a:buAutoNum type="arabicPeriod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indent="-742950">
              <a:lnSpc>
                <a:spcPct val="109654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does social context impact players’ privacy management in 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 game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streaming?</a:t>
            </a:r>
          </a:p>
          <a:p>
            <a:pPr>
              <a:lnSpc>
                <a:spcPct val="109654"/>
              </a:lnSpc>
              <a:spcBef>
                <a:spcPts val="0"/>
              </a:spcBef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63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21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09654"/>
              </a:lnSpc>
              <a:spcBef>
                <a:spcPts val="0"/>
              </a:spcBef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77475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interviews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World of Warcraft (WoW) players who had experience with Twitch.</a:t>
            </a:r>
          </a:p>
          <a:p>
            <a:pPr>
              <a:lnSpc>
                <a:spcPct val="177475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asked participants about: </a:t>
            </a:r>
          </a:p>
          <a:p>
            <a:pPr lvl="1">
              <a:lnSpc>
                <a:spcPct val="177475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experience with Twitch</a:t>
            </a:r>
          </a:p>
          <a:p>
            <a:pPr lvl="1">
              <a:lnSpc>
                <a:spcPct val="177475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experience when being streamed by others in the team</a:t>
            </a:r>
          </a:p>
          <a:p>
            <a:pPr lvl="1">
              <a:lnSpc>
                <a:spcPct val="177475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Feelings and strategies when being streamed</a:t>
            </a:r>
          </a:p>
          <a:p>
            <a:pPr>
              <a:lnSpc>
                <a:spcPct val="177475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and axial coding </a:t>
            </a:r>
          </a:p>
        </p:txBody>
      </p:sp>
    </p:spTree>
    <p:extLst>
      <p:ext uri="{BB962C8B-B14F-4D97-AF65-F5344CB8AC3E}">
        <p14:creationId xmlns:p14="http://schemas.microsoft.com/office/powerpoint/2010/main" val="1016660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22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1: Concern about bystanders’ privacy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0F1563-7182-4321-9CC1-8C5010AC0633}"/>
              </a:ext>
            </a:extLst>
          </p:cNvPr>
          <p:cNvSpPr txBox="1">
            <a:spLocks/>
          </p:cNvSpPr>
          <p:nvPr/>
        </p:nvSpPr>
        <p:spPr>
          <a:xfrm>
            <a:off x="933450" y="1402915"/>
            <a:ext cx="10587037" cy="4740710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9654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7EC8286-934B-42F9-8865-D6F32DE2F9FF}"/>
              </a:ext>
            </a:extLst>
          </p:cNvPr>
          <p:cNvSpPr txBox="1">
            <a:spLocks/>
          </p:cNvSpPr>
          <p:nvPr/>
        </p:nvSpPr>
        <p:spPr>
          <a:xfrm>
            <a:off x="8610599" y="6236357"/>
            <a:ext cx="2986464" cy="210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22</a:t>
            </a:fld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DEC31-FEFA-4517-91B0-2AD935BD6668}"/>
              </a:ext>
            </a:extLst>
          </p:cNvPr>
          <p:cNvSpPr txBox="1"/>
          <p:nvPr/>
        </p:nvSpPr>
        <p:spPr>
          <a:xfrm>
            <a:off x="2172186" y="2094327"/>
            <a:ext cx="7838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P8: 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was actually a brief period that </a:t>
            </a:r>
            <a:r>
              <a:rPr lang="en-US" sz="2400" i="1" dirty="0">
                <a:solidFill>
                  <a:srgbClr val="70B47B"/>
                </a:solidFill>
              </a:rPr>
              <a:t>my baby was talking with my cat while we were going over the raid mechanics because I forgot to mute my mic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(Was it streamed?) Yes…I found it funny because it lightened the mood. But maybe </a:t>
            </a:r>
            <a:r>
              <a:rPr lang="en-US" sz="2400" i="1" dirty="0">
                <a:solidFill>
                  <a:srgbClr val="70B47B"/>
                </a:solidFill>
              </a:rPr>
              <a:t>a bit of invasion to privacy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B9B1AA-F8DC-4F7D-A59E-42C23D37A9F9}"/>
              </a:ext>
            </a:extLst>
          </p:cNvPr>
          <p:cNvSpPr txBox="1">
            <a:spLocks/>
          </p:cNvSpPr>
          <p:nvPr/>
        </p:nvSpPr>
        <p:spPr>
          <a:xfrm>
            <a:off x="933450" y="1495425"/>
            <a:ext cx="10315575" cy="4648200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7475"/>
              </a:lnSpc>
              <a:spcBef>
                <a:spcPct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3828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2: Concern about norm conflicts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0F1563-7182-4321-9CC1-8C5010AC0633}"/>
              </a:ext>
            </a:extLst>
          </p:cNvPr>
          <p:cNvSpPr txBox="1">
            <a:spLocks/>
          </p:cNvSpPr>
          <p:nvPr/>
        </p:nvSpPr>
        <p:spPr>
          <a:xfrm>
            <a:off x="933450" y="1402915"/>
            <a:ext cx="10587037" cy="4740710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9654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7EC8286-934B-42F9-8865-D6F32DE2F9FF}"/>
              </a:ext>
            </a:extLst>
          </p:cNvPr>
          <p:cNvSpPr txBox="1">
            <a:spLocks/>
          </p:cNvSpPr>
          <p:nvPr/>
        </p:nvSpPr>
        <p:spPr>
          <a:xfrm>
            <a:off x="8610599" y="6236357"/>
            <a:ext cx="2986464" cy="210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23</a:t>
            </a:fld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DEC31-FEFA-4517-91B0-2AD935BD6668}"/>
              </a:ext>
            </a:extLst>
          </p:cNvPr>
          <p:cNvSpPr txBox="1"/>
          <p:nvPr/>
        </p:nvSpPr>
        <p:spPr>
          <a:xfrm>
            <a:off x="2056276" y="1555037"/>
            <a:ext cx="8069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P2: “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sort've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feel restricted with what I can say sometimes. </a:t>
            </a:r>
            <a:r>
              <a:rPr lang="en-US" sz="2400" i="1" dirty="0">
                <a:solidFill>
                  <a:srgbClr val="70B47B"/>
                </a:solidFill>
              </a:rPr>
              <a:t>My friends and I are used to using vulgar language with each other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We always call each other "faggots" jokingly and </a:t>
            </a:r>
            <a:r>
              <a:rPr lang="en-US" sz="2400" i="1" dirty="0">
                <a:solidFill>
                  <a:srgbClr val="70B47B"/>
                </a:solidFill>
              </a:rPr>
              <a:t>on Twitch I feel like we can't really say that in fear of offending someone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We're a clique of friends. Nothing we can say to each other can really offend one another because we all know each other personally. But on Twitch, you never know who's watching.”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B9B1AA-F8DC-4F7D-A59E-42C23D37A9F9}"/>
              </a:ext>
            </a:extLst>
          </p:cNvPr>
          <p:cNvSpPr txBox="1">
            <a:spLocks/>
          </p:cNvSpPr>
          <p:nvPr/>
        </p:nvSpPr>
        <p:spPr>
          <a:xfrm>
            <a:off x="933450" y="1495425"/>
            <a:ext cx="10315575" cy="4648200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7475"/>
              </a:lnSpc>
              <a:spcBef>
                <a:spcPct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7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24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3: Concern about group privacy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0F1563-7182-4321-9CC1-8C5010AC0633}"/>
              </a:ext>
            </a:extLst>
          </p:cNvPr>
          <p:cNvSpPr txBox="1">
            <a:spLocks/>
          </p:cNvSpPr>
          <p:nvPr/>
        </p:nvSpPr>
        <p:spPr>
          <a:xfrm>
            <a:off x="933450" y="1402915"/>
            <a:ext cx="10587037" cy="4740710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9654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B9B1AA-F8DC-4F7D-A59E-42C23D37A9F9}"/>
              </a:ext>
            </a:extLst>
          </p:cNvPr>
          <p:cNvSpPr txBox="1">
            <a:spLocks/>
          </p:cNvSpPr>
          <p:nvPr/>
        </p:nvSpPr>
        <p:spPr>
          <a:xfrm>
            <a:off x="933450" y="1495425"/>
            <a:ext cx="10315575" cy="4648200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7475"/>
              </a:lnSpc>
              <a:spcBef>
                <a:spcPct val="0"/>
              </a:spcBef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921E1-4E95-44F6-A67E-0BBE3B0E3102}"/>
              </a:ext>
            </a:extLst>
          </p:cNvPr>
          <p:cNvSpPr txBox="1"/>
          <p:nvPr/>
        </p:nvSpPr>
        <p:spPr>
          <a:xfrm>
            <a:off x="1340643" y="1739703"/>
            <a:ext cx="9772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P7: “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main problem I have with people streaming raids is that guild drama can start with a turn of a switch. Yes, this might be entertaining to watch from a viewer’s view. But </a:t>
            </a:r>
            <a:r>
              <a:rPr lang="en-US" sz="2400" i="1" dirty="0">
                <a:solidFill>
                  <a:srgbClr val="70B47B"/>
                </a:solidFill>
              </a:rPr>
              <a:t>it brings un-needed pressure to the guild, if people aren't comfortable with it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Once someone streamed our raid. Two people just started to yell at each other through mic. The whole thing was streamed on Twitch. </a:t>
            </a:r>
            <a:r>
              <a:rPr lang="en-US" sz="2400" i="1" dirty="0">
                <a:solidFill>
                  <a:srgbClr val="70B47B"/>
                </a:solidFill>
              </a:rPr>
              <a:t>I felt bad because people were mocking our guild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saying things like “stupid guild”, “the guild is bad”, “the guild leaders suck”. Many people left the guild after that. So did I.”</a:t>
            </a:r>
          </a:p>
        </p:txBody>
      </p:sp>
    </p:spTree>
    <p:extLst>
      <p:ext uri="{BB962C8B-B14F-4D97-AF65-F5344CB8AC3E}">
        <p14:creationId xmlns:p14="http://schemas.microsoft.com/office/powerpoint/2010/main" val="6307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58CBB-8FA4-4FEA-8164-B3464EF6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2" y="6940035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/>
          </a:p>
        </p:txBody>
      </p:sp>
      <p:grpSp>
        <p:nvGrpSpPr>
          <p:cNvPr id="5" name="21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FC4B3FC-8D55-4DA5-9C15-D6BD353BD67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6732" y="1273153"/>
            <a:ext cx="10506186" cy="4608672"/>
            <a:chOff x="328319" y="573581"/>
            <a:chExt cx="10506186" cy="4608672"/>
          </a:xfrm>
        </p:grpSpPr>
        <p:grpSp>
          <p:nvGrpSpPr>
            <p:cNvPr id="6" name="ïṥlïḍe">
              <a:extLst>
                <a:ext uri="{FF2B5EF4-FFF2-40B4-BE49-F238E27FC236}">
                  <a16:creationId xmlns:a16="http://schemas.microsoft.com/office/drawing/2014/main" id="{A25261CC-62A8-4E87-9582-9499A616AF60}"/>
                </a:ext>
              </a:extLst>
            </p:cNvPr>
            <p:cNvGrpSpPr/>
            <p:nvPr/>
          </p:nvGrpSpPr>
          <p:grpSpPr>
            <a:xfrm>
              <a:off x="1832038" y="887290"/>
              <a:ext cx="9002467" cy="4294963"/>
              <a:chOff x="811479" y="806720"/>
              <a:chExt cx="7944679" cy="4294963"/>
            </a:xfrm>
          </p:grpSpPr>
          <p:cxnSp>
            <p:nvCxnSpPr>
              <p:cNvPr id="35" name="直接连接符 31">
                <a:extLst>
                  <a:ext uri="{FF2B5EF4-FFF2-40B4-BE49-F238E27FC236}">
                    <a16:creationId xmlns:a16="http://schemas.microsoft.com/office/drawing/2014/main" id="{926AB188-BB1B-486D-9CF9-354D74F4BC36}"/>
                  </a:ext>
                </a:extLst>
              </p:cNvPr>
              <p:cNvCxnSpPr/>
              <p:nvPr/>
            </p:nvCxnSpPr>
            <p:spPr>
              <a:xfrm>
                <a:off x="811479" y="5101683"/>
                <a:ext cx="7944679" cy="0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2">
                <a:extLst>
                  <a:ext uri="{FF2B5EF4-FFF2-40B4-BE49-F238E27FC236}">
                    <a16:creationId xmlns:a16="http://schemas.microsoft.com/office/drawing/2014/main" id="{5382D484-9C0F-404F-89C7-D92B8942AB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3660" y="806720"/>
                <a:ext cx="0" cy="4294963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îşļîḍe">
              <a:extLst>
                <a:ext uri="{FF2B5EF4-FFF2-40B4-BE49-F238E27FC236}">
                  <a16:creationId xmlns:a16="http://schemas.microsoft.com/office/drawing/2014/main" id="{10308880-4871-4D79-96CC-5EC13EDFA0E6}"/>
                </a:ext>
              </a:extLst>
            </p:cNvPr>
            <p:cNvSpPr txBox="1"/>
            <p:nvPr/>
          </p:nvSpPr>
          <p:spPr bwMode="auto">
            <a:xfrm>
              <a:off x="328319" y="573581"/>
              <a:ext cx="1190560" cy="371513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Whom the information is about</a:t>
              </a:r>
            </a:p>
          </p:txBody>
        </p:sp>
      </p:grpSp>
      <p:sp>
        <p:nvSpPr>
          <p:cNvPr id="34" name="Title 3">
            <a:extLst>
              <a:ext uri="{FF2B5EF4-FFF2-40B4-BE49-F238E27FC236}">
                <a16:creationId xmlns:a16="http://schemas.microsoft.com/office/drawing/2014/main" id="{A9A5D875-C802-481F-8D98-C9B826190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Theoretical Implications: Two dimensions of the social context in live streaming</a:t>
            </a:r>
          </a:p>
        </p:txBody>
      </p:sp>
      <p:sp>
        <p:nvSpPr>
          <p:cNvPr id="37" name="îşļîḍe">
            <a:extLst>
              <a:ext uri="{FF2B5EF4-FFF2-40B4-BE49-F238E27FC236}">
                <a16:creationId xmlns:a16="http://schemas.microsoft.com/office/drawing/2014/main" id="{1F96F81F-F990-4FAB-85E4-9CFE0F3F2D74}"/>
              </a:ext>
            </a:extLst>
          </p:cNvPr>
          <p:cNvSpPr txBox="1"/>
          <p:nvPr/>
        </p:nvSpPr>
        <p:spPr bwMode="auto">
          <a:xfrm>
            <a:off x="8230856" y="5505996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is in control of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2121499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">
            <a:extLst>
              <a:ext uri="{FF2B5EF4-FFF2-40B4-BE49-F238E27FC236}">
                <a16:creationId xmlns:a16="http://schemas.microsoft.com/office/drawing/2014/main" id="{78384D3D-4B33-479B-B936-6BE240FE33F3}"/>
              </a:ext>
            </a:extLst>
          </p:cNvPr>
          <p:cNvCxnSpPr>
            <a:cxnSpLocks/>
          </p:cNvCxnSpPr>
          <p:nvPr/>
        </p:nvCxnSpPr>
        <p:spPr>
          <a:xfrm>
            <a:off x="1830451" y="3560437"/>
            <a:ext cx="4062116" cy="0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4">
            <a:extLst>
              <a:ext uri="{FF2B5EF4-FFF2-40B4-BE49-F238E27FC236}">
                <a16:creationId xmlns:a16="http://schemas.microsoft.com/office/drawing/2014/main" id="{A1140B0B-C864-4DF2-AAC2-33EE5034CAEF}"/>
              </a:ext>
            </a:extLst>
          </p:cNvPr>
          <p:cNvCxnSpPr>
            <a:cxnSpLocks/>
          </p:cNvCxnSpPr>
          <p:nvPr/>
        </p:nvCxnSpPr>
        <p:spPr>
          <a:xfrm>
            <a:off x="1837421" y="4560257"/>
            <a:ext cx="2263035" cy="0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4">
            <a:extLst>
              <a:ext uri="{FF2B5EF4-FFF2-40B4-BE49-F238E27FC236}">
                <a16:creationId xmlns:a16="http://schemas.microsoft.com/office/drawing/2014/main" id="{5915FDD8-E5D9-4C76-A7D3-4C410682F229}"/>
              </a:ext>
            </a:extLst>
          </p:cNvPr>
          <p:cNvCxnSpPr>
            <a:cxnSpLocks/>
          </p:cNvCxnSpPr>
          <p:nvPr/>
        </p:nvCxnSpPr>
        <p:spPr>
          <a:xfrm>
            <a:off x="1837421" y="2543262"/>
            <a:ext cx="5767607" cy="9485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58CBB-8FA4-4FEA-8164-B3464EF6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2" y="6940035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/>
          </a:p>
        </p:txBody>
      </p:sp>
      <p:grpSp>
        <p:nvGrpSpPr>
          <p:cNvPr id="5" name="21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FC4B3FC-8D55-4DA5-9C15-D6BD353BD67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6732" y="1273153"/>
            <a:ext cx="10506186" cy="4612660"/>
            <a:chOff x="328319" y="573581"/>
            <a:chExt cx="10506186" cy="4612660"/>
          </a:xfrm>
        </p:grpSpPr>
        <p:cxnSp>
          <p:nvCxnSpPr>
            <p:cNvPr id="12" name="直接连接符 8">
              <a:extLst>
                <a:ext uri="{FF2B5EF4-FFF2-40B4-BE49-F238E27FC236}">
                  <a16:creationId xmlns:a16="http://schemas.microsoft.com/office/drawing/2014/main" id="{6FA94221-2CF6-4868-A05E-D442BEB09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9007" y="1853174"/>
              <a:ext cx="5767608" cy="3311346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>
              <a:extLst>
                <a:ext uri="{FF2B5EF4-FFF2-40B4-BE49-F238E27FC236}">
                  <a16:creationId xmlns:a16="http://schemas.microsoft.com/office/drawing/2014/main" id="{E9952F9C-D6D6-4751-9ADC-9FF81F4CC4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2043" y="3860685"/>
              <a:ext cx="0" cy="1325556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5">
              <a:extLst>
                <a:ext uri="{FF2B5EF4-FFF2-40B4-BE49-F238E27FC236}">
                  <a16:creationId xmlns:a16="http://schemas.microsoft.com/office/drawing/2014/main" id="{FD215605-595C-4C34-9AAB-32E9DAC1B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4154" y="2816305"/>
              <a:ext cx="0" cy="2369935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6">
              <a:extLst>
                <a:ext uri="{FF2B5EF4-FFF2-40B4-BE49-F238E27FC236}">
                  <a16:creationId xmlns:a16="http://schemas.microsoft.com/office/drawing/2014/main" id="{FD1EC200-01B4-46C0-A59E-8C1B7E2A16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1871" y="1853174"/>
              <a:ext cx="0" cy="3333065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ïṥlïḍe">
              <a:extLst>
                <a:ext uri="{FF2B5EF4-FFF2-40B4-BE49-F238E27FC236}">
                  <a16:creationId xmlns:a16="http://schemas.microsoft.com/office/drawing/2014/main" id="{A25261CC-62A8-4E87-9582-9499A616AF60}"/>
                </a:ext>
              </a:extLst>
            </p:cNvPr>
            <p:cNvGrpSpPr/>
            <p:nvPr/>
          </p:nvGrpSpPr>
          <p:grpSpPr>
            <a:xfrm>
              <a:off x="1832038" y="887289"/>
              <a:ext cx="9002467" cy="4294964"/>
              <a:chOff x="811479" y="806719"/>
              <a:chExt cx="7944679" cy="4294964"/>
            </a:xfrm>
          </p:grpSpPr>
          <p:cxnSp>
            <p:nvCxnSpPr>
              <p:cNvPr id="35" name="直接连接符 31">
                <a:extLst>
                  <a:ext uri="{FF2B5EF4-FFF2-40B4-BE49-F238E27FC236}">
                    <a16:creationId xmlns:a16="http://schemas.microsoft.com/office/drawing/2014/main" id="{926AB188-BB1B-486D-9CF9-354D74F4BC36}"/>
                  </a:ext>
                </a:extLst>
              </p:cNvPr>
              <p:cNvCxnSpPr/>
              <p:nvPr/>
            </p:nvCxnSpPr>
            <p:spPr>
              <a:xfrm>
                <a:off x="811479" y="5101683"/>
                <a:ext cx="7944679" cy="0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2">
                <a:extLst>
                  <a:ext uri="{FF2B5EF4-FFF2-40B4-BE49-F238E27FC236}">
                    <a16:creationId xmlns:a16="http://schemas.microsoft.com/office/drawing/2014/main" id="{5382D484-9C0F-404F-89C7-D92B8942A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3660" y="806719"/>
                <a:ext cx="8073" cy="4277231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işḻidê">
              <a:extLst>
                <a:ext uri="{FF2B5EF4-FFF2-40B4-BE49-F238E27FC236}">
                  <a16:creationId xmlns:a16="http://schemas.microsoft.com/office/drawing/2014/main" id="{29CC095C-98F0-4275-BA0B-BE9812DBFF34}"/>
                </a:ext>
              </a:extLst>
            </p:cNvPr>
            <p:cNvSpPr/>
            <p:nvPr/>
          </p:nvSpPr>
          <p:spPr bwMode="auto">
            <a:xfrm>
              <a:off x="3189671" y="2524990"/>
              <a:ext cx="1824743" cy="825074"/>
            </a:xfrm>
            <a:prstGeom prst="wedgeRectCallout">
              <a:avLst>
                <a:gd name="adj1" fmla="val -9012"/>
                <a:gd name="adj2" fmla="val 81903"/>
              </a:avLst>
            </a:prstGeom>
            <a:solidFill>
              <a:srgbClr val="7030A0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10000"/>
                </a:lnSpc>
              </a:pPr>
              <a:endParaRPr lang="en-US" sz="1600" dirty="0">
                <a:latin typeface="Linux Libertine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îşļîḍe">
              <a:extLst>
                <a:ext uri="{FF2B5EF4-FFF2-40B4-BE49-F238E27FC236}">
                  <a16:creationId xmlns:a16="http://schemas.microsoft.com/office/drawing/2014/main" id="{605533FA-6CDA-4A3E-AC24-A36C4B16EA56}"/>
                </a:ext>
              </a:extLst>
            </p:cNvPr>
            <p:cNvSpPr txBox="1"/>
            <p:nvPr/>
          </p:nvSpPr>
          <p:spPr bwMode="auto">
            <a:xfrm>
              <a:off x="8232443" y="4806424"/>
              <a:ext cx="1190560" cy="371513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Who is in control of the information</a:t>
              </a:r>
            </a:p>
          </p:txBody>
        </p:sp>
        <p:sp>
          <p:nvSpPr>
            <p:cNvPr id="110" name="îşļîḍe">
              <a:extLst>
                <a:ext uri="{FF2B5EF4-FFF2-40B4-BE49-F238E27FC236}">
                  <a16:creationId xmlns:a16="http://schemas.microsoft.com/office/drawing/2014/main" id="{10308880-4871-4D79-96CC-5EC13EDFA0E6}"/>
                </a:ext>
              </a:extLst>
            </p:cNvPr>
            <p:cNvSpPr txBox="1"/>
            <p:nvPr/>
          </p:nvSpPr>
          <p:spPr bwMode="auto">
            <a:xfrm>
              <a:off x="328319" y="573581"/>
              <a:ext cx="1190560" cy="371513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Whom the information is about</a:t>
              </a:r>
            </a:p>
          </p:txBody>
        </p:sp>
      </p:grpSp>
      <p:sp>
        <p:nvSpPr>
          <p:cNvPr id="42" name="îşļîḍe">
            <a:extLst>
              <a:ext uri="{FF2B5EF4-FFF2-40B4-BE49-F238E27FC236}">
                <a16:creationId xmlns:a16="http://schemas.microsoft.com/office/drawing/2014/main" id="{84CB4694-8259-464A-BD12-73788129CCB8}"/>
              </a:ext>
            </a:extLst>
          </p:cNvPr>
          <p:cNvSpPr txBox="1"/>
          <p:nvPr/>
        </p:nvSpPr>
        <p:spPr bwMode="auto">
          <a:xfrm>
            <a:off x="3505175" y="5940215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X</a:t>
            </a:r>
          </a:p>
        </p:txBody>
      </p:sp>
      <p:sp>
        <p:nvSpPr>
          <p:cNvPr id="43" name="îşļîḍe">
            <a:extLst>
              <a:ext uri="{FF2B5EF4-FFF2-40B4-BE49-F238E27FC236}">
                <a16:creationId xmlns:a16="http://schemas.microsoft.com/office/drawing/2014/main" id="{9C47E582-E9D6-48ED-973A-6784B1213E83}"/>
              </a:ext>
            </a:extLst>
          </p:cNvPr>
          <p:cNvSpPr txBox="1"/>
          <p:nvPr/>
        </p:nvSpPr>
        <p:spPr bwMode="auto">
          <a:xfrm>
            <a:off x="5292088" y="5937092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Y</a:t>
            </a:r>
          </a:p>
        </p:txBody>
      </p:sp>
      <p:sp>
        <p:nvSpPr>
          <p:cNvPr id="44" name="îşļîḍe">
            <a:extLst>
              <a:ext uri="{FF2B5EF4-FFF2-40B4-BE49-F238E27FC236}">
                <a16:creationId xmlns:a16="http://schemas.microsoft.com/office/drawing/2014/main" id="{8EADAD8D-93F5-4E6A-90FD-589CEA7E2983}"/>
              </a:ext>
            </a:extLst>
          </p:cNvPr>
          <p:cNvSpPr txBox="1"/>
          <p:nvPr/>
        </p:nvSpPr>
        <p:spPr bwMode="auto">
          <a:xfrm>
            <a:off x="7074611" y="59119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Group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735AA2-E655-494E-AF39-B4E3DDF35F5E}"/>
              </a:ext>
            </a:extLst>
          </p:cNvPr>
          <p:cNvSpPr txBox="1"/>
          <p:nvPr/>
        </p:nvSpPr>
        <p:spPr>
          <a:xfrm>
            <a:off x="3292814" y="3192005"/>
            <a:ext cx="16901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X is in control of information about himself.</a:t>
            </a:r>
            <a:endParaRPr lang="en-US" sz="1700" dirty="0">
              <a:solidFill>
                <a:schemeClr val="bg1"/>
              </a:solidFill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9" name="işḻidê">
            <a:extLst>
              <a:ext uri="{FF2B5EF4-FFF2-40B4-BE49-F238E27FC236}">
                <a16:creationId xmlns:a16="http://schemas.microsoft.com/office/drawing/2014/main" id="{24E4E0D2-449A-4240-B4C4-FC2C5BD87B0E}"/>
              </a:ext>
            </a:extLst>
          </p:cNvPr>
          <p:cNvSpPr/>
          <p:nvPr/>
        </p:nvSpPr>
        <p:spPr bwMode="auto">
          <a:xfrm>
            <a:off x="6852536" y="1130300"/>
            <a:ext cx="1824743" cy="825074"/>
          </a:xfrm>
          <a:prstGeom prst="wedgeRectCallout">
            <a:avLst>
              <a:gd name="adj1" fmla="val -9012"/>
              <a:gd name="adj2" fmla="val 81903"/>
            </a:avLst>
          </a:prstGeom>
          <a:solidFill>
            <a:srgbClr val="7030A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</a:pPr>
            <a:endParaRPr lang="en-US" sz="1600" dirty="0"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" name="işḻidê">
            <a:extLst>
              <a:ext uri="{FF2B5EF4-FFF2-40B4-BE49-F238E27FC236}">
                <a16:creationId xmlns:a16="http://schemas.microsoft.com/office/drawing/2014/main" id="{C9563951-61FA-404E-973E-066A1611E424}"/>
              </a:ext>
            </a:extLst>
          </p:cNvPr>
          <p:cNvSpPr/>
          <p:nvPr/>
        </p:nvSpPr>
        <p:spPr bwMode="auto">
          <a:xfrm>
            <a:off x="4974788" y="2192559"/>
            <a:ext cx="1824743" cy="825074"/>
          </a:xfrm>
          <a:prstGeom prst="wedgeRectCallout">
            <a:avLst>
              <a:gd name="adj1" fmla="val -9012"/>
              <a:gd name="adj2" fmla="val 81903"/>
            </a:avLst>
          </a:prstGeom>
          <a:solidFill>
            <a:srgbClr val="7030A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</a:pPr>
            <a:endParaRPr lang="en-US" sz="1600" dirty="0"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EDEF3EB-2206-429B-B32D-A45881993213}"/>
              </a:ext>
            </a:extLst>
          </p:cNvPr>
          <p:cNvSpPr txBox="1"/>
          <p:nvPr/>
        </p:nvSpPr>
        <p:spPr>
          <a:xfrm>
            <a:off x="5084661" y="2147518"/>
            <a:ext cx="16901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Y is in control of information about h</a:t>
            </a:r>
            <a:r>
              <a:rPr lang="en-US" altLang="zh-CN" sz="1700" dirty="0">
                <a:solidFill>
                  <a:schemeClr val="bg1"/>
                </a:solidFill>
              </a:rPr>
              <a:t>er</a:t>
            </a:r>
            <a:r>
              <a:rPr lang="en-US" sz="1700" dirty="0">
                <a:solidFill>
                  <a:schemeClr val="bg1"/>
                </a:solidFill>
              </a:rPr>
              <a:t>self.</a:t>
            </a:r>
            <a:endParaRPr lang="en-US" sz="1700" dirty="0">
              <a:solidFill>
                <a:schemeClr val="bg1"/>
              </a:solidFill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1" name="ïṡḷíďè">
            <a:extLst>
              <a:ext uri="{FF2B5EF4-FFF2-40B4-BE49-F238E27FC236}">
                <a16:creationId xmlns:a16="http://schemas.microsoft.com/office/drawing/2014/main" id="{24250A7A-2CA8-4676-8AB6-5B57773DA503}"/>
              </a:ext>
            </a:extLst>
          </p:cNvPr>
          <p:cNvSpPr/>
          <p:nvPr/>
        </p:nvSpPr>
        <p:spPr>
          <a:xfrm>
            <a:off x="5548374" y="3240886"/>
            <a:ext cx="652231" cy="65222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02" name="ï$ḻidé">
            <a:extLst>
              <a:ext uri="{FF2B5EF4-FFF2-40B4-BE49-F238E27FC236}">
                <a16:creationId xmlns:a16="http://schemas.microsoft.com/office/drawing/2014/main" id="{70236939-AD06-4762-910D-967CF4ABBEA5}"/>
              </a:ext>
            </a:extLst>
          </p:cNvPr>
          <p:cNvSpPr/>
          <p:nvPr/>
        </p:nvSpPr>
        <p:spPr bwMode="auto">
          <a:xfrm>
            <a:off x="5702076" y="3352383"/>
            <a:ext cx="351708" cy="387826"/>
          </a:xfrm>
          <a:custGeom>
            <a:avLst/>
            <a:gdLst/>
            <a:ahLst/>
            <a:cxnLst>
              <a:cxn ang="0">
                <a:pos x="362" y="342"/>
              </a:cxn>
              <a:cxn ang="0">
                <a:pos x="277" y="288"/>
              </a:cxn>
              <a:cxn ang="0">
                <a:pos x="278" y="279"/>
              </a:cxn>
              <a:cxn ang="0">
                <a:pos x="281" y="279"/>
              </a:cxn>
              <a:cxn ang="0">
                <a:pos x="376" y="279"/>
              </a:cxn>
              <a:cxn ang="0">
                <a:pos x="339" y="117"/>
              </a:cxn>
              <a:cxn ang="0">
                <a:pos x="226" y="0"/>
              </a:cxn>
              <a:cxn ang="0">
                <a:pos x="224" y="0"/>
              </a:cxn>
              <a:cxn ang="0">
                <a:pos x="224" y="0"/>
              </a:cxn>
              <a:cxn ang="0">
                <a:pos x="224" y="0"/>
              </a:cxn>
              <a:cxn ang="0">
                <a:pos x="223" y="0"/>
              </a:cxn>
              <a:cxn ang="0">
                <a:pos x="223" y="0"/>
              </a:cxn>
              <a:cxn ang="0">
                <a:pos x="222" y="0"/>
              </a:cxn>
              <a:cxn ang="0">
                <a:pos x="222" y="0"/>
              </a:cxn>
              <a:cxn ang="0">
                <a:pos x="222" y="0"/>
              </a:cxn>
              <a:cxn ang="0">
                <a:pos x="222" y="0"/>
              </a:cxn>
              <a:cxn ang="0">
                <a:pos x="221" y="0"/>
              </a:cxn>
              <a:cxn ang="0">
                <a:pos x="221" y="0"/>
              </a:cxn>
              <a:cxn ang="0">
                <a:pos x="221" y="0"/>
              </a:cxn>
              <a:cxn ang="0">
                <a:pos x="220" y="0"/>
              </a:cxn>
              <a:cxn ang="0">
                <a:pos x="219" y="0"/>
              </a:cxn>
              <a:cxn ang="0">
                <a:pos x="105" y="117"/>
              </a:cxn>
              <a:cxn ang="0">
                <a:pos x="68" y="279"/>
              </a:cxn>
              <a:cxn ang="0">
                <a:pos x="163" y="279"/>
              </a:cxn>
              <a:cxn ang="0">
                <a:pos x="167" y="279"/>
              </a:cxn>
              <a:cxn ang="0">
                <a:pos x="167" y="288"/>
              </a:cxn>
              <a:cxn ang="0">
                <a:pos x="83" y="342"/>
              </a:cxn>
              <a:cxn ang="0">
                <a:pos x="0" y="404"/>
              </a:cxn>
              <a:cxn ang="0">
                <a:pos x="0" y="430"/>
              </a:cxn>
              <a:cxn ang="0">
                <a:pos x="444" y="430"/>
              </a:cxn>
              <a:cxn ang="0">
                <a:pos x="444" y="404"/>
              </a:cxn>
              <a:cxn ang="0">
                <a:pos x="362" y="342"/>
              </a:cxn>
              <a:cxn ang="0">
                <a:pos x="362" y="342"/>
              </a:cxn>
              <a:cxn ang="0">
                <a:pos x="362" y="342"/>
              </a:cxn>
            </a:cxnLst>
            <a:rect l="0" t="0" r="r" b="b"/>
            <a:pathLst>
              <a:path w="444" h="430">
                <a:moveTo>
                  <a:pt x="362" y="342"/>
                </a:moveTo>
                <a:cubicBezTo>
                  <a:pt x="298" y="318"/>
                  <a:pt x="277" y="330"/>
                  <a:pt x="277" y="288"/>
                </a:cubicBezTo>
                <a:cubicBezTo>
                  <a:pt x="277" y="286"/>
                  <a:pt x="278" y="283"/>
                  <a:pt x="278" y="279"/>
                </a:cubicBezTo>
                <a:cubicBezTo>
                  <a:pt x="281" y="279"/>
                  <a:pt x="281" y="279"/>
                  <a:pt x="281" y="279"/>
                </a:cubicBezTo>
                <a:cubicBezTo>
                  <a:pt x="325" y="282"/>
                  <a:pt x="367" y="285"/>
                  <a:pt x="376" y="279"/>
                </a:cubicBezTo>
                <a:cubicBezTo>
                  <a:pt x="391" y="268"/>
                  <a:pt x="358" y="251"/>
                  <a:pt x="339" y="117"/>
                </a:cubicBezTo>
                <a:cubicBezTo>
                  <a:pt x="330" y="51"/>
                  <a:pt x="294" y="0"/>
                  <a:pt x="226" y="0"/>
                </a:cubicBezTo>
                <a:cubicBezTo>
                  <a:pt x="225" y="0"/>
                  <a:pt x="225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3" y="0"/>
                  <a:pt x="223" y="0"/>
                  <a:pt x="223" y="0"/>
                </a:cubicBezTo>
                <a:cubicBezTo>
                  <a:pt x="223" y="0"/>
                  <a:pt x="223" y="0"/>
                  <a:pt x="223" y="0"/>
                </a:cubicBezTo>
                <a:cubicBezTo>
                  <a:pt x="223" y="0"/>
                  <a:pt x="222" y="0"/>
                  <a:pt x="222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22" y="0"/>
                  <a:pt x="222" y="0"/>
                  <a:pt x="221" y="0"/>
                </a:cubicBezTo>
                <a:cubicBezTo>
                  <a:pt x="221" y="0"/>
                  <a:pt x="221" y="0"/>
                  <a:pt x="221" y="0"/>
                </a:cubicBezTo>
                <a:cubicBezTo>
                  <a:pt x="221" y="0"/>
                  <a:pt x="221" y="0"/>
                  <a:pt x="221" y="0"/>
                </a:cubicBezTo>
                <a:cubicBezTo>
                  <a:pt x="221" y="0"/>
                  <a:pt x="220" y="0"/>
                  <a:pt x="220" y="0"/>
                </a:cubicBezTo>
                <a:cubicBezTo>
                  <a:pt x="220" y="0"/>
                  <a:pt x="219" y="0"/>
                  <a:pt x="219" y="0"/>
                </a:cubicBezTo>
                <a:cubicBezTo>
                  <a:pt x="150" y="0"/>
                  <a:pt x="115" y="45"/>
                  <a:pt x="105" y="117"/>
                </a:cubicBezTo>
                <a:cubicBezTo>
                  <a:pt x="87" y="251"/>
                  <a:pt x="53" y="268"/>
                  <a:pt x="68" y="279"/>
                </a:cubicBezTo>
                <a:cubicBezTo>
                  <a:pt x="78" y="285"/>
                  <a:pt x="120" y="282"/>
                  <a:pt x="163" y="279"/>
                </a:cubicBezTo>
                <a:cubicBezTo>
                  <a:pt x="167" y="279"/>
                  <a:pt x="167" y="279"/>
                  <a:pt x="167" y="279"/>
                </a:cubicBezTo>
                <a:cubicBezTo>
                  <a:pt x="167" y="283"/>
                  <a:pt x="167" y="286"/>
                  <a:pt x="167" y="288"/>
                </a:cubicBezTo>
                <a:cubicBezTo>
                  <a:pt x="167" y="330"/>
                  <a:pt x="147" y="318"/>
                  <a:pt x="83" y="342"/>
                </a:cubicBezTo>
                <a:cubicBezTo>
                  <a:pt x="18" y="365"/>
                  <a:pt x="0" y="388"/>
                  <a:pt x="0" y="404"/>
                </a:cubicBezTo>
                <a:cubicBezTo>
                  <a:pt x="0" y="430"/>
                  <a:pt x="0" y="430"/>
                  <a:pt x="0" y="430"/>
                </a:cubicBezTo>
                <a:cubicBezTo>
                  <a:pt x="444" y="430"/>
                  <a:pt x="444" y="430"/>
                  <a:pt x="444" y="430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44" y="388"/>
                  <a:pt x="426" y="365"/>
                  <a:pt x="362" y="342"/>
                </a:cubicBezTo>
                <a:close/>
                <a:moveTo>
                  <a:pt x="362" y="342"/>
                </a:moveTo>
                <a:cubicBezTo>
                  <a:pt x="362" y="342"/>
                  <a:pt x="362" y="342"/>
                  <a:pt x="362" y="34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3" name="îṡļïḋé">
            <a:extLst>
              <a:ext uri="{FF2B5EF4-FFF2-40B4-BE49-F238E27FC236}">
                <a16:creationId xmlns:a16="http://schemas.microsoft.com/office/drawing/2014/main" id="{11E5DA8F-29A1-4D50-AFB0-007EB8AB97BD}"/>
              </a:ext>
            </a:extLst>
          </p:cNvPr>
          <p:cNvSpPr/>
          <p:nvPr/>
        </p:nvSpPr>
        <p:spPr>
          <a:xfrm>
            <a:off x="3776366" y="4254653"/>
            <a:ext cx="648177" cy="6481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4" name="îşľiḋe">
            <a:extLst>
              <a:ext uri="{FF2B5EF4-FFF2-40B4-BE49-F238E27FC236}">
                <a16:creationId xmlns:a16="http://schemas.microsoft.com/office/drawing/2014/main" id="{9AD13412-DE2B-48B6-8644-F5024E1ECF4C}"/>
              </a:ext>
            </a:extLst>
          </p:cNvPr>
          <p:cNvSpPr/>
          <p:nvPr/>
        </p:nvSpPr>
        <p:spPr bwMode="auto">
          <a:xfrm>
            <a:off x="3857170" y="4318710"/>
            <a:ext cx="489514" cy="461670"/>
          </a:xfrm>
          <a:custGeom>
            <a:avLst/>
            <a:gdLst/>
            <a:ahLst/>
            <a:cxnLst>
              <a:cxn ang="0">
                <a:pos x="440" y="394"/>
              </a:cxn>
              <a:cxn ang="0">
                <a:pos x="322" y="342"/>
              </a:cxn>
              <a:cxn ang="0">
                <a:pos x="314" y="336"/>
              </a:cxn>
              <a:cxn ang="0">
                <a:pos x="306" y="313"/>
              </a:cxn>
              <a:cxn ang="0">
                <a:pos x="298" y="302"/>
              </a:cxn>
              <a:cxn ang="0">
                <a:pos x="295" y="296"/>
              </a:cxn>
              <a:cxn ang="0">
                <a:pos x="304" y="245"/>
              </a:cxn>
              <a:cxn ang="0">
                <a:pos x="305" y="243"/>
              </a:cxn>
              <a:cxn ang="0">
                <a:pos x="324" y="195"/>
              </a:cxn>
              <a:cxn ang="0">
                <a:pos x="324" y="194"/>
              </a:cxn>
              <a:cxn ang="0">
                <a:pos x="327" y="161"/>
              </a:cxn>
              <a:cxn ang="0">
                <a:pos x="325" y="157"/>
              </a:cxn>
              <a:cxn ang="0">
                <a:pos x="320" y="146"/>
              </a:cxn>
              <a:cxn ang="0">
                <a:pos x="320" y="82"/>
              </a:cxn>
              <a:cxn ang="0">
                <a:pos x="307" y="49"/>
              </a:cxn>
              <a:cxn ang="0">
                <a:pos x="274" y="21"/>
              </a:cxn>
              <a:cxn ang="0">
                <a:pos x="273" y="8"/>
              </a:cxn>
              <a:cxn ang="0">
                <a:pos x="280" y="3"/>
              </a:cxn>
              <a:cxn ang="0">
                <a:pos x="279" y="0"/>
              </a:cxn>
              <a:cxn ang="0">
                <a:pos x="269" y="0"/>
              </a:cxn>
              <a:cxn ang="0">
                <a:pos x="232" y="7"/>
              </a:cxn>
              <a:cxn ang="0">
                <a:pos x="169" y="35"/>
              </a:cxn>
              <a:cxn ang="0">
                <a:pos x="144" y="75"/>
              </a:cxn>
              <a:cxn ang="0">
                <a:pos x="144" y="102"/>
              </a:cxn>
              <a:cxn ang="0">
                <a:pos x="144" y="146"/>
              </a:cxn>
              <a:cxn ang="0">
                <a:pos x="141" y="153"/>
              </a:cxn>
              <a:cxn ang="0">
                <a:pos x="135" y="164"/>
              </a:cxn>
              <a:cxn ang="0">
                <a:pos x="136" y="174"/>
              </a:cxn>
              <a:cxn ang="0">
                <a:pos x="143" y="202"/>
              </a:cxn>
              <a:cxn ang="0">
                <a:pos x="150" y="222"/>
              </a:cxn>
              <a:cxn ang="0">
                <a:pos x="166" y="258"/>
              </a:cxn>
              <a:cxn ang="0">
                <a:pos x="169" y="265"/>
              </a:cxn>
              <a:cxn ang="0">
                <a:pos x="166" y="296"/>
              </a:cxn>
              <a:cxn ang="0">
                <a:pos x="161" y="302"/>
              </a:cxn>
              <a:cxn ang="0">
                <a:pos x="152" y="314"/>
              </a:cxn>
              <a:cxn ang="0">
                <a:pos x="144" y="336"/>
              </a:cxn>
              <a:cxn ang="0">
                <a:pos x="139" y="341"/>
              </a:cxn>
              <a:cxn ang="0">
                <a:pos x="101" y="357"/>
              </a:cxn>
              <a:cxn ang="0">
                <a:pos x="61" y="374"/>
              </a:cxn>
              <a:cxn ang="0">
                <a:pos x="21" y="395"/>
              </a:cxn>
              <a:cxn ang="0">
                <a:pos x="0" y="409"/>
              </a:cxn>
              <a:cxn ang="0">
                <a:pos x="0" y="432"/>
              </a:cxn>
              <a:cxn ang="0">
                <a:pos x="460" y="432"/>
              </a:cxn>
              <a:cxn ang="0">
                <a:pos x="460" y="408"/>
              </a:cxn>
              <a:cxn ang="0">
                <a:pos x="440" y="394"/>
              </a:cxn>
              <a:cxn ang="0">
                <a:pos x="440" y="394"/>
              </a:cxn>
              <a:cxn ang="0">
                <a:pos x="440" y="394"/>
              </a:cxn>
            </a:cxnLst>
            <a:rect l="0" t="0" r="r" b="b"/>
            <a:pathLst>
              <a:path w="460" h="432">
                <a:moveTo>
                  <a:pt x="440" y="394"/>
                </a:moveTo>
                <a:cubicBezTo>
                  <a:pt x="402" y="374"/>
                  <a:pt x="362" y="358"/>
                  <a:pt x="322" y="342"/>
                </a:cubicBezTo>
                <a:cubicBezTo>
                  <a:pt x="319" y="341"/>
                  <a:pt x="315" y="339"/>
                  <a:pt x="314" y="336"/>
                </a:cubicBezTo>
                <a:cubicBezTo>
                  <a:pt x="311" y="329"/>
                  <a:pt x="308" y="321"/>
                  <a:pt x="306" y="313"/>
                </a:cubicBezTo>
                <a:cubicBezTo>
                  <a:pt x="304" y="309"/>
                  <a:pt x="303" y="304"/>
                  <a:pt x="298" y="302"/>
                </a:cubicBezTo>
                <a:cubicBezTo>
                  <a:pt x="296" y="301"/>
                  <a:pt x="295" y="298"/>
                  <a:pt x="295" y="296"/>
                </a:cubicBezTo>
                <a:cubicBezTo>
                  <a:pt x="295" y="279"/>
                  <a:pt x="291" y="260"/>
                  <a:pt x="304" y="245"/>
                </a:cubicBezTo>
                <a:cubicBezTo>
                  <a:pt x="305" y="244"/>
                  <a:pt x="305" y="243"/>
                  <a:pt x="305" y="243"/>
                </a:cubicBezTo>
                <a:cubicBezTo>
                  <a:pt x="312" y="227"/>
                  <a:pt x="314" y="210"/>
                  <a:pt x="324" y="195"/>
                </a:cubicBezTo>
                <a:cubicBezTo>
                  <a:pt x="324" y="195"/>
                  <a:pt x="324" y="194"/>
                  <a:pt x="324" y="194"/>
                </a:cubicBezTo>
                <a:cubicBezTo>
                  <a:pt x="325" y="183"/>
                  <a:pt x="326" y="172"/>
                  <a:pt x="327" y="161"/>
                </a:cubicBezTo>
                <a:cubicBezTo>
                  <a:pt x="327" y="160"/>
                  <a:pt x="326" y="157"/>
                  <a:pt x="325" y="157"/>
                </a:cubicBezTo>
                <a:cubicBezTo>
                  <a:pt x="319" y="155"/>
                  <a:pt x="320" y="151"/>
                  <a:pt x="320" y="146"/>
                </a:cubicBezTo>
                <a:cubicBezTo>
                  <a:pt x="320" y="125"/>
                  <a:pt x="320" y="103"/>
                  <a:pt x="320" y="82"/>
                </a:cubicBezTo>
                <a:cubicBezTo>
                  <a:pt x="320" y="69"/>
                  <a:pt x="316" y="58"/>
                  <a:pt x="307" y="49"/>
                </a:cubicBezTo>
                <a:cubicBezTo>
                  <a:pt x="296" y="40"/>
                  <a:pt x="285" y="31"/>
                  <a:pt x="274" y="21"/>
                </a:cubicBezTo>
                <a:cubicBezTo>
                  <a:pt x="268" y="17"/>
                  <a:pt x="268" y="13"/>
                  <a:pt x="273" y="8"/>
                </a:cubicBezTo>
                <a:cubicBezTo>
                  <a:pt x="275" y="6"/>
                  <a:pt x="278" y="4"/>
                  <a:pt x="280" y="3"/>
                </a:cubicBezTo>
                <a:cubicBezTo>
                  <a:pt x="280" y="2"/>
                  <a:pt x="279" y="1"/>
                  <a:pt x="279" y="0"/>
                </a:cubicBezTo>
                <a:cubicBezTo>
                  <a:pt x="275" y="0"/>
                  <a:pt x="272" y="0"/>
                  <a:pt x="269" y="0"/>
                </a:cubicBezTo>
                <a:cubicBezTo>
                  <a:pt x="257" y="2"/>
                  <a:pt x="244" y="4"/>
                  <a:pt x="232" y="7"/>
                </a:cubicBezTo>
                <a:cubicBezTo>
                  <a:pt x="209" y="12"/>
                  <a:pt x="187" y="19"/>
                  <a:pt x="169" y="35"/>
                </a:cubicBezTo>
                <a:cubicBezTo>
                  <a:pt x="156" y="45"/>
                  <a:pt x="146" y="57"/>
                  <a:pt x="144" y="75"/>
                </a:cubicBezTo>
                <a:cubicBezTo>
                  <a:pt x="144" y="84"/>
                  <a:pt x="144" y="93"/>
                  <a:pt x="144" y="102"/>
                </a:cubicBezTo>
                <a:cubicBezTo>
                  <a:pt x="144" y="117"/>
                  <a:pt x="144" y="131"/>
                  <a:pt x="144" y="146"/>
                </a:cubicBezTo>
                <a:cubicBezTo>
                  <a:pt x="143" y="149"/>
                  <a:pt x="142" y="152"/>
                  <a:pt x="141" y="153"/>
                </a:cubicBezTo>
                <a:cubicBezTo>
                  <a:pt x="134" y="155"/>
                  <a:pt x="134" y="159"/>
                  <a:pt x="135" y="164"/>
                </a:cubicBezTo>
                <a:cubicBezTo>
                  <a:pt x="136" y="167"/>
                  <a:pt x="135" y="171"/>
                  <a:pt x="136" y="174"/>
                </a:cubicBezTo>
                <a:cubicBezTo>
                  <a:pt x="138" y="183"/>
                  <a:pt x="140" y="193"/>
                  <a:pt x="143" y="202"/>
                </a:cubicBezTo>
                <a:cubicBezTo>
                  <a:pt x="145" y="208"/>
                  <a:pt x="149" y="215"/>
                  <a:pt x="150" y="222"/>
                </a:cubicBezTo>
                <a:cubicBezTo>
                  <a:pt x="152" y="235"/>
                  <a:pt x="157" y="247"/>
                  <a:pt x="166" y="258"/>
                </a:cubicBezTo>
                <a:cubicBezTo>
                  <a:pt x="168" y="259"/>
                  <a:pt x="169" y="262"/>
                  <a:pt x="169" y="265"/>
                </a:cubicBezTo>
                <a:cubicBezTo>
                  <a:pt x="168" y="275"/>
                  <a:pt x="167" y="286"/>
                  <a:pt x="166" y="296"/>
                </a:cubicBezTo>
                <a:cubicBezTo>
                  <a:pt x="165" y="298"/>
                  <a:pt x="163" y="301"/>
                  <a:pt x="161" y="302"/>
                </a:cubicBezTo>
                <a:cubicBezTo>
                  <a:pt x="154" y="303"/>
                  <a:pt x="153" y="309"/>
                  <a:pt x="152" y="314"/>
                </a:cubicBezTo>
                <a:cubicBezTo>
                  <a:pt x="149" y="321"/>
                  <a:pt x="147" y="329"/>
                  <a:pt x="144" y="336"/>
                </a:cubicBezTo>
                <a:cubicBezTo>
                  <a:pt x="143" y="338"/>
                  <a:pt x="141" y="340"/>
                  <a:pt x="139" y="341"/>
                </a:cubicBezTo>
                <a:cubicBezTo>
                  <a:pt x="126" y="347"/>
                  <a:pt x="114" y="352"/>
                  <a:pt x="101" y="357"/>
                </a:cubicBezTo>
                <a:cubicBezTo>
                  <a:pt x="88" y="362"/>
                  <a:pt x="74" y="368"/>
                  <a:pt x="61" y="374"/>
                </a:cubicBezTo>
                <a:cubicBezTo>
                  <a:pt x="48" y="381"/>
                  <a:pt x="35" y="388"/>
                  <a:pt x="21" y="395"/>
                </a:cubicBezTo>
                <a:cubicBezTo>
                  <a:pt x="14" y="399"/>
                  <a:pt x="6" y="404"/>
                  <a:pt x="0" y="409"/>
                </a:cubicBezTo>
                <a:cubicBezTo>
                  <a:pt x="0" y="432"/>
                  <a:pt x="0" y="432"/>
                  <a:pt x="0" y="432"/>
                </a:cubicBezTo>
                <a:cubicBezTo>
                  <a:pt x="460" y="432"/>
                  <a:pt x="460" y="432"/>
                  <a:pt x="460" y="432"/>
                </a:cubicBezTo>
                <a:cubicBezTo>
                  <a:pt x="460" y="408"/>
                  <a:pt x="460" y="408"/>
                  <a:pt x="460" y="408"/>
                </a:cubicBezTo>
                <a:cubicBezTo>
                  <a:pt x="455" y="403"/>
                  <a:pt x="448" y="398"/>
                  <a:pt x="440" y="394"/>
                </a:cubicBezTo>
                <a:close/>
                <a:moveTo>
                  <a:pt x="440" y="394"/>
                </a:moveTo>
                <a:cubicBezTo>
                  <a:pt x="440" y="394"/>
                  <a:pt x="440" y="394"/>
                  <a:pt x="440" y="394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5" name="îṩḻiḑé">
            <a:extLst>
              <a:ext uri="{FF2B5EF4-FFF2-40B4-BE49-F238E27FC236}">
                <a16:creationId xmlns:a16="http://schemas.microsoft.com/office/drawing/2014/main" id="{8FDD96B2-3A7A-4E4C-ACDE-179823D6B168}"/>
              </a:ext>
            </a:extLst>
          </p:cNvPr>
          <p:cNvSpPr/>
          <p:nvPr/>
        </p:nvSpPr>
        <p:spPr bwMode="auto">
          <a:xfrm>
            <a:off x="7294059" y="2234147"/>
            <a:ext cx="637195" cy="637195"/>
          </a:xfrm>
          <a:prstGeom prst="ellipse">
            <a:avLst/>
          </a:prstGeom>
          <a:solidFill>
            <a:srgbClr val="7030A0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6" name="išľíďè">
            <a:extLst>
              <a:ext uri="{FF2B5EF4-FFF2-40B4-BE49-F238E27FC236}">
                <a16:creationId xmlns:a16="http://schemas.microsoft.com/office/drawing/2014/main" id="{C0175A7F-92F3-4407-A560-70E126E4AD8E}"/>
              </a:ext>
            </a:extLst>
          </p:cNvPr>
          <p:cNvSpPr/>
          <p:nvPr/>
        </p:nvSpPr>
        <p:spPr bwMode="auto">
          <a:xfrm>
            <a:off x="7460404" y="2411092"/>
            <a:ext cx="304504" cy="283304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7" name="îşļîḍe">
            <a:extLst>
              <a:ext uri="{FF2B5EF4-FFF2-40B4-BE49-F238E27FC236}">
                <a16:creationId xmlns:a16="http://schemas.microsoft.com/office/drawing/2014/main" id="{7384BF14-5B23-443D-9F47-BF4F8278A212}"/>
              </a:ext>
            </a:extLst>
          </p:cNvPr>
          <p:cNvSpPr txBox="1"/>
          <p:nvPr/>
        </p:nvSpPr>
        <p:spPr bwMode="auto">
          <a:xfrm>
            <a:off x="488316" y="43745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X</a:t>
            </a:r>
          </a:p>
        </p:txBody>
      </p:sp>
      <p:sp>
        <p:nvSpPr>
          <p:cNvPr id="108" name="îşļîḍe">
            <a:extLst>
              <a:ext uri="{FF2B5EF4-FFF2-40B4-BE49-F238E27FC236}">
                <a16:creationId xmlns:a16="http://schemas.microsoft.com/office/drawing/2014/main" id="{2F296160-99C7-43FF-8565-1547D272A99C}"/>
              </a:ext>
            </a:extLst>
          </p:cNvPr>
          <p:cNvSpPr txBox="1"/>
          <p:nvPr/>
        </p:nvSpPr>
        <p:spPr bwMode="auto">
          <a:xfrm>
            <a:off x="485644" y="33455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Y</a:t>
            </a:r>
          </a:p>
        </p:txBody>
      </p:sp>
      <p:sp>
        <p:nvSpPr>
          <p:cNvPr id="109" name="îşļîḍe">
            <a:extLst>
              <a:ext uri="{FF2B5EF4-FFF2-40B4-BE49-F238E27FC236}">
                <a16:creationId xmlns:a16="http://schemas.microsoft.com/office/drawing/2014/main" id="{BE921201-62FD-40D9-B183-D23D113BF5CA}"/>
              </a:ext>
            </a:extLst>
          </p:cNvPr>
          <p:cNvSpPr txBox="1"/>
          <p:nvPr/>
        </p:nvSpPr>
        <p:spPr bwMode="auto">
          <a:xfrm>
            <a:off x="803000" y="23669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Group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168E649-3962-4018-AE69-FE02BCFBFC7A}"/>
              </a:ext>
            </a:extLst>
          </p:cNvPr>
          <p:cNvSpPr txBox="1"/>
          <p:nvPr/>
        </p:nvSpPr>
        <p:spPr>
          <a:xfrm>
            <a:off x="6800606" y="1130854"/>
            <a:ext cx="210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group controls whether to disclose about itself.</a:t>
            </a:r>
          </a:p>
        </p:txBody>
      </p:sp>
      <p:sp>
        <p:nvSpPr>
          <p:cNvPr id="112" name="Title 3">
            <a:extLst>
              <a:ext uri="{FF2B5EF4-FFF2-40B4-BE49-F238E27FC236}">
                <a16:creationId xmlns:a16="http://schemas.microsoft.com/office/drawing/2014/main" id="{D295DC41-BE9F-43A1-98B4-9E9D8566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Dimensions to Categorize the Social Context</a:t>
            </a:r>
          </a:p>
        </p:txBody>
      </p:sp>
    </p:spTree>
    <p:extLst>
      <p:ext uri="{BB962C8B-B14F-4D97-AF65-F5344CB8AC3E}">
        <p14:creationId xmlns:p14="http://schemas.microsoft.com/office/powerpoint/2010/main" val="103432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">
            <a:extLst>
              <a:ext uri="{FF2B5EF4-FFF2-40B4-BE49-F238E27FC236}">
                <a16:creationId xmlns:a16="http://schemas.microsoft.com/office/drawing/2014/main" id="{78384D3D-4B33-479B-B936-6BE240FE33F3}"/>
              </a:ext>
            </a:extLst>
          </p:cNvPr>
          <p:cNvCxnSpPr>
            <a:cxnSpLocks/>
          </p:cNvCxnSpPr>
          <p:nvPr/>
        </p:nvCxnSpPr>
        <p:spPr>
          <a:xfrm>
            <a:off x="1830451" y="3560437"/>
            <a:ext cx="2270004" cy="0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4">
            <a:extLst>
              <a:ext uri="{FF2B5EF4-FFF2-40B4-BE49-F238E27FC236}">
                <a16:creationId xmlns:a16="http://schemas.microsoft.com/office/drawing/2014/main" id="{A1140B0B-C864-4DF2-AAC2-33EE5034CAEF}"/>
              </a:ext>
            </a:extLst>
          </p:cNvPr>
          <p:cNvCxnSpPr>
            <a:cxnSpLocks/>
          </p:cNvCxnSpPr>
          <p:nvPr/>
        </p:nvCxnSpPr>
        <p:spPr>
          <a:xfrm flipV="1">
            <a:off x="1837421" y="4560256"/>
            <a:ext cx="4049738" cy="1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58CBB-8FA4-4FEA-8164-B3464EF6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2" y="6940035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/>
          </a:p>
        </p:txBody>
      </p:sp>
      <p:grpSp>
        <p:nvGrpSpPr>
          <p:cNvPr id="5" name="21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FC4B3FC-8D55-4DA5-9C15-D6BD353BD67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6732" y="1273153"/>
            <a:ext cx="10506186" cy="4612661"/>
            <a:chOff x="328319" y="573581"/>
            <a:chExt cx="10506186" cy="4612661"/>
          </a:xfrm>
        </p:grpSpPr>
        <p:cxnSp>
          <p:nvCxnSpPr>
            <p:cNvPr id="8" name="直接连接符 4">
              <a:extLst>
                <a:ext uri="{FF2B5EF4-FFF2-40B4-BE49-F238E27FC236}">
                  <a16:creationId xmlns:a16="http://schemas.microsoft.com/office/drawing/2014/main" id="{E9952F9C-D6D6-4751-9ADC-9FF81F4CC4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2042" y="2860865"/>
              <a:ext cx="2" cy="2325377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5">
              <a:extLst>
                <a:ext uri="{FF2B5EF4-FFF2-40B4-BE49-F238E27FC236}">
                  <a16:creationId xmlns:a16="http://schemas.microsoft.com/office/drawing/2014/main" id="{FD215605-595C-4C34-9AAB-32E9DAC1B3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88746" y="3860684"/>
              <a:ext cx="5408" cy="1325558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ïṥlïḍe">
              <a:extLst>
                <a:ext uri="{FF2B5EF4-FFF2-40B4-BE49-F238E27FC236}">
                  <a16:creationId xmlns:a16="http://schemas.microsoft.com/office/drawing/2014/main" id="{A25261CC-62A8-4E87-9582-9499A616AF60}"/>
                </a:ext>
              </a:extLst>
            </p:cNvPr>
            <p:cNvGrpSpPr/>
            <p:nvPr/>
          </p:nvGrpSpPr>
          <p:grpSpPr>
            <a:xfrm>
              <a:off x="1832038" y="887289"/>
              <a:ext cx="9002467" cy="4294964"/>
              <a:chOff x="811479" y="806719"/>
              <a:chExt cx="7944679" cy="4294964"/>
            </a:xfrm>
          </p:grpSpPr>
          <p:cxnSp>
            <p:nvCxnSpPr>
              <p:cNvPr id="35" name="直接连接符 31">
                <a:extLst>
                  <a:ext uri="{FF2B5EF4-FFF2-40B4-BE49-F238E27FC236}">
                    <a16:creationId xmlns:a16="http://schemas.microsoft.com/office/drawing/2014/main" id="{926AB188-BB1B-486D-9CF9-354D74F4BC36}"/>
                  </a:ext>
                </a:extLst>
              </p:cNvPr>
              <p:cNvCxnSpPr/>
              <p:nvPr/>
            </p:nvCxnSpPr>
            <p:spPr>
              <a:xfrm>
                <a:off x="811479" y="5101683"/>
                <a:ext cx="7944679" cy="0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2">
                <a:extLst>
                  <a:ext uri="{FF2B5EF4-FFF2-40B4-BE49-F238E27FC236}">
                    <a16:creationId xmlns:a16="http://schemas.microsoft.com/office/drawing/2014/main" id="{5382D484-9C0F-404F-89C7-D92B8942A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3660" y="806719"/>
                <a:ext cx="8073" cy="4277231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işḻidê">
              <a:extLst>
                <a:ext uri="{FF2B5EF4-FFF2-40B4-BE49-F238E27FC236}">
                  <a16:creationId xmlns:a16="http://schemas.microsoft.com/office/drawing/2014/main" id="{29CC095C-98F0-4275-BA0B-BE9812DBFF34}"/>
                </a:ext>
              </a:extLst>
            </p:cNvPr>
            <p:cNvSpPr/>
            <p:nvPr/>
          </p:nvSpPr>
          <p:spPr bwMode="auto">
            <a:xfrm>
              <a:off x="4253532" y="1548803"/>
              <a:ext cx="1824743" cy="825074"/>
            </a:xfrm>
            <a:prstGeom prst="wedgeRectCallout">
              <a:avLst>
                <a:gd name="adj1" fmla="val -41478"/>
                <a:gd name="adj2" fmla="val 89708"/>
              </a:avLst>
            </a:prstGeom>
            <a:solidFill>
              <a:srgbClr val="7030A0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10000"/>
                </a:lnSpc>
              </a:pP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inux Libertine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îşļîḍe">
              <a:extLst>
                <a:ext uri="{FF2B5EF4-FFF2-40B4-BE49-F238E27FC236}">
                  <a16:creationId xmlns:a16="http://schemas.microsoft.com/office/drawing/2014/main" id="{10308880-4871-4D79-96CC-5EC13EDFA0E6}"/>
                </a:ext>
              </a:extLst>
            </p:cNvPr>
            <p:cNvSpPr txBox="1"/>
            <p:nvPr/>
          </p:nvSpPr>
          <p:spPr bwMode="auto">
            <a:xfrm>
              <a:off x="328319" y="573581"/>
              <a:ext cx="1190560" cy="371513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Whom the information is about</a:t>
              </a:r>
            </a:p>
          </p:txBody>
        </p:sp>
      </p:grpSp>
      <p:sp>
        <p:nvSpPr>
          <p:cNvPr id="42" name="îşļîḍe">
            <a:extLst>
              <a:ext uri="{FF2B5EF4-FFF2-40B4-BE49-F238E27FC236}">
                <a16:creationId xmlns:a16="http://schemas.microsoft.com/office/drawing/2014/main" id="{84CB4694-8259-464A-BD12-73788129CCB8}"/>
              </a:ext>
            </a:extLst>
          </p:cNvPr>
          <p:cNvSpPr txBox="1"/>
          <p:nvPr/>
        </p:nvSpPr>
        <p:spPr bwMode="auto">
          <a:xfrm>
            <a:off x="3505175" y="5940215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X</a:t>
            </a:r>
          </a:p>
        </p:txBody>
      </p:sp>
      <p:sp>
        <p:nvSpPr>
          <p:cNvPr id="43" name="îşļîḍe">
            <a:extLst>
              <a:ext uri="{FF2B5EF4-FFF2-40B4-BE49-F238E27FC236}">
                <a16:creationId xmlns:a16="http://schemas.microsoft.com/office/drawing/2014/main" id="{9C47E582-E9D6-48ED-973A-6784B1213E83}"/>
              </a:ext>
            </a:extLst>
          </p:cNvPr>
          <p:cNvSpPr txBox="1"/>
          <p:nvPr/>
        </p:nvSpPr>
        <p:spPr bwMode="auto">
          <a:xfrm>
            <a:off x="5292088" y="5937092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Y</a:t>
            </a:r>
          </a:p>
        </p:txBody>
      </p:sp>
      <p:sp>
        <p:nvSpPr>
          <p:cNvPr id="44" name="îşļîḍe">
            <a:extLst>
              <a:ext uri="{FF2B5EF4-FFF2-40B4-BE49-F238E27FC236}">
                <a16:creationId xmlns:a16="http://schemas.microsoft.com/office/drawing/2014/main" id="{8EADAD8D-93F5-4E6A-90FD-589CEA7E2983}"/>
              </a:ext>
            </a:extLst>
          </p:cNvPr>
          <p:cNvSpPr txBox="1"/>
          <p:nvPr/>
        </p:nvSpPr>
        <p:spPr bwMode="auto">
          <a:xfrm>
            <a:off x="7074611" y="59119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Group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735AA2-E655-494E-AF39-B4E3DDF35F5E}"/>
              </a:ext>
            </a:extLst>
          </p:cNvPr>
          <p:cNvSpPr txBox="1"/>
          <p:nvPr/>
        </p:nvSpPr>
        <p:spPr>
          <a:xfrm>
            <a:off x="4405018" y="2218227"/>
            <a:ext cx="16901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X is in control of information about Y.</a:t>
            </a:r>
            <a:endParaRPr lang="en-US" sz="1700" dirty="0">
              <a:solidFill>
                <a:schemeClr val="bg1"/>
              </a:solidFill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işḻidê">
            <a:extLst>
              <a:ext uri="{FF2B5EF4-FFF2-40B4-BE49-F238E27FC236}">
                <a16:creationId xmlns:a16="http://schemas.microsoft.com/office/drawing/2014/main" id="{C9563951-61FA-404E-973E-066A1611E424}"/>
              </a:ext>
            </a:extLst>
          </p:cNvPr>
          <p:cNvSpPr/>
          <p:nvPr/>
        </p:nvSpPr>
        <p:spPr bwMode="auto">
          <a:xfrm>
            <a:off x="6240469" y="3458164"/>
            <a:ext cx="1824743" cy="825074"/>
          </a:xfrm>
          <a:prstGeom prst="wedgeRectCallout">
            <a:avLst>
              <a:gd name="adj1" fmla="val -64064"/>
              <a:gd name="adj2" fmla="val 44441"/>
            </a:avLst>
          </a:prstGeom>
          <a:solidFill>
            <a:srgbClr val="7030A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</a:pPr>
            <a:endParaRPr lang="en-US" sz="1600" dirty="0"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EDEF3EB-2206-429B-B32D-A45881993213}"/>
              </a:ext>
            </a:extLst>
          </p:cNvPr>
          <p:cNvSpPr txBox="1"/>
          <p:nvPr/>
        </p:nvSpPr>
        <p:spPr>
          <a:xfrm>
            <a:off x="6412417" y="3449440"/>
            <a:ext cx="16901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Y is in control of information about X.</a:t>
            </a:r>
            <a:endParaRPr lang="en-US" sz="1700" dirty="0">
              <a:solidFill>
                <a:schemeClr val="bg1"/>
              </a:solidFill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BAAAA-8D61-4CC1-B9BD-32B159B61404}"/>
              </a:ext>
            </a:extLst>
          </p:cNvPr>
          <p:cNvGrpSpPr/>
          <p:nvPr/>
        </p:nvGrpSpPr>
        <p:grpSpPr>
          <a:xfrm>
            <a:off x="5561153" y="4234142"/>
            <a:ext cx="652231" cy="652228"/>
            <a:chOff x="5548374" y="3240886"/>
            <a:chExt cx="652231" cy="652228"/>
          </a:xfrm>
        </p:grpSpPr>
        <p:sp>
          <p:nvSpPr>
            <p:cNvPr id="101" name="ïṡḷíďè">
              <a:extLst>
                <a:ext uri="{FF2B5EF4-FFF2-40B4-BE49-F238E27FC236}">
                  <a16:creationId xmlns:a16="http://schemas.microsoft.com/office/drawing/2014/main" id="{24250A7A-2CA8-4676-8AB6-5B57773DA503}"/>
                </a:ext>
              </a:extLst>
            </p:cNvPr>
            <p:cNvSpPr/>
            <p:nvPr/>
          </p:nvSpPr>
          <p:spPr>
            <a:xfrm>
              <a:off x="5548374" y="3240886"/>
              <a:ext cx="652231" cy="65222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02" name="ï$ḻidé">
              <a:extLst>
                <a:ext uri="{FF2B5EF4-FFF2-40B4-BE49-F238E27FC236}">
                  <a16:creationId xmlns:a16="http://schemas.microsoft.com/office/drawing/2014/main" id="{70236939-AD06-4762-910D-967CF4ABBEA5}"/>
                </a:ext>
              </a:extLst>
            </p:cNvPr>
            <p:cNvSpPr/>
            <p:nvPr/>
          </p:nvSpPr>
          <p:spPr bwMode="auto">
            <a:xfrm>
              <a:off x="5702076" y="3352383"/>
              <a:ext cx="351708" cy="387826"/>
            </a:xfrm>
            <a:custGeom>
              <a:avLst/>
              <a:gdLst/>
              <a:ahLst/>
              <a:cxnLst>
                <a:cxn ang="0">
                  <a:pos x="362" y="342"/>
                </a:cxn>
                <a:cxn ang="0">
                  <a:pos x="277" y="288"/>
                </a:cxn>
                <a:cxn ang="0">
                  <a:pos x="278" y="279"/>
                </a:cxn>
                <a:cxn ang="0">
                  <a:pos x="281" y="279"/>
                </a:cxn>
                <a:cxn ang="0">
                  <a:pos x="376" y="279"/>
                </a:cxn>
                <a:cxn ang="0">
                  <a:pos x="339" y="117"/>
                </a:cxn>
                <a:cxn ang="0">
                  <a:pos x="226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3" y="0"/>
                </a:cxn>
                <a:cxn ang="0">
                  <a:pos x="223" y="0"/>
                </a:cxn>
                <a:cxn ang="0">
                  <a:pos x="222" y="0"/>
                </a:cxn>
                <a:cxn ang="0">
                  <a:pos x="222" y="0"/>
                </a:cxn>
                <a:cxn ang="0">
                  <a:pos x="222" y="0"/>
                </a:cxn>
                <a:cxn ang="0">
                  <a:pos x="222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220" y="0"/>
                </a:cxn>
                <a:cxn ang="0">
                  <a:pos x="219" y="0"/>
                </a:cxn>
                <a:cxn ang="0">
                  <a:pos x="105" y="117"/>
                </a:cxn>
                <a:cxn ang="0">
                  <a:pos x="68" y="279"/>
                </a:cxn>
                <a:cxn ang="0">
                  <a:pos x="163" y="279"/>
                </a:cxn>
                <a:cxn ang="0">
                  <a:pos x="167" y="279"/>
                </a:cxn>
                <a:cxn ang="0">
                  <a:pos x="167" y="288"/>
                </a:cxn>
                <a:cxn ang="0">
                  <a:pos x="83" y="342"/>
                </a:cxn>
                <a:cxn ang="0">
                  <a:pos x="0" y="404"/>
                </a:cxn>
                <a:cxn ang="0">
                  <a:pos x="0" y="430"/>
                </a:cxn>
                <a:cxn ang="0">
                  <a:pos x="444" y="430"/>
                </a:cxn>
                <a:cxn ang="0">
                  <a:pos x="444" y="404"/>
                </a:cxn>
                <a:cxn ang="0">
                  <a:pos x="362" y="342"/>
                </a:cxn>
                <a:cxn ang="0">
                  <a:pos x="362" y="342"/>
                </a:cxn>
                <a:cxn ang="0">
                  <a:pos x="362" y="342"/>
                </a:cxn>
              </a:cxnLst>
              <a:rect l="0" t="0" r="r" b="b"/>
              <a:pathLst>
                <a:path w="444" h="430">
                  <a:moveTo>
                    <a:pt x="362" y="342"/>
                  </a:moveTo>
                  <a:cubicBezTo>
                    <a:pt x="298" y="318"/>
                    <a:pt x="277" y="330"/>
                    <a:pt x="277" y="288"/>
                  </a:cubicBezTo>
                  <a:cubicBezTo>
                    <a:pt x="277" y="286"/>
                    <a:pt x="278" y="283"/>
                    <a:pt x="278" y="279"/>
                  </a:cubicBezTo>
                  <a:cubicBezTo>
                    <a:pt x="281" y="279"/>
                    <a:pt x="281" y="279"/>
                    <a:pt x="281" y="279"/>
                  </a:cubicBezTo>
                  <a:cubicBezTo>
                    <a:pt x="325" y="282"/>
                    <a:pt x="367" y="285"/>
                    <a:pt x="376" y="279"/>
                  </a:cubicBezTo>
                  <a:cubicBezTo>
                    <a:pt x="391" y="268"/>
                    <a:pt x="358" y="251"/>
                    <a:pt x="339" y="117"/>
                  </a:cubicBezTo>
                  <a:cubicBezTo>
                    <a:pt x="330" y="51"/>
                    <a:pt x="294" y="0"/>
                    <a:pt x="226" y="0"/>
                  </a:cubicBezTo>
                  <a:cubicBezTo>
                    <a:pt x="225" y="0"/>
                    <a:pt x="225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2" y="0"/>
                    <a:pt x="222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2" y="0"/>
                    <a:pt x="222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220" y="0"/>
                    <a:pt x="220" y="0"/>
                  </a:cubicBezTo>
                  <a:cubicBezTo>
                    <a:pt x="220" y="0"/>
                    <a:pt x="219" y="0"/>
                    <a:pt x="219" y="0"/>
                  </a:cubicBezTo>
                  <a:cubicBezTo>
                    <a:pt x="150" y="0"/>
                    <a:pt x="115" y="45"/>
                    <a:pt x="105" y="117"/>
                  </a:cubicBezTo>
                  <a:cubicBezTo>
                    <a:pt x="87" y="251"/>
                    <a:pt x="53" y="268"/>
                    <a:pt x="68" y="279"/>
                  </a:cubicBezTo>
                  <a:cubicBezTo>
                    <a:pt x="78" y="285"/>
                    <a:pt x="120" y="282"/>
                    <a:pt x="163" y="279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7" y="283"/>
                    <a:pt x="167" y="286"/>
                    <a:pt x="167" y="288"/>
                  </a:cubicBezTo>
                  <a:cubicBezTo>
                    <a:pt x="167" y="330"/>
                    <a:pt x="147" y="318"/>
                    <a:pt x="83" y="342"/>
                  </a:cubicBezTo>
                  <a:cubicBezTo>
                    <a:pt x="18" y="365"/>
                    <a:pt x="0" y="388"/>
                    <a:pt x="0" y="404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444" y="430"/>
                    <a:pt x="444" y="430"/>
                    <a:pt x="444" y="430"/>
                  </a:cubicBezTo>
                  <a:cubicBezTo>
                    <a:pt x="444" y="404"/>
                    <a:pt x="444" y="404"/>
                    <a:pt x="444" y="404"/>
                  </a:cubicBezTo>
                  <a:cubicBezTo>
                    <a:pt x="444" y="388"/>
                    <a:pt x="426" y="365"/>
                    <a:pt x="362" y="342"/>
                  </a:cubicBezTo>
                  <a:close/>
                  <a:moveTo>
                    <a:pt x="362" y="342"/>
                  </a:moveTo>
                  <a:cubicBezTo>
                    <a:pt x="362" y="342"/>
                    <a:pt x="362" y="342"/>
                    <a:pt x="362" y="342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7AF59-1738-43E8-9568-3A59984AE4C4}"/>
              </a:ext>
            </a:extLst>
          </p:cNvPr>
          <p:cNvGrpSpPr/>
          <p:nvPr/>
        </p:nvGrpSpPr>
        <p:grpSpPr>
          <a:xfrm>
            <a:off x="3759474" y="3213682"/>
            <a:ext cx="648177" cy="648175"/>
            <a:chOff x="3776366" y="4254653"/>
            <a:chExt cx="648177" cy="648175"/>
          </a:xfrm>
        </p:grpSpPr>
        <p:sp>
          <p:nvSpPr>
            <p:cNvPr id="103" name="îṡļïḋé">
              <a:extLst>
                <a:ext uri="{FF2B5EF4-FFF2-40B4-BE49-F238E27FC236}">
                  <a16:creationId xmlns:a16="http://schemas.microsoft.com/office/drawing/2014/main" id="{11E5DA8F-29A1-4D50-AFB0-007EB8AB97BD}"/>
                </a:ext>
              </a:extLst>
            </p:cNvPr>
            <p:cNvSpPr/>
            <p:nvPr/>
          </p:nvSpPr>
          <p:spPr>
            <a:xfrm>
              <a:off x="3776366" y="4254653"/>
              <a:ext cx="648177" cy="64817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îşľiḋe">
              <a:extLst>
                <a:ext uri="{FF2B5EF4-FFF2-40B4-BE49-F238E27FC236}">
                  <a16:creationId xmlns:a16="http://schemas.microsoft.com/office/drawing/2014/main" id="{9AD13412-DE2B-48B6-8644-F5024E1ECF4C}"/>
                </a:ext>
              </a:extLst>
            </p:cNvPr>
            <p:cNvSpPr/>
            <p:nvPr/>
          </p:nvSpPr>
          <p:spPr bwMode="auto">
            <a:xfrm>
              <a:off x="3857170" y="4318710"/>
              <a:ext cx="489514" cy="461670"/>
            </a:xfrm>
            <a:custGeom>
              <a:avLst/>
              <a:gdLst/>
              <a:ahLst/>
              <a:cxnLst>
                <a:cxn ang="0">
                  <a:pos x="440" y="394"/>
                </a:cxn>
                <a:cxn ang="0">
                  <a:pos x="322" y="342"/>
                </a:cxn>
                <a:cxn ang="0">
                  <a:pos x="314" y="336"/>
                </a:cxn>
                <a:cxn ang="0">
                  <a:pos x="306" y="313"/>
                </a:cxn>
                <a:cxn ang="0">
                  <a:pos x="298" y="302"/>
                </a:cxn>
                <a:cxn ang="0">
                  <a:pos x="295" y="296"/>
                </a:cxn>
                <a:cxn ang="0">
                  <a:pos x="304" y="245"/>
                </a:cxn>
                <a:cxn ang="0">
                  <a:pos x="305" y="243"/>
                </a:cxn>
                <a:cxn ang="0">
                  <a:pos x="324" y="195"/>
                </a:cxn>
                <a:cxn ang="0">
                  <a:pos x="324" y="194"/>
                </a:cxn>
                <a:cxn ang="0">
                  <a:pos x="327" y="161"/>
                </a:cxn>
                <a:cxn ang="0">
                  <a:pos x="325" y="157"/>
                </a:cxn>
                <a:cxn ang="0">
                  <a:pos x="320" y="146"/>
                </a:cxn>
                <a:cxn ang="0">
                  <a:pos x="320" y="82"/>
                </a:cxn>
                <a:cxn ang="0">
                  <a:pos x="307" y="49"/>
                </a:cxn>
                <a:cxn ang="0">
                  <a:pos x="274" y="21"/>
                </a:cxn>
                <a:cxn ang="0">
                  <a:pos x="273" y="8"/>
                </a:cxn>
                <a:cxn ang="0">
                  <a:pos x="280" y="3"/>
                </a:cxn>
                <a:cxn ang="0">
                  <a:pos x="279" y="0"/>
                </a:cxn>
                <a:cxn ang="0">
                  <a:pos x="269" y="0"/>
                </a:cxn>
                <a:cxn ang="0">
                  <a:pos x="232" y="7"/>
                </a:cxn>
                <a:cxn ang="0">
                  <a:pos x="169" y="35"/>
                </a:cxn>
                <a:cxn ang="0">
                  <a:pos x="144" y="75"/>
                </a:cxn>
                <a:cxn ang="0">
                  <a:pos x="144" y="102"/>
                </a:cxn>
                <a:cxn ang="0">
                  <a:pos x="144" y="146"/>
                </a:cxn>
                <a:cxn ang="0">
                  <a:pos x="141" y="153"/>
                </a:cxn>
                <a:cxn ang="0">
                  <a:pos x="135" y="164"/>
                </a:cxn>
                <a:cxn ang="0">
                  <a:pos x="136" y="174"/>
                </a:cxn>
                <a:cxn ang="0">
                  <a:pos x="143" y="202"/>
                </a:cxn>
                <a:cxn ang="0">
                  <a:pos x="150" y="222"/>
                </a:cxn>
                <a:cxn ang="0">
                  <a:pos x="166" y="258"/>
                </a:cxn>
                <a:cxn ang="0">
                  <a:pos x="169" y="265"/>
                </a:cxn>
                <a:cxn ang="0">
                  <a:pos x="166" y="296"/>
                </a:cxn>
                <a:cxn ang="0">
                  <a:pos x="161" y="302"/>
                </a:cxn>
                <a:cxn ang="0">
                  <a:pos x="152" y="314"/>
                </a:cxn>
                <a:cxn ang="0">
                  <a:pos x="144" y="336"/>
                </a:cxn>
                <a:cxn ang="0">
                  <a:pos x="139" y="341"/>
                </a:cxn>
                <a:cxn ang="0">
                  <a:pos x="101" y="357"/>
                </a:cxn>
                <a:cxn ang="0">
                  <a:pos x="61" y="374"/>
                </a:cxn>
                <a:cxn ang="0">
                  <a:pos x="21" y="395"/>
                </a:cxn>
                <a:cxn ang="0">
                  <a:pos x="0" y="409"/>
                </a:cxn>
                <a:cxn ang="0">
                  <a:pos x="0" y="432"/>
                </a:cxn>
                <a:cxn ang="0">
                  <a:pos x="460" y="432"/>
                </a:cxn>
                <a:cxn ang="0">
                  <a:pos x="460" y="408"/>
                </a:cxn>
                <a:cxn ang="0">
                  <a:pos x="440" y="394"/>
                </a:cxn>
                <a:cxn ang="0">
                  <a:pos x="440" y="394"/>
                </a:cxn>
                <a:cxn ang="0">
                  <a:pos x="440" y="394"/>
                </a:cxn>
              </a:cxnLst>
              <a:rect l="0" t="0" r="r" b="b"/>
              <a:pathLst>
                <a:path w="460" h="432">
                  <a:moveTo>
                    <a:pt x="440" y="394"/>
                  </a:moveTo>
                  <a:cubicBezTo>
                    <a:pt x="402" y="374"/>
                    <a:pt x="362" y="358"/>
                    <a:pt x="322" y="342"/>
                  </a:cubicBezTo>
                  <a:cubicBezTo>
                    <a:pt x="319" y="341"/>
                    <a:pt x="315" y="339"/>
                    <a:pt x="314" y="336"/>
                  </a:cubicBezTo>
                  <a:cubicBezTo>
                    <a:pt x="311" y="329"/>
                    <a:pt x="308" y="321"/>
                    <a:pt x="306" y="313"/>
                  </a:cubicBezTo>
                  <a:cubicBezTo>
                    <a:pt x="304" y="309"/>
                    <a:pt x="303" y="304"/>
                    <a:pt x="298" y="302"/>
                  </a:cubicBezTo>
                  <a:cubicBezTo>
                    <a:pt x="296" y="301"/>
                    <a:pt x="295" y="298"/>
                    <a:pt x="295" y="296"/>
                  </a:cubicBezTo>
                  <a:cubicBezTo>
                    <a:pt x="295" y="279"/>
                    <a:pt x="291" y="260"/>
                    <a:pt x="304" y="245"/>
                  </a:cubicBezTo>
                  <a:cubicBezTo>
                    <a:pt x="305" y="244"/>
                    <a:pt x="305" y="243"/>
                    <a:pt x="305" y="243"/>
                  </a:cubicBezTo>
                  <a:cubicBezTo>
                    <a:pt x="312" y="227"/>
                    <a:pt x="314" y="210"/>
                    <a:pt x="324" y="195"/>
                  </a:cubicBezTo>
                  <a:cubicBezTo>
                    <a:pt x="324" y="195"/>
                    <a:pt x="324" y="194"/>
                    <a:pt x="324" y="194"/>
                  </a:cubicBezTo>
                  <a:cubicBezTo>
                    <a:pt x="325" y="183"/>
                    <a:pt x="326" y="172"/>
                    <a:pt x="327" y="161"/>
                  </a:cubicBezTo>
                  <a:cubicBezTo>
                    <a:pt x="327" y="160"/>
                    <a:pt x="326" y="157"/>
                    <a:pt x="325" y="157"/>
                  </a:cubicBezTo>
                  <a:cubicBezTo>
                    <a:pt x="319" y="155"/>
                    <a:pt x="320" y="151"/>
                    <a:pt x="320" y="146"/>
                  </a:cubicBezTo>
                  <a:cubicBezTo>
                    <a:pt x="320" y="125"/>
                    <a:pt x="320" y="103"/>
                    <a:pt x="320" y="82"/>
                  </a:cubicBezTo>
                  <a:cubicBezTo>
                    <a:pt x="320" y="69"/>
                    <a:pt x="316" y="58"/>
                    <a:pt x="307" y="49"/>
                  </a:cubicBezTo>
                  <a:cubicBezTo>
                    <a:pt x="296" y="40"/>
                    <a:pt x="285" y="31"/>
                    <a:pt x="274" y="21"/>
                  </a:cubicBezTo>
                  <a:cubicBezTo>
                    <a:pt x="268" y="17"/>
                    <a:pt x="268" y="13"/>
                    <a:pt x="273" y="8"/>
                  </a:cubicBezTo>
                  <a:cubicBezTo>
                    <a:pt x="275" y="6"/>
                    <a:pt x="278" y="4"/>
                    <a:pt x="280" y="3"/>
                  </a:cubicBezTo>
                  <a:cubicBezTo>
                    <a:pt x="280" y="2"/>
                    <a:pt x="279" y="1"/>
                    <a:pt x="279" y="0"/>
                  </a:cubicBezTo>
                  <a:cubicBezTo>
                    <a:pt x="275" y="0"/>
                    <a:pt x="272" y="0"/>
                    <a:pt x="269" y="0"/>
                  </a:cubicBezTo>
                  <a:cubicBezTo>
                    <a:pt x="257" y="2"/>
                    <a:pt x="244" y="4"/>
                    <a:pt x="232" y="7"/>
                  </a:cubicBezTo>
                  <a:cubicBezTo>
                    <a:pt x="209" y="12"/>
                    <a:pt x="187" y="19"/>
                    <a:pt x="169" y="35"/>
                  </a:cubicBezTo>
                  <a:cubicBezTo>
                    <a:pt x="156" y="45"/>
                    <a:pt x="146" y="57"/>
                    <a:pt x="144" y="75"/>
                  </a:cubicBezTo>
                  <a:cubicBezTo>
                    <a:pt x="144" y="84"/>
                    <a:pt x="144" y="93"/>
                    <a:pt x="144" y="102"/>
                  </a:cubicBezTo>
                  <a:cubicBezTo>
                    <a:pt x="144" y="117"/>
                    <a:pt x="144" y="131"/>
                    <a:pt x="144" y="146"/>
                  </a:cubicBezTo>
                  <a:cubicBezTo>
                    <a:pt x="143" y="149"/>
                    <a:pt x="142" y="152"/>
                    <a:pt x="141" y="153"/>
                  </a:cubicBezTo>
                  <a:cubicBezTo>
                    <a:pt x="134" y="155"/>
                    <a:pt x="134" y="159"/>
                    <a:pt x="135" y="164"/>
                  </a:cubicBezTo>
                  <a:cubicBezTo>
                    <a:pt x="136" y="167"/>
                    <a:pt x="135" y="171"/>
                    <a:pt x="136" y="174"/>
                  </a:cubicBezTo>
                  <a:cubicBezTo>
                    <a:pt x="138" y="183"/>
                    <a:pt x="140" y="193"/>
                    <a:pt x="143" y="202"/>
                  </a:cubicBezTo>
                  <a:cubicBezTo>
                    <a:pt x="145" y="208"/>
                    <a:pt x="149" y="215"/>
                    <a:pt x="150" y="222"/>
                  </a:cubicBezTo>
                  <a:cubicBezTo>
                    <a:pt x="152" y="235"/>
                    <a:pt x="157" y="247"/>
                    <a:pt x="166" y="258"/>
                  </a:cubicBezTo>
                  <a:cubicBezTo>
                    <a:pt x="168" y="259"/>
                    <a:pt x="169" y="262"/>
                    <a:pt x="169" y="265"/>
                  </a:cubicBezTo>
                  <a:cubicBezTo>
                    <a:pt x="168" y="275"/>
                    <a:pt x="167" y="286"/>
                    <a:pt x="166" y="296"/>
                  </a:cubicBezTo>
                  <a:cubicBezTo>
                    <a:pt x="165" y="298"/>
                    <a:pt x="163" y="301"/>
                    <a:pt x="161" y="302"/>
                  </a:cubicBezTo>
                  <a:cubicBezTo>
                    <a:pt x="154" y="303"/>
                    <a:pt x="153" y="309"/>
                    <a:pt x="152" y="314"/>
                  </a:cubicBezTo>
                  <a:cubicBezTo>
                    <a:pt x="149" y="321"/>
                    <a:pt x="147" y="329"/>
                    <a:pt x="144" y="336"/>
                  </a:cubicBezTo>
                  <a:cubicBezTo>
                    <a:pt x="143" y="338"/>
                    <a:pt x="141" y="340"/>
                    <a:pt x="139" y="341"/>
                  </a:cubicBezTo>
                  <a:cubicBezTo>
                    <a:pt x="126" y="347"/>
                    <a:pt x="114" y="352"/>
                    <a:pt x="101" y="357"/>
                  </a:cubicBezTo>
                  <a:cubicBezTo>
                    <a:pt x="88" y="362"/>
                    <a:pt x="74" y="368"/>
                    <a:pt x="61" y="374"/>
                  </a:cubicBezTo>
                  <a:cubicBezTo>
                    <a:pt x="48" y="381"/>
                    <a:pt x="35" y="388"/>
                    <a:pt x="21" y="395"/>
                  </a:cubicBezTo>
                  <a:cubicBezTo>
                    <a:pt x="14" y="399"/>
                    <a:pt x="6" y="404"/>
                    <a:pt x="0" y="409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460" y="432"/>
                    <a:pt x="460" y="432"/>
                    <a:pt x="460" y="432"/>
                  </a:cubicBezTo>
                  <a:cubicBezTo>
                    <a:pt x="460" y="408"/>
                    <a:pt x="460" y="408"/>
                    <a:pt x="460" y="408"/>
                  </a:cubicBezTo>
                  <a:cubicBezTo>
                    <a:pt x="455" y="403"/>
                    <a:pt x="448" y="398"/>
                    <a:pt x="440" y="394"/>
                  </a:cubicBezTo>
                  <a:close/>
                  <a:moveTo>
                    <a:pt x="440" y="394"/>
                  </a:moveTo>
                  <a:cubicBezTo>
                    <a:pt x="440" y="394"/>
                    <a:pt x="440" y="394"/>
                    <a:pt x="440" y="394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7" name="îşļîḍe">
            <a:extLst>
              <a:ext uri="{FF2B5EF4-FFF2-40B4-BE49-F238E27FC236}">
                <a16:creationId xmlns:a16="http://schemas.microsoft.com/office/drawing/2014/main" id="{7384BF14-5B23-443D-9F47-BF4F8278A212}"/>
              </a:ext>
            </a:extLst>
          </p:cNvPr>
          <p:cNvSpPr txBox="1"/>
          <p:nvPr/>
        </p:nvSpPr>
        <p:spPr bwMode="auto">
          <a:xfrm>
            <a:off x="488316" y="43745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X</a:t>
            </a:r>
          </a:p>
        </p:txBody>
      </p:sp>
      <p:sp>
        <p:nvSpPr>
          <p:cNvPr id="108" name="îşļîḍe">
            <a:extLst>
              <a:ext uri="{FF2B5EF4-FFF2-40B4-BE49-F238E27FC236}">
                <a16:creationId xmlns:a16="http://schemas.microsoft.com/office/drawing/2014/main" id="{2F296160-99C7-43FF-8565-1547D272A99C}"/>
              </a:ext>
            </a:extLst>
          </p:cNvPr>
          <p:cNvSpPr txBox="1"/>
          <p:nvPr/>
        </p:nvSpPr>
        <p:spPr bwMode="auto">
          <a:xfrm>
            <a:off x="485644" y="33455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Y</a:t>
            </a:r>
          </a:p>
        </p:txBody>
      </p:sp>
      <p:sp>
        <p:nvSpPr>
          <p:cNvPr id="109" name="îşļîḍe">
            <a:extLst>
              <a:ext uri="{FF2B5EF4-FFF2-40B4-BE49-F238E27FC236}">
                <a16:creationId xmlns:a16="http://schemas.microsoft.com/office/drawing/2014/main" id="{BE921201-62FD-40D9-B183-D23D113BF5CA}"/>
              </a:ext>
            </a:extLst>
          </p:cNvPr>
          <p:cNvSpPr txBox="1"/>
          <p:nvPr/>
        </p:nvSpPr>
        <p:spPr bwMode="auto">
          <a:xfrm>
            <a:off x="803000" y="23669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Group</a:t>
            </a:r>
          </a:p>
        </p:txBody>
      </p:sp>
      <p:sp>
        <p:nvSpPr>
          <p:cNvPr id="112" name="Title 3">
            <a:extLst>
              <a:ext uri="{FF2B5EF4-FFF2-40B4-BE49-F238E27FC236}">
                <a16:creationId xmlns:a16="http://schemas.microsoft.com/office/drawing/2014/main" id="{D295DC41-BE9F-43A1-98B4-9E9D8566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Dimensions to Categorize the Social Context</a:t>
            </a:r>
          </a:p>
        </p:txBody>
      </p:sp>
      <p:sp>
        <p:nvSpPr>
          <p:cNvPr id="51" name="îşļîḍe">
            <a:extLst>
              <a:ext uri="{FF2B5EF4-FFF2-40B4-BE49-F238E27FC236}">
                <a16:creationId xmlns:a16="http://schemas.microsoft.com/office/drawing/2014/main" id="{C2223590-BCC5-43D5-8271-F417C7839182}"/>
              </a:ext>
            </a:extLst>
          </p:cNvPr>
          <p:cNvSpPr txBox="1"/>
          <p:nvPr/>
        </p:nvSpPr>
        <p:spPr bwMode="auto">
          <a:xfrm>
            <a:off x="8230856" y="5505996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is in control of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185045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">
            <a:extLst>
              <a:ext uri="{FF2B5EF4-FFF2-40B4-BE49-F238E27FC236}">
                <a16:creationId xmlns:a16="http://schemas.microsoft.com/office/drawing/2014/main" id="{78384D3D-4B33-479B-B936-6BE240FE33F3}"/>
              </a:ext>
            </a:extLst>
          </p:cNvPr>
          <p:cNvCxnSpPr>
            <a:cxnSpLocks/>
          </p:cNvCxnSpPr>
          <p:nvPr/>
        </p:nvCxnSpPr>
        <p:spPr>
          <a:xfrm>
            <a:off x="1830451" y="3560437"/>
            <a:ext cx="2270004" cy="0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4">
            <a:extLst>
              <a:ext uri="{FF2B5EF4-FFF2-40B4-BE49-F238E27FC236}">
                <a16:creationId xmlns:a16="http://schemas.microsoft.com/office/drawing/2014/main" id="{A1140B0B-C864-4DF2-AAC2-33EE5034CAEF}"/>
              </a:ext>
            </a:extLst>
          </p:cNvPr>
          <p:cNvCxnSpPr>
            <a:cxnSpLocks/>
          </p:cNvCxnSpPr>
          <p:nvPr/>
        </p:nvCxnSpPr>
        <p:spPr>
          <a:xfrm flipV="1">
            <a:off x="1837421" y="4560256"/>
            <a:ext cx="4049738" cy="1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58CBB-8FA4-4FEA-8164-B3464EF6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2" y="6940035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/>
          </a:p>
        </p:txBody>
      </p:sp>
      <p:grpSp>
        <p:nvGrpSpPr>
          <p:cNvPr id="5" name="21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FC4B3FC-8D55-4DA5-9C15-D6BD353BD67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6732" y="1273153"/>
            <a:ext cx="10506186" cy="4612661"/>
            <a:chOff x="328319" y="573581"/>
            <a:chExt cx="10506186" cy="4612661"/>
          </a:xfrm>
        </p:grpSpPr>
        <p:cxnSp>
          <p:nvCxnSpPr>
            <p:cNvPr id="8" name="直接连接符 4">
              <a:extLst>
                <a:ext uri="{FF2B5EF4-FFF2-40B4-BE49-F238E27FC236}">
                  <a16:creationId xmlns:a16="http://schemas.microsoft.com/office/drawing/2014/main" id="{E9952F9C-D6D6-4751-9ADC-9FF81F4CC4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2042" y="2860865"/>
              <a:ext cx="2" cy="2325377"/>
            </a:xfrm>
            <a:prstGeom prst="line">
              <a:avLst/>
            </a:prstGeom>
            <a:ln w="22225" cmpd="sng">
              <a:solidFill>
                <a:schemeClr val="bg1">
                  <a:lumMod val="8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5">
              <a:extLst>
                <a:ext uri="{FF2B5EF4-FFF2-40B4-BE49-F238E27FC236}">
                  <a16:creationId xmlns:a16="http://schemas.microsoft.com/office/drawing/2014/main" id="{FD215605-595C-4C34-9AAB-32E9DAC1B3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88746" y="3860684"/>
              <a:ext cx="5408" cy="1325558"/>
            </a:xfrm>
            <a:prstGeom prst="line">
              <a:avLst/>
            </a:prstGeom>
            <a:ln w="22225" cmpd="sng">
              <a:solidFill>
                <a:schemeClr val="bg1">
                  <a:lumMod val="8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ïṥlïḍe">
              <a:extLst>
                <a:ext uri="{FF2B5EF4-FFF2-40B4-BE49-F238E27FC236}">
                  <a16:creationId xmlns:a16="http://schemas.microsoft.com/office/drawing/2014/main" id="{A25261CC-62A8-4E87-9582-9499A616AF60}"/>
                </a:ext>
              </a:extLst>
            </p:cNvPr>
            <p:cNvGrpSpPr/>
            <p:nvPr/>
          </p:nvGrpSpPr>
          <p:grpSpPr>
            <a:xfrm>
              <a:off x="1832038" y="887289"/>
              <a:ext cx="9002467" cy="4294964"/>
              <a:chOff x="811479" y="806719"/>
              <a:chExt cx="7944679" cy="4294964"/>
            </a:xfrm>
          </p:grpSpPr>
          <p:cxnSp>
            <p:nvCxnSpPr>
              <p:cNvPr id="35" name="直接连接符 31">
                <a:extLst>
                  <a:ext uri="{FF2B5EF4-FFF2-40B4-BE49-F238E27FC236}">
                    <a16:creationId xmlns:a16="http://schemas.microsoft.com/office/drawing/2014/main" id="{926AB188-BB1B-486D-9CF9-354D74F4BC36}"/>
                  </a:ext>
                </a:extLst>
              </p:cNvPr>
              <p:cNvCxnSpPr/>
              <p:nvPr/>
            </p:nvCxnSpPr>
            <p:spPr>
              <a:xfrm>
                <a:off x="811479" y="5101683"/>
                <a:ext cx="7944679" cy="0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2">
                <a:extLst>
                  <a:ext uri="{FF2B5EF4-FFF2-40B4-BE49-F238E27FC236}">
                    <a16:creationId xmlns:a16="http://schemas.microsoft.com/office/drawing/2014/main" id="{5382D484-9C0F-404F-89C7-D92B8942A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3660" y="806719"/>
                <a:ext cx="8073" cy="4277231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işḻidê">
              <a:extLst>
                <a:ext uri="{FF2B5EF4-FFF2-40B4-BE49-F238E27FC236}">
                  <a16:creationId xmlns:a16="http://schemas.microsoft.com/office/drawing/2014/main" id="{29CC095C-98F0-4275-BA0B-BE9812DBFF34}"/>
                </a:ext>
              </a:extLst>
            </p:cNvPr>
            <p:cNvSpPr/>
            <p:nvPr/>
          </p:nvSpPr>
          <p:spPr bwMode="auto">
            <a:xfrm>
              <a:off x="4253532" y="1548803"/>
              <a:ext cx="1824743" cy="825074"/>
            </a:xfrm>
            <a:prstGeom prst="wedgeRectCallout">
              <a:avLst>
                <a:gd name="adj1" fmla="val -41478"/>
                <a:gd name="adj2" fmla="val 89708"/>
              </a:avLst>
            </a:prstGeom>
            <a:solidFill>
              <a:srgbClr val="7030A0"/>
            </a:solidFill>
            <a:ln w="190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10000"/>
                </a:lnSpc>
              </a:pPr>
              <a:endParaRPr lang="en-US" sz="1600" dirty="0">
                <a:solidFill>
                  <a:schemeClr val="bg1">
                    <a:lumMod val="75000"/>
                  </a:schemeClr>
                </a:solidFill>
                <a:latin typeface="Linux Libertine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îşļîḍe">
              <a:extLst>
                <a:ext uri="{FF2B5EF4-FFF2-40B4-BE49-F238E27FC236}">
                  <a16:creationId xmlns:a16="http://schemas.microsoft.com/office/drawing/2014/main" id="{10308880-4871-4D79-96CC-5EC13EDFA0E6}"/>
                </a:ext>
              </a:extLst>
            </p:cNvPr>
            <p:cNvSpPr txBox="1"/>
            <p:nvPr/>
          </p:nvSpPr>
          <p:spPr bwMode="auto">
            <a:xfrm>
              <a:off x="328319" y="573581"/>
              <a:ext cx="1190560" cy="37151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000" tIns="46800" rIns="90000" bIns="46800">
              <a:norm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Whom the information is about</a:t>
              </a:r>
            </a:p>
          </p:txBody>
        </p:sp>
      </p:grpSp>
      <p:sp>
        <p:nvSpPr>
          <p:cNvPr id="42" name="îşļîḍe">
            <a:extLst>
              <a:ext uri="{FF2B5EF4-FFF2-40B4-BE49-F238E27FC236}">
                <a16:creationId xmlns:a16="http://schemas.microsoft.com/office/drawing/2014/main" id="{84CB4694-8259-464A-BD12-73788129CCB8}"/>
              </a:ext>
            </a:extLst>
          </p:cNvPr>
          <p:cNvSpPr txBox="1"/>
          <p:nvPr/>
        </p:nvSpPr>
        <p:spPr bwMode="auto">
          <a:xfrm>
            <a:off x="3505175" y="5940215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Individual X</a:t>
            </a:r>
          </a:p>
        </p:txBody>
      </p:sp>
      <p:sp>
        <p:nvSpPr>
          <p:cNvPr id="43" name="îşļîḍe">
            <a:extLst>
              <a:ext uri="{FF2B5EF4-FFF2-40B4-BE49-F238E27FC236}">
                <a16:creationId xmlns:a16="http://schemas.microsoft.com/office/drawing/2014/main" id="{9C47E582-E9D6-48ED-973A-6784B1213E83}"/>
              </a:ext>
            </a:extLst>
          </p:cNvPr>
          <p:cNvSpPr txBox="1"/>
          <p:nvPr/>
        </p:nvSpPr>
        <p:spPr bwMode="auto">
          <a:xfrm>
            <a:off x="5292088" y="5937092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Individual Y</a:t>
            </a:r>
          </a:p>
        </p:txBody>
      </p:sp>
      <p:sp>
        <p:nvSpPr>
          <p:cNvPr id="44" name="îşļîḍe">
            <a:extLst>
              <a:ext uri="{FF2B5EF4-FFF2-40B4-BE49-F238E27FC236}">
                <a16:creationId xmlns:a16="http://schemas.microsoft.com/office/drawing/2014/main" id="{8EADAD8D-93F5-4E6A-90FD-589CEA7E2983}"/>
              </a:ext>
            </a:extLst>
          </p:cNvPr>
          <p:cNvSpPr txBox="1"/>
          <p:nvPr/>
        </p:nvSpPr>
        <p:spPr bwMode="auto">
          <a:xfrm>
            <a:off x="7074611" y="59119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Group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735AA2-E655-494E-AF39-B4E3DDF35F5E}"/>
              </a:ext>
            </a:extLst>
          </p:cNvPr>
          <p:cNvSpPr txBox="1"/>
          <p:nvPr/>
        </p:nvSpPr>
        <p:spPr>
          <a:xfrm>
            <a:off x="4405018" y="2218227"/>
            <a:ext cx="16901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X is in control of information about Y.</a:t>
            </a:r>
            <a:endParaRPr lang="en-US" sz="1700" dirty="0">
              <a:solidFill>
                <a:schemeClr val="bg1"/>
              </a:solidFill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işḻidê">
            <a:extLst>
              <a:ext uri="{FF2B5EF4-FFF2-40B4-BE49-F238E27FC236}">
                <a16:creationId xmlns:a16="http://schemas.microsoft.com/office/drawing/2014/main" id="{C9563951-61FA-404E-973E-066A1611E424}"/>
              </a:ext>
            </a:extLst>
          </p:cNvPr>
          <p:cNvSpPr/>
          <p:nvPr/>
        </p:nvSpPr>
        <p:spPr bwMode="auto">
          <a:xfrm>
            <a:off x="6240469" y="3458164"/>
            <a:ext cx="1824743" cy="825074"/>
          </a:xfrm>
          <a:prstGeom prst="wedgeRectCallout">
            <a:avLst>
              <a:gd name="adj1" fmla="val -64064"/>
              <a:gd name="adj2" fmla="val 44441"/>
            </a:avLst>
          </a:prstGeom>
          <a:solidFill>
            <a:srgbClr val="7030A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</a:pPr>
            <a:endParaRPr lang="en-US" sz="1600" dirty="0"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EDEF3EB-2206-429B-B32D-A45881993213}"/>
              </a:ext>
            </a:extLst>
          </p:cNvPr>
          <p:cNvSpPr txBox="1"/>
          <p:nvPr/>
        </p:nvSpPr>
        <p:spPr>
          <a:xfrm>
            <a:off x="6412417" y="3449440"/>
            <a:ext cx="16901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Y is in control of information about X.</a:t>
            </a:r>
            <a:endParaRPr lang="en-US" sz="1700" dirty="0">
              <a:solidFill>
                <a:schemeClr val="bg1"/>
              </a:solidFill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BBAAAA-8D61-4CC1-B9BD-32B159B61404}"/>
              </a:ext>
            </a:extLst>
          </p:cNvPr>
          <p:cNvGrpSpPr/>
          <p:nvPr/>
        </p:nvGrpSpPr>
        <p:grpSpPr>
          <a:xfrm>
            <a:off x="5561153" y="4234142"/>
            <a:ext cx="652231" cy="652228"/>
            <a:chOff x="5548374" y="3240886"/>
            <a:chExt cx="652231" cy="652228"/>
          </a:xfrm>
        </p:grpSpPr>
        <p:sp>
          <p:nvSpPr>
            <p:cNvPr id="101" name="ïṡḷíďè">
              <a:extLst>
                <a:ext uri="{FF2B5EF4-FFF2-40B4-BE49-F238E27FC236}">
                  <a16:creationId xmlns:a16="http://schemas.microsoft.com/office/drawing/2014/main" id="{24250A7A-2CA8-4676-8AB6-5B57773DA503}"/>
                </a:ext>
              </a:extLst>
            </p:cNvPr>
            <p:cNvSpPr/>
            <p:nvPr/>
          </p:nvSpPr>
          <p:spPr>
            <a:xfrm>
              <a:off x="5548374" y="3240886"/>
              <a:ext cx="652231" cy="65222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02" name="ï$ḻidé">
              <a:extLst>
                <a:ext uri="{FF2B5EF4-FFF2-40B4-BE49-F238E27FC236}">
                  <a16:creationId xmlns:a16="http://schemas.microsoft.com/office/drawing/2014/main" id="{70236939-AD06-4762-910D-967CF4ABBEA5}"/>
                </a:ext>
              </a:extLst>
            </p:cNvPr>
            <p:cNvSpPr/>
            <p:nvPr/>
          </p:nvSpPr>
          <p:spPr bwMode="auto">
            <a:xfrm>
              <a:off x="5702076" y="3352383"/>
              <a:ext cx="351708" cy="387826"/>
            </a:xfrm>
            <a:custGeom>
              <a:avLst/>
              <a:gdLst/>
              <a:ahLst/>
              <a:cxnLst>
                <a:cxn ang="0">
                  <a:pos x="362" y="342"/>
                </a:cxn>
                <a:cxn ang="0">
                  <a:pos x="277" y="288"/>
                </a:cxn>
                <a:cxn ang="0">
                  <a:pos x="278" y="279"/>
                </a:cxn>
                <a:cxn ang="0">
                  <a:pos x="281" y="279"/>
                </a:cxn>
                <a:cxn ang="0">
                  <a:pos x="376" y="279"/>
                </a:cxn>
                <a:cxn ang="0">
                  <a:pos x="339" y="117"/>
                </a:cxn>
                <a:cxn ang="0">
                  <a:pos x="226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3" y="0"/>
                </a:cxn>
                <a:cxn ang="0">
                  <a:pos x="223" y="0"/>
                </a:cxn>
                <a:cxn ang="0">
                  <a:pos x="222" y="0"/>
                </a:cxn>
                <a:cxn ang="0">
                  <a:pos x="222" y="0"/>
                </a:cxn>
                <a:cxn ang="0">
                  <a:pos x="222" y="0"/>
                </a:cxn>
                <a:cxn ang="0">
                  <a:pos x="222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220" y="0"/>
                </a:cxn>
                <a:cxn ang="0">
                  <a:pos x="219" y="0"/>
                </a:cxn>
                <a:cxn ang="0">
                  <a:pos x="105" y="117"/>
                </a:cxn>
                <a:cxn ang="0">
                  <a:pos x="68" y="279"/>
                </a:cxn>
                <a:cxn ang="0">
                  <a:pos x="163" y="279"/>
                </a:cxn>
                <a:cxn ang="0">
                  <a:pos x="167" y="279"/>
                </a:cxn>
                <a:cxn ang="0">
                  <a:pos x="167" y="288"/>
                </a:cxn>
                <a:cxn ang="0">
                  <a:pos x="83" y="342"/>
                </a:cxn>
                <a:cxn ang="0">
                  <a:pos x="0" y="404"/>
                </a:cxn>
                <a:cxn ang="0">
                  <a:pos x="0" y="430"/>
                </a:cxn>
                <a:cxn ang="0">
                  <a:pos x="444" y="430"/>
                </a:cxn>
                <a:cxn ang="0">
                  <a:pos x="444" y="404"/>
                </a:cxn>
                <a:cxn ang="0">
                  <a:pos x="362" y="342"/>
                </a:cxn>
                <a:cxn ang="0">
                  <a:pos x="362" y="342"/>
                </a:cxn>
                <a:cxn ang="0">
                  <a:pos x="362" y="342"/>
                </a:cxn>
              </a:cxnLst>
              <a:rect l="0" t="0" r="r" b="b"/>
              <a:pathLst>
                <a:path w="444" h="430">
                  <a:moveTo>
                    <a:pt x="362" y="342"/>
                  </a:moveTo>
                  <a:cubicBezTo>
                    <a:pt x="298" y="318"/>
                    <a:pt x="277" y="330"/>
                    <a:pt x="277" y="288"/>
                  </a:cubicBezTo>
                  <a:cubicBezTo>
                    <a:pt x="277" y="286"/>
                    <a:pt x="278" y="283"/>
                    <a:pt x="278" y="279"/>
                  </a:cubicBezTo>
                  <a:cubicBezTo>
                    <a:pt x="281" y="279"/>
                    <a:pt x="281" y="279"/>
                    <a:pt x="281" y="279"/>
                  </a:cubicBezTo>
                  <a:cubicBezTo>
                    <a:pt x="325" y="282"/>
                    <a:pt x="367" y="285"/>
                    <a:pt x="376" y="279"/>
                  </a:cubicBezTo>
                  <a:cubicBezTo>
                    <a:pt x="391" y="268"/>
                    <a:pt x="358" y="251"/>
                    <a:pt x="339" y="117"/>
                  </a:cubicBezTo>
                  <a:cubicBezTo>
                    <a:pt x="330" y="51"/>
                    <a:pt x="294" y="0"/>
                    <a:pt x="226" y="0"/>
                  </a:cubicBezTo>
                  <a:cubicBezTo>
                    <a:pt x="225" y="0"/>
                    <a:pt x="225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23" y="0"/>
                    <a:pt x="222" y="0"/>
                    <a:pt x="222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22" y="0"/>
                    <a:pt x="222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220" y="0"/>
                    <a:pt x="220" y="0"/>
                  </a:cubicBezTo>
                  <a:cubicBezTo>
                    <a:pt x="220" y="0"/>
                    <a:pt x="219" y="0"/>
                    <a:pt x="219" y="0"/>
                  </a:cubicBezTo>
                  <a:cubicBezTo>
                    <a:pt x="150" y="0"/>
                    <a:pt x="115" y="45"/>
                    <a:pt x="105" y="117"/>
                  </a:cubicBezTo>
                  <a:cubicBezTo>
                    <a:pt x="87" y="251"/>
                    <a:pt x="53" y="268"/>
                    <a:pt x="68" y="279"/>
                  </a:cubicBezTo>
                  <a:cubicBezTo>
                    <a:pt x="78" y="285"/>
                    <a:pt x="120" y="282"/>
                    <a:pt x="163" y="279"/>
                  </a:cubicBezTo>
                  <a:cubicBezTo>
                    <a:pt x="167" y="279"/>
                    <a:pt x="167" y="279"/>
                    <a:pt x="167" y="279"/>
                  </a:cubicBezTo>
                  <a:cubicBezTo>
                    <a:pt x="167" y="283"/>
                    <a:pt x="167" y="286"/>
                    <a:pt x="167" y="288"/>
                  </a:cubicBezTo>
                  <a:cubicBezTo>
                    <a:pt x="167" y="330"/>
                    <a:pt x="147" y="318"/>
                    <a:pt x="83" y="342"/>
                  </a:cubicBezTo>
                  <a:cubicBezTo>
                    <a:pt x="18" y="365"/>
                    <a:pt x="0" y="388"/>
                    <a:pt x="0" y="404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444" y="430"/>
                    <a:pt x="444" y="430"/>
                    <a:pt x="444" y="430"/>
                  </a:cubicBezTo>
                  <a:cubicBezTo>
                    <a:pt x="444" y="404"/>
                    <a:pt x="444" y="404"/>
                    <a:pt x="444" y="404"/>
                  </a:cubicBezTo>
                  <a:cubicBezTo>
                    <a:pt x="444" y="388"/>
                    <a:pt x="426" y="365"/>
                    <a:pt x="362" y="342"/>
                  </a:cubicBezTo>
                  <a:close/>
                  <a:moveTo>
                    <a:pt x="362" y="342"/>
                  </a:moveTo>
                  <a:cubicBezTo>
                    <a:pt x="362" y="342"/>
                    <a:pt x="362" y="342"/>
                    <a:pt x="362" y="342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7AF59-1738-43E8-9568-3A59984AE4C4}"/>
              </a:ext>
            </a:extLst>
          </p:cNvPr>
          <p:cNvGrpSpPr/>
          <p:nvPr/>
        </p:nvGrpSpPr>
        <p:grpSpPr>
          <a:xfrm>
            <a:off x="3759474" y="3213682"/>
            <a:ext cx="648177" cy="648175"/>
            <a:chOff x="3776366" y="4254653"/>
            <a:chExt cx="648177" cy="648175"/>
          </a:xfrm>
        </p:grpSpPr>
        <p:sp>
          <p:nvSpPr>
            <p:cNvPr id="103" name="îṡļïḋé">
              <a:extLst>
                <a:ext uri="{FF2B5EF4-FFF2-40B4-BE49-F238E27FC236}">
                  <a16:creationId xmlns:a16="http://schemas.microsoft.com/office/drawing/2014/main" id="{11E5DA8F-29A1-4D50-AFB0-007EB8AB97BD}"/>
                </a:ext>
              </a:extLst>
            </p:cNvPr>
            <p:cNvSpPr/>
            <p:nvPr/>
          </p:nvSpPr>
          <p:spPr>
            <a:xfrm>
              <a:off x="3776366" y="4254653"/>
              <a:ext cx="648177" cy="64817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îşľiḋe">
              <a:extLst>
                <a:ext uri="{FF2B5EF4-FFF2-40B4-BE49-F238E27FC236}">
                  <a16:creationId xmlns:a16="http://schemas.microsoft.com/office/drawing/2014/main" id="{9AD13412-DE2B-48B6-8644-F5024E1ECF4C}"/>
                </a:ext>
              </a:extLst>
            </p:cNvPr>
            <p:cNvSpPr/>
            <p:nvPr/>
          </p:nvSpPr>
          <p:spPr bwMode="auto">
            <a:xfrm>
              <a:off x="3857170" y="4318710"/>
              <a:ext cx="489514" cy="461670"/>
            </a:xfrm>
            <a:custGeom>
              <a:avLst/>
              <a:gdLst/>
              <a:ahLst/>
              <a:cxnLst>
                <a:cxn ang="0">
                  <a:pos x="440" y="394"/>
                </a:cxn>
                <a:cxn ang="0">
                  <a:pos x="322" y="342"/>
                </a:cxn>
                <a:cxn ang="0">
                  <a:pos x="314" y="336"/>
                </a:cxn>
                <a:cxn ang="0">
                  <a:pos x="306" y="313"/>
                </a:cxn>
                <a:cxn ang="0">
                  <a:pos x="298" y="302"/>
                </a:cxn>
                <a:cxn ang="0">
                  <a:pos x="295" y="296"/>
                </a:cxn>
                <a:cxn ang="0">
                  <a:pos x="304" y="245"/>
                </a:cxn>
                <a:cxn ang="0">
                  <a:pos x="305" y="243"/>
                </a:cxn>
                <a:cxn ang="0">
                  <a:pos x="324" y="195"/>
                </a:cxn>
                <a:cxn ang="0">
                  <a:pos x="324" y="194"/>
                </a:cxn>
                <a:cxn ang="0">
                  <a:pos x="327" y="161"/>
                </a:cxn>
                <a:cxn ang="0">
                  <a:pos x="325" y="157"/>
                </a:cxn>
                <a:cxn ang="0">
                  <a:pos x="320" y="146"/>
                </a:cxn>
                <a:cxn ang="0">
                  <a:pos x="320" y="82"/>
                </a:cxn>
                <a:cxn ang="0">
                  <a:pos x="307" y="49"/>
                </a:cxn>
                <a:cxn ang="0">
                  <a:pos x="274" y="21"/>
                </a:cxn>
                <a:cxn ang="0">
                  <a:pos x="273" y="8"/>
                </a:cxn>
                <a:cxn ang="0">
                  <a:pos x="280" y="3"/>
                </a:cxn>
                <a:cxn ang="0">
                  <a:pos x="279" y="0"/>
                </a:cxn>
                <a:cxn ang="0">
                  <a:pos x="269" y="0"/>
                </a:cxn>
                <a:cxn ang="0">
                  <a:pos x="232" y="7"/>
                </a:cxn>
                <a:cxn ang="0">
                  <a:pos x="169" y="35"/>
                </a:cxn>
                <a:cxn ang="0">
                  <a:pos x="144" y="75"/>
                </a:cxn>
                <a:cxn ang="0">
                  <a:pos x="144" y="102"/>
                </a:cxn>
                <a:cxn ang="0">
                  <a:pos x="144" y="146"/>
                </a:cxn>
                <a:cxn ang="0">
                  <a:pos x="141" y="153"/>
                </a:cxn>
                <a:cxn ang="0">
                  <a:pos x="135" y="164"/>
                </a:cxn>
                <a:cxn ang="0">
                  <a:pos x="136" y="174"/>
                </a:cxn>
                <a:cxn ang="0">
                  <a:pos x="143" y="202"/>
                </a:cxn>
                <a:cxn ang="0">
                  <a:pos x="150" y="222"/>
                </a:cxn>
                <a:cxn ang="0">
                  <a:pos x="166" y="258"/>
                </a:cxn>
                <a:cxn ang="0">
                  <a:pos x="169" y="265"/>
                </a:cxn>
                <a:cxn ang="0">
                  <a:pos x="166" y="296"/>
                </a:cxn>
                <a:cxn ang="0">
                  <a:pos x="161" y="302"/>
                </a:cxn>
                <a:cxn ang="0">
                  <a:pos x="152" y="314"/>
                </a:cxn>
                <a:cxn ang="0">
                  <a:pos x="144" y="336"/>
                </a:cxn>
                <a:cxn ang="0">
                  <a:pos x="139" y="341"/>
                </a:cxn>
                <a:cxn ang="0">
                  <a:pos x="101" y="357"/>
                </a:cxn>
                <a:cxn ang="0">
                  <a:pos x="61" y="374"/>
                </a:cxn>
                <a:cxn ang="0">
                  <a:pos x="21" y="395"/>
                </a:cxn>
                <a:cxn ang="0">
                  <a:pos x="0" y="409"/>
                </a:cxn>
                <a:cxn ang="0">
                  <a:pos x="0" y="432"/>
                </a:cxn>
                <a:cxn ang="0">
                  <a:pos x="460" y="432"/>
                </a:cxn>
                <a:cxn ang="0">
                  <a:pos x="460" y="408"/>
                </a:cxn>
                <a:cxn ang="0">
                  <a:pos x="440" y="394"/>
                </a:cxn>
                <a:cxn ang="0">
                  <a:pos x="440" y="394"/>
                </a:cxn>
                <a:cxn ang="0">
                  <a:pos x="440" y="394"/>
                </a:cxn>
              </a:cxnLst>
              <a:rect l="0" t="0" r="r" b="b"/>
              <a:pathLst>
                <a:path w="460" h="432">
                  <a:moveTo>
                    <a:pt x="440" y="394"/>
                  </a:moveTo>
                  <a:cubicBezTo>
                    <a:pt x="402" y="374"/>
                    <a:pt x="362" y="358"/>
                    <a:pt x="322" y="342"/>
                  </a:cubicBezTo>
                  <a:cubicBezTo>
                    <a:pt x="319" y="341"/>
                    <a:pt x="315" y="339"/>
                    <a:pt x="314" y="336"/>
                  </a:cubicBezTo>
                  <a:cubicBezTo>
                    <a:pt x="311" y="329"/>
                    <a:pt x="308" y="321"/>
                    <a:pt x="306" y="313"/>
                  </a:cubicBezTo>
                  <a:cubicBezTo>
                    <a:pt x="304" y="309"/>
                    <a:pt x="303" y="304"/>
                    <a:pt x="298" y="302"/>
                  </a:cubicBezTo>
                  <a:cubicBezTo>
                    <a:pt x="296" y="301"/>
                    <a:pt x="295" y="298"/>
                    <a:pt x="295" y="296"/>
                  </a:cubicBezTo>
                  <a:cubicBezTo>
                    <a:pt x="295" y="279"/>
                    <a:pt x="291" y="260"/>
                    <a:pt x="304" y="245"/>
                  </a:cubicBezTo>
                  <a:cubicBezTo>
                    <a:pt x="305" y="244"/>
                    <a:pt x="305" y="243"/>
                    <a:pt x="305" y="243"/>
                  </a:cubicBezTo>
                  <a:cubicBezTo>
                    <a:pt x="312" y="227"/>
                    <a:pt x="314" y="210"/>
                    <a:pt x="324" y="195"/>
                  </a:cubicBezTo>
                  <a:cubicBezTo>
                    <a:pt x="324" y="195"/>
                    <a:pt x="324" y="194"/>
                    <a:pt x="324" y="194"/>
                  </a:cubicBezTo>
                  <a:cubicBezTo>
                    <a:pt x="325" y="183"/>
                    <a:pt x="326" y="172"/>
                    <a:pt x="327" y="161"/>
                  </a:cubicBezTo>
                  <a:cubicBezTo>
                    <a:pt x="327" y="160"/>
                    <a:pt x="326" y="157"/>
                    <a:pt x="325" y="157"/>
                  </a:cubicBezTo>
                  <a:cubicBezTo>
                    <a:pt x="319" y="155"/>
                    <a:pt x="320" y="151"/>
                    <a:pt x="320" y="146"/>
                  </a:cubicBezTo>
                  <a:cubicBezTo>
                    <a:pt x="320" y="125"/>
                    <a:pt x="320" y="103"/>
                    <a:pt x="320" y="82"/>
                  </a:cubicBezTo>
                  <a:cubicBezTo>
                    <a:pt x="320" y="69"/>
                    <a:pt x="316" y="58"/>
                    <a:pt x="307" y="49"/>
                  </a:cubicBezTo>
                  <a:cubicBezTo>
                    <a:pt x="296" y="40"/>
                    <a:pt x="285" y="31"/>
                    <a:pt x="274" y="21"/>
                  </a:cubicBezTo>
                  <a:cubicBezTo>
                    <a:pt x="268" y="17"/>
                    <a:pt x="268" y="13"/>
                    <a:pt x="273" y="8"/>
                  </a:cubicBezTo>
                  <a:cubicBezTo>
                    <a:pt x="275" y="6"/>
                    <a:pt x="278" y="4"/>
                    <a:pt x="280" y="3"/>
                  </a:cubicBezTo>
                  <a:cubicBezTo>
                    <a:pt x="280" y="2"/>
                    <a:pt x="279" y="1"/>
                    <a:pt x="279" y="0"/>
                  </a:cubicBezTo>
                  <a:cubicBezTo>
                    <a:pt x="275" y="0"/>
                    <a:pt x="272" y="0"/>
                    <a:pt x="269" y="0"/>
                  </a:cubicBezTo>
                  <a:cubicBezTo>
                    <a:pt x="257" y="2"/>
                    <a:pt x="244" y="4"/>
                    <a:pt x="232" y="7"/>
                  </a:cubicBezTo>
                  <a:cubicBezTo>
                    <a:pt x="209" y="12"/>
                    <a:pt x="187" y="19"/>
                    <a:pt x="169" y="35"/>
                  </a:cubicBezTo>
                  <a:cubicBezTo>
                    <a:pt x="156" y="45"/>
                    <a:pt x="146" y="57"/>
                    <a:pt x="144" y="75"/>
                  </a:cubicBezTo>
                  <a:cubicBezTo>
                    <a:pt x="144" y="84"/>
                    <a:pt x="144" y="93"/>
                    <a:pt x="144" y="102"/>
                  </a:cubicBezTo>
                  <a:cubicBezTo>
                    <a:pt x="144" y="117"/>
                    <a:pt x="144" y="131"/>
                    <a:pt x="144" y="146"/>
                  </a:cubicBezTo>
                  <a:cubicBezTo>
                    <a:pt x="143" y="149"/>
                    <a:pt x="142" y="152"/>
                    <a:pt x="141" y="153"/>
                  </a:cubicBezTo>
                  <a:cubicBezTo>
                    <a:pt x="134" y="155"/>
                    <a:pt x="134" y="159"/>
                    <a:pt x="135" y="164"/>
                  </a:cubicBezTo>
                  <a:cubicBezTo>
                    <a:pt x="136" y="167"/>
                    <a:pt x="135" y="171"/>
                    <a:pt x="136" y="174"/>
                  </a:cubicBezTo>
                  <a:cubicBezTo>
                    <a:pt x="138" y="183"/>
                    <a:pt x="140" y="193"/>
                    <a:pt x="143" y="202"/>
                  </a:cubicBezTo>
                  <a:cubicBezTo>
                    <a:pt x="145" y="208"/>
                    <a:pt x="149" y="215"/>
                    <a:pt x="150" y="222"/>
                  </a:cubicBezTo>
                  <a:cubicBezTo>
                    <a:pt x="152" y="235"/>
                    <a:pt x="157" y="247"/>
                    <a:pt x="166" y="258"/>
                  </a:cubicBezTo>
                  <a:cubicBezTo>
                    <a:pt x="168" y="259"/>
                    <a:pt x="169" y="262"/>
                    <a:pt x="169" y="265"/>
                  </a:cubicBezTo>
                  <a:cubicBezTo>
                    <a:pt x="168" y="275"/>
                    <a:pt x="167" y="286"/>
                    <a:pt x="166" y="296"/>
                  </a:cubicBezTo>
                  <a:cubicBezTo>
                    <a:pt x="165" y="298"/>
                    <a:pt x="163" y="301"/>
                    <a:pt x="161" y="302"/>
                  </a:cubicBezTo>
                  <a:cubicBezTo>
                    <a:pt x="154" y="303"/>
                    <a:pt x="153" y="309"/>
                    <a:pt x="152" y="314"/>
                  </a:cubicBezTo>
                  <a:cubicBezTo>
                    <a:pt x="149" y="321"/>
                    <a:pt x="147" y="329"/>
                    <a:pt x="144" y="336"/>
                  </a:cubicBezTo>
                  <a:cubicBezTo>
                    <a:pt x="143" y="338"/>
                    <a:pt x="141" y="340"/>
                    <a:pt x="139" y="341"/>
                  </a:cubicBezTo>
                  <a:cubicBezTo>
                    <a:pt x="126" y="347"/>
                    <a:pt x="114" y="352"/>
                    <a:pt x="101" y="357"/>
                  </a:cubicBezTo>
                  <a:cubicBezTo>
                    <a:pt x="88" y="362"/>
                    <a:pt x="74" y="368"/>
                    <a:pt x="61" y="374"/>
                  </a:cubicBezTo>
                  <a:cubicBezTo>
                    <a:pt x="48" y="381"/>
                    <a:pt x="35" y="388"/>
                    <a:pt x="21" y="395"/>
                  </a:cubicBezTo>
                  <a:cubicBezTo>
                    <a:pt x="14" y="399"/>
                    <a:pt x="6" y="404"/>
                    <a:pt x="0" y="409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460" y="432"/>
                    <a:pt x="460" y="432"/>
                    <a:pt x="460" y="432"/>
                  </a:cubicBezTo>
                  <a:cubicBezTo>
                    <a:pt x="460" y="408"/>
                    <a:pt x="460" y="408"/>
                    <a:pt x="460" y="408"/>
                  </a:cubicBezTo>
                  <a:cubicBezTo>
                    <a:pt x="455" y="403"/>
                    <a:pt x="448" y="398"/>
                    <a:pt x="440" y="394"/>
                  </a:cubicBezTo>
                  <a:close/>
                  <a:moveTo>
                    <a:pt x="440" y="394"/>
                  </a:moveTo>
                  <a:cubicBezTo>
                    <a:pt x="440" y="394"/>
                    <a:pt x="440" y="394"/>
                    <a:pt x="440" y="394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7" name="îşļîḍe">
            <a:extLst>
              <a:ext uri="{FF2B5EF4-FFF2-40B4-BE49-F238E27FC236}">
                <a16:creationId xmlns:a16="http://schemas.microsoft.com/office/drawing/2014/main" id="{7384BF14-5B23-443D-9F47-BF4F8278A212}"/>
              </a:ext>
            </a:extLst>
          </p:cNvPr>
          <p:cNvSpPr txBox="1"/>
          <p:nvPr/>
        </p:nvSpPr>
        <p:spPr bwMode="auto">
          <a:xfrm>
            <a:off x="488316" y="43745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Individual X</a:t>
            </a:r>
          </a:p>
        </p:txBody>
      </p:sp>
      <p:sp>
        <p:nvSpPr>
          <p:cNvPr id="108" name="îşļîḍe">
            <a:extLst>
              <a:ext uri="{FF2B5EF4-FFF2-40B4-BE49-F238E27FC236}">
                <a16:creationId xmlns:a16="http://schemas.microsoft.com/office/drawing/2014/main" id="{2F296160-99C7-43FF-8565-1547D272A99C}"/>
              </a:ext>
            </a:extLst>
          </p:cNvPr>
          <p:cNvSpPr txBox="1"/>
          <p:nvPr/>
        </p:nvSpPr>
        <p:spPr bwMode="auto">
          <a:xfrm>
            <a:off x="485644" y="33455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Individual Y</a:t>
            </a:r>
          </a:p>
        </p:txBody>
      </p:sp>
      <p:sp>
        <p:nvSpPr>
          <p:cNvPr id="109" name="îşļîḍe">
            <a:extLst>
              <a:ext uri="{FF2B5EF4-FFF2-40B4-BE49-F238E27FC236}">
                <a16:creationId xmlns:a16="http://schemas.microsoft.com/office/drawing/2014/main" id="{BE921201-62FD-40D9-B183-D23D113BF5CA}"/>
              </a:ext>
            </a:extLst>
          </p:cNvPr>
          <p:cNvSpPr txBox="1"/>
          <p:nvPr/>
        </p:nvSpPr>
        <p:spPr bwMode="auto">
          <a:xfrm>
            <a:off x="803000" y="23669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Group </a:t>
            </a:r>
          </a:p>
        </p:txBody>
      </p:sp>
      <p:sp>
        <p:nvSpPr>
          <p:cNvPr id="112" name="Title 3">
            <a:extLst>
              <a:ext uri="{FF2B5EF4-FFF2-40B4-BE49-F238E27FC236}">
                <a16:creationId xmlns:a16="http://schemas.microsoft.com/office/drawing/2014/main" id="{D295DC41-BE9F-43A1-98B4-9E9D8566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Dimensions to Categorize the Social Context</a:t>
            </a:r>
          </a:p>
        </p:txBody>
      </p:sp>
      <p:sp>
        <p:nvSpPr>
          <p:cNvPr id="51" name="îşļîḍe">
            <a:extLst>
              <a:ext uri="{FF2B5EF4-FFF2-40B4-BE49-F238E27FC236}">
                <a16:creationId xmlns:a16="http://schemas.microsoft.com/office/drawing/2014/main" id="{C2223590-BCC5-43D5-8271-F417C7839182}"/>
              </a:ext>
            </a:extLst>
          </p:cNvPr>
          <p:cNvSpPr txBox="1"/>
          <p:nvPr/>
        </p:nvSpPr>
        <p:spPr bwMode="auto">
          <a:xfrm>
            <a:off x="8230856" y="5505996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Who is in control of the information</a:t>
            </a:r>
          </a:p>
        </p:txBody>
      </p:sp>
      <p:sp>
        <p:nvSpPr>
          <p:cNvPr id="55" name="îṧḷïḑê">
            <a:extLst>
              <a:ext uri="{FF2B5EF4-FFF2-40B4-BE49-F238E27FC236}">
                <a16:creationId xmlns:a16="http://schemas.microsoft.com/office/drawing/2014/main" id="{458FCBAE-5D6A-41B0-84E1-23374998C538}"/>
              </a:ext>
            </a:extLst>
          </p:cNvPr>
          <p:cNvSpPr/>
          <p:nvPr/>
        </p:nvSpPr>
        <p:spPr>
          <a:xfrm>
            <a:off x="3505175" y="1273153"/>
            <a:ext cx="5524165" cy="453640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56" name="î$ľîḓe">
            <a:extLst>
              <a:ext uri="{FF2B5EF4-FFF2-40B4-BE49-F238E27FC236}">
                <a16:creationId xmlns:a16="http://schemas.microsoft.com/office/drawing/2014/main" id="{0E9E7F39-ED29-4520-88AE-D2C62311581F}"/>
              </a:ext>
            </a:extLst>
          </p:cNvPr>
          <p:cNvSpPr/>
          <p:nvPr/>
        </p:nvSpPr>
        <p:spPr>
          <a:xfrm>
            <a:off x="5949001" y="924228"/>
            <a:ext cx="648788" cy="648788"/>
          </a:xfrm>
          <a:prstGeom prst="ellipse">
            <a:avLst/>
          </a:prstGeom>
          <a:solidFill>
            <a:srgbClr val="70B47B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57" name="ïSḷîďé">
            <a:extLst>
              <a:ext uri="{FF2B5EF4-FFF2-40B4-BE49-F238E27FC236}">
                <a16:creationId xmlns:a16="http://schemas.microsoft.com/office/drawing/2014/main" id="{9B49BDF4-F651-4FAE-B43B-C60766A8DF5C}"/>
              </a:ext>
            </a:extLst>
          </p:cNvPr>
          <p:cNvSpPr/>
          <p:nvPr/>
        </p:nvSpPr>
        <p:spPr>
          <a:xfrm>
            <a:off x="6075676" y="1043343"/>
            <a:ext cx="395439" cy="410558"/>
          </a:xfrm>
          <a:custGeom>
            <a:avLst/>
            <a:gdLst>
              <a:gd name="connsiteX0" fmla="*/ 332623 w 583294"/>
              <a:gd name="connsiteY0" fmla="*/ 296967 h 605593"/>
              <a:gd name="connsiteX1" fmla="*/ 316983 w 583294"/>
              <a:gd name="connsiteY1" fmla="*/ 302537 h 605593"/>
              <a:gd name="connsiteX2" fmla="*/ 311624 w 583294"/>
              <a:gd name="connsiteY2" fmla="*/ 308872 h 605593"/>
              <a:gd name="connsiteX3" fmla="*/ 311624 w 583294"/>
              <a:gd name="connsiteY3" fmla="*/ 325036 h 605593"/>
              <a:gd name="connsiteX4" fmla="*/ 309108 w 583294"/>
              <a:gd name="connsiteY4" fmla="*/ 326784 h 605593"/>
              <a:gd name="connsiteX5" fmla="*/ 307467 w 583294"/>
              <a:gd name="connsiteY5" fmla="*/ 331698 h 605593"/>
              <a:gd name="connsiteX6" fmla="*/ 311077 w 583294"/>
              <a:gd name="connsiteY6" fmla="*/ 366102 h 605593"/>
              <a:gd name="connsiteX7" fmla="*/ 315780 w 583294"/>
              <a:gd name="connsiteY7" fmla="*/ 371673 h 605593"/>
              <a:gd name="connsiteX8" fmla="*/ 317530 w 583294"/>
              <a:gd name="connsiteY8" fmla="*/ 371891 h 605593"/>
              <a:gd name="connsiteX9" fmla="*/ 322670 w 583294"/>
              <a:gd name="connsiteY9" fmla="*/ 369379 h 605593"/>
              <a:gd name="connsiteX10" fmla="*/ 340826 w 583294"/>
              <a:gd name="connsiteY10" fmla="*/ 345242 h 605593"/>
              <a:gd name="connsiteX11" fmla="*/ 342139 w 583294"/>
              <a:gd name="connsiteY11" fmla="*/ 341310 h 605593"/>
              <a:gd name="connsiteX12" fmla="*/ 342139 w 583294"/>
              <a:gd name="connsiteY12" fmla="*/ 302646 h 605593"/>
              <a:gd name="connsiteX13" fmla="*/ 339076 w 583294"/>
              <a:gd name="connsiteY13" fmla="*/ 297076 h 605593"/>
              <a:gd name="connsiteX14" fmla="*/ 332623 w 583294"/>
              <a:gd name="connsiteY14" fmla="*/ 296967 h 605593"/>
              <a:gd name="connsiteX15" fmla="*/ 250702 w 583294"/>
              <a:gd name="connsiteY15" fmla="*/ 296967 h 605593"/>
              <a:gd name="connsiteX16" fmla="*/ 244249 w 583294"/>
              <a:gd name="connsiteY16" fmla="*/ 297076 h 605593"/>
              <a:gd name="connsiteX17" fmla="*/ 241187 w 583294"/>
              <a:gd name="connsiteY17" fmla="*/ 302646 h 605593"/>
              <a:gd name="connsiteX18" fmla="*/ 241077 w 583294"/>
              <a:gd name="connsiteY18" fmla="*/ 341310 h 605593"/>
              <a:gd name="connsiteX19" fmla="*/ 242390 w 583294"/>
              <a:gd name="connsiteY19" fmla="*/ 345242 h 605593"/>
              <a:gd name="connsiteX20" fmla="*/ 260655 w 583294"/>
              <a:gd name="connsiteY20" fmla="*/ 369379 h 605593"/>
              <a:gd name="connsiteX21" fmla="*/ 265796 w 583294"/>
              <a:gd name="connsiteY21" fmla="*/ 371891 h 605593"/>
              <a:gd name="connsiteX22" fmla="*/ 267546 w 583294"/>
              <a:gd name="connsiteY22" fmla="*/ 371673 h 605593"/>
              <a:gd name="connsiteX23" fmla="*/ 272249 w 583294"/>
              <a:gd name="connsiteY23" fmla="*/ 366102 h 605593"/>
              <a:gd name="connsiteX24" fmla="*/ 275858 w 583294"/>
              <a:gd name="connsiteY24" fmla="*/ 331698 h 605593"/>
              <a:gd name="connsiteX25" fmla="*/ 274218 w 583294"/>
              <a:gd name="connsiteY25" fmla="*/ 326674 h 605593"/>
              <a:gd name="connsiteX26" fmla="*/ 271702 w 583294"/>
              <a:gd name="connsiteY26" fmla="*/ 325036 h 605593"/>
              <a:gd name="connsiteX27" fmla="*/ 271702 w 583294"/>
              <a:gd name="connsiteY27" fmla="*/ 308872 h 605593"/>
              <a:gd name="connsiteX28" fmla="*/ 266343 w 583294"/>
              <a:gd name="connsiteY28" fmla="*/ 302537 h 605593"/>
              <a:gd name="connsiteX29" fmla="*/ 250702 w 583294"/>
              <a:gd name="connsiteY29" fmla="*/ 296967 h 605593"/>
              <a:gd name="connsiteX30" fmla="*/ 30625 w 583294"/>
              <a:gd name="connsiteY30" fmla="*/ 270619 h 605593"/>
              <a:gd name="connsiteX31" fmla="*/ 94718 w 583294"/>
              <a:gd name="connsiteY31" fmla="*/ 270619 h 605593"/>
              <a:gd name="connsiteX32" fmla="*/ 125343 w 583294"/>
              <a:gd name="connsiteY32" fmla="*/ 301200 h 605593"/>
              <a:gd name="connsiteX33" fmla="*/ 293999 w 583294"/>
              <a:gd name="connsiteY33" fmla="*/ 469616 h 605593"/>
              <a:gd name="connsiteX34" fmla="*/ 462654 w 583294"/>
              <a:gd name="connsiteY34" fmla="*/ 301200 h 605593"/>
              <a:gd name="connsiteX35" fmla="*/ 493279 w 583294"/>
              <a:gd name="connsiteY35" fmla="*/ 270619 h 605593"/>
              <a:gd name="connsiteX36" fmla="*/ 552669 w 583294"/>
              <a:gd name="connsiteY36" fmla="*/ 270619 h 605593"/>
              <a:gd name="connsiteX37" fmla="*/ 583294 w 583294"/>
              <a:gd name="connsiteY37" fmla="*/ 301200 h 605593"/>
              <a:gd name="connsiteX38" fmla="*/ 552669 w 583294"/>
              <a:gd name="connsiteY38" fmla="*/ 331782 h 605593"/>
              <a:gd name="connsiteX39" fmla="*/ 521935 w 583294"/>
              <a:gd name="connsiteY39" fmla="*/ 331782 h 605593"/>
              <a:gd name="connsiteX40" fmla="*/ 478513 w 583294"/>
              <a:gd name="connsiteY40" fmla="*/ 438052 h 605593"/>
              <a:gd name="connsiteX41" fmla="*/ 504982 w 583294"/>
              <a:gd name="connsiteY41" fmla="*/ 464592 h 605593"/>
              <a:gd name="connsiteX42" fmla="*/ 504982 w 583294"/>
              <a:gd name="connsiteY42" fmla="*/ 507842 h 605593"/>
              <a:gd name="connsiteX43" fmla="*/ 483326 w 583294"/>
              <a:gd name="connsiteY43" fmla="*/ 516798 h 605593"/>
              <a:gd name="connsiteX44" fmla="*/ 461670 w 583294"/>
              <a:gd name="connsiteY44" fmla="*/ 507842 h 605593"/>
              <a:gd name="connsiteX45" fmla="*/ 435638 w 583294"/>
              <a:gd name="connsiteY45" fmla="*/ 481957 h 605593"/>
              <a:gd name="connsiteX46" fmla="*/ 322327 w 583294"/>
              <a:gd name="connsiteY46" fmla="*/ 529140 h 605593"/>
              <a:gd name="connsiteX47" fmla="*/ 322327 w 583294"/>
              <a:gd name="connsiteY47" fmla="*/ 575012 h 605593"/>
              <a:gd name="connsiteX48" fmla="*/ 291592 w 583294"/>
              <a:gd name="connsiteY48" fmla="*/ 605593 h 605593"/>
              <a:gd name="connsiteX49" fmla="*/ 260967 w 583294"/>
              <a:gd name="connsiteY49" fmla="*/ 575012 h 605593"/>
              <a:gd name="connsiteX50" fmla="*/ 260967 w 583294"/>
              <a:gd name="connsiteY50" fmla="*/ 528485 h 605593"/>
              <a:gd name="connsiteX51" fmla="*/ 149624 w 583294"/>
              <a:gd name="connsiteY51" fmla="*/ 479882 h 605593"/>
              <a:gd name="connsiteX52" fmla="*/ 121624 w 583294"/>
              <a:gd name="connsiteY52" fmla="*/ 507842 h 605593"/>
              <a:gd name="connsiteX53" fmla="*/ 99968 w 583294"/>
              <a:gd name="connsiteY53" fmla="*/ 516798 h 605593"/>
              <a:gd name="connsiteX54" fmla="*/ 78312 w 583294"/>
              <a:gd name="connsiteY54" fmla="*/ 507842 h 605593"/>
              <a:gd name="connsiteX55" fmla="*/ 78312 w 583294"/>
              <a:gd name="connsiteY55" fmla="*/ 464592 h 605593"/>
              <a:gd name="connsiteX56" fmla="*/ 107515 w 583294"/>
              <a:gd name="connsiteY56" fmla="*/ 435430 h 605593"/>
              <a:gd name="connsiteX57" fmla="*/ 66062 w 583294"/>
              <a:gd name="connsiteY57" fmla="*/ 331782 h 605593"/>
              <a:gd name="connsiteX58" fmla="*/ 30625 w 583294"/>
              <a:gd name="connsiteY58" fmla="*/ 331782 h 605593"/>
              <a:gd name="connsiteX59" fmla="*/ 0 w 583294"/>
              <a:gd name="connsiteY59" fmla="*/ 301200 h 605593"/>
              <a:gd name="connsiteX60" fmla="*/ 30625 w 583294"/>
              <a:gd name="connsiteY60" fmla="*/ 270619 h 605593"/>
              <a:gd name="connsiteX61" fmla="*/ 260655 w 583294"/>
              <a:gd name="connsiteY61" fmla="*/ 122871 h 605593"/>
              <a:gd name="connsiteX62" fmla="*/ 215703 w 583294"/>
              <a:gd name="connsiteY62" fmla="*/ 134776 h 605593"/>
              <a:gd name="connsiteX63" fmla="*/ 212093 w 583294"/>
              <a:gd name="connsiteY63" fmla="*/ 140565 h 605593"/>
              <a:gd name="connsiteX64" fmla="*/ 212093 w 583294"/>
              <a:gd name="connsiteY64" fmla="*/ 152142 h 605593"/>
              <a:gd name="connsiteX65" fmla="*/ 209468 w 583294"/>
              <a:gd name="connsiteY65" fmla="*/ 152142 h 605593"/>
              <a:gd name="connsiteX66" fmla="*/ 203015 w 583294"/>
              <a:gd name="connsiteY66" fmla="*/ 158586 h 605593"/>
              <a:gd name="connsiteX67" fmla="*/ 203015 w 583294"/>
              <a:gd name="connsiteY67" fmla="*/ 169289 h 605593"/>
              <a:gd name="connsiteX68" fmla="*/ 205969 w 583294"/>
              <a:gd name="connsiteY68" fmla="*/ 174641 h 605593"/>
              <a:gd name="connsiteX69" fmla="*/ 212203 w 583294"/>
              <a:gd name="connsiteY69" fmla="*/ 178791 h 605593"/>
              <a:gd name="connsiteX70" fmla="*/ 212640 w 583294"/>
              <a:gd name="connsiteY70" fmla="*/ 181413 h 605593"/>
              <a:gd name="connsiteX71" fmla="*/ 235828 w 583294"/>
              <a:gd name="connsiteY71" fmla="*/ 235039 h 605593"/>
              <a:gd name="connsiteX72" fmla="*/ 274218 w 583294"/>
              <a:gd name="connsiteY72" fmla="*/ 268242 h 605593"/>
              <a:gd name="connsiteX73" fmla="*/ 309108 w 583294"/>
              <a:gd name="connsiteY73" fmla="*/ 268242 h 605593"/>
              <a:gd name="connsiteX74" fmla="*/ 347498 w 583294"/>
              <a:gd name="connsiteY74" fmla="*/ 235039 h 605593"/>
              <a:gd name="connsiteX75" fmla="*/ 370685 w 583294"/>
              <a:gd name="connsiteY75" fmla="*/ 181413 h 605593"/>
              <a:gd name="connsiteX76" fmla="*/ 371123 w 583294"/>
              <a:gd name="connsiteY76" fmla="*/ 178791 h 605593"/>
              <a:gd name="connsiteX77" fmla="*/ 377357 w 583294"/>
              <a:gd name="connsiteY77" fmla="*/ 174641 h 605593"/>
              <a:gd name="connsiteX78" fmla="*/ 380310 w 583294"/>
              <a:gd name="connsiteY78" fmla="*/ 169289 h 605593"/>
              <a:gd name="connsiteX79" fmla="*/ 380310 w 583294"/>
              <a:gd name="connsiteY79" fmla="*/ 158586 h 605593"/>
              <a:gd name="connsiteX80" fmla="*/ 373857 w 583294"/>
              <a:gd name="connsiteY80" fmla="*/ 152142 h 605593"/>
              <a:gd name="connsiteX81" fmla="*/ 370248 w 583294"/>
              <a:gd name="connsiteY81" fmla="*/ 152142 h 605593"/>
              <a:gd name="connsiteX82" fmla="*/ 368279 w 583294"/>
              <a:gd name="connsiteY82" fmla="*/ 149958 h 605593"/>
              <a:gd name="connsiteX83" fmla="*/ 362045 w 583294"/>
              <a:gd name="connsiteY83" fmla="*/ 149521 h 605593"/>
              <a:gd name="connsiteX84" fmla="*/ 336451 w 583294"/>
              <a:gd name="connsiteY84" fmla="*/ 155309 h 605593"/>
              <a:gd name="connsiteX85" fmla="*/ 296749 w 583294"/>
              <a:gd name="connsiteY85" fmla="*/ 137288 h 605593"/>
              <a:gd name="connsiteX86" fmla="*/ 260655 w 583294"/>
              <a:gd name="connsiteY86" fmla="*/ 122871 h 605593"/>
              <a:gd name="connsiteX87" fmla="*/ 275311 w 583294"/>
              <a:gd name="connsiteY87" fmla="*/ 0 h 605593"/>
              <a:gd name="connsiteX88" fmla="*/ 308014 w 583294"/>
              <a:gd name="connsiteY88" fmla="*/ 0 h 605593"/>
              <a:gd name="connsiteX89" fmla="*/ 409185 w 583294"/>
              <a:gd name="connsiteY89" fmla="*/ 101027 h 605593"/>
              <a:gd name="connsiteX90" fmla="*/ 409185 w 583294"/>
              <a:gd name="connsiteY90" fmla="*/ 132701 h 605593"/>
              <a:gd name="connsiteX91" fmla="*/ 414982 w 583294"/>
              <a:gd name="connsiteY91" fmla="*/ 150722 h 605593"/>
              <a:gd name="connsiteX92" fmla="*/ 414982 w 583294"/>
              <a:gd name="connsiteY92" fmla="*/ 173331 h 605593"/>
              <a:gd name="connsiteX93" fmla="*/ 403826 w 583294"/>
              <a:gd name="connsiteY93" fmla="*/ 197140 h 605593"/>
              <a:gd name="connsiteX94" fmla="*/ 397263 w 583294"/>
              <a:gd name="connsiteY94" fmla="*/ 214288 h 605593"/>
              <a:gd name="connsiteX95" fmla="*/ 375498 w 583294"/>
              <a:gd name="connsiteY95" fmla="*/ 255136 h 605593"/>
              <a:gd name="connsiteX96" fmla="*/ 360732 w 583294"/>
              <a:gd name="connsiteY96" fmla="*/ 273922 h 605593"/>
              <a:gd name="connsiteX97" fmla="*/ 371670 w 583294"/>
              <a:gd name="connsiteY97" fmla="*/ 287574 h 605593"/>
              <a:gd name="connsiteX98" fmla="*/ 432919 w 583294"/>
              <a:gd name="connsiteY98" fmla="*/ 306141 h 605593"/>
              <a:gd name="connsiteX99" fmla="*/ 294014 w 583294"/>
              <a:gd name="connsiteY99" fmla="*/ 433272 h 605593"/>
              <a:gd name="connsiteX100" fmla="*/ 154891 w 583294"/>
              <a:gd name="connsiteY100" fmla="*/ 304721 h 605593"/>
              <a:gd name="connsiteX101" fmla="*/ 211656 w 583294"/>
              <a:gd name="connsiteY101" fmla="*/ 287574 h 605593"/>
              <a:gd name="connsiteX102" fmla="*/ 222593 w 583294"/>
              <a:gd name="connsiteY102" fmla="*/ 273922 h 605593"/>
              <a:gd name="connsiteX103" fmla="*/ 207828 w 583294"/>
              <a:gd name="connsiteY103" fmla="*/ 255136 h 605593"/>
              <a:gd name="connsiteX104" fmla="*/ 186063 w 583294"/>
              <a:gd name="connsiteY104" fmla="*/ 214288 h 605593"/>
              <a:gd name="connsiteX105" fmla="*/ 179500 w 583294"/>
              <a:gd name="connsiteY105" fmla="*/ 197140 h 605593"/>
              <a:gd name="connsiteX106" fmla="*/ 168344 w 583294"/>
              <a:gd name="connsiteY106" fmla="*/ 173331 h 605593"/>
              <a:gd name="connsiteX107" fmla="*/ 168344 w 583294"/>
              <a:gd name="connsiteY107" fmla="*/ 150722 h 605593"/>
              <a:gd name="connsiteX108" fmla="*/ 174141 w 583294"/>
              <a:gd name="connsiteY108" fmla="*/ 132701 h 605593"/>
              <a:gd name="connsiteX109" fmla="*/ 174141 w 583294"/>
              <a:gd name="connsiteY109" fmla="*/ 101027 h 605593"/>
              <a:gd name="connsiteX110" fmla="*/ 275311 w 583294"/>
              <a:gd name="connsiteY110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83294" h="605593">
                <a:moveTo>
                  <a:pt x="332623" y="296967"/>
                </a:moveTo>
                <a:cubicBezTo>
                  <a:pt x="327373" y="299697"/>
                  <a:pt x="322123" y="301663"/>
                  <a:pt x="316983" y="302537"/>
                </a:cubicBezTo>
                <a:cubicBezTo>
                  <a:pt x="313811" y="303083"/>
                  <a:pt x="311624" y="305814"/>
                  <a:pt x="311624" y="308872"/>
                </a:cubicBezTo>
                <a:lnTo>
                  <a:pt x="311624" y="325036"/>
                </a:lnTo>
                <a:cubicBezTo>
                  <a:pt x="310639" y="325364"/>
                  <a:pt x="309874" y="326019"/>
                  <a:pt x="309108" y="326784"/>
                </a:cubicBezTo>
                <a:cubicBezTo>
                  <a:pt x="307905" y="328094"/>
                  <a:pt x="307358" y="329951"/>
                  <a:pt x="307467" y="331698"/>
                </a:cubicBezTo>
                <a:lnTo>
                  <a:pt x="311077" y="366102"/>
                </a:lnTo>
                <a:cubicBezTo>
                  <a:pt x="311295" y="368724"/>
                  <a:pt x="313155" y="371017"/>
                  <a:pt x="315780" y="371673"/>
                </a:cubicBezTo>
                <a:cubicBezTo>
                  <a:pt x="316327" y="371891"/>
                  <a:pt x="316983" y="371891"/>
                  <a:pt x="317530" y="371891"/>
                </a:cubicBezTo>
                <a:cubicBezTo>
                  <a:pt x="319498" y="371891"/>
                  <a:pt x="321467" y="371017"/>
                  <a:pt x="322670" y="369379"/>
                </a:cubicBezTo>
                <a:lnTo>
                  <a:pt x="340826" y="345242"/>
                </a:lnTo>
                <a:cubicBezTo>
                  <a:pt x="341701" y="344149"/>
                  <a:pt x="342139" y="342730"/>
                  <a:pt x="342139" y="341310"/>
                </a:cubicBezTo>
                <a:lnTo>
                  <a:pt x="342139" y="302646"/>
                </a:lnTo>
                <a:cubicBezTo>
                  <a:pt x="342139" y="300353"/>
                  <a:pt x="340936" y="298277"/>
                  <a:pt x="339076" y="297076"/>
                </a:cubicBezTo>
                <a:cubicBezTo>
                  <a:pt x="337108" y="295984"/>
                  <a:pt x="334701" y="295875"/>
                  <a:pt x="332623" y="296967"/>
                </a:cubicBezTo>
                <a:close/>
                <a:moveTo>
                  <a:pt x="250702" y="296967"/>
                </a:moveTo>
                <a:cubicBezTo>
                  <a:pt x="248624" y="295875"/>
                  <a:pt x="246218" y="295984"/>
                  <a:pt x="244249" y="297076"/>
                </a:cubicBezTo>
                <a:cubicBezTo>
                  <a:pt x="242281" y="298277"/>
                  <a:pt x="241187" y="300353"/>
                  <a:pt x="241187" y="302646"/>
                </a:cubicBezTo>
                <a:lnTo>
                  <a:pt x="241077" y="341310"/>
                </a:lnTo>
                <a:cubicBezTo>
                  <a:pt x="241077" y="342730"/>
                  <a:pt x="241624" y="344149"/>
                  <a:pt x="242390" y="345242"/>
                </a:cubicBezTo>
                <a:lnTo>
                  <a:pt x="260655" y="369379"/>
                </a:lnTo>
                <a:cubicBezTo>
                  <a:pt x="261859" y="371017"/>
                  <a:pt x="263827" y="371891"/>
                  <a:pt x="265796" y="371891"/>
                </a:cubicBezTo>
                <a:cubicBezTo>
                  <a:pt x="266343" y="371891"/>
                  <a:pt x="266999" y="371891"/>
                  <a:pt x="267546" y="371673"/>
                </a:cubicBezTo>
                <a:cubicBezTo>
                  <a:pt x="270171" y="371017"/>
                  <a:pt x="272030" y="368833"/>
                  <a:pt x="272249" y="366102"/>
                </a:cubicBezTo>
                <a:lnTo>
                  <a:pt x="275858" y="331698"/>
                </a:lnTo>
                <a:cubicBezTo>
                  <a:pt x="275968" y="329951"/>
                  <a:pt x="275421" y="328094"/>
                  <a:pt x="274218" y="326674"/>
                </a:cubicBezTo>
                <a:cubicBezTo>
                  <a:pt x="273452" y="326019"/>
                  <a:pt x="272687" y="325364"/>
                  <a:pt x="271702" y="325036"/>
                </a:cubicBezTo>
                <a:lnTo>
                  <a:pt x="271702" y="308872"/>
                </a:lnTo>
                <a:cubicBezTo>
                  <a:pt x="271702" y="305814"/>
                  <a:pt x="269515" y="303083"/>
                  <a:pt x="266343" y="302537"/>
                </a:cubicBezTo>
                <a:cubicBezTo>
                  <a:pt x="261202" y="301663"/>
                  <a:pt x="255952" y="299697"/>
                  <a:pt x="250702" y="296967"/>
                </a:cubicBezTo>
                <a:close/>
                <a:moveTo>
                  <a:pt x="30625" y="270619"/>
                </a:moveTo>
                <a:lnTo>
                  <a:pt x="94718" y="270619"/>
                </a:lnTo>
                <a:cubicBezTo>
                  <a:pt x="111562" y="270619"/>
                  <a:pt x="125343" y="284271"/>
                  <a:pt x="125343" y="301200"/>
                </a:cubicBezTo>
                <a:cubicBezTo>
                  <a:pt x="125343" y="394036"/>
                  <a:pt x="201030" y="469616"/>
                  <a:pt x="293999" y="469616"/>
                </a:cubicBezTo>
                <a:cubicBezTo>
                  <a:pt x="386967" y="469616"/>
                  <a:pt x="462654" y="394036"/>
                  <a:pt x="462654" y="301200"/>
                </a:cubicBezTo>
                <a:cubicBezTo>
                  <a:pt x="462654" y="284271"/>
                  <a:pt x="476326" y="270619"/>
                  <a:pt x="493279" y="270619"/>
                </a:cubicBezTo>
                <a:lnTo>
                  <a:pt x="552669" y="270619"/>
                </a:lnTo>
                <a:cubicBezTo>
                  <a:pt x="569622" y="270619"/>
                  <a:pt x="583294" y="284271"/>
                  <a:pt x="583294" y="301200"/>
                </a:cubicBezTo>
                <a:cubicBezTo>
                  <a:pt x="583294" y="318129"/>
                  <a:pt x="569622" y="331782"/>
                  <a:pt x="552669" y="331782"/>
                </a:cubicBezTo>
                <a:lnTo>
                  <a:pt x="521935" y="331782"/>
                </a:lnTo>
                <a:cubicBezTo>
                  <a:pt x="516576" y="371319"/>
                  <a:pt x="501263" y="407579"/>
                  <a:pt x="478513" y="438052"/>
                </a:cubicBezTo>
                <a:lnTo>
                  <a:pt x="504982" y="464592"/>
                </a:lnTo>
                <a:cubicBezTo>
                  <a:pt x="516904" y="476497"/>
                  <a:pt x="516904" y="495937"/>
                  <a:pt x="504982" y="507842"/>
                </a:cubicBezTo>
                <a:cubicBezTo>
                  <a:pt x="498966" y="513849"/>
                  <a:pt x="491091" y="516798"/>
                  <a:pt x="483326" y="516798"/>
                </a:cubicBezTo>
                <a:cubicBezTo>
                  <a:pt x="475451" y="516798"/>
                  <a:pt x="467576" y="513849"/>
                  <a:pt x="461670" y="507842"/>
                </a:cubicBezTo>
                <a:lnTo>
                  <a:pt x="435638" y="481957"/>
                </a:lnTo>
                <a:cubicBezTo>
                  <a:pt x="403592" y="507078"/>
                  <a:pt x="364764" y="523897"/>
                  <a:pt x="322327" y="529140"/>
                </a:cubicBezTo>
                <a:lnTo>
                  <a:pt x="322327" y="575012"/>
                </a:lnTo>
                <a:cubicBezTo>
                  <a:pt x="322327" y="591832"/>
                  <a:pt x="308545" y="605593"/>
                  <a:pt x="291592" y="605593"/>
                </a:cubicBezTo>
                <a:cubicBezTo>
                  <a:pt x="274749" y="605593"/>
                  <a:pt x="260967" y="591832"/>
                  <a:pt x="260967" y="575012"/>
                </a:cubicBezTo>
                <a:lnTo>
                  <a:pt x="260967" y="528485"/>
                </a:lnTo>
                <a:cubicBezTo>
                  <a:pt x="219186" y="522478"/>
                  <a:pt x="181015" y="505221"/>
                  <a:pt x="149624" y="479882"/>
                </a:cubicBezTo>
                <a:lnTo>
                  <a:pt x="121624" y="507842"/>
                </a:lnTo>
                <a:cubicBezTo>
                  <a:pt x="115718" y="513849"/>
                  <a:pt x="107843" y="516798"/>
                  <a:pt x="99968" y="516798"/>
                </a:cubicBezTo>
                <a:cubicBezTo>
                  <a:pt x="92093" y="516798"/>
                  <a:pt x="84328" y="513849"/>
                  <a:pt x="78312" y="507842"/>
                </a:cubicBezTo>
                <a:cubicBezTo>
                  <a:pt x="66281" y="495937"/>
                  <a:pt x="66281" y="476497"/>
                  <a:pt x="78312" y="464592"/>
                </a:cubicBezTo>
                <a:lnTo>
                  <a:pt x="107515" y="435430"/>
                </a:lnTo>
                <a:cubicBezTo>
                  <a:pt x="85859" y="405504"/>
                  <a:pt x="71203" y="370117"/>
                  <a:pt x="66062" y="331782"/>
                </a:cubicBezTo>
                <a:lnTo>
                  <a:pt x="30625" y="331782"/>
                </a:lnTo>
                <a:cubicBezTo>
                  <a:pt x="13672" y="331782"/>
                  <a:pt x="0" y="318129"/>
                  <a:pt x="0" y="301200"/>
                </a:cubicBezTo>
                <a:cubicBezTo>
                  <a:pt x="0" y="284271"/>
                  <a:pt x="13672" y="270619"/>
                  <a:pt x="30625" y="270619"/>
                </a:cubicBezTo>
                <a:close/>
                <a:moveTo>
                  <a:pt x="260655" y="122871"/>
                </a:moveTo>
                <a:cubicBezTo>
                  <a:pt x="242390" y="122871"/>
                  <a:pt x="224671" y="130298"/>
                  <a:pt x="215703" y="134776"/>
                </a:cubicBezTo>
                <a:cubicBezTo>
                  <a:pt x="213515" y="135868"/>
                  <a:pt x="212093" y="138162"/>
                  <a:pt x="212093" y="140565"/>
                </a:cubicBezTo>
                <a:lnTo>
                  <a:pt x="212093" y="152142"/>
                </a:lnTo>
                <a:lnTo>
                  <a:pt x="209468" y="152142"/>
                </a:lnTo>
                <a:cubicBezTo>
                  <a:pt x="205859" y="152142"/>
                  <a:pt x="203015" y="154982"/>
                  <a:pt x="203015" y="158586"/>
                </a:cubicBezTo>
                <a:lnTo>
                  <a:pt x="203015" y="169289"/>
                </a:lnTo>
                <a:cubicBezTo>
                  <a:pt x="203015" y="171474"/>
                  <a:pt x="204109" y="173440"/>
                  <a:pt x="205969" y="174641"/>
                </a:cubicBezTo>
                <a:lnTo>
                  <a:pt x="212203" y="178791"/>
                </a:lnTo>
                <a:lnTo>
                  <a:pt x="212640" y="181413"/>
                </a:lnTo>
                <a:cubicBezTo>
                  <a:pt x="214609" y="196922"/>
                  <a:pt x="223359" y="216909"/>
                  <a:pt x="235828" y="235039"/>
                </a:cubicBezTo>
                <a:cubicBezTo>
                  <a:pt x="251687" y="257975"/>
                  <a:pt x="266562" y="268242"/>
                  <a:pt x="274218" y="268242"/>
                </a:cubicBezTo>
                <a:lnTo>
                  <a:pt x="309108" y="268242"/>
                </a:lnTo>
                <a:cubicBezTo>
                  <a:pt x="316764" y="268242"/>
                  <a:pt x="331639" y="257975"/>
                  <a:pt x="347498" y="235039"/>
                </a:cubicBezTo>
                <a:cubicBezTo>
                  <a:pt x="359967" y="216909"/>
                  <a:pt x="368717" y="196922"/>
                  <a:pt x="370685" y="181413"/>
                </a:cubicBezTo>
                <a:lnTo>
                  <a:pt x="371123" y="178791"/>
                </a:lnTo>
                <a:lnTo>
                  <a:pt x="377357" y="174641"/>
                </a:lnTo>
                <a:cubicBezTo>
                  <a:pt x="379217" y="173440"/>
                  <a:pt x="380310" y="171474"/>
                  <a:pt x="380310" y="169289"/>
                </a:cubicBezTo>
                <a:lnTo>
                  <a:pt x="380310" y="158586"/>
                </a:lnTo>
                <a:cubicBezTo>
                  <a:pt x="380310" y="154982"/>
                  <a:pt x="377357" y="152142"/>
                  <a:pt x="373857" y="152142"/>
                </a:cubicBezTo>
                <a:lnTo>
                  <a:pt x="370248" y="152142"/>
                </a:lnTo>
                <a:cubicBezTo>
                  <a:pt x="369810" y="151268"/>
                  <a:pt x="369045" y="150504"/>
                  <a:pt x="368279" y="149958"/>
                </a:cubicBezTo>
                <a:cubicBezTo>
                  <a:pt x="366420" y="148756"/>
                  <a:pt x="364014" y="148538"/>
                  <a:pt x="362045" y="149521"/>
                </a:cubicBezTo>
                <a:cubicBezTo>
                  <a:pt x="353404" y="153343"/>
                  <a:pt x="344764" y="155309"/>
                  <a:pt x="336451" y="155309"/>
                </a:cubicBezTo>
                <a:cubicBezTo>
                  <a:pt x="321686" y="155309"/>
                  <a:pt x="308342" y="149302"/>
                  <a:pt x="296749" y="137288"/>
                </a:cubicBezTo>
                <a:cubicBezTo>
                  <a:pt x="287452" y="127786"/>
                  <a:pt x="275311" y="122871"/>
                  <a:pt x="260655" y="122871"/>
                </a:cubicBezTo>
                <a:close/>
                <a:moveTo>
                  <a:pt x="275311" y="0"/>
                </a:moveTo>
                <a:lnTo>
                  <a:pt x="308014" y="0"/>
                </a:lnTo>
                <a:cubicBezTo>
                  <a:pt x="363795" y="0"/>
                  <a:pt x="409185" y="45326"/>
                  <a:pt x="409185" y="101027"/>
                </a:cubicBezTo>
                <a:lnTo>
                  <a:pt x="409185" y="132701"/>
                </a:lnTo>
                <a:cubicBezTo>
                  <a:pt x="412904" y="137944"/>
                  <a:pt x="414982" y="144278"/>
                  <a:pt x="414982" y="150722"/>
                </a:cubicBezTo>
                <a:lnTo>
                  <a:pt x="414982" y="173331"/>
                </a:lnTo>
                <a:cubicBezTo>
                  <a:pt x="414982" y="182505"/>
                  <a:pt x="410826" y="191352"/>
                  <a:pt x="403826" y="197140"/>
                </a:cubicBezTo>
                <a:cubicBezTo>
                  <a:pt x="402076" y="202820"/>
                  <a:pt x="399888" y="208608"/>
                  <a:pt x="397263" y="214288"/>
                </a:cubicBezTo>
                <a:cubicBezTo>
                  <a:pt x="392013" y="227940"/>
                  <a:pt x="384576" y="242029"/>
                  <a:pt x="375498" y="255136"/>
                </a:cubicBezTo>
                <a:cubicBezTo>
                  <a:pt x="371670" y="260706"/>
                  <a:pt x="366639" y="267368"/>
                  <a:pt x="360732" y="273922"/>
                </a:cubicBezTo>
                <a:cubicBezTo>
                  <a:pt x="366092" y="277853"/>
                  <a:pt x="370029" y="282331"/>
                  <a:pt x="371670" y="287574"/>
                </a:cubicBezTo>
                <a:lnTo>
                  <a:pt x="432919" y="306141"/>
                </a:lnTo>
                <a:cubicBezTo>
                  <a:pt x="426685" y="377243"/>
                  <a:pt x="366748" y="433272"/>
                  <a:pt x="294014" y="433272"/>
                </a:cubicBezTo>
                <a:cubicBezTo>
                  <a:pt x="220734" y="433272"/>
                  <a:pt x="160469" y="376478"/>
                  <a:pt x="154891" y="304721"/>
                </a:cubicBezTo>
                <a:lnTo>
                  <a:pt x="211656" y="287574"/>
                </a:lnTo>
                <a:cubicBezTo>
                  <a:pt x="213297" y="282331"/>
                  <a:pt x="217234" y="277853"/>
                  <a:pt x="222593" y="273922"/>
                </a:cubicBezTo>
                <a:cubicBezTo>
                  <a:pt x="216687" y="267368"/>
                  <a:pt x="211656" y="260706"/>
                  <a:pt x="207828" y="255136"/>
                </a:cubicBezTo>
                <a:cubicBezTo>
                  <a:pt x="198750" y="242029"/>
                  <a:pt x="191312" y="227940"/>
                  <a:pt x="186063" y="214288"/>
                </a:cubicBezTo>
                <a:cubicBezTo>
                  <a:pt x="183438" y="208608"/>
                  <a:pt x="181250" y="202820"/>
                  <a:pt x="179500" y="197140"/>
                </a:cubicBezTo>
                <a:cubicBezTo>
                  <a:pt x="172500" y="191242"/>
                  <a:pt x="168344" y="182505"/>
                  <a:pt x="168344" y="173331"/>
                </a:cubicBezTo>
                <a:lnTo>
                  <a:pt x="168344" y="150722"/>
                </a:lnTo>
                <a:cubicBezTo>
                  <a:pt x="168344" y="144278"/>
                  <a:pt x="170422" y="137944"/>
                  <a:pt x="174141" y="132701"/>
                </a:cubicBezTo>
                <a:lnTo>
                  <a:pt x="174141" y="101027"/>
                </a:lnTo>
                <a:cubicBezTo>
                  <a:pt x="174141" y="45326"/>
                  <a:pt x="219531" y="0"/>
                  <a:pt x="275311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58" name="íSľîḍé">
            <a:extLst>
              <a:ext uri="{FF2B5EF4-FFF2-40B4-BE49-F238E27FC236}">
                <a16:creationId xmlns:a16="http://schemas.microsoft.com/office/drawing/2014/main" id="{1C68D2C6-A3BB-4C82-9DD6-DEA1022E401D}"/>
              </a:ext>
            </a:extLst>
          </p:cNvPr>
          <p:cNvSpPr/>
          <p:nvPr/>
        </p:nvSpPr>
        <p:spPr>
          <a:xfrm>
            <a:off x="4844835" y="1604527"/>
            <a:ext cx="2844844" cy="438516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91440" tIns="45720" rIns="91440" bIns="4572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en-US" altLang="zh-CN" sz="2400" b="1" dirty="0"/>
              <a:t>Design Implications</a:t>
            </a:r>
          </a:p>
        </p:txBody>
      </p:sp>
      <p:sp>
        <p:nvSpPr>
          <p:cNvPr id="59" name="işļiḑé">
            <a:extLst>
              <a:ext uri="{FF2B5EF4-FFF2-40B4-BE49-F238E27FC236}">
                <a16:creationId xmlns:a16="http://schemas.microsoft.com/office/drawing/2014/main" id="{F788AD48-DAA5-49AB-A6E4-A6D07B19AEEE}"/>
              </a:ext>
            </a:extLst>
          </p:cNvPr>
          <p:cNvSpPr/>
          <p:nvPr/>
        </p:nvSpPr>
        <p:spPr bwMode="auto">
          <a:xfrm>
            <a:off x="3613150" y="2132959"/>
            <a:ext cx="5273273" cy="359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/>
              <a:t>Enhance notification in live streaming;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Indicators to inform bystanders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levels of notification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/>
              <a:t>Grant information owners control over their disclosure.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Blur audios of sensitive information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Anonymize characters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7825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4">
            <a:extLst>
              <a:ext uri="{FF2B5EF4-FFF2-40B4-BE49-F238E27FC236}">
                <a16:creationId xmlns:a16="http://schemas.microsoft.com/office/drawing/2014/main" id="{5915FDD8-E5D9-4C76-A7D3-4C410682F229}"/>
              </a:ext>
            </a:extLst>
          </p:cNvPr>
          <p:cNvCxnSpPr>
            <a:cxnSpLocks/>
          </p:cNvCxnSpPr>
          <p:nvPr/>
        </p:nvCxnSpPr>
        <p:spPr>
          <a:xfrm>
            <a:off x="1837421" y="2543262"/>
            <a:ext cx="4049738" cy="0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58CBB-8FA4-4FEA-8164-B3464EF6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2" y="6940035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  <p:grpSp>
        <p:nvGrpSpPr>
          <p:cNvPr id="5" name="21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FC4B3FC-8D55-4DA5-9C15-D6BD353BD67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6732" y="1273153"/>
            <a:ext cx="10506186" cy="4612661"/>
            <a:chOff x="328319" y="573581"/>
            <a:chExt cx="10506186" cy="4612661"/>
          </a:xfrm>
        </p:grpSpPr>
        <p:cxnSp>
          <p:nvCxnSpPr>
            <p:cNvPr id="9" name="直接连接符 5">
              <a:extLst>
                <a:ext uri="{FF2B5EF4-FFF2-40B4-BE49-F238E27FC236}">
                  <a16:creationId xmlns:a16="http://schemas.microsoft.com/office/drawing/2014/main" id="{FD215605-595C-4C34-9AAB-32E9DAC1B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4154" y="1843690"/>
              <a:ext cx="0" cy="3342552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ïṥlïḍe">
              <a:extLst>
                <a:ext uri="{FF2B5EF4-FFF2-40B4-BE49-F238E27FC236}">
                  <a16:creationId xmlns:a16="http://schemas.microsoft.com/office/drawing/2014/main" id="{A25261CC-62A8-4E87-9582-9499A616AF60}"/>
                </a:ext>
              </a:extLst>
            </p:cNvPr>
            <p:cNvGrpSpPr/>
            <p:nvPr/>
          </p:nvGrpSpPr>
          <p:grpSpPr>
            <a:xfrm>
              <a:off x="1832038" y="887289"/>
              <a:ext cx="9002467" cy="4294964"/>
              <a:chOff x="811479" y="806719"/>
              <a:chExt cx="7944679" cy="4294964"/>
            </a:xfrm>
          </p:grpSpPr>
          <p:cxnSp>
            <p:nvCxnSpPr>
              <p:cNvPr id="35" name="直接连接符 31">
                <a:extLst>
                  <a:ext uri="{FF2B5EF4-FFF2-40B4-BE49-F238E27FC236}">
                    <a16:creationId xmlns:a16="http://schemas.microsoft.com/office/drawing/2014/main" id="{926AB188-BB1B-486D-9CF9-354D74F4BC36}"/>
                  </a:ext>
                </a:extLst>
              </p:cNvPr>
              <p:cNvCxnSpPr/>
              <p:nvPr/>
            </p:nvCxnSpPr>
            <p:spPr>
              <a:xfrm>
                <a:off x="811479" y="5101683"/>
                <a:ext cx="7944679" cy="0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2">
                <a:extLst>
                  <a:ext uri="{FF2B5EF4-FFF2-40B4-BE49-F238E27FC236}">
                    <a16:creationId xmlns:a16="http://schemas.microsoft.com/office/drawing/2014/main" id="{5382D484-9C0F-404F-89C7-D92B8942A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3660" y="806719"/>
                <a:ext cx="8073" cy="4277231"/>
              </a:xfrm>
              <a:prstGeom prst="line">
                <a:avLst/>
              </a:prstGeom>
              <a:ln w="28575">
                <a:solidFill>
                  <a:srgbClr val="70B47B"/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îşļîḍe">
              <a:extLst>
                <a:ext uri="{FF2B5EF4-FFF2-40B4-BE49-F238E27FC236}">
                  <a16:creationId xmlns:a16="http://schemas.microsoft.com/office/drawing/2014/main" id="{10308880-4871-4D79-96CC-5EC13EDFA0E6}"/>
                </a:ext>
              </a:extLst>
            </p:cNvPr>
            <p:cNvSpPr txBox="1"/>
            <p:nvPr/>
          </p:nvSpPr>
          <p:spPr bwMode="auto">
            <a:xfrm>
              <a:off x="328319" y="573581"/>
              <a:ext cx="1190560" cy="371513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Whom the information is about</a:t>
              </a:r>
            </a:p>
          </p:txBody>
        </p:sp>
      </p:grpSp>
      <p:sp>
        <p:nvSpPr>
          <p:cNvPr id="42" name="îşļîḍe">
            <a:extLst>
              <a:ext uri="{FF2B5EF4-FFF2-40B4-BE49-F238E27FC236}">
                <a16:creationId xmlns:a16="http://schemas.microsoft.com/office/drawing/2014/main" id="{84CB4694-8259-464A-BD12-73788129CCB8}"/>
              </a:ext>
            </a:extLst>
          </p:cNvPr>
          <p:cNvSpPr txBox="1"/>
          <p:nvPr/>
        </p:nvSpPr>
        <p:spPr bwMode="auto">
          <a:xfrm>
            <a:off x="3505175" y="5940215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X</a:t>
            </a:r>
          </a:p>
        </p:txBody>
      </p:sp>
      <p:sp>
        <p:nvSpPr>
          <p:cNvPr id="43" name="îşļîḍe">
            <a:extLst>
              <a:ext uri="{FF2B5EF4-FFF2-40B4-BE49-F238E27FC236}">
                <a16:creationId xmlns:a16="http://schemas.microsoft.com/office/drawing/2014/main" id="{9C47E582-E9D6-48ED-973A-6784B1213E83}"/>
              </a:ext>
            </a:extLst>
          </p:cNvPr>
          <p:cNvSpPr txBox="1"/>
          <p:nvPr/>
        </p:nvSpPr>
        <p:spPr bwMode="auto">
          <a:xfrm>
            <a:off x="5292088" y="5937092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Y</a:t>
            </a:r>
          </a:p>
        </p:txBody>
      </p:sp>
      <p:sp>
        <p:nvSpPr>
          <p:cNvPr id="44" name="îşļîḍe">
            <a:extLst>
              <a:ext uri="{FF2B5EF4-FFF2-40B4-BE49-F238E27FC236}">
                <a16:creationId xmlns:a16="http://schemas.microsoft.com/office/drawing/2014/main" id="{8EADAD8D-93F5-4E6A-90FD-589CEA7E2983}"/>
              </a:ext>
            </a:extLst>
          </p:cNvPr>
          <p:cNvSpPr txBox="1"/>
          <p:nvPr/>
        </p:nvSpPr>
        <p:spPr bwMode="auto">
          <a:xfrm>
            <a:off x="7074611" y="59119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Group</a:t>
            </a:r>
          </a:p>
        </p:txBody>
      </p:sp>
      <p:sp>
        <p:nvSpPr>
          <p:cNvPr id="99" name="işḻidê">
            <a:extLst>
              <a:ext uri="{FF2B5EF4-FFF2-40B4-BE49-F238E27FC236}">
                <a16:creationId xmlns:a16="http://schemas.microsoft.com/office/drawing/2014/main" id="{24E4E0D2-449A-4240-B4C4-FC2C5BD87B0E}"/>
              </a:ext>
            </a:extLst>
          </p:cNvPr>
          <p:cNvSpPr/>
          <p:nvPr/>
        </p:nvSpPr>
        <p:spPr bwMode="auto">
          <a:xfrm>
            <a:off x="6095205" y="1255274"/>
            <a:ext cx="1824743" cy="825074"/>
          </a:xfrm>
          <a:prstGeom prst="wedgeRectCallout">
            <a:avLst>
              <a:gd name="adj1" fmla="val -45713"/>
              <a:gd name="adj2" fmla="val 86586"/>
            </a:avLst>
          </a:prstGeom>
          <a:solidFill>
            <a:srgbClr val="7030A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</a:pPr>
            <a:endParaRPr lang="en-US" sz="1600" dirty="0"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47C53D-751C-4AE5-96E6-ABA9D3B035FF}"/>
              </a:ext>
            </a:extLst>
          </p:cNvPr>
          <p:cNvGrpSpPr/>
          <p:nvPr/>
        </p:nvGrpSpPr>
        <p:grpSpPr>
          <a:xfrm>
            <a:off x="5568561" y="2224663"/>
            <a:ext cx="637195" cy="637195"/>
            <a:chOff x="7294059" y="2234147"/>
            <a:chExt cx="637195" cy="637195"/>
          </a:xfrm>
        </p:grpSpPr>
        <p:sp>
          <p:nvSpPr>
            <p:cNvPr id="105" name="îṩḻiḑé">
              <a:extLst>
                <a:ext uri="{FF2B5EF4-FFF2-40B4-BE49-F238E27FC236}">
                  <a16:creationId xmlns:a16="http://schemas.microsoft.com/office/drawing/2014/main" id="{8FDD96B2-3A7A-4E4C-ACDE-179823D6B168}"/>
                </a:ext>
              </a:extLst>
            </p:cNvPr>
            <p:cNvSpPr/>
            <p:nvPr/>
          </p:nvSpPr>
          <p:spPr bwMode="auto">
            <a:xfrm>
              <a:off x="7294059" y="2234147"/>
              <a:ext cx="637195" cy="637195"/>
            </a:xfrm>
            <a:prstGeom prst="ellipse">
              <a:avLst/>
            </a:prstGeom>
            <a:solidFill>
              <a:srgbClr val="7030A0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išľíďè">
              <a:extLst>
                <a:ext uri="{FF2B5EF4-FFF2-40B4-BE49-F238E27FC236}">
                  <a16:creationId xmlns:a16="http://schemas.microsoft.com/office/drawing/2014/main" id="{C0175A7F-92F3-4407-A560-70E126E4AD8E}"/>
                </a:ext>
              </a:extLst>
            </p:cNvPr>
            <p:cNvSpPr/>
            <p:nvPr/>
          </p:nvSpPr>
          <p:spPr bwMode="auto">
            <a:xfrm>
              <a:off x="7460404" y="2411092"/>
              <a:ext cx="304504" cy="283304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7" name="îşļîḍe">
            <a:extLst>
              <a:ext uri="{FF2B5EF4-FFF2-40B4-BE49-F238E27FC236}">
                <a16:creationId xmlns:a16="http://schemas.microsoft.com/office/drawing/2014/main" id="{7384BF14-5B23-443D-9F47-BF4F8278A212}"/>
              </a:ext>
            </a:extLst>
          </p:cNvPr>
          <p:cNvSpPr txBox="1"/>
          <p:nvPr/>
        </p:nvSpPr>
        <p:spPr bwMode="auto">
          <a:xfrm>
            <a:off x="488316" y="43745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X</a:t>
            </a:r>
          </a:p>
        </p:txBody>
      </p:sp>
      <p:sp>
        <p:nvSpPr>
          <p:cNvPr id="108" name="îşļîḍe">
            <a:extLst>
              <a:ext uri="{FF2B5EF4-FFF2-40B4-BE49-F238E27FC236}">
                <a16:creationId xmlns:a16="http://schemas.microsoft.com/office/drawing/2014/main" id="{2F296160-99C7-43FF-8565-1547D272A99C}"/>
              </a:ext>
            </a:extLst>
          </p:cNvPr>
          <p:cNvSpPr txBox="1"/>
          <p:nvPr/>
        </p:nvSpPr>
        <p:spPr bwMode="auto">
          <a:xfrm>
            <a:off x="485644" y="33455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Individual Y</a:t>
            </a:r>
          </a:p>
        </p:txBody>
      </p:sp>
      <p:sp>
        <p:nvSpPr>
          <p:cNvPr id="109" name="îşļîḍe">
            <a:extLst>
              <a:ext uri="{FF2B5EF4-FFF2-40B4-BE49-F238E27FC236}">
                <a16:creationId xmlns:a16="http://schemas.microsoft.com/office/drawing/2014/main" id="{BE921201-62FD-40D9-B183-D23D113BF5CA}"/>
              </a:ext>
            </a:extLst>
          </p:cNvPr>
          <p:cNvSpPr txBox="1"/>
          <p:nvPr/>
        </p:nvSpPr>
        <p:spPr bwMode="auto">
          <a:xfrm>
            <a:off x="803000" y="23669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/>
              <a:t>Group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168E649-3962-4018-AE69-FE02BCFBFC7A}"/>
              </a:ext>
            </a:extLst>
          </p:cNvPr>
          <p:cNvSpPr txBox="1"/>
          <p:nvPr/>
        </p:nvSpPr>
        <p:spPr>
          <a:xfrm>
            <a:off x="6078048" y="1236472"/>
            <a:ext cx="1880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 controls whether to disclose about the group .</a:t>
            </a:r>
          </a:p>
        </p:txBody>
      </p:sp>
      <p:sp>
        <p:nvSpPr>
          <p:cNvPr id="112" name="Title 3">
            <a:extLst>
              <a:ext uri="{FF2B5EF4-FFF2-40B4-BE49-F238E27FC236}">
                <a16:creationId xmlns:a16="http://schemas.microsoft.com/office/drawing/2014/main" id="{D295DC41-BE9F-43A1-98B4-9E9D8566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Dimensions to Categorize the Social Context</a:t>
            </a:r>
          </a:p>
        </p:txBody>
      </p:sp>
      <p:sp>
        <p:nvSpPr>
          <p:cNvPr id="39" name="îşļîḍe">
            <a:extLst>
              <a:ext uri="{FF2B5EF4-FFF2-40B4-BE49-F238E27FC236}">
                <a16:creationId xmlns:a16="http://schemas.microsoft.com/office/drawing/2014/main" id="{B90CE0FF-4031-43E2-80FB-19C89DECBB89}"/>
              </a:ext>
            </a:extLst>
          </p:cNvPr>
          <p:cNvSpPr txBox="1"/>
          <p:nvPr/>
        </p:nvSpPr>
        <p:spPr bwMode="auto">
          <a:xfrm>
            <a:off x="8230856" y="5505996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is in control of the information</a:t>
            </a:r>
          </a:p>
        </p:txBody>
      </p:sp>
    </p:spTree>
    <p:extLst>
      <p:ext uri="{BB962C8B-B14F-4D97-AF65-F5344CB8AC3E}">
        <p14:creationId xmlns:p14="http://schemas.microsoft.com/office/powerpoint/2010/main" val="195699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3D13-C7BF-4BC0-9281-38B36FE1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About 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8AC20-387E-4C05-9353-8D309FE9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  <p:grpSp>
        <p:nvGrpSpPr>
          <p:cNvPr id="5" name="1867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F214155-069D-4B3C-B3B8-0371783202C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47344" y="2703144"/>
            <a:ext cx="7475335" cy="3430956"/>
            <a:chOff x="247344" y="2703143"/>
            <a:chExt cx="7475335" cy="3430956"/>
          </a:xfrm>
        </p:grpSpPr>
        <p:sp>
          <p:nvSpPr>
            <p:cNvPr id="8" name="isḷîḓè">
              <a:extLst>
                <a:ext uri="{FF2B5EF4-FFF2-40B4-BE49-F238E27FC236}">
                  <a16:creationId xmlns:a16="http://schemas.microsoft.com/office/drawing/2014/main" id="{AC44E4F0-9F4A-45DE-99AA-BB8321630A2A}"/>
                </a:ext>
              </a:extLst>
            </p:cNvPr>
            <p:cNvSpPr txBox="1"/>
            <p:nvPr/>
          </p:nvSpPr>
          <p:spPr>
            <a:xfrm>
              <a:off x="247344" y="4210223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Social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íṩľïď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44DFFAED-FC9E-44FC-BFC8-23B3A6CAA6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24113" y="2703143"/>
              <a:ext cx="3298566" cy="3430956"/>
              <a:chOff x="3698969" y="1215037"/>
              <a:chExt cx="4729248" cy="4919063"/>
            </a:xfrm>
          </p:grpSpPr>
          <p:sp>
            <p:nvSpPr>
              <p:cNvPr id="17" name="iṩḻiḋé">
                <a:extLst>
                  <a:ext uri="{FF2B5EF4-FFF2-40B4-BE49-F238E27FC236}">
                    <a16:creationId xmlns:a16="http://schemas.microsoft.com/office/drawing/2014/main" id="{A7F14A49-7398-44CE-A46E-7475BCAD05DE}"/>
                  </a:ext>
                </a:extLst>
              </p:cNvPr>
              <p:cNvSpPr/>
              <p:nvPr/>
            </p:nvSpPr>
            <p:spPr bwMode="auto">
              <a:xfrm>
                <a:off x="3698969" y="1215037"/>
                <a:ext cx="476860" cy="442137"/>
              </a:xfrm>
              <a:custGeom>
                <a:avLst/>
                <a:gdLst>
                  <a:gd name="T0" fmla="*/ 644 w 718"/>
                  <a:gd name="T1" fmla="*/ 92 h 667"/>
                  <a:gd name="T2" fmla="*/ 359 w 718"/>
                  <a:gd name="T3" fmla="*/ 74 h 667"/>
                  <a:gd name="T4" fmla="*/ 329 w 718"/>
                  <a:gd name="T5" fmla="*/ 343 h 667"/>
                  <a:gd name="T6" fmla="*/ 242 w 718"/>
                  <a:gd name="T7" fmla="*/ 420 h 667"/>
                  <a:gd name="T8" fmla="*/ 198 w 718"/>
                  <a:gd name="T9" fmla="*/ 425 h 667"/>
                  <a:gd name="T10" fmla="*/ 17 w 718"/>
                  <a:gd name="T11" fmla="*/ 584 h 667"/>
                  <a:gd name="T12" fmla="*/ 16 w 718"/>
                  <a:gd name="T13" fmla="*/ 645 h 667"/>
                  <a:gd name="T14" fmla="*/ 76 w 718"/>
                  <a:gd name="T15" fmla="*/ 652 h 667"/>
                  <a:gd name="T16" fmla="*/ 257 w 718"/>
                  <a:gd name="T17" fmla="*/ 493 h 667"/>
                  <a:gd name="T18" fmla="*/ 268 w 718"/>
                  <a:gd name="T19" fmla="*/ 450 h 667"/>
                  <a:gd name="T20" fmla="*/ 355 w 718"/>
                  <a:gd name="T21" fmla="*/ 373 h 667"/>
                  <a:gd name="T22" fmla="*/ 626 w 718"/>
                  <a:gd name="T23" fmla="*/ 377 h 667"/>
                  <a:gd name="T24" fmla="*/ 644 w 718"/>
                  <a:gd name="T25" fmla="*/ 92 h 667"/>
                  <a:gd name="T26" fmla="*/ 492 w 718"/>
                  <a:gd name="T27" fmla="*/ 390 h 667"/>
                  <a:gd name="T28" fmla="*/ 327 w 718"/>
                  <a:gd name="T29" fmla="*/ 225 h 667"/>
                  <a:gd name="T30" fmla="*/ 492 w 718"/>
                  <a:gd name="T31" fmla="*/ 60 h 667"/>
                  <a:gd name="T32" fmla="*/ 656 w 718"/>
                  <a:gd name="T33" fmla="*/ 225 h 667"/>
                  <a:gd name="T34" fmla="*/ 492 w 718"/>
                  <a:gd name="T35" fmla="*/ 39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8" h="667">
                    <a:moveTo>
                      <a:pt x="644" y="92"/>
                    </a:moveTo>
                    <a:cubicBezTo>
                      <a:pt x="571" y="9"/>
                      <a:pt x="443" y="0"/>
                      <a:pt x="359" y="74"/>
                    </a:cubicBezTo>
                    <a:cubicBezTo>
                      <a:pt x="281" y="143"/>
                      <a:pt x="269" y="260"/>
                      <a:pt x="329" y="343"/>
                    </a:cubicBezTo>
                    <a:cubicBezTo>
                      <a:pt x="242" y="420"/>
                      <a:pt x="242" y="420"/>
                      <a:pt x="242" y="420"/>
                    </a:cubicBezTo>
                    <a:cubicBezTo>
                      <a:pt x="227" y="413"/>
                      <a:pt x="210" y="415"/>
                      <a:pt x="198" y="425"/>
                    </a:cubicBezTo>
                    <a:cubicBezTo>
                      <a:pt x="17" y="584"/>
                      <a:pt x="17" y="584"/>
                      <a:pt x="17" y="584"/>
                    </a:cubicBezTo>
                    <a:cubicBezTo>
                      <a:pt x="0" y="599"/>
                      <a:pt x="0" y="626"/>
                      <a:pt x="16" y="645"/>
                    </a:cubicBezTo>
                    <a:cubicBezTo>
                      <a:pt x="32" y="663"/>
                      <a:pt x="59" y="667"/>
                      <a:pt x="76" y="652"/>
                    </a:cubicBezTo>
                    <a:cubicBezTo>
                      <a:pt x="257" y="493"/>
                      <a:pt x="257" y="493"/>
                      <a:pt x="257" y="493"/>
                    </a:cubicBezTo>
                    <a:cubicBezTo>
                      <a:pt x="269" y="482"/>
                      <a:pt x="273" y="465"/>
                      <a:pt x="268" y="450"/>
                    </a:cubicBezTo>
                    <a:cubicBezTo>
                      <a:pt x="355" y="373"/>
                      <a:pt x="355" y="373"/>
                      <a:pt x="355" y="373"/>
                    </a:cubicBezTo>
                    <a:cubicBezTo>
                      <a:pt x="430" y="443"/>
                      <a:pt x="547" y="447"/>
                      <a:pt x="626" y="377"/>
                    </a:cubicBezTo>
                    <a:cubicBezTo>
                      <a:pt x="710" y="304"/>
                      <a:pt x="718" y="176"/>
                      <a:pt x="644" y="92"/>
                    </a:cubicBezTo>
                    <a:close/>
                    <a:moveTo>
                      <a:pt x="492" y="390"/>
                    </a:moveTo>
                    <a:cubicBezTo>
                      <a:pt x="401" y="390"/>
                      <a:pt x="327" y="316"/>
                      <a:pt x="327" y="225"/>
                    </a:cubicBezTo>
                    <a:cubicBezTo>
                      <a:pt x="327" y="134"/>
                      <a:pt x="401" y="60"/>
                      <a:pt x="492" y="60"/>
                    </a:cubicBezTo>
                    <a:cubicBezTo>
                      <a:pt x="583" y="60"/>
                      <a:pt x="656" y="134"/>
                      <a:pt x="656" y="225"/>
                    </a:cubicBezTo>
                    <a:cubicBezTo>
                      <a:pt x="656" y="316"/>
                      <a:pt x="583" y="390"/>
                      <a:pt x="492" y="3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ïŝḻîḋê">
                <a:extLst>
                  <a:ext uri="{FF2B5EF4-FFF2-40B4-BE49-F238E27FC236}">
                    <a16:creationId xmlns:a16="http://schemas.microsoft.com/office/drawing/2014/main" id="{A3738364-5B93-4098-AF01-D9BF247A4720}"/>
                  </a:ext>
                </a:extLst>
              </p:cNvPr>
              <p:cNvSpPr/>
              <p:nvPr/>
            </p:nvSpPr>
            <p:spPr bwMode="auto">
              <a:xfrm>
                <a:off x="5622613" y="5156074"/>
                <a:ext cx="1221086" cy="288200"/>
              </a:xfrm>
              <a:custGeom>
                <a:avLst/>
                <a:gdLst>
                  <a:gd name="T0" fmla="*/ 0 w 1842"/>
                  <a:gd name="T1" fmla="*/ 335 h 436"/>
                  <a:gd name="T2" fmla="*/ 276 w 1842"/>
                  <a:gd name="T3" fmla="*/ 0 h 436"/>
                  <a:gd name="T4" fmla="*/ 1566 w 1842"/>
                  <a:gd name="T5" fmla="*/ 0 h 436"/>
                  <a:gd name="T6" fmla="*/ 1842 w 1842"/>
                  <a:gd name="T7" fmla="*/ 335 h 436"/>
                  <a:gd name="T8" fmla="*/ 1842 w 1842"/>
                  <a:gd name="T9" fmla="*/ 436 h 436"/>
                  <a:gd name="T10" fmla="*/ 0 w 1842"/>
                  <a:gd name="T11" fmla="*/ 436 h 436"/>
                  <a:gd name="T12" fmla="*/ 0 w 1842"/>
                  <a:gd name="T13" fmla="*/ 3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436">
                    <a:moveTo>
                      <a:pt x="0" y="335"/>
                    </a:moveTo>
                    <a:cubicBezTo>
                      <a:pt x="0" y="150"/>
                      <a:pt x="124" y="0"/>
                      <a:pt x="276" y="0"/>
                    </a:cubicBezTo>
                    <a:cubicBezTo>
                      <a:pt x="1566" y="0"/>
                      <a:pt x="1566" y="0"/>
                      <a:pt x="1566" y="0"/>
                    </a:cubicBezTo>
                    <a:cubicBezTo>
                      <a:pt x="1718" y="0"/>
                      <a:pt x="1842" y="150"/>
                      <a:pt x="1842" y="335"/>
                    </a:cubicBezTo>
                    <a:cubicBezTo>
                      <a:pt x="1842" y="436"/>
                      <a:pt x="1842" y="436"/>
                      <a:pt x="1842" y="436"/>
                    </a:cubicBezTo>
                    <a:cubicBezTo>
                      <a:pt x="0" y="436"/>
                      <a:pt x="0" y="436"/>
                      <a:pt x="0" y="436"/>
                    </a:cubicBezTo>
                    <a:lnTo>
                      <a:pt x="0" y="335"/>
                    </a:lnTo>
                    <a:close/>
                  </a:path>
                </a:pathLst>
              </a:custGeom>
              <a:solidFill>
                <a:srgbClr val="10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iSḷíḋè">
                <a:extLst>
                  <a:ext uri="{FF2B5EF4-FFF2-40B4-BE49-F238E27FC236}">
                    <a16:creationId xmlns:a16="http://schemas.microsoft.com/office/drawing/2014/main" id="{4D7EE3AC-FB9E-4F01-843F-7A44EBCCE813}"/>
                  </a:ext>
                </a:extLst>
              </p:cNvPr>
              <p:cNvSpPr/>
              <p:nvPr/>
            </p:nvSpPr>
            <p:spPr bwMode="auto">
              <a:xfrm>
                <a:off x="5622613" y="5444274"/>
                <a:ext cx="1221086" cy="494222"/>
              </a:xfrm>
              <a:custGeom>
                <a:avLst/>
                <a:gdLst>
                  <a:gd name="T0" fmla="*/ 1842 w 1842"/>
                  <a:gd name="T1" fmla="*/ 0 h 747"/>
                  <a:gd name="T2" fmla="*/ 1842 w 1842"/>
                  <a:gd name="T3" fmla="*/ 412 h 747"/>
                  <a:gd name="T4" fmla="*/ 1566 w 1842"/>
                  <a:gd name="T5" fmla="*/ 747 h 747"/>
                  <a:gd name="T6" fmla="*/ 276 w 1842"/>
                  <a:gd name="T7" fmla="*/ 747 h 747"/>
                  <a:gd name="T8" fmla="*/ 0 w 1842"/>
                  <a:gd name="T9" fmla="*/ 412 h 747"/>
                  <a:gd name="T10" fmla="*/ 0 w 1842"/>
                  <a:gd name="T11" fmla="*/ 0 h 747"/>
                  <a:gd name="T12" fmla="*/ 1842 w 1842"/>
                  <a:gd name="T13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747">
                    <a:moveTo>
                      <a:pt x="1842" y="0"/>
                    </a:moveTo>
                    <a:cubicBezTo>
                      <a:pt x="1842" y="412"/>
                      <a:pt x="1842" y="412"/>
                      <a:pt x="1842" y="412"/>
                    </a:cubicBezTo>
                    <a:cubicBezTo>
                      <a:pt x="1842" y="597"/>
                      <a:pt x="1718" y="747"/>
                      <a:pt x="1566" y="747"/>
                    </a:cubicBezTo>
                    <a:cubicBezTo>
                      <a:pt x="276" y="747"/>
                      <a:pt x="276" y="747"/>
                      <a:pt x="276" y="747"/>
                    </a:cubicBezTo>
                    <a:cubicBezTo>
                      <a:pt x="124" y="747"/>
                      <a:pt x="0" y="597"/>
                      <a:pt x="0" y="41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842" y="0"/>
                    </a:lnTo>
                    <a:close/>
                  </a:path>
                </a:pathLst>
              </a:custGeom>
              <a:solidFill>
                <a:srgbClr val="202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íṣḻíḓé">
                <a:extLst>
                  <a:ext uri="{FF2B5EF4-FFF2-40B4-BE49-F238E27FC236}">
                    <a16:creationId xmlns:a16="http://schemas.microsoft.com/office/drawing/2014/main" id="{252D07BF-E79B-4B65-BB7A-D76BD459BE69}"/>
                  </a:ext>
                </a:extLst>
              </p:cNvPr>
              <p:cNvSpPr/>
              <p:nvPr/>
            </p:nvSpPr>
            <p:spPr bwMode="auto">
              <a:xfrm>
                <a:off x="4038096" y="2242831"/>
                <a:ext cx="4390121" cy="3094959"/>
              </a:xfrm>
              <a:custGeom>
                <a:avLst/>
                <a:gdLst>
                  <a:gd name="T0" fmla="*/ 0 w 6624"/>
                  <a:gd name="T1" fmla="*/ 4343 h 4677"/>
                  <a:gd name="T2" fmla="*/ 335 w 6624"/>
                  <a:gd name="T3" fmla="*/ 4677 h 4677"/>
                  <a:gd name="T4" fmla="*/ 6289 w 6624"/>
                  <a:gd name="T5" fmla="*/ 4677 h 4677"/>
                  <a:gd name="T6" fmla="*/ 6624 w 6624"/>
                  <a:gd name="T7" fmla="*/ 4343 h 4677"/>
                  <a:gd name="T8" fmla="*/ 6624 w 6624"/>
                  <a:gd name="T9" fmla="*/ 335 h 4677"/>
                  <a:gd name="T10" fmla="*/ 6289 w 6624"/>
                  <a:gd name="T11" fmla="*/ 0 h 4677"/>
                  <a:gd name="T12" fmla="*/ 335 w 6624"/>
                  <a:gd name="T13" fmla="*/ 0 h 4677"/>
                  <a:gd name="T14" fmla="*/ 0 w 6624"/>
                  <a:gd name="T15" fmla="*/ 335 h 4677"/>
                  <a:gd name="T16" fmla="*/ 0 w 6624"/>
                  <a:gd name="T17" fmla="*/ 4343 h 4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4" h="4677">
                    <a:moveTo>
                      <a:pt x="0" y="4343"/>
                    </a:moveTo>
                    <a:cubicBezTo>
                      <a:pt x="0" y="4527"/>
                      <a:pt x="150" y="4677"/>
                      <a:pt x="335" y="4677"/>
                    </a:cubicBezTo>
                    <a:cubicBezTo>
                      <a:pt x="6289" y="4677"/>
                      <a:pt x="6289" y="4677"/>
                      <a:pt x="6289" y="4677"/>
                    </a:cubicBezTo>
                    <a:cubicBezTo>
                      <a:pt x="6474" y="4677"/>
                      <a:pt x="6624" y="4527"/>
                      <a:pt x="6624" y="4343"/>
                    </a:cubicBezTo>
                    <a:cubicBezTo>
                      <a:pt x="6624" y="335"/>
                      <a:pt x="6624" y="335"/>
                      <a:pt x="6624" y="335"/>
                    </a:cubicBezTo>
                    <a:cubicBezTo>
                      <a:pt x="6624" y="150"/>
                      <a:pt x="6474" y="0"/>
                      <a:pt x="6289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150" y="0"/>
                      <a:pt x="0" y="150"/>
                      <a:pt x="0" y="335"/>
                    </a:cubicBezTo>
                    <a:cubicBezTo>
                      <a:pt x="0" y="4343"/>
                      <a:pt x="0" y="4343"/>
                      <a:pt x="0" y="4343"/>
                    </a:cubicBezTo>
                  </a:path>
                </a:pathLst>
              </a:cu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îš1ïḓè">
                <a:extLst>
                  <a:ext uri="{FF2B5EF4-FFF2-40B4-BE49-F238E27FC236}">
                    <a16:creationId xmlns:a16="http://schemas.microsoft.com/office/drawing/2014/main" id="{2E5BBEB8-D8FD-4677-B6FC-ECB37ACF4552}"/>
                  </a:ext>
                </a:extLst>
              </p:cNvPr>
              <p:cNvSpPr/>
              <p:nvPr/>
            </p:nvSpPr>
            <p:spPr bwMode="auto">
              <a:xfrm>
                <a:off x="5043899" y="5742890"/>
                <a:ext cx="2378513" cy="391210"/>
              </a:xfrm>
              <a:custGeom>
                <a:avLst/>
                <a:gdLst>
                  <a:gd name="T0" fmla="*/ 501 w 2055"/>
                  <a:gd name="T1" fmla="*/ 0 h 338"/>
                  <a:gd name="T2" fmla="*/ 1554 w 2055"/>
                  <a:gd name="T3" fmla="*/ 0 h 338"/>
                  <a:gd name="T4" fmla="*/ 2055 w 2055"/>
                  <a:gd name="T5" fmla="*/ 338 h 338"/>
                  <a:gd name="T6" fmla="*/ 0 w 2055"/>
                  <a:gd name="T7" fmla="*/ 338 h 338"/>
                  <a:gd name="T8" fmla="*/ 501 w 2055"/>
                  <a:gd name="T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5" h="338">
                    <a:moveTo>
                      <a:pt x="501" y="0"/>
                    </a:moveTo>
                    <a:lnTo>
                      <a:pt x="1554" y="0"/>
                    </a:lnTo>
                    <a:lnTo>
                      <a:pt x="2055" y="338"/>
                    </a:lnTo>
                    <a:lnTo>
                      <a:pt x="0" y="33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iŝļîdé">
                <a:extLst>
                  <a:ext uri="{FF2B5EF4-FFF2-40B4-BE49-F238E27FC236}">
                    <a16:creationId xmlns:a16="http://schemas.microsoft.com/office/drawing/2014/main" id="{CBC6DDBB-F281-4166-82AE-5A38B69EAF6C}"/>
                  </a:ext>
                </a:extLst>
              </p:cNvPr>
              <p:cNvSpPr/>
              <p:nvPr/>
            </p:nvSpPr>
            <p:spPr bwMode="auto">
              <a:xfrm>
                <a:off x="4187405" y="2421075"/>
                <a:ext cx="4070670" cy="2633146"/>
              </a:xfrm>
              <a:custGeom>
                <a:avLst/>
                <a:gdLst>
                  <a:gd name="T0" fmla="*/ 6116 w 6141"/>
                  <a:gd name="T1" fmla="*/ 0 h 3978"/>
                  <a:gd name="T2" fmla="*/ 6141 w 6141"/>
                  <a:gd name="T3" fmla="*/ 25 h 3978"/>
                  <a:gd name="T4" fmla="*/ 6141 w 6141"/>
                  <a:gd name="T5" fmla="*/ 3953 h 3978"/>
                  <a:gd name="T6" fmla="*/ 6116 w 6141"/>
                  <a:gd name="T7" fmla="*/ 3978 h 3978"/>
                  <a:gd name="T8" fmla="*/ 0 w 6141"/>
                  <a:gd name="T9" fmla="*/ 0 h 3978"/>
                  <a:gd name="T10" fmla="*/ 6116 w 6141"/>
                  <a:gd name="T11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41" h="3978">
                    <a:moveTo>
                      <a:pt x="6116" y="0"/>
                    </a:moveTo>
                    <a:cubicBezTo>
                      <a:pt x="6130" y="0"/>
                      <a:pt x="6141" y="11"/>
                      <a:pt x="6141" y="25"/>
                    </a:cubicBezTo>
                    <a:cubicBezTo>
                      <a:pt x="6141" y="3953"/>
                      <a:pt x="6141" y="3953"/>
                      <a:pt x="6141" y="3953"/>
                    </a:cubicBezTo>
                    <a:cubicBezTo>
                      <a:pt x="6141" y="3967"/>
                      <a:pt x="6130" y="3978"/>
                      <a:pt x="6116" y="397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16" y="0"/>
                      <a:pt x="6116" y="0"/>
                      <a:pt x="611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îsļîḋé">
                <a:extLst>
                  <a:ext uri="{FF2B5EF4-FFF2-40B4-BE49-F238E27FC236}">
                    <a16:creationId xmlns:a16="http://schemas.microsoft.com/office/drawing/2014/main" id="{83C03949-5D33-450D-AE37-B3AF8F9A96CF}"/>
                  </a:ext>
                </a:extLst>
              </p:cNvPr>
              <p:cNvSpPr/>
              <p:nvPr/>
            </p:nvSpPr>
            <p:spPr bwMode="auto">
              <a:xfrm>
                <a:off x="4154996" y="2421075"/>
                <a:ext cx="4085717" cy="2633146"/>
              </a:xfrm>
              <a:custGeom>
                <a:avLst/>
                <a:gdLst>
                  <a:gd name="T0" fmla="*/ 25 w 6164"/>
                  <a:gd name="T1" fmla="*/ 0 h 3978"/>
                  <a:gd name="T2" fmla="*/ 48 w 6164"/>
                  <a:gd name="T3" fmla="*/ 0 h 3978"/>
                  <a:gd name="T4" fmla="*/ 6164 w 6164"/>
                  <a:gd name="T5" fmla="*/ 3978 h 3978"/>
                  <a:gd name="T6" fmla="*/ 25 w 6164"/>
                  <a:gd name="T7" fmla="*/ 3978 h 3978"/>
                  <a:gd name="T8" fmla="*/ 0 w 6164"/>
                  <a:gd name="T9" fmla="*/ 3953 h 3978"/>
                  <a:gd name="T10" fmla="*/ 0 w 6164"/>
                  <a:gd name="T11" fmla="*/ 25 h 3978"/>
                  <a:gd name="T12" fmla="*/ 25 w 6164"/>
                  <a:gd name="T13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64" h="3978">
                    <a:moveTo>
                      <a:pt x="2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6164" y="3978"/>
                      <a:pt x="6164" y="3978"/>
                      <a:pt x="6164" y="3978"/>
                    </a:cubicBezTo>
                    <a:cubicBezTo>
                      <a:pt x="25" y="3978"/>
                      <a:pt x="25" y="3978"/>
                      <a:pt x="25" y="3978"/>
                    </a:cubicBezTo>
                    <a:cubicBezTo>
                      <a:pt x="11" y="3978"/>
                      <a:pt x="0" y="3967"/>
                      <a:pt x="0" y="395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</a:path>
                </a:pathLst>
              </a:custGeom>
              <a:solidFill>
                <a:srgbClr val="EAE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ṩḻiḓè">
                <a:extLst>
                  <a:ext uri="{FF2B5EF4-FFF2-40B4-BE49-F238E27FC236}">
                    <a16:creationId xmlns:a16="http://schemas.microsoft.com/office/drawing/2014/main" id="{3FCD63B0-593A-4E2D-95D0-DD679CF6D3D6}"/>
                  </a:ext>
                </a:extLst>
              </p:cNvPr>
              <p:cNvSpPr/>
              <p:nvPr/>
            </p:nvSpPr>
            <p:spPr bwMode="auto">
              <a:xfrm>
                <a:off x="5438582" y="2304175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ïsļíďe">
                <a:extLst>
                  <a:ext uri="{FF2B5EF4-FFF2-40B4-BE49-F238E27FC236}">
                    <a16:creationId xmlns:a16="http://schemas.microsoft.com/office/drawing/2014/main" id="{66CA5593-79F1-42FB-B2D9-5488912D0B4B}"/>
                  </a:ext>
                </a:extLst>
              </p:cNvPr>
              <p:cNvSpPr/>
              <p:nvPr/>
            </p:nvSpPr>
            <p:spPr bwMode="auto">
              <a:xfrm>
                <a:off x="5886506" y="2521771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şḷïḑè">
                <a:extLst>
                  <a:ext uri="{FF2B5EF4-FFF2-40B4-BE49-F238E27FC236}">
                    <a16:creationId xmlns:a16="http://schemas.microsoft.com/office/drawing/2014/main" id="{AD2A083F-9088-4CE9-9E2A-B75ED5EE3A48}"/>
                  </a:ext>
                </a:extLst>
              </p:cNvPr>
              <p:cNvSpPr/>
              <p:nvPr/>
            </p:nvSpPr>
            <p:spPr bwMode="auto">
              <a:xfrm>
                <a:off x="5329784" y="2521771"/>
                <a:ext cx="45023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îṡḷïḓé">
                <a:extLst>
                  <a:ext uri="{FF2B5EF4-FFF2-40B4-BE49-F238E27FC236}">
                    <a16:creationId xmlns:a16="http://schemas.microsoft.com/office/drawing/2014/main" id="{964E5499-64F5-491E-A4A4-72983A910499}"/>
                  </a:ext>
                </a:extLst>
              </p:cNvPr>
              <p:cNvSpPr/>
              <p:nvPr/>
            </p:nvSpPr>
            <p:spPr bwMode="auto">
              <a:xfrm>
                <a:off x="4975612" y="3595863"/>
                <a:ext cx="576399" cy="94909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ïşḷîḍè">
                <a:extLst>
                  <a:ext uri="{FF2B5EF4-FFF2-40B4-BE49-F238E27FC236}">
                    <a16:creationId xmlns:a16="http://schemas.microsoft.com/office/drawing/2014/main" id="{858036C8-15EB-46EA-8F9F-540DDA188A26}"/>
                  </a:ext>
                </a:extLst>
              </p:cNvPr>
              <p:cNvSpPr/>
              <p:nvPr/>
            </p:nvSpPr>
            <p:spPr bwMode="auto">
              <a:xfrm>
                <a:off x="4975612" y="3595863"/>
                <a:ext cx="576399" cy="94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ïṡľîḍê">
                <a:extLst>
                  <a:ext uri="{FF2B5EF4-FFF2-40B4-BE49-F238E27FC236}">
                    <a16:creationId xmlns:a16="http://schemas.microsoft.com/office/drawing/2014/main" id="{9943CD64-CDE0-4289-B976-FB49990EC23F}"/>
                  </a:ext>
                </a:extLst>
              </p:cNvPr>
              <p:cNvSpPr/>
              <p:nvPr/>
            </p:nvSpPr>
            <p:spPr bwMode="auto">
              <a:xfrm>
                <a:off x="4989501" y="4263698"/>
                <a:ext cx="133219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is1îḑè">
                <a:extLst>
                  <a:ext uri="{FF2B5EF4-FFF2-40B4-BE49-F238E27FC236}">
                    <a16:creationId xmlns:a16="http://schemas.microsoft.com/office/drawing/2014/main" id="{BEBF571E-E1CC-4714-AF52-5C5968E3AD0A}"/>
                  </a:ext>
                </a:extLst>
              </p:cNvPr>
              <p:cNvSpPr/>
              <p:nvPr/>
            </p:nvSpPr>
            <p:spPr bwMode="auto">
              <a:xfrm>
                <a:off x="6427025" y="4263698"/>
                <a:ext cx="45023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ïšļïḓé">
                <a:extLst>
                  <a:ext uri="{FF2B5EF4-FFF2-40B4-BE49-F238E27FC236}">
                    <a16:creationId xmlns:a16="http://schemas.microsoft.com/office/drawing/2014/main" id="{39BD0BFC-AF75-4C1C-8803-CF3863B2607E}"/>
                  </a:ext>
                </a:extLst>
              </p:cNvPr>
              <p:cNvSpPr/>
              <p:nvPr/>
            </p:nvSpPr>
            <p:spPr bwMode="auto">
              <a:xfrm>
                <a:off x="5886506" y="4481295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íš1iḓe">
                <a:extLst>
                  <a:ext uri="{FF2B5EF4-FFF2-40B4-BE49-F238E27FC236}">
                    <a16:creationId xmlns:a16="http://schemas.microsoft.com/office/drawing/2014/main" id="{889613B2-59A7-44E4-87A7-9F84999DCE91}"/>
                  </a:ext>
                </a:extLst>
              </p:cNvPr>
              <p:cNvSpPr/>
              <p:nvPr/>
            </p:nvSpPr>
            <p:spPr bwMode="auto">
              <a:xfrm>
                <a:off x="6135353" y="5130611"/>
                <a:ext cx="162040" cy="163198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iŝlîďé">
                <a:extLst>
                  <a:ext uri="{FF2B5EF4-FFF2-40B4-BE49-F238E27FC236}">
                    <a16:creationId xmlns:a16="http://schemas.microsoft.com/office/drawing/2014/main" id="{F9938050-5D49-4041-BD75-C607F998D963}"/>
                  </a:ext>
                </a:extLst>
              </p:cNvPr>
              <p:cNvSpPr/>
              <p:nvPr/>
            </p:nvSpPr>
            <p:spPr bwMode="auto">
              <a:xfrm>
                <a:off x="5922387" y="2739367"/>
                <a:ext cx="982656" cy="74075"/>
              </a:xfrm>
              <a:custGeom>
                <a:avLst/>
                <a:gdLst>
                  <a:gd name="T0" fmla="*/ 849 w 849"/>
                  <a:gd name="T1" fmla="*/ 0 h 64"/>
                  <a:gd name="T2" fmla="*/ 0 w 849"/>
                  <a:gd name="T3" fmla="*/ 0 h 64"/>
                  <a:gd name="T4" fmla="*/ 80 w 849"/>
                  <a:gd name="T5" fmla="*/ 64 h 64"/>
                  <a:gd name="T6" fmla="*/ 849 w 849"/>
                  <a:gd name="T7" fmla="*/ 64 h 64"/>
                  <a:gd name="T8" fmla="*/ 849 w 849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9" h="64">
                    <a:moveTo>
                      <a:pt x="849" y="0"/>
                    </a:moveTo>
                    <a:lnTo>
                      <a:pt x="0" y="0"/>
                    </a:lnTo>
                    <a:lnTo>
                      <a:pt x="80" y="64"/>
                    </a:lnTo>
                    <a:lnTo>
                      <a:pt x="849" y="64"/>
                    </a:lnTo>
                    <a:lnTo>
                      <a:pt x="849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ísḷîde">
                <a:extLst>
                  <a:ext uri="{FF2B5EF4-FFF2-40B4-BE49-F238E27FC236}">
                    <a16:creationId xmlns:a16="http://schemas.microsoft.com/office/drawing/2014/main" id="{FD36412F-B2C1-4FB2-9F71-421BD7636286}"/>
                  </a:ext>
                </a:extLst>
              </p:cNvPr>
              <p:cNvSpPr/>
              <p:nvPr/>
            </p:nvSpPr>
            <p:spPr bwMode="auto">
              <a:xfrm>
                <a:off x="5536963" y="2741682"/>
                <a:ext cx="565982" cy="94909"/>
              </a:xfrm>
              <a:custGeom>
                <a:avLst/>
                <a:gdLst>
                  <a:gd name="T0" fmla="*/ 0 w 489"/>
                  <a:gd name="T1" fmla="*/ 0 h 82"/>
                  <a:gd name="T2" fmla="*/ 0 w 489"/>
                  <a:gd name="T3" fmla="*/ 82 h 82"/>
                  <a:gd name="T4" fmla="*/ 489 w 489"/>
                  <a:gd name="T5" fmla="*/ 82 h 82"/>
                  <a:gd name="T6" fmla="*/ 385 w 489"/>
                  <a:gd name="T7" fmla="*/ 0 h 82"/>
                  <a:gd name="T8" fmla="*/ 0 w 48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" h="82">
                    <a:moveTo>
                      <a:pt x="0" y="0"/>
                    </a:moveTo>
                    <a:lnTo>
                      <a:pt x="0" y="82"/>
                    </a:lnTo>
                    <a:lnTo>
                      <a:pt x="489" y="82"/>
                    </a:lnTo>
                    <a:lnTo>
                      <a:pt x="3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îṩliḓè">
                <a:extLst>
                  <a:ext uri="{FF2B5EF4-FFF2-40B4-BE49-F238E27FC236}">
                    <a16:creationId xmlns:a16="http://schemas.microsoft.com/office/drawing/2014/main" id="{494229DC-6D2B-44EE-9DFC-77D6FB75786E}"/>
                  </a:ext>
                </a:extLst>
              </p:cNvPr>
              <p:cNvSpPr/>
              <p:nvPr/>
            </p:nvSpPr>
            <p:spPr bwMode="auto">
              <a:xfrm>
                <a:off x="5536963" y="2741682"/>
                <a:ext cx="565982" cy="94909"/>
              </a:xfrm>
              <a:custGeom>
                <a:avLst/>
                <a:gdLst>
                  <a:gd name="T0" fmla="*/ 0 w 489"/>
                  <a:gd name="T1" fmla="*/ 0 h 82"/>
                  <a:gd name="T2" fmla="*/ 0 w 489"/>
                  <a:gd name="T3" fmla="*/ 82 h 82"/>
                  <a:gd name="T4" fmla="*/ 489 w 489"/>
                  <a:gd name="T5" fmla="*/ 82 h 82"/>
                  <a:gd name="T6" fmla="*/ 385 w 489"/>
                  <a:gd name="T7" fmla="*/ 0 h 82"/>
                  <a:gd name="T8" fmla="*/ 0 w 48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" h="82">
                    <a:moveTo>
                      <a:pt x="0" y="0"/>
                    </a:moveTo>
                    <a:lnTo>
                      <a:pt x="0" y="82"/>
                    </a:lnTo>
                    <a:lnTo>
                      <a:pt x="489" y="82"/>
                    </a:lnTo>
                    <a:lnTo>
                      <a:pt x="385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ïṩḻïḑê">
                <a:extLst>
                  <a:ext uri="{FF2B5EF4-FFF2-40B4-BE49-F238E27FC236}">
                    <a16:creationId xmlns:a16="http://schemas.microsoft.com/office/drawing/2014/main" id="{24B2A7BA-0D6F-408C-9472-BB60E83D49B7}"/>
                  </a:ext>
                </a:extLst>
              </p:cNvPr>
              <p:cNvSpPr/>
              <p:nvPr/>
            </p:nvSpPr>
            <p:spPr bwMode="auto">
              <a:xfrm>
                <a:off x="6145770" y="2956963"/>
                <a:ext cx="498851" cy="74075"/>
              </a:xfrm>
              <a:custGeom>
                <a:avLst/>
                <a:gdLst>
                  <a:gd name="T0" fmla="*/ 431 w 431"/>
                  <a:gd name="T1" fmla="*/ 0 h 64"/>
                  <a:gd name="T2" fmla="*/ 0 w 431"/>
                  <a:gd name="T3" fmla="*/ 0 h 64"/>
                  <a:gd name="T4" fmla="*/ 12 w 431"/>
                  <a:gd name="T5" fmla="*/ 31 h 64"/>
                  <a:gd name="T6" fmla="*/ 33 w 431"/>
                  <a:gd name="T7" fmla="*/ 64 h 64"/>
                  <a:gd name="T8" fmla="*/ 431 w 431"/>
                  <a:gd name="T9" fmla="*/ 64 h 64"/>
                  <a:gd name="T10" fmla="*/ 431 w 431"/>
                  <a:gd name="T1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1" h="64">
                    <a:moveTo>
                      <a:pt x="431" y="0"/>
                    </a:moveTo>
                    <a:lnTo>
                      <a:pt x="0" y="0"/>
                    </a:lnTo>
                    <a:lnTo>
                      <a:pt x="12" y="31"/>
                    </a:lnTo>
                    <a:lnTo>
                      <a:pt x="33" y="64"/>
                    </a:lnTo>
                    <a:lnTo>
                      <a:pt x="431" y="64"/>
                    </a:lnTo>
                    <a:lnTo>
                      <a:pt x="431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íš1îḓe">
                <a:extLst>
                  <a:ext uri="{FF2B5EF4-FFF2-40B4-BE49-F238E27FC236}">
                    <a16:creationId xmlns:a16="http://schemas.microsoft.com/office/drawing/2014/main" id="{98E85D0B-DAEF-43BC-96C7-69A001352420}"/>
                  </a:ext>
                </a:extLst>
              </p:cNvPr>
              <p:cNvSpPr/>
              <p:nvPr/>
            </p:nvSpPr>
            <p:spPr bwMode="auto">
              <a:xfrm>
                <a:off x="5923544" y="2966223"/>
                <a:ext cx="287042" cy="94909"/>
              </a:xfrm>
              <a:custGeom>
                <a:avLst/>
                <a:gdLst>
                  <a:gd name="T0" fmla="*/ 205 w 248"/>
                  <a:gd name="T1" fmla="*/ 0 h 82"/>
                  <a:gd name="T2" fmla="*/ 0 w 248"/>
                  <a:gd name="T3" fmla="*/ 0 h 82"/>
                  <a:gd name="T4" fmla="*/ 0 w 248"/>
                  <a:gd name="T5" fmla="*/ 82 h 82"/>
                  <a:gd name="T6" fmla="*/ 248 w 248"/>
                  <a:gd name="T7" fmla="*/ 82 h 82"/>
                  <a:gd name="T8" fmla="*/ 221 w 248"/>
                  <a:gd name="T9" fmla="*/ 39 h 82"/>
                  <a:gd name="T10" fmla="*/ 205 w 248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82">
                    <a:moveTo>
                      <a:pt x="205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248" y="82"/>
                    </a:lnTo>
                    <a:lnTo>
                      <a:pt x="221" y="39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ísḷídè">
                <a:extLst>
                  <a:ext uri="{FF2B5EF4-FFF2-40B4-BE49-F238E27FC236}">
                    <a16:creationId xmlns:a16="http://schemas.microsoft.com/office/drawing/2014/main" id="{B9C51E88-8AB2-4BB4-A1AA-8CE7FBF04735}"/>
                  </a:ext>
                </a:extLst>
              </p:cNvPr>
              <p:cNvSpPr/>
              <p:nvPr/>
            </p:nvSpPr>
            <p:spPr bwMode="auto">
              <a:xfrm>
                <a:off x="5923544" y="2966223"/>
                <a:ext cx="287042" cy="94909"/>
              </a:xfrm>
              <a:custGeom>
                <a:avLst/>
                <a:gdLst>
                  <a:gd name="T0" fmla="*/ 205 w 248"/>
                  <a:gd name="T1" fmla="*/ 0 h 82"/>
                  <a:gd name="T2" fmla="*/ 0 w 248"/>
                  <a:gd name="T3" fmla="*/ 0 h 82"/>
                  <a:gd name="T4" fmla="*/ 0 w 248"/>
                  <a:gd name="T5" fmla="*/ 82 h 82"/>
                  <a:gd name="T6" fmla="*/ 248 w 248"/>
                  <a:gd name="T7" fmla="*/ 82 h 82"/>
                  <a:gd name="T8" fmla="*/ 221 w 248"/>
                  <a:gd name="T9" fmla="*/ 39 h 82"/>
                  <a:gd name="T10" fmla="*/ 205 w 248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82">
                    <a:moveTo>
                      <a:pt x="205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248" y="82"/>
                    </a:lnTo>
                    <a:lnTo>
                      <a:pt x="221" y="39"/>
                    </a:lnTo>
                    <a:lnTo>
                      <a:pt x="2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íŝḻiḓê">
                <a:extLst>
                  <a:ext uri="{FF2B5EF4-FFF2-40B4-BE49-F238E27FC236}">
                    <a16:creationId xmlns:a16="http://schemas.microsoft.com/office/drawing/2014/main" id="{4412B797-DD65-453E-BEA8-B75311637321}"/>
                  </a:ext>
                </a:extLst>
              </p:cNvPr>
              <p:cNvSpPr/>
              <p:nvPr/>
            </p:nvSpPr>
            <p:spPr bwMode="auto">
              <a:xfrm>
                <a:off x="5490666" y="3164143"/>
                <a:ext cx="888904" cy="93752"/>
              </a:xfrm>
              <a:custGeom>
                <a:avLst/>
                <a:gdLst>
                  <a:gd name="T0" fmla="*/ 0 w 768"/>
                  <a:gd name="T1" fmla="*/ 0 h 81"/>
                  <a:gd name="T2" fmla="*/ 0 w 768"/>
                  <a:gd name="T3" fmla="*/ 81 h 81"/>
                  <a:gd name="T4" fmla="*/ 768 w 768"/>
                  <a:gd name="T5" fmla="*/ 81 h 81"/>
                  <a:gd name="T6" fmla="*/ 756 w 768"/>
                  <a:gd name="T7" fmla="*/ 0 h 81"/>
                  <a:gd name="T8" fmla="*/ 0 w 76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81">
                    <a:moveTo>
                      <a:pt x="0" y="0"/>
                    </a:moveTo>
                    <a:lnTo>
                      <a:pt x="0" y="81"/>
                    </a:lnTo>
                    <a:lnTo>
                      <a:pt x="768" y="81"/>
                    </a:lnTo>
                    <a:lnTo>
                      <a:pt x="7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iṩḷïḓè">
                <a:extLst>
                  <a:ext uri="{FF2B5EF4-FFF2-40B4-BE49-F238E27FC236}">
                    <a16:creationId xmlns:a16="http://schemas.microsoft.com/office/drawing/2014/main" id="{1494A133-93E3-4A4F-849E-B48E4833659F}"/>
                  </a:ext>
                </a:extLst>
              </p:cNvPr>
              <p:cNvSpPr/>
              <p:nvPr/>
            </p:nvSpPr>
            <p:spPr bwMode="auto">
              <a:xfrm>
                <a:off x="5490666" y="3164143"/>
                <a:ext cx="888904" cy="93752"/>
              </a:xfrm>
              <a:custGeom>
                <a:avLst/>
                <a:gdLst>
                  <a:gd name="T0" fmla="*/ 0 w 768"/>
                  <a:gd name="T1" fmla="*/ 0 h 81"/>
                  <a:gd name="T2" fmla="*/ 0 w 768"/>
                  <a:gd name="T3" fmla="*/ 81 h 81"/>
                  <a:gd name="T4" fmla="*/ 768 w 768"/>
                  <a:gd name="T5" fmla="*/ 81 h 81"/>
                  <a:gd name="T6" fmla="*/ 756 w 768"/>
                  <a:gd name="T7" fmla="*/ 0 h 81"/>
                  <a:gd name="T8" fmla="*/ 0 w 76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81">
                    <a:moveTo>
                      <a:pt x="0" y="0"/>
                    </a:moveTo>
                    <a:lnTo>
                      <a:pt x="0" y="81"/>
                    </a:lnTo>
                    <a:lnTo>
                      <a:pt x="768" y="81"/>
                    </a:lnTo>
                    <a:lnTo>
                      <a:pt x="75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ïṩḻiḋê">
                <a:extLst>
                  <a:ext uri="{FF2B5EF4-FFF2-40B4-BE49-F238E27FC236}">
                    <a16:creationId xmlns:a16="http://schemas.microsoft.com/office/drawing/2014/main" id="{D9D5B99A-5573-447D-BB42-DC6E28816C3E}"/>
                  </a:ext>
                </a:extLst>
              </p:cNvPr>
              <p:cNvSpPr/>
              <p:nvPr/>
            </p:nvSpPr>
            <p:spPr bwMode="auto">
              <a:xfrm>
                <a:off x="6261513" y="3175717"/>
                <a:ext cx="648159" cy="74075"/>
              </a:xfrm>
              <a:custGeom>
                <a:avLst/>
                <a:gdLst>
                  <a:gd name="T0" fmla="*/ 560 w 560"/>
                  <a:gd name="T1" fmla="*/ 0 h 64"/>
                  <a:gd name="T2" fmla="*/ 0 w 560"/>
                  <a:gd name="T3" fmla="*/ 0 h 64"/>
                  <a:gd name="T4" fmla="*/ 9 w 560"/>
                  <a:gd name="T5" fmla="*/ 64 h 64"/>
                  <a:gd name="T6" fmla="*/ 560 w 560"/>
                  <a:gd name="T7" fmla="*/ 64 h 64"/>
                  <a:gd name="T8" fmla="*/ 560 w 560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64">
                    <a:moveTo>
                      <a:pt x="560" y="0"/>
                    </a:moveTo>
                    <a:lnTo>
                      <a:pt x="0" y="0"/>
                    </a:lnTo>
                    <a:lnTo>
                      <a:pt x="9" y="64"/>
                    </a:lnTo>
                    <a:lnTo>
                      <a:pt x="560" y="64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ï$líḋe">
                <a:extLst>
                  <a:ext uri="{FF2B5EF4-FFF2-40B4-BE49-F238E27FC236}">
                    <a16:creationId xmlns:a16="http://schemas.microsoft.com/office/drawing/2014/main" id="{1239AD7D-0800-4876-8347-DE2C674D3D8A}"/>
                  </a:ext>
                </a:extLst>
              </p:cNvPr>
              <p:cNvSpPr/>
              <p:nvPr/>
            </p:nvSpPr>
            <p:spPr bwMode="auto">
              <a:xfrm>
                <a:off x="5884191" y="3388684"/>
                <a:ext cx="403942" cy="93752"/>
              </a:xfrm>
              <a:custGeom>
                <a:avLst/>
                <a:gdLst>
                  <a:gd name="T0" fmla="*/ 0 w 349"/>
                  <a:gd name="T1" fmla="*/ 0 h 81"/>
                  <a:gd name="T2" fmla="*/ 0 w 349"/>
                  <a:gd name="T3" fmla="*/ 81 h 81"/>
                  <a:gd name="T4" fmla="*/ 349 w 349"/>
                  <a:gd name="T5" fmla="*/ 81 h 81"/>
                  <a:gd name="T6" fmla="*/ 346 w 349"/>
                  <a:gd name="T7" fmla="*/ 0 h 81"/>
                  <a:gd name="T8" fmla="*/ 0 w 3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81">
                    <a:moveTo>
                      <a:pt x="0" y="0"/>
                    </a:moveTo>
                    <a:lnTo>
                      <a:pt x="0" y="81"/>
                    </a:lnTo>
                    <a:lnTo>
                      <a:pt x="349" y="81"/>
                    </a:lnTo>
                    <a:lnTo>
                      <a:pt x="3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îṧlîḋe">
                <a:extLst>
                  <a:ext uri="{FF2B5EF4-FFF2-40B4-BE49-F238E27FC236}">
                    <a16:creationId xmlns:a16="http://schemas.microsoft.com/office/drawing/2014/main" id="{2B86EE48-69A0-45B2-80CF-F16E46DFF5ED}"/>
                  </a:ext>
                </a:extLst>
              </p:cNvPr>
              <p:cNvSpPr/>
              <p:nvPr/>
            </p:nvSpPr>
            <p:spPr bwMode="auto">
              <a:xfrm>
                <a:off x="5884191" y="3388684"/>
                <a:ext cx="403942" cy="93752"/>
              </a:xfrm>
              <a:custGeom>
                <a:avLst/>
                <a:gdLst>
                  <a:gd name="T0" fmla="*/ 0 w 349"/>
                  <a:gd name="T1" fmla="*/ 0 h 81"/>
                  <a:gd name="T2" fmla="*/ 0 w 349"/>
                  <a:gd name="T3" fmla="*/ 81 h 81"/>
                  <a:gd name="T4" fmla="*/ 349 w 349"/>
                  <a:gd name="T5" fmla="*/ 81 h 81"/>
                  <a:gd name="T6" fmla="*/ 346 w 349"/>
                  <a:gd name="T7" fmla="*/ 0 h 81"/>
                  <a:gd name="T8" fmla="*/ 0 w 3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81">
                    <a:moveTo>
                      <a:pt x="0" y="0"/>
                    </a:moveTo>
                    <a:lnTo>
                      <a:pt x="0" y="81"/>
                    </a:lnTo>
                    <a:lnTo>
                      <a:pt x="349" y="81"/>
                    </a:lnTo>
                    <a:lnTo>
                      <a:pt x="34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í$ľïďe">
                <a:extLst>
                  <a:ext uri="{FF2B5EF4-FFF2-40B4-BE49-F238E27FC236}">
                    <a16:creationId xmlns:a16="http://schemas.microsoft.com/office/drawing/2014/main" id="{9046974B-4CDE-4064-85AF-A6F2AF54919D}"/>
                  </a:ext>
                </a:extLst>
              </p:cNvPr>
              <p:cNvSpPr/>
              <p:nvPr/>
            </p:nvSpPr>
            <p:spPr bwMode="auto">
              <a:xfrm>
                <a:off x="6284661" y="3393314"/>
                <a:ext cx="932886" cy="74075"/>
              </a:xfrm>
              <a:custGeom>
                <a:avLst/>
                <a:gdLst>
                  <a:gd name="T0" fmla="*/ 806 w 806"/>
                  <a:gd name="T1" fmla="*/ 0 h 64"/>
                  <a:gd name="T2" fmla="*/ 0 w 806"/>
                  <a:gd name="T3" fmla="*/ 0 h 64"/>
                  <a:gd name="T4" fmla="*/ 1 w 806"/>
                  <a:gd name="T5" fmla="*/ 64 h 64"/>
                  <a:gd name="T6" fmla="*/ 806 w 806"/>
                  <a:gd name="T7" fmla="*/ 64 h 64"/>
                  <a:gd name="T8" fmla="*/ 806 w 80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6" h="64">
                    <a:moveTo>
                      <a:pt x="806" y="0"/>
                    </a:moveTo>
                    <a:lnTo>
                      <a:pt x="0" y="0"/>
                    </a:lnTo>
                    <a:lnTo>
                      <a:pt x="1" y="64"/>
                    </a:lnTo>
                    <a:lnTo>
                      <a:pt x="806" y="64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îŝļiďe">
                <a:extLst>
                  <a:ext uri="{FF2B5EF4-FFF2-40B4-BE49-F238E27FC236}">
                    <a16:creationId xmlns:a16="http://schemas.microsoft.com/office/drawing/2014/main" id="{C4A915A9-C3C6-4EFC-A5A8-9A1E926EEF51}"/>
                  </a:ext>
                </a:extLst>
              </p:cNvPr>
              <p:cNvSpPr/>
              <p:nvPr/>
            </p:nvSpPr>
            <p:spPr bwMode="auto">
              <a:xfrm>
                <a:off x="5687429" y="3595863"/>
                <a:ext cx="564824" cy="94909"/>
              </a:xfrm>
              <a:custGeom>
                <a:avLst/>
                <a:gdLst>
                  <a:gd name="T0" fmla="*/ 0 w 488"/>
                  <a:gd name="T1" fmla="*/ 82 h 82"/>
                  <a:gd name="T2" fmla="*/ 469 w 488"/>
                  <a:gd name="T3" fmla="*/ 82 h 82"/>
                  <a:gd name="T4" fmla="*/ 481 w 488"/>
                  <a:gd name="T5" fmla="*/ 51 h 82"/>
                  <a:gd name="T6" fmla="*/ 488 w 488"/>
                  <a:gd name="T7" fmla="*/ 0 h 82"/>
                  <a:gd name="T8" fmla="*/ 0 w 488"/>
                  <a:gd name="T9" fmla="*/ 0 h 82"/>
                  <a:gd name="T10" fmla="*/ 0 w 488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8" h="82">
                    <a:moveTo>
                      <a:pt x="0" y="82"/>
                    </a:moveTo>
                    <a:lnTo>
                      <a:pt x="469" y="82"/>
                    </a:lnTo>
                    <a:lnTo>
                      <a:pt x="481" y="51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iṥlîḑè">
                <a:extLst>
                  <a:ext uri="{FF2B5EF4-FFF2-40B4-BE49-F238E27FC236}">
                    <a16:creationId xmlns:a16="http://schemas.microsoft.com/office/drawing/2014/main" id="{86962121-45E6-43F8-B866-5CE51605C2D0}"/>
                  </a:ext>
                </a:extLst>
              </p:cNvPr>
              <p:cNvSpPr/>
              <p:nvPr/>
            </p:nvSpPr>
            <p:spPr bwMode="auto">
              <a:xfrm>
                <a:off x="5687429" y="3595863"/>
                <a:ext cx="564824" cy="94909"/>
              </a:xfrm>
              <a:custGeom>
                <a:avLst/>
                <a:gdLst>
                  <a:gd name="T0" fmla="*/ 0 w 488"/>
                  <a:gd name="T1" fmla="*/ 82 h 82"/>
                  <a:gd name="T2" fmla="*/ 469 w 488"/>
                  <a:gd name="T3" fmla="*/ 82 h 82"/>
                  <a:gd name="T4" fmla="*/ 481 w 488"/>
                  <a:gd name="T5" fmla="*/ 51 h 82"/>
                  <a:gd name="T6" fmla="*/ 488 w 488"/>
                  <a:gd name="T7" fmla="*/ 0 h 82"/>
                  <a:gd name="T8" fmla="*/ 0 w 488"/>
                  <a:gd name="T9" fmla="*/ 0 h 82"/>
                  <a:gd name="T10" fmla="*/ 0 w 488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8" h="82">
                    <a:moveTo>
                      <a:pt x="0" y="82"/>
                    </a:moveTo>
                    <a:lnTo>
                      <a:pt x="469" y="82"/>
                    </a:lnTo>
                    <a:lnTo>
                      <a:pt x="481" y="51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íṩḻïḍê">
                <a:extLst>
                  <a:ext uri="{FF2B5EF4-FFF2-40B4-BE49-F238E27FC236}">
                    <a16:creationId xmlns:a16="http://schemas.microsoft.com/office/drawing/2014/main" id="{8304027B-0148-4D6E-8DB7-89FCEB05C786}"/>
                  </a:ext>
                </a:extLst>
              </p:cNvPr>
              <p:cNvSpPr/>
              <p:nvPr/>
            </p:nvSpPr>
            <p:spPr bwMode="auto">
              <a:xfrm>
                <a:off x="6255726" y="3610910"/>
                <a:ext cx="795153" cy="74075"/>
              </a:xfrm>
              <a:custGeom>
                <a:avLst/>
                <a:gdLst>
                  <a:gd name="T0" fmla="*/ 0 w 687"/>
                  <a:gd name="T1" fmla="*/ 64 h 64"/>
                  <a:gd name="T2" fmla="*/ 687 w 687"/>
                  <a:gd name="T3" fmla="*/ 64 h 64"/>
                  <a:gd name="T4" fmla="*/ 687 w 687"/>
                  <a:gd name="T5" fmla="*/ 0 h 64"/>
                  <a:gd name="T6" fmla="*/ 14 w 687"/>
                  <a:gd name="T7" fmla="*/ 0 h 64"/>
                  <a:gd name="T8" fmla="*/ 9 w 687"/>
                  <a:gd name="T9" fmla="*/ 39 h 64"/>
                  <a:gd name="T10" fmla="*/ 0 w 687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7" h="64">
                    <a:moveTo>
                      <a:pt x="0" y="64"/>
                    </a:moveTo>
                    <a:lnTo>
                      <a:pt x="687" y="64"/>
                    </a:lnTo>
                    <a:lnTo>
                      <a:pt x="687" y="0"/>
                    </a:lnTo>
                    <a:lnTo>
                      <a:pt x="14" y="0"/>
                    </a:lnTo>
                    <a:lnTo>
                      <a:pt x="9" y="3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iSľïḑe">
                <a:extLst>
                  <a:ext uri="{FF2B5EF4-FFF2-40B4-BE49-F238E27FC236}">
                    <a16:creationId xmlns:a16="http://schemas.microsoft.com/office/drawing/2014/main" id="{E857076C-7AA4-4D8E-8F00-5D59CA86E1A3}"/>
                  </a:ext>
                </a:extLst>
              </p:cNvPr>
              <p:cNvSpPr/>
              <p:nvPr/>
            </p:nvSpPr>
            <p:spPr bwMode="auto">
              <a:xfrm>
                <a:off x="6173548" y="3828506"/>
                <a:ext cx="430563" cy="74075"/>
              </a:xfrm>
              <a:custGeom>
                <a:avLst/>
                <a:gdLst>
                  <a:gd name="T0" fmla="*/ 0 w 372"/>
                  <a:gd name="T1" fmla="*/ 64 h 64"/>
                  <a:gd name="T2" fmla="*/ 372 w 372"/>
                  <a:gd name="T3" fmla="*/ 64 h 64"/>
                  <a:gd name="T4" fmla="*/ 372 w 372"/>
                  <a:gd name="T5" fmla="*/ 0 h 64"/>
                  <a:gd name="T6" fmla="*/ 24 w 372"/>
                  <a:gd name="T7" fmla="*/ 0 h 64"/>
                  <a:gd name="T8" fmla="*/ 21 w 372"/>
                  <a:gd name="T9" fmla="*/ 9 h 64"/>
                  <a:gd name="T10" fmla="*/ 0 w 372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64">
                    <a:moveTo>
                      <a:pt x="0" y="64"/>
                    </a:moveTo>
                    <a:lnTo>
                      <a:pt x="372" y="64"/>
                    </a:lnTo>
                    <a:lnTo>
                      <a:pt x="372" y="0"/>
                    </a:lnTo>
                    <a:lnTo>
                      <a:pt x="24" y="0"/>
                    </a:lnTo>
                    <a:lnTo>
                      <a:pt x="21" y="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îṥlîḑè">
                <a:extLst>
                  <a:ext uri="{FF2B5EF4-FFF2-40B4-BE49-F238E27FC236}">
                    <a16:creationId xmlns:a16="http://schemas.microsoft.com/office/drawing/2014/main" id="{DC2A968D-CF36-426F-8EC7-3025BBD99BB6}"/>
                  </a:ext>
                </a:extLst>
              </p:cNvPr>
              <p:cNvSpPr/>
              <p:nvPr/>
            </p:nvSpPr>
            <p:spPr bwMode="auto">
              <a:xfrm>
                <a:off x="5946692" y="4046102"/>
                <a:ext cx="922470" cy="74075"/>
              </a:xfrm>
              <a:custGeom>
                <a:avLst/>
                <a:gdLst>
                  <a:gd name="T0" fmla="*/ 0 w 797"/>
                  <a:gd name="T1" fmla="*/ 64 h 64"/>
                  <a:gd name="T2" fmla="*/ 797 w 797"/>
                  <a:gd name="T3" fmla="*/ 64 h 64"/>
                  <a:gd name="T4" fmla="*/ 797 w 797"/>
                  <a:gd name="T5" fmla="*/ 0 h 64"/>
                  <a:gd name="T6" fmla="*/ 59 w 797"/>
                  <a:gd name="T7" fmla="*/ 0 h 64"/>
                  <a:gd name="T8" fmla="*/ 48 w 797"/>
                  <a:gd name="T9" fmla="*/ 8 h 64"/>
                  <a:gd name="T10" fmla="*/ 0 w 797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7" h="64">
                    <a:moveTo>
                      <a:pt x="0" y="64"/>
                    </a:moveTo>
                    <a:lnTo>
                      <a:pt x="797" y="64"/>
                    </a:lnTo>
                    <a:lnTo>
                      <a:pt x="797" y="0"/>
                    </a:lnTo>
                    <a:lnTo>
                      <a:pt x="59" y="0"/>
                    </a:lnTo>
                    <a:lnTo>
                      <a:pt x="48" y="8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isļîḑé">
                <a:extLst>
                  <a:ext uri="{FF2B5EF4-FFF2-40B4-BE49-F238E27FC236}">
                    <a16:creationId xmlns:a16="http://schemas.microsoft.com/office/drawing/2014/main" id="{2A2960DB-ACE9-4C2C-A080-173515EA679B}"/>
                  </a:ext>
                </a:extLst>
              </p:cNvPr>
              <p:cNvSpPr/>
              <p:nvPr/>
            </p:nvSpPr>
            <p:spPr bwMode="auto">
              <a:xfrm>
                <a:off x="5767292" y="3822719"/>
                <a:ext cx="402785" cy="94909"/>
              </a:xfrm>
              <a:custGeom>
                <a:avLst/>
                <a:gdLst>
                  <a:gd name="T0" fmla="*/ 0 w 348"/>
                  <a:gd name="T1" fmla="*/ 0 h 82"/>
                  <a:gd name="T2" fmla="*/ 0 w 348"/>
                  <a:gd name="T3" fmla="*/ 82 h 82"/>
                  <a:gd name="T4" fmla="*/ 348 w 348"/>
                  <a:gd name="T5" fmla="*/ 82 h 82"/>
                  <a:gd name="T6" fmla="*/ 345 w 348"/>
                  <a:gd name="T7" fmla="*/ 0 h 82"/>
                  <a:gd name="T8" fmla="*/ 0 w 348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82">
                    <a:moveTo>
                      <a:pt x="0" y="0"/>
                    </a:moveTo>
                    <a:lnTo>
                      <a:pt x="0" y="82"/>
                    </a:lnTo>
                    <a:lnTo>
                      <a:pt x="348" y="82"/>
                    </a:lnTo>
                    <a:lnTo>
                      <a:pt x="3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išľidé">
                <a:extLst>
                  <a:ext uri="{FF2B5EF4-FFF2-40B4-BE49-F238E27FC236}">
                    <a16:creationId xmlns:a16="http://schemas.microsoft.com/office/drawing/2014/main" id="{31BA5D8F-1C16-4750-AAD4-B3117B7755D9}"/>
                  </a:ext>
                </a:extLst>
              </p:cNvPr>
              <p:cNvSpPr/>
              <p:nvPr/>
            </p:nvSpPr>
            <p:spPr bwMode="auto">
              <a:xfrm>
                <a:off x="5767292" y="3822719"/>
                <a:ext cx="402785" cy="94909"/>
              </a:xfrm>
              <a:custGeom>
                <a:avLst/>
                <a:gdLst>
                  <a:gd name="T0" fmla="*/ 0 w 348"/>
                  <a:gd name="T1" fmla="*/ 0 h 82"/>
                  <a:gd name="T2" fmla="*/ 0 w 348"/>
                  <a:gd name="T3" fmla="*/ 82 h 82"/>
                  <a:gd name="T4" fmla="*/ 348 w 348"/>
                  <a:gd name="T5" fmla="*/ 82 h 82"/>
                  <a:gd name="T6" fmla="*/ 345 w 348"/>
                  <a:gd name="T7" fmla="*/ 0 h 82"/>
                  <a:gd name="T8" fmla="*/ 0 w 348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82">
                    <a:moveTo>
                      <a:pt x="0" y="0"/>
                    </a:moveTo>
                    <a:lnTo>
                      <a:pt x="0" y="82"/>
                    </a:lnTo>
                    <a:lnTo>
                      <a:pt x="348" y="82"/>
                    </a:lnTo>
                    <a:lnTo>
                      <a:pt x="345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îṥ1îḍè">
                <a:extLst>
                  <a:ext uri="{FF2B5EF4-FFF2-40B4-BE49-F238E27FC236}">
                    <a16:creationId xmlns:a16="http://schemas.microsoft.com/office/drawing/2014/main" id="{18CE1C4D-D0EF-474A-983A-E3107A34BE40}"/>
                  </a:ext>
                </a:extLst>
              </p:cNvPr>
              <p:cNvSpPr/>
              <p:nvPr/>
            </p:nvSpPr>
            <p:spPr bwMode="auto">
              <a:xfrm>
                <a:off x="4646902" y="3113216"/>
                <a:ext cx="71760" cy="652789"/>
              </a:xfrm>
              <a:custGeom>
                <a:avLst/>
                <a:gdLst>
                  <a:gd name="T0" fmla="*/ 108 w 108"/>
                  <a:gd name="T1" fmla="*/ 0 h 986"/>
                  <a:gd name="T2" fmla="*/ 1 w 108"/>
                  <a:gd name="T3" fmla="*/ 495 h 986"/>
                  <a:gd name="T4" fmla="*/ 108 w 108"/>
                  <a:gd name="T5" fmla="*/ 986 h 986"/>
                  <a:gd name="T6" fmla="*/ 108 w 108"/>
                  <a:gd name="T7" fmla="*/ 0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986">
                    <a:moveTo>
                      <a:pt x="108" y="0"/>
                    </a:moveTo>
                    <a:cubicBezTo>
                      <a:pt x="37" y="155"/>
                      <a:pt x="0" y="324"/>
                      <a:pt x="1" y="495"/>
                    </a:cubicBezTo>
                    <a:cubicBezTo>
                      <a:pt x="1" y="661"/>
                      <a:pt x="36" y="828"/>
                      <a:pt x="108" y="986"/>
                    </a:cubicBezTo>
                    <a:cubicBezTo>
                      <a:pt x="108" y="0"/>
                      <a:pt x="108" y="0"/>
                      <a:pt x="108" y="0"/>
                    </a:cubicBezTo>
                  </a:path>
                </a:pathLst>
              </a:custGeom>
              <a:solidFill>
                <a:srgbClr val="B8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ïṣḻíḓé">
                <a:extLst>
                  <a:ext uri="{FF2B5EF4-FFF2-40B4-BE49-F238E27FC236}">
                    <a16:creationId xmlns:a16="http://schemas.microsoft.com/office/drawing/2014/main" id="{A64DFF24-14FF-4259-A4F9-C96DDF670787}"/>
                  </a:ext>
                </a:extLst>
              </p:cNvPr>
              <p:cNvSpPr/>
              <p:nvPr/>
            </p:nvSpPr>
            <p:spPr bwMode="auto">
              <a:xfrm>
                <a:off x="4975612" y="3595863"/>
                <a:ext cx="200235" cy="94909"/>
              </a:xfrm>
              <a:custGeom>
                <a:avLst/>
                <a:gdLst>
                  <a:gd name="T0" fmla="*/ 173 w 173"/>
                  <a:gd name="T1" fmla="*/ 0 h 82"/>
                  <a:gd name="T2" fmla="*/ 0 w 173"/>
                  <a:gd name="T3" fmla="*/ 0 h 82"/>
                  <a:gd name="T4" fmla="*/ 0 w 173"/>
                  <a:gd name="T5" fmla="*/ 82 h 82"/>
                  <a:gd name="T6" fmla="*/ 42 w 173"/>
                  <a:gd name="T7" fmla="*/ 82 h 82"/>
                  <a:gd name="T8" fmla="*/ 173 w 17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82">
                    <a:moveTo>
                      <a:pt x="17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42" y="82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îS1ïdé">
                <a:extLst>
                  <a:ext uri="{FF2B5EF4-FFF2-40B4-BE49-F238E27FC236}">
                    <a16:creationId xmlns:a16="http://schemas.microsoft.com/office/drawing/2014/main" id="{743BCE94-A183-48F6-AC8A-1BB423DF2129}"/>
                  </a:ext>
                </a:extLst>
              </p:cNvPr>
              <p:cNvSpPr/>
              <p:nvPr/>
            </p:nvSpPr>
            <p:spPr bwMode="auto">
              <a:xfrm>
                <a:off x="4975612" y="3595863"/>
                <a:ext cx="200235" cy="94909"/>
              </a:xfrm>
              <a:custGeom>
                <a:avLst/>
                <a:gdLst>
                  <a:gd name="T0" fmla="*/ 173 w 173"/>
                  <a:gd name="T1" fmla="*/ 0 h 82"/>
                  <a:gd name="T2" fmla="*/ 0 w 173"/>
                  <a:gd name="T3" fmla="*/ 0 h 82"/>
                  <a:gd name="T4" fmla="*/ 0 w 173"/>
                  <a:gd name="T5" fmla="*/ 82 h 82"/>
                  <a:gd name="T6" fmla="*/ 42 w 173"/>
                  <a:gd name="T7" fmla="*/ 82 h 82"/>
                  <a:gd name="T8" fmla="*/ 173 w 17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82">
                    <a:moveTo>
                      <a:pt x="17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42" y="82"/>
                    </a:lnTo>
                    <a:lnTo>
                      <a:pt x="1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ïṣľíḑe">
                <a:extLst>
                  <a:ext uri="{FF2B5EF4-FFF2-40B4-BE49-F238E27FC236}">
                    <a16:creationId xmlns:a16="http://schemas.microsoft.com/office/drawing/2014/main" id="{31D909C7-206E-4734-8A2F-67E0D3A4E5D3}"/>
                  </a:ext>
                </a:extLst>
              </p:cNvPr>
              <p:cNvSpPr/>
              <p:nvPr/>
            </p:nvSpPr>
            <p:spPr bwMode="auto">
              <a:xfrm>
                <a:off x="5536963" y="2741682"/>
                <a:ext cx="391210" cy="94909"/>
              </a:xfrm>
              <a:custGeom>
                <a:avLst/>
                <a:gdLst>
                  <a:gd name="T0" fmla="*/ 371 w 590"/>
                  <a:gd name="T1" fmla="*/ 0 h 143"/>
                  <a:gd name="T2" fmla="*/ 0 w 590"/>
                  <a:gd name="T3" fmla="*/ 0 h 143"/>
                  <a:gd name="T4" fmla="*/ 0 w 590"/>
                  <a:gd name="T5" fmla="*/ 143 h 143"/>
                  <a:gd name="T6" fmla="*/ 590 w 590"/>
                  <a:gd name="T7" fmla="*/ 143 h 143"/>
                  <a:gd name="T8" fmla="*/ 371 w 590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143">
                    <a:moveTo>
                      <a:pt x="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590" y="143"/>
                      <a:pt x="590" y="143"/>
                      <a:pt x="590" y="143"/>
                    </a:cubicBezTo>
                    <a:cubicBezTo>
                      <a:pt x="522" y="87"/>
                      <a:pt x="448" y="39"/>
                      <a:pt x="371" y="0"/>
                    </a:cubicBezTo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îṥľîdê">
                <a:extLst>
                  <a:ext uri="{FF2B5EF4-FFF2-40B4-BE49-F238E27FC236}">
                    <a16:creationId xmlns:a16="http://schemas.microsoft.com/office/drawing/2014/main" id="{32319705-5ECE-4A0B-B713-4728720D1411}"/>
                  </a:ext>
                </a:extLst>
              </p:cNvPr>
              <p:cNvSpPr/>
              <p:nvPr/>
            </p:nvSpPr>
            <p:spPr bwMode="auto">
              <a:xfrm>
                <a:off x="5923544" y="2966223"/>
                <a:ext cx="171299" cy="94909"/>
              </a:xfrm>
              <a:custGeom>
                <a:avLst/>
                <a:gdLst>
                  <a:gd name="T0" fmla="*/ 195 w 258"/>
                  <a:gd name="T1" fmla="*/ 0 h 143"/>
                  <a:gd name="T2" fmla="*/ 0 w 258"/>
                  <a:gd name="T3" fmla="*/ 0 h 143"/>
                  <a:gd name="T4" fmla="*/ 0 w 258"/>
                  <a:gd name="T5" fmla="*/ 143 h 143"/>
                  <a:gd name="T6" fmla="*/ 176 w 258"/>
                  <a:gd name="T7" fmla="*/ 143 h 143"/>
                  <a:gd name="T8" fmla="*/ 258 w 258"/>
                  <a:gd name="T9" fmla="*/ 92 h 143"/>
                  <a:gd name="T10" fmla="*/ 195 w 258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" h="143">
                    <a:moveTo>
                      <a:pt x="19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76" y="143"/>
                      <a:pt x="176" y="143"/>
                      <a:pt x="176" y="143"/>
                    </a:cubicBezTo>
                    <a:cubicBezTo>
                      <a:pt x="258" y="92"/>
                      <a:pt x="258" y="92"/>
                      <a:pt x="258" y="92"/>
                    </a:cubicBezTo>
                    <a:cubicBezTo>
                      <a:pt x="239" y="60"/>
                      <a:pt x="218" y="30"/>
                      <a:pt x="195" y="0"/>
                    </a:cubicBezTo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íṥľiḋé">
                <a:extLst>
                  <a:ext uri="{FF2B5EF4-FFF2-40B4-BE49-F238E27FC236}">
                    <a16:creationId xmlns:a16="http://schemas.microsoft.com/office/drawing/2014/main" id="{EE09EC51-0048-4F9E-8CA4-22E62A2C82A1}"/>
                  </a:ext>
                </a:extLst>
              </p:cNvPr>
              <p:cNvSpPr/>
              <p:nvPr/>
            </p:nvSpPr>
            <p:spPr bwMode="auto">
              <a:xfrm>
                <a:off x="5490666" y="3164143"/>
                <a:ext cx="384266" cy="93752"/>
              </a:xfrm>
              <a:custGeom>
                <a:avLst/>
                <a:gdLst>
                  <a:gd name="T0" fmla="*/ 332 w 332"/>
                  <a:gd name="T1" fmla="*/ 0 h 81"/>
                  <a:gd name="T2" fmla="*/ 0 w 332"/>
                  <a:gd name="T3" fmla="*/ 0 h 81"/>
                  <a:gd name="T4" fmla="*/ 0 w 332"/>
                  <a:gd name="T5" fmla="*/ 81 h 81"/>
                  <a:gd name="T6" fmla="*/ 200 w 332"/>
                  <a:gd name="T7" fmla="*/ 81 h 81"/>
                  <a:gd name="T8" fmla="*/ 332 w 33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81">
                    <a:moveTo>
                      <a:pt x="332" y="0"/>
                    </a:moveTo>
                    <a:lnTo>
                      <a:pt x="0" y="0"/>
                    </a:lnTo>
                    <a:lnTo>
                      <a:pt x="0" y="81"/>
                    </a:lnTo>
                    <a:lnTo>
                      <a:pt x="200" y="81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îslîdé">
                <a:extLst>
                  <a:ext uri="{FF2B5EF4-FFF2-40B4-BE49-F238E27FC236}">
                    <a16:creationId xmlns:a16="http://schemas.microsoft.com/office/drawing/2014/main" id="{14358330-C0FD-41B7-84B0-32FE0F195423}"/>
                  </a:ext>
                </a:extLst>
              </p:cNvPr>
              <p:cNvSpPr/>
              <p:nvPr/>
            </p:nvSpPr>
            <p:spPr bwMode="auto">
              <a:xfrm>
                <a:off x="5490666" y="3164143"/>
                <a:ext cx="384266" cy="93752"/>
              </a:xfrm>
              <a:custGeom>
                <a:avLst/>
                <a:gdLst>
                  <a:gd name="T0" fmla="*/ 332 w 332"/>
                  <a:gd name="T1" fmla="*/ 0 h 81"/>
                  <a:gd name="T2" fmla="*/ 0 w 332"/>
                  <a:gd name="T3" fmla="*/ 0 h 81"/>
                  <a:gd name="T4" fmla="*/ 0 w 332"/>
                  <a:gd name="T5" fmla="*/ 81 h 81"/>
                  <a:gd name="T6" fmla="*/ 200 w 332"/>
                  <a:gd name="T7" fmla="*/ 81 h 81"/>
                  <a:gd name="T8" fmla="*/ 332 w 33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81">
                    <a:moveTo>
                      <a:pt x="332" y="0"/>
                    </a:moveTo>
                    <a:lnTo>
                      <a:pt x="0" y="0"/>
                    </a:lnTo>
                    <a:lnTo>
                      <a:pt x="0" y="81"/>
                    </a:lnTo>
                    <a:lnTo>
                      <a:pt x="200" y="81"/>
                    </a:lnTo>
                    <a:lnTo>
                      <a:pt x="3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ïšļiďé">
                <a:extLst>
                  <a:ext uri="{FF2B5EF4-FFF2-40B4-BE49-F238E27FC236}">
                    <a16:creationId xmlns:a16="http://schemas.microsoft.com/office/drawing/2014/main" id="{615D5A30-F817-493B-AE74-6A8E2A136E83}"/>
                  </a:ext>
                </a:extLst>
              </p:cNvPr>
              <p:cNvSpPr/>
              <p:nvPr/>
            </p:nvSpPr>
            <p:spPr bwMode="auto">
              <a:xfrm>
                <a:off x="4646902" y="2657190"/>
                <a:ext cx="782421" cy="783578"/>
              </a:xfrm>
              <a:custGeom>
                <a:avLst/>
                <a:gdLst>
                  <a:gd name="T0" fmla="*/ 559 w 1181"/>
                  <a:gd name="T1" fmla="*/ 177 h 1183"/>
                  <a:gd name="T2" fmla="*/ 559 w 1181"/>
                  <a:gd name="T3" fmla="*/ 177 h 1183"/>
                  <a:gd name="T4" fmla="*/ 1 w 1181"/>
                  <a:gd name="T5" fmla="*/ 1183 h 1183"/>
                  <a:gd name="T6" fmla="*/ 108 w 1181"/>
                  <a:gd name="T7" fmla="*/ 688 h 1183"/>
                  <a:gd name="T8" fmla="*/ 559 w 1181"/>
                  <a:gd name="T9" fmla="*/ 177 h 1183"/>
                  <a:gd name="T10" fmla="*/ 559 w 1181"/>
                  <a:gd name="T11" fmla="*/ 177 h 1183"/>
                  <a:gd name="T12" fmla="*/ 1181 w 1181"/>
                  <a:gd name="T13" fmla="*/ 0 h 1183"/>
                  <a:gd name="T14" fmla="*/ 563 w 1181"/>
                  <a:gd name="T15" fmla="*/ 175 h 1183"/>
                  <a:gd name="T16" fmla="*/ 1181 w 1181"/>
                  <a:gd name="T17" fmla="*/ 0 h 1183"/>
                  <a:gd name="T18" fmla="*/ 1181 w 1181"/>
                  <a:gd name="T19" fmla="*/ 0 h 1183"/>
                  <a:gd name="T20" fmla="*/ 1181 w 1181"/>
                  <a:gd name="T21" fmla="*/ 0 h 1183"/>
                  <a:gd name="T22" fmla="*/ 1181 w 1181"/>
                  <a:gd name="T23" fmla="*/ 0 h 1183"/>
                  <a:gd name="T24" fmla="*/ 1181 w 1181"/>
                  <a:gd name="T25" fmla="*/ 0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1" h="1183">
                    <a:moveTo>
                      <a:pt x="559" y="177"/>
                    </a:moveTo>
                    <a:cubicBezTo>
                      <a:pt x="559" y="177"/>
                      <a:pt x="559" y="177"/>
                      <a:pt x="559" y="177"/>
                    </a:cubicBezTo>
                    <a:cubicBezTo>
                      <a:pt x="199" y="401"/>
                      <a:pt x="0" y="787"/>
                      <a:pt x="1" y="1183"/>
                    </a:cubicBezTo>
                    <a:cubicBezTo>
                      <a:pt x="0" y="1012"/>
                      <a:pt x="37" y="843"/>
                      <a:pt x="108" y="688"/>
                    </a:cubicBezTo>
                    <a:cubicBezTo>
                      <a:pt x="202" y="484"/>
                      <a:pt x="354" y="305"/>
                      <a:pt x="559" y="177"/>
                    </a:cubicBezTo>
                    <a:cubicBezTo>
                      <a:pt x="559" y="177"/>
                      <a:pt x="559" y="177"/>
                      <a:pt x="559" y="177"/>
                    </a:cubicBezTo>
                    <a:moveTo>
                      <a:pt x="1181" y="0"/>
                    </a:moveTo>
                    <a:cubicBezTo>
                      <a:pt x="970" y="0"/>
                      <a:pt x="756" y="56"/>
                      <a:pt x="563" y="175"/>
                    </a:cubicBezTo>
                    <a:cubicBezTo>
                      <a:pt x="756" y="56"/>
                      <a:pt x="970" y="0"/>
                      <a:pt x="1181" y="0"/>
                    </a:cubicBezTo>
                    <a:moveTo>
                      <a:pt x="1181" y="0"/>
                    </a:move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</a:path>
                </a:pathLst>
              </a:custGeom>
              <a:solidFill>
                <a:srgbClr val="35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ïṥ1ïde">
                <a:extLst>
                  <a:ext uri="{FF2B5EF4-FFF2-40B4-BE49-F238E27FC236}">
                    <a16:creationId xmlns:a16="http://schemas.microsoft.com/office/drawing/2014/main" id="{283B8C56-B0A1-4930-A2EB-28132820E494}"/>
                  </a:ext>
                </a:extLst>
              </p:cNvPr>
              <p:cNvSpPr/>
              <p:nvPr/>
            </p:nvSpPr>
            <p:spPr bwMode="auto">
              <a:xfrm>
                <a:off x="5024224" y="3595863"/>
                <a:ext cx="527787" cy="94909"/>
              </a:xfrm>
              <a:custGeom>
                <a:avLst/>
                <a:gdLst>
                  <a:gd name="T0" fmla="*/ 456 w 456"/>
                  <a:gd name="T1" fmla="*/ 0 h 82"/>
                  <a:gd name="T2" fmla="*/ 131 w 456"/>
                  <a:gd name="T3" fmla="*/ 0 h 82"/>
                  <a:gd name="T4" fmla="*/ 0 w 456"/>
                  <a:gd name="T5" fmla="*/ 82 h 82"/>
                  <a:gd name="T6" fmla="*/ 456 w 456"/>
                  <a:gd name="T7" fmla="*/ 82 h 82"/>
                  <a:gd name="T8" fmla="*/ 456 w 45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6" h="82">
                    <a:moveTo>
                      <a:pt x="456" y="0"/>
                    </a:moveTo>
                    <a:lnTo>
                      <a:pt x="131" y="0"/>
                    </a:lnTo>
                    <a:lnTo>
                      <a:pt x="0" y="82"/>
                    </a:lnTo>
                    <a:lnTo>
                      <a:pt x="456" y="82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isļïďe">
                <a:extLst>
                  <a:ext uri="{FF2B5EF4-FFF2-40B4-BE49-F238E27FC236}">
                    <a16:creationId xmlns:a16="http://schemas.microsoft.com/office/drawing/2014/main" id="{8C33563C-B17F-437B-BE1D-509D1F6AE967}"/>
                  </a:ext>
                </a:extLst>
              </p:cNvPr>
              <p:cNvSpPr/>
              <p:nvPr/>
            </p:nvSpPr>
            <p:spPr bwMode="auto">
              <a:xfrm>
                <a:off x="5024224" y="3595863"/>
                <a:ext cx="527787" cy="94909"/>
              </a:xfrm>
              <a:custGeom>
                <a:avLst/>
                <a:gdLst>
                  <a:gd name="T0" fmla="*/ 456 w 456"/>
                  <a:gd name="T1" fmla="*/ 0 h 82"/>
                  <a:gd name="T2" fmla="*/ 131 w 456"/>
                  <a:gd name="T3" fmla="*/ 0 h 82"/>
                  <a:gd name="T4" fmla="*/ 0 w 456"/>
                  <a:gd name="T5" fmla="*/ 82 h 82"/>
                  <a:gd name="T6" fmla="*/ 456 w 456"/>
                  <a:gd name="T7" fmla="*/ 82 h 82"/>
                  <a:gd name="T8" fmla="*/ 456 w 45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6" h="82">
                    <a:moveTo>
                      <a:pt x="456" y="0"/>
                    </a:moveTo>
                    <a:lnTo>
                      <a:pt x="131" y="0"/>
                    </a:lnTo>
                    <a:lnTo>
                      <a:pt x="0" y="82"/>
                    </a:lnTo>
                    <a:lnTo>
                      <a:pt x="456" y="82"/>
                    </a:lnTo>
                    <a:lnTo>
                      <a:pt x="45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iṥḷídê">
                <a:extLst>
                  <a:ext uri="{FF2B5EF4-FFF2-40B4-BE49-F238E27FC236}">
                    <a16:creationId xmlns:a16="http://schemas.microsoft.com/office/drawing/2014/main" id="{910C4475-F7A9-4B6A-A99D-1A1A915714D8}"/>
                  </a:ext>
                </a:extLst>
              </p:cNvPr>
              <p:cNvSpPr/>
              <p:nvPr/>
            </p:nvSpPr>
            <p:spPr bwMode="auto">
              <a:xfrm>
                <a:off x="6040444" y="3026409"/>
                <a:ext cx="74075" cy="34723"/>
              </a:xfrm>
              <a:custGeom>
                <a:avLst/>
                <a:gdLst>
                  <a:gd name="T0" fmla="*/ 82 w 112"/>
                  <a:gd name="T1" fmla="*/ 0 h 51"/>
                  <a:gd name="T2" fmla="*/ 0 w 112"/>
                  <a:gd name="T3" fmla="*/ 51 h 51"/>
                  <a:gd name="T4" fmla="*/ 112 w 112"/>
                  <a:gd name="T5" fmla="*/ 51 h 51"/>
                  <a:gd name="T6" fmla="*/ 82 w 112"/>
                  <a:gd name="T7" fmla="*/ 0 h 51"/>
                  <a:gd name="T8" fmla="*/ 82 w 112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51">
                    <a:moveTo>
                      <a:pt x="82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03" y="34"/>
                      <a:pt x="93" y="17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îśļïḍé">
                <a:extLst>
                  <a:ext uri="{FF2B5EF4-FFF2-40B4-BE49-F238E27FC236}">
                    <a16:creationId xmlns:a16="http://schemas.microsoft.com/office/drawing/2014/main" id="{0E2210F6-089F-4693-B04A-A9DF64656356}"/>
                  </a:ext>
                </a:extLst>
              </p:cNvPr>
              <p:cNvSpPr/>
              <p:nvPr/>
            </p:nvSpPr>
            <p:spPr bwMode="auto">
              <a:xfrm>
                <a:off x="5722152" y="3164143"/>
                <a:ext cx="469915" cy="93752"/>
              </a:xfrm>
              <a:custGeom>
                <a:avLst/>
                <a:gdLst>
                  <a:gd name="T0" fmla="*/ 664 w 708"/>
                  <a:gd name="T1" fmla="*/ 0 h 142"/>
                  <a:gd name="T2" fmla="*/ 230 w 708"/>
                  <a:gd name="T3" fmla="*/ 0 h 142"/>
                  <a:gd name="T4" fmla="*/ 0 w 708"/>
                  <a:gd name="T5" fmla="*/ 142 h 142"/>
                  <a:gd name="T6" fmla="*/ 708 w 708"/>
                  <a:gd name="T7" fmla="*/ 142 h 142"/>
                  <a:gd name="T8" fmla="*/ 664 w 708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142">
                    <a:moveTo>
                      <a:pt x="664" y="0"/>
                    </a:moveTo>
                    <a:cubicBezTo>
                      <a:pt x="230" y="0"/>
                      <a:pt x="230" y="0"/>
                      <a:pt x="230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708" y="142"/>
                      <a:pt x="708" y="142"/>
                      <a:pt x="708" y="142"/>
                    </a:cubicBezTo>
                    <a:cubicBezTo>
                      <a:pt x="697" y="94"/>
                      <a:pt x="682" y="47"/>
                      <a:pt x="664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îṩļîďe">
                <a:extLst>
                  <a:ext uri="{FF2B5EF4-FFF2-40B4-BE49-F238E27FC236}">
                    <a16:creationId xmlns:a16="http://schemas.microsoft.com/office/drawing/2014/main" id="{B0991761-601D-4C26-BD98-89BC751DB086}"/>
                  </a:ext>
                </a:extLst>
              </p:cNvPr>
              <p:cNvSpPr/>
              <p:nvPr/>
            </p:nvSpPr>
            <p:spPr bwMode="auto">
              <a:xfrm>
                <a:off x="5884191" y="3388684"/>
                <a:ext cx="328709" cy="93752"/>
              </a:xfrm>
              <a:custGeom>
                <a:avLst/>
                <a:gdLst>
                  <a:gd name="T0" fmla="*/ 493 w 495"/>
                  <a:gd name="T1" fmla="*/ 0 h 143"/>
                  <a:gd name="T2" fmla="*/ 0 w 495"/>
                  <a:gd name="T3" fmla="*/ 0 h 143"/>
                  <a:gd name="T4" fmla="*/ 0 w 495"/>
                  <a:gd name="T5" fmla="*/ 143 h 143"/>
                  <a:gd name="T6" fmla="*/ 493 w 495"/>
                  <a:gd name="T7" fmla="*/ 143 h 143"/>
                  <a:gd name="T8" fmla="*/ 495 w 495"/>
                  <a:gd name="T9" fmla="*/ 76 h 143"/>
                  <a:gd name="T10" fmla="*/ 493 w 495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5" h="143">
                    <a:moveTo>
                      <a:pt x="49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93" y="143"/>
                      <a:pt x="493" y="143"/>
                      <a:pt x="493" y="143"/>
                    </a:cubicBezTo>
                    <a:cubicBezTo>
                      <a:pt x="495" y="120"/>
                      <a:pt x="495" y="98"/>
                      <a:pt x="495" y="76"/>
                    </a:cubicBezTo>
                    <a:cubicBezTo>
                      <a:pt x="495" y="50"/>
                      <a:pt x="494" y="25"/>
                      <a:pt x="493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íSḻîdê">
                <a:extLst>
                  <a:ext uri="{FF2B5EF4-FFF2-40B4-BE49-F238E27FC236}">
                    <a16:creationId xmlns:a16="http://schemas.microsoft.com/office/drawing/2014/main" id="{A27E16B7-485E-4987-B528-E6E045FF6E58}"/>
                  </a:ext>
                </a:extLst>
              </p:cNvPr>
              <p:cNvSpPr/>
              <p:nvPr/>
            </p:nvSpPr>
            <p:spPr bwMode="auto">
              <a:xfrm>
                <a:off x="5687429" y="3595863"/>
                <a:ext cx="509268" cy="94909"/>
              </a:xfrm>
              <a:custGeom>
                <a:avLst/>
                <a:gdLst>
                  <a:gd name="T0" fmla="*/ 768 w 768"/>
                  <a:gd name="T1" fmla="*/ 0 h 143"/>
                  <a:gd name="T2" fmla="*/ 0 w 768"/>
                  <a:gd name="T3" fmla="*/ 0 h 143"/>
                  <a:gd name="T4" fmla="*/ 0 w 768"/>
                  <a:gd name="T5" fmla="*/ 143 h 143"/>
                  <a:gd name="T6" fmla="*/ 729 w 768"/>
                  <a:gd name="T7" fmla="*/ 143 h 143"/>
                  <a:gd name="T8" fmla="*/ 768 w 768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143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729" y="143"/>
                      <a:pt x="729" y="143"/>
                      <a:pt x="729" y="143"/>
                    </a:cubicBezTo>
                    <a:cubicBezTo>
                      <a:pt x="745" y="97"/>
                      <a:pt x="758" y="49"/>
                      <a:pt x="768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îš1iḍê">
                <a:extLst>
                  <a:ext uri="{FF2B5EF4-FFF2-40B4-BE49-F238E27FC236}">
                    <a16:creationId xmlns:a16="http://schemas.microsoft.com/office/drawing/2014/main" id="{2F9ABD92-E09F-4E11-9556-630B9BDC49DA}"/>
                  </a:ext>
                </a:extLst>
              </p:cNvPr>
              <p:cNvSpPr/>
              <p:nvPr/>
            </p:nvSpPr>
            <p:spPr bwMode="auto">
              <a:xfrm>
                <a:off x="5767292" y="3822719"/>
                <a:ext cx="344913" cy="94909"/>
              </a:xfrm>
              <a:custGeom>
                <a:avLst/>
                <a:gdLst>
                  <a:gd name="T0" fmla="*/ 521 w 521"/>
                  <a:gd name="T1" fmla="*/ 0 h 143"/>
                  <a:gd name="T2" fmla="*/ 0 w 521"/>
                  <a:gd name="T3" fmla="*/ 0 h 143"/>
                  <a:gd name="T4" fmla="*/ 0 w 521"/>
                  <a:gd name="T5" fmla="*/ 143 h 143"/>
                  <a:gd name="T6" fmla="*/ 427 w 521"/>
                  <a:gd name="T7" fmla="*/ 143 h 143"/>
                  <a:gd name="T8" fmla="*/ 521 w 521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143">
                    <a:moveTo>
                      <a:pt x="5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27" y="143"/>
                      <a:pt x="427" y="143"/>
                      <a:pt x="427" y="143"/>
                    </a:cubicBezTo>
                    <a:cubicBezTo>
                      <a:pt x="462" y="97"/>
                      <a:pt x="494" y="49"/>
                      <a:pt x="521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88" name="işḻídè">
                <a:extLst>
                  <a:ext uri="{FF2B5EF4-FFF2-40B4-BE49-F238E27FC236}">
                    <a16:creationId xmlns:a16="http://schemas.microsoft.com/office/drawing/2014/main" id="{3A1142CF-BE53-4090-B7F3-B36BD0CF7AF1}"/>
                  </a:ext>
                </a:extLst>
              </p:cNvPr>
              <p:cNvSpPr/>
              <p:nvPr/>
            </p:nvSpPr>
            <p:spPr bwMode="auto">
              <a:xfrm>
                <a:off x="4764960" y="3026409"/>
                <a:ext cx="1447941" cy="1194464"/>
              </a:xfrm>
              <a:custGeom>
                <a:avLst/>
                <a:gdLst>
                  <a:gd name="T0" fmla="*/ 1005 w 2185"/>
                  <a:gd name="T1" fmla="*/ 1804 h 1804"/>
                  <a:gd name="T2" fmla="*/ 1005 w 2185"/>
                  <a:gd name="T3" fmla="*/ 1804 h 1804"/>
                  <a:gd name="T4" fmla="*/ 1005 w 2185"/>
                  <a:gd name="T5" fmla="*/ 1804 h 1804"/>
                  <a:gd name="T6" fmla="*/ 1005 w 2185"/>
                  <a:gd name="T7" fmla="*/ 1804 h 1804"/>
                  <a:gd name="T8" fmla="*/ 1627 w 2185"/>
                  <a:gd name="T9" fmla="*/ 1627 h 1804"/>
                  <a:gd name="T10" fmla="*/ 1005 w 2185"/>
                  <a:gd name="T11" fmla="*/ 1804 h 1804"/>
                  <a:gd name="T12" fmla="*/ 1627 w 2185"/>
                  <a:gd name="T13" fmla="*/ 1627 h 1804"/>
                  <a:gd name="T14" fmla="*/ 5 w 2185"/>
                  <a:gd name="T15" fmla="*/ 1254 h 1804"/>
                  <a:gd name="T16" fmla="*/ 6 w 2185"/>
                  <a:gd name="T17" fmla="*/ 1254 h 1804"/>
                  <a:gd name="T18" fmla="*/ 5 w 2185"/>
                  <a:gd name="T19" fmla="*/ 1254 h 1804"/>
                  <a:gd name="T20" fmla="*/ 0 w 2185"/>
                  <a:gd name="T21" fmla="*/ 1246 h 1804"/>
                  <a:gd name="T22" fmla="*/ 2 w 2185"/>
                  <a:gd name="T23" fmla="*/ 1249 h 1804"/>
                  <a:gd name="T24" fmla="*/ 0 w 2185"/>
                  <a:gd name="T25" fmla="*/ 1246 h 1804"/>
                  <a:gd name="T26" fmla="*/ 2007 w 2185"/>
                  <a:gd name="T27" fmla="*/ 0 h 1804"/>
                  <a:gd name="T28" fmla="*/ 2007 w 2185"/>
                  <a:gd name="T29" fmla="*/ 0 h 1804"/>
                  <a:gd name="T30" fmla="*/ 2007 w 2185"/>
                  <a:gd name="T31" fmla="*/ 0 h 1804"/>
                  <a:gd name="T32" fmla="*/ 2007 w 2185"/>
                  <a:gd name="T33" fmla="*/ 0 h 1804"/>
                  <a:gd name="T34" fmla="*/ 2007 w 2185"/>
                  <a:gd name="T35" fmla="*/ 0 h 1804"/>
                  <a:gd name="T36" fmla="*/ 2037 w 2185"/>
                  <a:gd name="T37" fmla="*/ 51 h 1804"/>
                  <a:gd name="T38" fmla="*/ 2109 w 2185"/>
                  <a:gd name="T39" fmla="*/ 207 h 1804"/>
                  <a:gd name="T40" fmla="*/ 2153 w 2185"/>
                  <a:gd name="T41" fmla="*/ 349 h 1804"/>
                  <a:gd name="T42" fmla="*/ 2183 w 2185"/>
                  <a:gd name="T43" fmla="*/ 546 h 1804"/>
                  <a:gd name="T44" fmla="*/ 2185 w 2185"/>
                  <a:gd name="T45" fmla="*/ 622 h 1804"/>
                  <a:gd name="T46" fmla="*/ 2007 w 2185"/>
                  <a:gd name="T47" fmla="*/ 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85" h="1804">
                    <a:moveTo>
                      <a:pt x="1005" y="1804"/>
                    </a:move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moveTo>
                      <a:pt x="1627" y="1627"/>
                    </a:moveTo>
                    <a:cubicBezTo>
                      <a:pt x="1433" y="1747"/>
                      <a:pt x="1218" y="1804"/>
                      <a:pt x="1005" y="1804"/>
                    </a:cubicBezTo>
                    <a:cubicBezTo>
                      <a:pt x="1218" y="1804"/>
                      <a:pt x="1433" y="1747"/>
                      <a:pt x="1627" y="1627"/>
                    </a:cubicBezTo>
                    <a:moveTo>
                      <a:pt x="5" y="1254"/>
                    </a:moveTo>
                    <a:cubicBezTo>
                      <a:pt x="5" y="1254"/>
                      <a:pt x="5" y="1254"/>
                      <a:pt x="6" y="1254"/>
                    </a:cubicBezTo>
                    <a:cubicBezTo>
                      <a:pt x="5" y="1254"/>
                      <a:pt x="5" y="1254"/>
                      <a:pt x="5" y="1254"/>
                    </a:cubicBezTo>
                    <a:moveTo>
                      <a:pt x="0" y="1246"/>
                    </a:moveTo>
                    <a:cubicBezTo>
                      <a:pt x="1" y="1247"/>
                      <a:pt x="2" y="1248"/>
                      <a:pt x="2" y="1249"/>
                    </a:cubicBezTo>
                    <a:cubicBezTo>
                      <a:pt x="2" y="1248"/>
                      <a:pt x="1" y="1247"/>
                      <a:pt x="0" y="1246"/>
                    </a:cubicBezTo>
                    <a:moveTo>
                      <a:pt x="2007" y="0"/>
                    </a:move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18" y="17"/>
                      <a:pt x="2028" y="34"/>
                      <a:pt x="2037" y="51"/>
                    </a:cubicBezTo>
                    <a:cubicBezTo>
                      <a:pt x="2065" y="102"/>
                      <a:pt x="2089" y="154"/>
                      <a:pt x="2109" y="207"/>
                    </a:cubicBezTo>
                    <a:cubicBezTo>
                      <a:pt x="2127" y="254"/>
                      <a:pt x="2142" y="301"/>
                      <a:pt x="2153" y="349"/>
                    </a:cubicBezTo>
                    <a:cubicBezTo>
                      <a:pt x="2169" y="414"/>
                      <a:pt x="2178" y="480"/>
                      <a:pt x="2183" y="546"/>
                    </a:cubicBezTo>
                    <a:cubicBezTo>
                      <a:pt x="2184" y="571"/>
                      <a:pt x="2185" y="596"/>
                      <a:pt x="2185" y="622"/>
                    </a:cubicBezTo>
                    <a:cubicBezTo>
                      <a:pt x="2185" y="409"/>
                      <a:pt x="2128" y="194"/>
                      <a:pt x="2007" y="0"/>
                    </a:cubicBezTo>
                  </a:path>
                </a:pathLst>
              </a:custGeom>
              <a:solidFill>
                <a:srgbClr val="2F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ïṡḷíďè">
                <a:extLst>
                  <a:ext uri="{FF2B5EF4-FFF2-40B4-BE49-F238E27FC236}">
                    <a16:creationId xmlns:a16="http://schemas.microsoft.com/office/drawing/2014/main" id="{9E4D272C-4AAD-4BC1-A46D-B87E1A84E976}"/>
                  </a:ext>
                </a:extLst>
              </p:cNvPr>
              <p:cNvSpPr/>
              <p:nvPr/>
            </p:nvSpPr>
            <p:spPr bwMode="auto">
              <a:xfrm>
                <a:off x="4805469" y="2694228"/>
                <a:ext cx="843765" cy="605335"/>
              </a:xfrm>
              <a:custGeom>
                <a:avLst/>
                <a:gdLst>
                  <a:gd name="T0" fmla="*/ 69 w 1272"/>
                  <a:gd name="T1" fmla="*/ 909 h 914"/>
                  <a:gd name="T2" fmla="*/ 4 w 1272"/>
                  <a:gd name="T3" fmla="*/ 823 h 914"/>
                  <a:gd name="T4" fmla="*/ 356 w 1272"/>
                  <a:gd name="T5" fmla="*/ 268 h 914"/>
                  <a:gd name="T6" fmla="*/ 1214 w 1272"/>
                  <a:gd name="T7" fmla="*/ 183 h 914"/>
                  <a:gd name="T8" fmla="*/ 1254 w 1272"/>
                  <a:gd name="T9" fmla="*/ 287 h 914"/>
                  <a:gd name="T10" fmla="*/ 1151 w 1272"/>
                  <a:gd name="T11" fmla="*/ 327 h 914"/>
                  <a:gd name="T12" fmla="*/ 439 w 1272"/>
                  <a:gd name="T13" fmla="*/ 402 h 914"/>
                  <a:gd name="T14" fmla="*/ 160 w 1272"/>
                  <a:gd name="T15" fmla="*/ 840 h 914"/>
                  <a:gd name="T16" fmla="*/ 74 w 1272"/>
                  <a:gd name="T17" fmla="*/ 910 h 914"/>
                  <a:gd name="T18" fmla="*/ 69 w 1272"/>
                  <a:gd name="T19" fmla="*/ 909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2" h="914">
                    <a:moveTo>
                      <a:pt x="69" y="909"/>
                    </a:moveTo>
                    <a:cubicBezTo>
                      <a:pt x="28" y="902"/>
                      <a:pt x="0" y="865"/>
                      <a:pt x="4" y="823"/>
                    </a:cubicBezTo>
                    <a:cubicBezTo>
                      <a:pt x="6" y="809"/>
                      <a:pt x="46" y="462"/>
                      <a:pt x="356" y="268"/>
                    </a:cubicBezTo>
                    <a:cubicBezTo>
                      <a:pt x="788" y="0"/>
                      <a:pt x="1197" y="176"/>
                      <a:pt x="1214" y="183"/>
                    </a:cubicBezTo>
                    <a:cubicBezTo>
                      <a:pt x="1254" y="201"/>
                      <a:pt x="1272" y="247"/>
                      <a:pt x="1254" y="287"/>
                    </a:cubicBezTo>
                    <a:cubicBezTo>
                      <a:pt x="1237" y="327"/>
                      <a:pt x="1191" y="345"/>
                      <a:pt x="1151" y="327"/>
                    </a:cubicBezTo>
                    <a:cubicBezTo>
                      <a:pt x="1137" y="321"/>
                      <a:pt x="798" y="178"/>
                      <a:pt x="439" y="402"/>
                    </a:cubicBezTo>
                    <a:cubicBezTo>
                      <a:pt x="193" y="555"/>
                      <a:pt x="161" y="837"/>
                      <a:pt x="160" y="840"/>
                    </a:cubicBezTo>
                    <a:cubicBezTo>
                      <a:pt x="156" y="883"/>
                      <a:pt x="117" y="914"/>
                      <a:pt x="74" y="910"/>
                    </a:cubicBezTo>
                    <a:cubicBezTo>
                      <a:pt x="72" y="910"/>
                      <a:pt x="71" y="909"/>
                      <a:pt x="69" y="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2BFEFBF8-3D55-4EC2-8ACC-C79B9670860E}"/>
              </a:ext>
            </a:extLst>
          </p:cNvPr>
          <p:cNvSpPr/>
          <p:nvPr/>
        </p:nvSpPr>
        <p:spPr>
          <a:xfrm>
            <a:off x="4764788" y="3544333"/>
            <a:ext cx="2827111" cy="183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D468C021-58FF-4D3A-84A7-CCBC5FD5BC8D}"/>
              </a:ext>
            </a:extLst>
          </p:cNvPr>
          <p:cNvCxnSpPr>
            <a:cxnSpLocks/>
          </p:cNvCxnSpPr>
          <p:nvPr/>
        </p:nvCxnSpPr>
        <p:spPr>
          <a:xfrm flipV="1">
            <a:off x="6486586" y="2336948"/>
            <a:ext cx="1494303" cy="1691968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528AE4D-F173-4407-8150-1BF70BEAAB27}"/>
              </a:ext>
            </a:extLst>
          </p:cNvPr>
          <p:cNvCxnSpPr>
            <a:cxnSpLocks/>
          </p:cNvCxnSpPr>
          <p:nvPr/>
        </p:nvCxnSpPr>
        <p:spPr>
          <a:xfrm flipH="1" flipV="1">
            <a:off x="5501720" y="2479800"/>
            <a:ext cx="477917" cy="1460405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8D747F76-B01B-4DDA-A445-25C1483689E1}"/>
              </a:ext>
            </a:extLst>
          </p:cNvPr>
          <p:cNvSpPr/>
          <p:nvPr/>
        </p:nvSpPr>
        <p:spPr>
          <a:xfrm>
            <a:off x="5024422" y="1953962"/>
            <a:ext cx="906839" cy="9068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C3D4453-2947-4652-AB41-4FCF5784A742}"/>
              </a:ext>
            </a:extLst>
          </p:cNvPr>
          <p:cNvCxnSpPr>
            <a:cxnSpLocks/>
          </p:cNvCxnSpPr>
          <p:nvPr/>
        </p:nvCxnSpPr>
        <p:spPr>
          <a:xfrm flipH="1">
            <a:off x="6300243" y="2746184"/>
            <a:ext cx="363279" cy="116638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59FF2367-1593-4DA3-A613-62F09685D041}"/>
              </a:ext>
            </a:extLst>
          </p:cNvPr>
          <p:cNvSpPr/>
          <p:nvPr/>
        </p:nvSpPr>
        <p:spPr>
          <a:xfrm>
            <a:off x="6260741" y="2339450"/>
            <a:ext cx="813469" cy="81346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CD13134-F5B2-41B4-B378-B27EBAFAC87F}"/>
              </a:ext>
            </a:extLst>
          </p:cNvPr>
          <p:cNvSpPr/>
          <p:nvPr/>
        </p:nvSpPr>
        <p:spPr>
          <a:xfrm>
            <a:off x="7346311" y="1683798"/>
            <a:ext cx="1276179" cy="1276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D6A22A66-E31E-49B0-BB4A-8117FADAF26F}"/>
              </a:ext>
            </a:extLst>
          </p:cNvPr>
          <p:cNvCxnSpPr>
            <a:cxnSpLocks/>
          </p:cNvCxnSpPr>
          <p:nvPr/>
        </p:nvCxnSpPr>
        <p:spPr>
          <a:xfrm flipH="1" flipV="1">
            <a:off x="4142520" y="2618054"/>
            <a:ext cx="1620883" cy="146162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Oval 1027">
            <a:extLst>
              <a:ext uri="{FF2B5EF4-FFF2-40B4-BE49-F238E27FC236}">
                <a16:creationId xmlns:a16="http://schemas.microsoft.com/office/drawing/2014/main" id="{3EF7E9E6-3DD7-4CE6-AB5B-A560EA8E2C75}"/>
              </a:ext>
            </a:extLst>
          </p:cNvPr>
          <p:cNvSpPr/>
          <p:nvPr/>
        </p:nvSpPr>
        <p:spPr>
          <a:xfrm>
            <a:off x="3516036" y="1937957"/>
            <a:ext cx="1276179" cy="1276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empty-shopping-cart_20473">
            <a:extLst>
              <a:ext uri="{FF2B5EF4-FFF2-40B4-BE49-F238E27FC236}">
                <a16:creationId xmlns:a16="http://schemas.microsoft.com/office/drawing/2014/main" id="{9514C5CE-87EF-440D-82B9-DF6B757F2992}"/>
              </a:ext>
            </a:extLst>
          </p:cNvPr>
          <p:cNvSpPr>
            <a:spLocks noChangeAspect="1"/>
          </p:cNvSpPr>
          <p:nvPr/>
        </p:nvSpPr>
        <p:spPr bwMode="auto">
          <a:xfrm>
            <a:off x="3839010" y="2248947"/>
            <a:ext cx="599087" cy="609685"/>
          </a:xfrm>
          <a:custGeom>
            <a:avLst/>
            <a:gdLst>
              <a:gd name="connsiteX0" fmla="*/ 394602 w 594443"/>
              <a:gd name="connsiteY0" fmla="*/ 476810 h 604958"/>
              <a:gd name="connsiteX1" fmla="*/ 458746 w 594443"/>
              <a:gd name="connsiteY1" fmla="*/ 540884 h 604958"/>
              <a:gd name="connsiteX2" fmla="*/ 394602 w 594443"/>
              <a:gd name="connsiteY2" fmla="*/ 604958 h 604958"/>
              <a:gd name="connsiteX3" fmla="*/ 330458 w 594443"/>
              <a:gd name="connsiteY3" fmla="*/ 540884 h 604958"/>
              <a:gd name="connsiteX4" fmla="*/ 394602 w 594443"/>
              <a:gd name="connsiteY4" fmla="*/ 476810 h 604958"/>
              <a:gd name="connsiteX5" fmla="*/ 228491 w 594443"/>
              <a:gd name="connsiteY5" fmla="*/ 476810 h 604958"/>
              <a:gd name="connsiteX6" fmla="*/ 292635 w 594443"/>
              <a:gd name="connsiteY6" fmla="*/ 540884 h 604958"/>
              <a:gd name="connsiteX7" fmla="*/ 228491 w 594443"/>
              <a:gd name="connsiteY7" fmla="*/ 604958 h 604958"/>
              <a:gd name="connsiteX8" fmla="*/ 164347 w 594443"/>
              <a:gd name="connsiteY8" fmla="*/ 540884 h 604958"/>
              <a:gd name="connsiteX9" fmla="*/ 228491 w 594443"/>
              <a:gd name="connsiteY9" fmla="*/ 476810 h 604958"/>
              <a:gd name="connsiteX10" fmla="*/ 0 w 594443"/>
              <a:gd name="connsiteY10" fmla="*/ 0 h 604958"/>
              <a:gd name="connsiteX11" fmla="*/ 99215 w 594443"/>
              <a:gd name="connsiteY11" fmla="*/ 0 h 604958"/>
              <a:gd name="connsiteX12" fmla="*/ 139296 w 594443"/>
              <a:gd name="connsiteY12" fmla="*/ 108388 h 604958"/>
              <a:gd name="connsiteX13" fmla="*/ 594443 w 594443"/>
              <a:gd name="connsiteY13" fmla="*/ 108388 h 604958"/>
              <a:gd name="connsiteX14" fmla="*/ 472365 w 594443"/>
              <a:gd name="connsiteY14" fmla="*/ 447455 h 604958"/>
              <a:gd name="connsiteX15" fmla="*/ 169851 w 594443"/>
              <a:gd name="connsiteY15" fmla="*/ 447455 h 604958"/>
              <a:gd name="connsiteX16" fmla="*/ 114034 w 594443"/>
              <a:gd name="connsiteY16" fmla="*/ 127370 h 604958"/>
              <a:gd name="connsiteX17" fmla="*/ 78186 w 594443"/>
              <a:gd name="connsiteY17" fmla="*/ 30131 h 604958"/>
              <a:gd name="connsiteX18" fmla="*/ 0 w 594443"/>
              <a:gd name="connsiteY18" fmla="*/ 30131 h 60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4443" h="604958">
                <a:moveTo>
                  <a:pt x="394602" y="476810"/>
                </a:moveTo>
                <a:cubicBezTo>
                  <a:pt x="430028" y="476810"/>
                  <a:pt x="458746" y="505497"/>
                  <a:pt x="458746" y="540884"/>
                </a:cubicBezTo>
                <a:cubicBezTo>
                  <a:pt x="458746" y="576271"/>
                  <a:pt x="430028" y="604958"/>
                  <a:pt x="394602" y="604958"/>
                </a:cubicBezTo>
                <a:cubicBezTo>
                  <a:pt x="359176" y="604958"/>
                  <a:pt x="330458" y="576271"/>
                  <a:pt x="330458" y="540884"/>
                </a:cubicBezTo>
                <a:cubicBezTo>
                  <a:pt x="330458" y="505497"/>
                  <a:pt x="359176" y="476810"/>
                  <a:pt x="394602" y="476810"/>
                </a:cubicBezTo>
                <a:close/>
                <a:moveTo>
                  <a:pt x="228491" y="476810"/>
                </a:moveTo>
                <a:cubicBezTo>
                  <a:pt x="263917" y="476810"/>
                  <a:pt x="292635" y="505497"/>
                  <a:pt x="292635" y="540884"/>
                </a:cubicBezTo>
                <a:cubicBezTo>
                  <a:pt x="292635" y="576271"/>
                  <a:pt x="263917" y="604958"/>
                  <a:pt x="228491" y="604958"/>
                </a:cubicBezTo>
                <a:cubicBezTo>
                  <a:pt x="193065" y="604958"/>
                  <a:pt x="164347" y="576271"/>
                  <a:pt x="164347" y="540884"/>
                </a:cubicBezTo>
                <a:cubicBezTo>
                  <a:pt x="164347" y="505497"/>
                  <a:pt x="193065" y="476810"/>
                  <a:pt x="228491" y="476810"/>
                </a:cubicBezTo>
                <a:close/>
                <a:moveTo>
                  <a:pt x="0" y="0"/>
                </a:moveTo>
                <a:lnTo>
                  <a:pt x="99215" y="0"/>
                </a:lnTo>
                <a:lnTo>
                  <a:pt x="139296" y="108388"/>
                </a:lnTo>
                <a:lnTo>
                  <a:pt x="594443" y="108388"/>
                </a:lnTo>
                <a:lnTo>
                  <a:pt x="472365" y="447455"/>
                </a:lnTo>
                <a:lnTo>
                  <a:pt x="169851" y="447455"/>
                </a:lnTo>
                <a:lnTo>
                  <a:pt x="114034" y="127370"/>
                </a:lnTo>
                <a:lnTo>
                  <a:pt x="78186" y="30131"/>
                </a:lnTo>
                <a:lnTo>
                  <a:pt x="0" y="3013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5" name="facebook_123717">
            <a:extLst>
              <a:ext uri="{FF2B5EF4-FFF2-40B4-BE49-F238E27FC236}">
                <a16:creationId xmlns:a16="http://schemas.microsoft.com/office/drawing/2014/main" id="{57B98B02-FF41-48C1-84E0-B6E0720655CC}"/>
              </a:ext>
            </a:extLst>
          </p:cNvPr>
          <p:cNvSpPr>
            <a:spLocks noChangeAspect="1"/>
          </p:cNvSpPr>
          <p:nvPr/>
        </p:nvSpPr>
        <p:spPr bwMode="auto">
          <a:xfrm>
            <a:off x="5192912" y="2133990"/>
            <a:ext cx="570492" cy="569698"/>
          </a:xfrm>
          <a:custGeom>
            <a:avLst/>
            <a:gdLst>
              <a:gd name="T0" fmla="*/ 0 w 6076"/>
              <a:gd name="T1" fmla="*/ 0 h 6076"/>
              <a:gd name="T2" fmla="*/ 0 w 6076"/>
              <a:gd name="T3" fmla="*/ 6076 h 6076"/>
              <a:gd name="T4" fmla="*/ 3236 w 6076"/>
              <a:gd name="T5" fmla="*/ 6076 h 6076"/>
              <a:gd name="T6" fmla="*/ 3236 w 6076"/>
              <a:gd name="T7" fmla="*/ 3729 h 6076"/>
              <a:gd name="T8" fmla="*/ 2445 w 6076"/>
              <a:gd name="T9" fmla="*/ 3729 h 6076"/>
              <a:gd name="T10" fmla="*/ 2445 w 6076"/>
              <a:gd name="T11" fmla="*/ 2771 h 6076"/>
              <a:gd name="T12" fmla="*/ 3236 w 6076"/>
              <a:gd name="T13" fmla="*/ 2771 h 6076"/>
              <a:gd name="T14" fmla="*/ 3236 w 6076"/>
              <a:gd name="T15" fmla="*/ 1966 h 6076"/>
              <a:gd name="T16" fmla="*/ 4296 w 6076"/>
              <a:gd name="T17" fmla="*/ 907 h 6076"/>
              <a:gd name="T18" fmla="*/ 5123 w 6076"/>
              <a:gd name="T19" fmla="*/ 907 h 6076"/>
              <a:gd name="T20" fmla="*/ 5123 w 6076"/>
              <a:gd name="T21" fmla="*/ 1768 h 6076"/>
              <a:gd name="T22" fmla="*/ 4531 w 6076"/>
              <a:gd name="T23" fmla="*/ 1768 h 6076"/>
              <a:gd name="T24" fmla="*/ 4194 w 6076"/>
              <a:gd name="T25" fmla="*/ 2105 h 6076"/>
              <a:gd name="T26" fmla="*/ 4194 w 6076"/>
              <a:gd name="T27" fmla="*/ 2771 h 6076"/>
              <a:gd name="T28" fmla="*/ 5108 w 6076"/>
              <a:gd name="T29" fmla="*/ 2771 h 6076"/>
              <a:gd name="T30" fmla="*/ 4982 w 6076"/>
              <a:gd name="T31" fmla="*/ 3729 h 6076"/>
              <a:gd name="T32" fmla="*/ 4194 w 6076"/>
              <a:gd name="T33" fmla="*/ 3729 h 6076"/>
              <a:gd name="T34" fmla="*/ 4194 w 6076"/>
              <a:gd name="T35" fmla="*/ 6076 h 6076"/>
              <a:gd name="T36" fmla="*/ 6076 w 6076"/>
              <a:gd name="T37" fmla="*/ 6076 h 6076"/>
              <a:gd name="T38" fmla="*/ 6076 w 6076"/>
              <a:gd name="T39" fmla="*/ 0 h 6076"/>
              <a:gd name="T40" fmla="*/ 0 w 6076"/>
              <a:gd name="T41" fmla="*/ 0 h 6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076" h="6076">
                <a:moveTo>
                  <a:pt x="0" y="0"/>
                </a:moveTo>
                <a:lnTo>
                  <a:pt x="0" y="6076"/>
                </a:lnTo>
                <a:lnTo>
                  <a:pt x="3236" y="6076"/>
                </a:lnTo>
                <a:lnTo>
                  <a:pt x="3236" y="3729"/>
                </a:lnTo>
                <a:lnTo>
                  <a:pt x="2445" y="3729"/>
                </a:lnTo>
                <a:lnTo>
                  <a:pt x="2445" y="2771"/>
                </a:lnTo>
                <a:lnTo>
                  <a:pt x="3236" y="2771"/>
                </a:lnTo>
                <a:lnTo>
                  <a:pt x="3236" y="1966"/>
                </a:lnTo>
                <a:cubicBezTo>
                  <a:pt x="3236" y="1381"/>
                  <a:pt x="3710" y="907"/>
                  <a:pt x="4296" y="907"/>
                </a:cubicBezTo>
                <a:lnTo>
                  <a:pt x="5123" y="907"/>
                </a:lnTo>
                <a:lnTo>
                  <a:pt x="5123" y="1768"/>
                </a:lnTo>
                <a:lnTo>
                  <a:pt x="4531" y="1768"/>
                </a:lnTo>
                <a:cubicBezTo>
                  <a:pt x="4345" y="1768"/>
                  <a:pt x="4194" y="1919"/>
                  <a:pt x="4194" y="2105"/>
                </a:cubicBezTo>
                <a:lnTo>
                  <a:pt x="4194" y="2771"/>
                </a:lnTo>
                <a:lnTo>
                  <a:pt x="5108" y="2771"/>
                </a:lnTo>
                <a:lnTo>
                  <a:pt x="4982" y="3729"/>
                </a:lnTo>
                <a:lnTo>
                  <a:pt x="4194" y="3729"/>
                </a:lnTo>
                <a:lnTo>
                  <a:pt x="4194" y="6076"/>
                </a:lnTo>
                <a:lnTo>
                  <a:pt x="6076" y="6076"/>
                </a:lnTo>
                <a:lnTo>
                  <a:pt x="607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</p:sp>
      <p:sp>
        <p:nvSpPr>
          <p:cNvPr id="137" name="twitch_160193">
            <a:extLst>
              <a:ext uri="{FF2B5EF4-FFF2-40B4-BE49-F238E27FC236}">
                <a16:creationId xmlns:a16="http://schemas.microsoft.com/office/drawing/2014/main" id="{43C85CD3-7EC2-4EA6-BB69-F3C8A1F01F02}"/>
              </a:ext>
            </a:extLst>
          </p:cNvPr>
          <p:cNvSpPr>
            <a:spLocks noChangeAspect="1"/>
          </p:cNvSpPr>
          <p:nvPr/>
        </p:nvSpPr>
        <p:spPr bwMode="auto">
          <a:xfrm>
            <a:off x="6419943" y="2531310"/>
            <a:ext cx="507757" cy="516865"/>
          </a:xfrm>
          <a:custGeom>
            <a:avLst/>
            <a:gdLst>
              <a:gd name="connsiteX0" fmla="*/ 366692 w 585369"/>
              <a:gd name="connsiteY0" fmla="*/ 171997 h 595869"/>
              <a:gd name="connsiteX1" fmla="*/ 366692 w 585369"/>
              <a:gd name="connsiteY1" fmla="*/ 298319 h 595869"/>
              <a:gd name="connsiteX2" fmla="*/ 389959 w 585369"/>
              <a:gd name="connsiteY2" fmla="*/ 298319 h 595869"/>
              <a:gd name="connsiteX3" fmla="*/ 389959 w 585369"/>
              <a:gd name="connsiteY3" fmla="*/ 171997 h 595869"/>
              <a:gd name="connsiteX4" fmla="*/ 252192 w 585369"/>
              <a:gd name="connsiteY4" fmla="*/ 171997 h 595869"/>
              <a:gd name="connsiteX5" fmla="*/ 252192 w 585369"/>
              <a:gd name="connsiteY5" fmla="*/ 298319 h 595869"/>
              <a:gd name="connsiteX6" fmla="*/ 275459 w 585369"/>
              <a:gd name="connsiteY6" fmla="*/ 298319 h 595869"/>
              <a:gd name="connsiteX7" fmla="*/ 275459 w 585369"/>
              <a:gd name="connsiteY7" fmla="*/ 171997 h 595869"/>
              <a:gd name="connsiteX8" fmla="*/ 355489 w 585369"/>
              <a:gd name="connsiteY8" fmla="*/ 148795 h 595869"/>
              <a:gd name="connsiteX9" fmla="*/ 401162 w 585369"/>
              <a:gd name="connsiteY9" fmla="*/ 148795 h 595869"/>
              <a:gd name="connsiteX10" fmla="*/ 413226 w 585369"/>
              <a:gd name="connsiteY10" fmla="*/ 160826 h 595869"/>
              <a:gd name="connsiteX11" fmla="*/ 413226 w 585369"/>
              <a:gd name="connsiteY11" fmla="*/ 309491 h 595869"/>
              <a:gd name="connsiteX12" fmla="*/ 401162 w 585369"/>
              <a:gd name="connsiteY12" fmla="*/ 320662 h 595869"/>
              <a:gd name="connsiteX13" fmla="*/ 355489 w 585369"/>
              <a:gd name="connsiteY13" fmla="*/ 320662 h 595869"/>
              <a:gd name="connsiteX14" fmla="*/ 344286 w 585369"/>
              <a:gd name="connsiteY14" fmla="*/ 309491 h 595869"/>
              <a:gd name="connsiteX15" fmla="*/ 344286 w 585369"/>
              <a:gd name="connsiteY15" fmla="*/ 160826 h 595869"/>
              <a:gd name="connsiteX16" fmla="*/ 355489 w 585369"/>
              <a:gd name="connsiteY16" fmla="*/ 148795 h 595869"/>
              <a:gd name="connsiteX17" fmla="*/ 240989 w 585369"/>
              <a:gd name="connsiteY17" fmla="*/ 148795 h 595869"/>
              <a:gd name="connsiteX18" fmla="*/ 286662 w 585369"/>
              <a:gd name="connsiteY18" fmla="*/ 148795 h 595869"/>
              <a:gd name="connsiteX19" fmla="*/ 297865 w 585369"/>
              <a:gd name="connsiteY19" fmla="*/ 160826 h 595869"/>
              <a:gd name="connsiteX20" fmla="*/ 297865 w 585369"/>
              <a:gd name="connsiteY20" fmla="*/ 309491 h 595869"/>
              <a:gd name="connsiteX21" fmla="*/ 286662 w 585369"/>
              <a:gd name="connsiteY21" fmla="*/ 320662 h 595869"/>
              <a:gd name="connsiteX22" fmla="*/ 240989 w 585369"/>
              <a:gd name="connsiteY22" fmla="*/ 320662 h 595869"/>
              <a:gd name="connsiteX23" fmla="*/ 228925 w 585369"/>
              <a:gd name="connsiteY23" fmla="*/ 309491 h 595869"/>
              <a:gd name="connsiteX24" fmla="*/ 228925 w 585369"/>
              <a:gd name="connsiteY24" fmla="*/ 160826 h 595869"/>
              <a:gd name="connsiteX25" fmla="*/ 240989 w 585369"/>
              <a:gd name="connsiteY25" fmla="*/ 148795 h 595869"/>
              <a:gd name="connsiteX26" fmla="*/ 114425 w 585369"/>
              <a:gd name="connsiteY26" fmla="*/ 79966 h 595869"/>
              <a:gd name="connsiteX27" fmla="*/ 114425 w 585369"/>
              <a:gd name="connsiteY27" fmla="*/ 401528 h 595869"/>
              <a:gd name="connsiteX28" fmla="*/ 228914 w 585369"/>
              <a:gd name="connsiteY28" fmla="*/ 401528 h 595869"/>
              <a:gd name="connsiteX29" fmla="*/ 240966 w 585369"/>
              <a:gd name="connsiteY29" fmla="*/ 412705 h 595869"/>
              <a:gd name="connsiteX30" fmla="*/ 240966 w 585369"/>
              <a:gd name="connsiteY30" fmla="*/ 453975 h 595869"/>
              <a:gd name="connsiteX31" fmla="*/ 290033 w 585369"/>
              <a:gd name="connsiteY31" fmla="*/ 404967 h 595869"/>
              <a:gd name="connsiteX32" fmla="*/ 297780 w 585369"/>
              <a:gd name="connsiteY32" fmla="*/ 401528 h 595869"/>
              <a:gd name="connsiteX33" fmla="*/ 425182 w 585369"/>
              <a:gd name="connsiteY33" fmla="*/ 401528 h 595869"/>
              <a:gd name="connsiteX34" fmla="*/ 493187 w 585369"/>
              <a:gd name="connsiteY34" fmla="*/ 333604 h 595869"/>
              <a:gd name="connsiteX35" fmla="*/ 493187 w 585369"/>
              <a:gd name="connsiteY35" fmla="*/ 79966 h 595869"/>
              <a:gd name="connsiteX36" fmla="*/ 103234 w 585369"/>
              <a:gd name="connsiteY36" fmla="*/ 57611 h 595869"/>
              <a:gd name="connsiteX37" fmla="*/ 504378 w 585369"/>
              <a:gd name="connsiteY37" fmla="*/ 57611 h 595869"/>
              <a:gd name="connsiteX38" fmla="*/ 516429 w 585369"/>
              <a:gd name="connsiteY38" fmla="*/ 68788 h 595869"/>
              <a:gd name="connsiteX39" fmla="*/ 516429 w 585369"/>
              <a:gd name="connsiteY39" fmla="*/ 337903 h 595869"/>
              <a:gd name="connsiteX40" fmla="*/ 512986 w 585369"/>
              <a:gd name="connsiteY40" fmla="*/ 346501 h 595869"/>
              <a:gd name="connsiteX41" fmla="*/ 438094 w 585369"/>
              <a:gd name="connsiteY41" fmla="*/ 420443 h 595869"/>
              <a:gd name="connsiteX42" fmla="*/ 430347 w 585369"/>
              <a:gd name="connsiteY42" fmla="*/ 423883 h 595869"/>
              <a:gd name="connsiteX43" fmla="*/ 302945 w 585369"/>
              <a:gd name="connsiteY43" fmla="*/ 423883 h 595869"/>
              <a:gd name="connsiteX44" fmla="*/ 237523 w 585369"/>
              <a:gd name="connsiteY44" fmla="*/ 489227 h 595869"/>
              <a:gd name="connsiteX45" fmla="*/ 228914 w 585369"/>
              <a:gd name="connsiteY45" fmla="*/ 492666 h 595869"/>
              <a:gd name="connsiteX46" fmla="*/ 224610 w 585369"/>
              <a:gd name="connsiteY46" fmla="*/ 491806 h 595869"/>
              <a:gd name="connsiteX47" fmla="*/ 217724 w 585369"/>
              <a:gd name="connsiteY47" fmla="*/ 481489 h 595869"/>
              <a:gd name="connsiteX48" fmla="*/ 217724 w 585369"/>
              <a:gd name="connsiteY48" fmla="*/ 423883 h 595869"/>
              <a:gd name="connsiteX49" fmla="*/ 103234 w 585369"/>
              <a:gd name="connsiteY49" fmla="*/ 423883 h 595869"/>
              <a:gd name="connsiteX50" fmla="*/ 91183 w 585369"/>
              <a:gd name="connsiteY50" fmla="*/ 412705 h 595869"/>
              <a:gd name="connsiteX51" fmla="*/ 91183 w 585369"/>
              <a:gd name="connsiteY51" fmla="*/ 68788 h 595869"/>
              <a:gd name="connsiteX52" fmla="*/ 103234 w 585369"/>
              <a:gd name="connsiteY52" fmla="*/ 57611 h 595869"/>
              <a:gd name="connsiteX53" fmla="*/ 57676 w 585369"/>
              <a:gd name="connsiteY53" fmla="*/ 23216 h 595869"/>
              <a:gd name="connsiteX54" fmla="*/ 22382 w 585369"/>
              <a:gd name="connsiteY54" fmla="*/ 83404 h 595869"/>
              <a:gd name="connsiteX55" fmla="*/ 22382 w 585369"/>
              <a:gd name="connsiteY55" fmla="*/ 492688 h 595869"/>
              <a:gd name="connsiteX56" fmla="*/ 148925 w 585369"/>
              <a:gd name="connsiteY56" fmla="*/ 492688 h 595869"/>
              <a:gd name="connsiteX57" fmla="*/ 160116 w 585369"/>
              <a:gd name="connsiteY57" fmla="*/ 504726 h 595869"/>
              <a:gd name="connsiteX58" fmla="*/ 160116 w 585369"/>
              <a:gd name="connsiteY58" fmla="*/ 573513 h 595869"/>
              <a:gd name="connsiteX59" fmla="*/ 224678 w 585369"/>
              <a:gd name="connsiteY59" fmla="*/ 573513 h 595869"/>
              <a:gd name="connsiteX60" fmla="*/ 310762 w 585369"/>
              <a:gd name="connsiteY60" fmla="*/ 496128 h 595869"/>
              <a:gd name="connsiteX61" fmla="*/ 318509 w 585369"/>
              <a:gd name="connsiteY61" fmla="*/ 492688 h 595869"/>
              <a:gd name="connsiteX62" fmla="*/ 425254 w 585369"/>
              <a:gd name="connsiteY62" fmla="*/ 492688 h 595869"/>
              <a:gd name="connsiteX63" fmla="*/ 562127 w 585369"/>
              <a:gd name="connsiteY63" fmla="*/ 367152 h 595869"/>
              <a:gd name="connsiteX64" fmla="*/ 562127 w 585369"/>
              <a:gd name="connsiteY64" fmla="*/ 23216 h 595869"/>
              <a:gd name="connsiteX65" fmla="*/ 51650 w 585369"/>
              <a:gd name="connsiteY65" fmla="*/ 0 h 595869"/>
              <a:gd name="connsiteX66" fmla="*/ 573317 w 585369"/>
              <a:gd name="connsiteY66" fmla="*/ 0 h 595869"/>
              <a:gd name="connsiteX67" fmla="*/ 585369 w 585369"/>
              <a:gd name="connsiteY67" fmla="*/ 11178 h 595869"/>
              <a:gd name="connsiteX68" fmla="*/ 585369 w 585369"/>
              <a:gd name="connsiteY68" fmla="*/ 372311 h 595869"/>
              <a:gd name="connsiteX69" fmla="*/ 581065 w 585369"/>
              <a:gd name="connsiteY69" fmla="*/ 380909 h 595869"/>
              <a:gd name="connsiteX70" fmla="*/ 438166 w 585369"/>
              <a:gd name="connsiteY70" fmla="*/ 512465 h 595869"/>
              <a:gd name="connsiteX71" fmla="*/ 430419 w 585369"/>
              <a:gd name="connsiteY71" fmla="*/ 515904 h 595869"/>
              <a:gd name="connsiteX72" fmla="*/ 322814 w 585369"/>
              <a:gd name="connsiteY72" fmla="*/ 515904 h 595869"/>
              <a:gd name="connsiteX73" fmla="*/ 236730 w 585369"/>
              <a:gd name="connsiteY73" fmla="*/ 593289 h 595869"/>
              <a:gd name="connsiteX74" fmla="*/ 228982 w 585369"/>
              <a:gd name="connsiteY74" fmla="*/ 595869 h 595869"/>
              <a:gd name="connsiteX75" fmla="*/ 148925 w 585369"/>
              <a:gd name="connsiteY75" fmla="*/ 595869 h 595869"/>
              <a:gd name="connsiteX76" fmla="*/ 137734 w 585369"/>
              <a:gd name="connsiteY76" fmla="*/ 584691 h 595869"/>
              <a:gd name="connsiteX77" fmla="*/ 137734 w 585369"/>
              <a:gd name="connsiteY77" fmla="*/ 515904 h 595869"/>
              <a:gd name="connsiteX78" fmla="*/ 11191 w 585369"/>
              <a:gd name="connsiteY78" fmla="*/ 515904 h 595869"/>
              <a:gd name="connsiteX79" fmla="*/ 0 w 585369"/>
              <a:gd name="connsiteY79" fmla="*/ 504726 h 595869"/>
              <a:gd name="connsiteX80" fmla="*/ 0 w 585369"/>
              <a:gd name="connsiteY80" fmla="*/ 79965 h 595869"/>
              <a:gd name="connsiteX81" fmla="*/ 861 w 585369"/>
              <a:gd name="connsiteY81" fmla="*/ 74806 h 595869"/>
              <a:gd name="connsiteX82" fmla="*/ 41320 w 585369"/>
              <a:gd name="connsiteY82" fmla="*/ 6019 h 595869"/>
              <a:gd name="connsiteX83" fmla="*/ 51650 w 585369"/>
              <a:gd name="connsiteY83" fmla="*/ 0 h 59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85369" h="595869">
                <a:moveTo>
                  <a:pt x="366692" y="171997"/>
                </a:moveTo>
                <a:lnTo>
                  <a:pt x="366692" y="298319"/>
                </a:lnTo>
                <a:lnTo>
                  <a:pt x="389959" y="298319"/>
                </a:lnTo>
                <a:lnTo>
                  <a:pt x="389959" y="171997"/>
                </a:lnTo>
                <a:close/>
                <a:moveTo>
                  <a:pt x="252192" y="171997"/>
                </a:moveTo>
                <a:lnTo>
                  <a:pt x="252192" y="298319"/>
                </a:lnTo>
                <a:lnTo>
                  <a:pt x="275459" y="298319"/>
                </a:lnTo>
                <a:lnTo>
                  <a:pt x="275459" y="171997"/>
                </a:lnTo>
                <a:close/>
                <a:moveTo>
                  <a:pt x="355489" y="148795"/>
                </a:moveTo>
                <a:lnTo>
                  <a:pt x="401162" y="148795"/>
                </a:lnTo>
                <a:cubicBezTo>
                  <a:pt x="408056" y="148795"/>
                  <a:pt x="413226" y="153951"/>
                  <a:pt x="413226" y="160826"/>
                </a:cubicBezTo>
                <a:lnTo>
                  <a:pt x="413226" y="309491"/>
                </a:lnTo>
                <a:cubicBezTo>
                  <a:pt x="413226" y="315506"/>
                  <a:pt x="408056" y="320662"/>
                  <a:pt x="401162" y="320662"/>
                </a:cubicBezTo>
                <a:lnTo>
                  <a:pt x="355489" y="320662"/>
                </a:lnTo>
                <a:cubicBezTo>
                  <a:pt x="349457" y="320662"/>
                  <a:pt x="344286" y="315506"/>
                  <a:pt x="344286" y="309491"/>
                </a:cubicBezTo>
                <a:lnTo>
                  <a:pt x="344286" y="160826"/>
                </a:lnTo>
                <a:cubicBezTo>
                  <a:pt x="344286" y="153951"/>
                  <a:pt x="349457" y="148795"/>
                  <a:pt x="355489" y="148795"/>
                </a:cubicBezTo>
                <a:close/>
                <a:moveTo>
                  <a:pt x="240989" y="148795"/>
                </a:moveTo>
                <a:lnTo>
                  <a:pt x="286662" y="148795"/>
                </a:lnTo>
                <a:cubicBezTo>
                  <a:pt x="292694" y="148795"/>
                  <a:pt x="297865" y="153951"/>
                  <a:pt x="297865" y="160826"/>
                </a:cubicBezTo>
                <a:lnTo>
                  <a:pt x="297865" y="309491"/>
                </a:lnTo>
                <a:cubicBezTo>
                  <a:pt x="297865" y="315506"/>
                  <a:pt x="292694" y="320662"/>
                  <a:pt x="286662" y="320662"/>
                </a:cubicBezTo>
                <a:lnTo>
                  <a:pt x="240989" y="320662"/>
                </a:lnTo>
                <a:cubicBezTo>
                  <a:pt x="234095" y="320662"/>
                  <a:pt x="228925" y="315506"/>
                  <a:pt x="228925" y="309491"/>
                </a:cubicBezTo>
                <a:lnTo>
                  <a:pt x="228925" y="160826"/>
                </a:lnTo>
                <a:cubicBezTo>
                  <a:pt x="228925" y="153951"/>
                  <a:pt x="234095" y="148795"/>
                  <a:pt x="240989" y="148795"/>
                </a:cubicBezTo>
                <a:close/>
                <a:moveTo>
                  <a:pt x="114425" y="79966"/>
                </a:moveTo>
                <a:lnTo>
                  <a:pt x="114425" y="401528"/>
                </a:lnTo>
                <a:lnTo>
                  <a:pt x="228914" y="401528"/>
                </a:lnTo>
                <a:cubicBezTo>
                  <a:pt x="235801" y="401528"/>
                  <a:pt x="240966" y="406687"/>
                  <a:pt x="240966" y="412705"/>
                </a:cubicBezTo>
                <a:lnTo>
                  <a:pt x="240966" y="453975"/>
                </a:lnTo>
                <a:lnTo>
                  <a:pt x="290033" y="404967"/>
                </a:lnTo>
                <a:cubicBezTo>
                  <a:pt x="291754" y="402388"/>
                  <a:pt x="295198" y="401528"/>
                  <a:pt x="297780" y="401528"/>
                </a:cubicBezTo>
                <a:lnTo>
                  <a:pt x="425182" y="401528"/>
                </a:lnTo>
                <a:lnTo>
                  <a:pt x="493187" y="333604"/>
                </a:lnTo>
                <a:lnTo>
                  <a:pt x="493187" y="79966"/>
                </a:lnTo>
                <a:close/>
                <a:moveTo>
                  <a:pt x="103234" y="57611"/>
                </a:moveTo>
                <a:lnTo>
                  <a:pt x="504378" y="57611"/>
                </a:lnTo>
                <a:cubicBezTo>
                  <a:pt x="511264" y="57611"/>
                  <a:pt x="516429" y="62770"/>
                  <a:pt x="516429" y="68788"/>
                </a:cubicBezTo>
                <a:lnTo>
                  <a:pt x="516429" y="337903"/>
                </a:lnTo>
                <a:cubicBezTo>
                  <a:pt x="516429" y="341343"/>
                  <a:pt x="514707" y="343922"/>
                  <a:pt x="512986" y="346501"/>
                </a:cubicBezTo>
                <a:lnTo>
                  <a:pt x="438094" y="420443"/>
                </a:lnTo>
                <a:cubicBezTo>
                  <a:pt x="436373" y="423023"/>
                  <a:pt x="432929" y="423883"/>
                  <a:pt x="430347" y="423883"/>
                </a:cubicBezTo>
                <a:lnTo>
                  <a:pt x="302945" y="423883"/>
                </a:lnTo>
                <a:lnTo>
                  <a:pt x="237523" y="489227"/>
                </a:lnTo>
                <a:cubicBezTo>
                  <a:pt x="234940" y="491806"/>
                  <a:pt x="232358" y="492666"/>
                  <a:pt x="228914" y="492666"/>
                </a:cubicBezTo>
                <a:cubicBezTo>
                  <a:pt x="228054" y="492666"/>
                  <a:pt x="226332" y="492666"/>
                  <a:pt x="224610" y="491806"/>
                </a:cubicBezTo>
                <a:cubicBezTo>
                  <a:pt x="220306" y="490087"/>
                  <a:pt x="217724" y="485788"/>
                  <a:pt x="217724" y="481489"/>
                </a:cubicBezTo>
                <a:lnTo>
                  <a:pt x="217724" y="423883"/>
                </a:lnTo>
                <a:lnTo>
                  <a:pt x="103234" y="423883"/>
                </a:lnTo>
                <a:cubicBezTo>
                  <a:pt x="96348" y="423883"/>
                  <a:pt x="91183" y="418724"/>
                  <a:pt x="91183" y="412705"/>
                </a:cubicBezTo>
                <a:lnTo>
                  <a:pt x="91183" y="68788"/>
                </a:lnTo>
                <a:cubicBezTo>
                  <a:pt x="91183" y="62770"/>
                  <a:pt x="96348" y="57611"/>
                  <a:pt x="103234" y="57611"/>
                </a:cubicBezTo>
                <a:close/>
                <a:moveTo>
                  <a:pt x="57676" y="23216"/>
                </a:moveTo>
                <a:lnTo>
                  <a:pt x="22382" y="83404"/>
                </a:lnTo>
                <a:lnTo>
                  <a:pt x="22382" y="492688"/>
                </a:lnTo>
                <a:lnTo>
                  <a:pt x="148925" y="492688"/>
                </a:lnTo>
                <a:cubicBezTo>
                  <a:pt x="154950" y="492688"/>
                  <a:pt x="160116" y="497847"/>
                  <a:pt x="160116" y="504726"/>
                </a:cubicBezTo>
                <a:lnTo>
                  <a:pt x="160116" y="573513"/>
                </a:lnTo>
                <a:lnTo>
                  <a:pt x="224678" y="573513"/>
                </a:lnTo>
                <a:lnTo>
                  <a:pt x="310762" y="496128"/>
                </a:lnTo>
                <a:cubicBezTo>
                  <a:pt x="313344" y="494408"/>
                  <a:pt x="315927" y="492688"/>
                  <a:pt x="318509" y="492688"/>
                </a:cubicBezTo>
                <a:lnTo>
                  <a:pt x="425254" y="492688"/>
                </a:lnTo>
                <a:lnTo>
                  <a:pt x="562127" y="367152"/>
                </a:lnTo>
                <a:lnTo>
                  <a:pt x="562127" y="23216"/>
                </a:lnTo>
                <a:close/>
                <a:moveTo>
                  <a:pt x="51650" y="0"/>
                </a:moveTo>
                <a:lnTo>
                  <a:pt x="573317" y="0"/>
                </a:lnTo>
                <a:cubicBezTo>
                  <a:pt x="580204" y="0"/>
                  <a:pt x="585369" y="5159"/>
                  <a:pt x="585369" y="11178"/>
                </a:cubicBezTo>
                <a:lnTo>
                  <a:pt x="585369" y="372311"/>
                </a:lnTo>
                <a:cubicBezTo>
                  <a:pt x="585369" y="375750"/>
                  <a:pt x="583647" y="379189"/>
                  <a:pt x="581065" y="380909"/>
                </a:cubicBezTo>
                <a:lnTo>
                  <a:pt x="438166" y="512465"/>
                </a:lnTo>
                <a:cubicBezTo>
                  <a:pt x="435584" y="515044"/>
                  <a:pt x="433001" y="515904"/>
                  <a:pt x="430419" y="515904"/>
                </a:cubicBezTo>
                <a:lnTo>
                  <a:pt x="322814" y="515904"/>
                </a:lnTo>
                <a:lnTo>
                  <a:pt x="236730" y="593289"/>
                </a:lnTo>
                <a:cubicBezTo>
                  <a:pt x="235008" y="595009"/>
                  <a:pt x="232426" y="595869"/>
                  <a:pt x="228982" y="595869"/>
                </a:cubicBezTo>
                <a:lnTo>
                  <a:pt x="148925" y="595869"/>
                </a:lnTo>
                <a:cubicBezTo>
                  <a:pt x="142899" y="595869"/>
                  <a:pt x="137734" y="590710"/>
                  <a:pt x="137734" y="584691"/>
                </a:cubicBezTo>
                <a:lnTo>
                  <a:pt x="137734" y="515904"/>
                </a:lnTo>
                <a:lnTo>
                  <a:pt x="11191" y="515904"/>
                </a:lnTo>
                <a:cubicBezTo>
                  <a:pt x="5165" y="515904"/>
                  <a:pt x="0" y="510745"/>
                  <a:pt x="0" y="504726"/>
                </a:cubicBezTo>
                <a:lnTo>
                  <a:pt x="0" y="79965"/>
                </a:lnTo>
                <a:cubicBezTo>
                  <a:pt x="0" y="78245"/>
                  <a:pt x="0" y="76526"/>
                  <a:pt x="861" y="74806"/>
                </a:cubicBezTo>
                <a:lnTo>
                  <a:pt x="41320" y="6019"/>
                </a:lnTo>
                <a:cubicBezTo>
                  <a:pt x="43903" y="2580"/>
                  <a:pt x="47346" y="0"/>
                  <a:pt x="51650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</p:sp>
      <p:pic>
        <p:nvPicPr>
          <p:cNvPr id="1054" name="Picture 8" descr="Image result for smart home">
            <a:extLst>
              <a:ext uri="{FF2B5EF4-FFF2-40B4-BE49-F238E27FC236}">
                <a16:creationId xmlns:a16="http://schemas.microsoft.com/office/drawing/2014/main" id="{7F4CA723-E2E4-44DB-8DFF-1BF7E757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5" y="1941368"/>
            <a:ext cx="850168" cy="75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isḷîḓè">
            <a:extLst>
              <a:ext uri="{FF2B5EF4-FFF2-40B4-BE49-F238E27FC236}">
                <a16:creationId xmlns:a16="http://schemas.microsoft.com/office/drawing/2014/main" id="{4164E6B9-0B06-413B-8E74-2748512E196A}"/>
              </a:ext>
            </a:extLst>
          </p:cNvPr>
          <p:cNvSpPr txBox="1"/>
          <p:nvPr/>
        </p:nvSpPr>
        <p:spPr>
          <a:xfrm>
            <a:off x="8428246" y="4145668"/>
            <a:ext cx="3531081" cy="665386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Cultural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1103ED85-C18B-4682-93AE-D4E006C8361F}"/>
              </a:ext>
            </a:extLst>
          </p:cNvPr>
          <p:cNvGrpSpPr/>
          <p:nvPr/>
        </p:nvGrpSpPr>
        <p:grpSpPr>
          <a:xfrm>
            <a:off x="4394825" y="3831075"/>
            <a:ext cx="3531081" cy="1603726"/>
            <a:chOff x="4394825" y="3831075"/>
            <a:chExt cx="3531081" cy="1603726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AB27120-2876-45B8-91A7-29227F7CC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1135" y="3831075"/>
              <a:ext cx="1097504" cy="1091373"/>
            </a:xfrm>
            <a:prstGeom prst="rect">
              <a:avLst/>
            </a:prstGeom>
          </p:spPr>
        </p:pic>
        <p:sp>
          <p:nvSpPr>
            <p:cNvPr id="140" name="isḷîḓè">
              <a:extLst>
                <a:ext uri="{FF2B5EF4-FFF2-40B4-BE49-F238E27FC236}">
                  <a16:creationId xmlns:a16="http://schemas.microsoft.com/office/drawing/2014/main" id="{F7030031-3F67-4BC9-8B05-7031292C61A3}"/>
                </a:ext>
              </a:extLst>
            </p:cNvPr>
            <p:cNvSpPr txBox="1"/>
            <p:nvPr/>
          </p:nvSpPr>
          <p:spPr>
            <a:xfrm>
              <a:off x="4394825" y="4769415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</a:rPr>
                <a:t>Privacy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41" name="iS1íďè">
            <a:extLst>
              <a:ext uri="{FF2B5EF4-FFF2-40B4-BE49-F238E27FC236}">
                <a16:creationId xmlns:a16="http://schemas.microsoft.com/office/drawing/2014/main" id="{EE229824-C0E7-45EB-983D-56C38A404B79}"/>
              </a:ext>
            </a:extLst>
          </p:cNvPr>
          <p:cNvSpPr/>
          <p:nvPr/>
        </p:nvSpPr>
        <p:spPr>
          <a:xfrm>
            <a:off x="673533" y="3147521"/>
            <a:ext cx="2678704" cy="2678702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b="1" dirty="0"/>
              <a:t>Social</a:t>
            </a:r>
            <a:endParaRPr lang="zh-CN" altLang="en-US" sz="3200" b="1" dirty="0"/>
          </a:p>
        </p:txBody>
      </p:sp>
      <p:sp>
        <p:nvSpPr>
          <p:cNvPr id="142" name="íṧlïdê">
            <a:extLst>
              <a:ext uri="{FF2B5EF4-FFF2-40B4-BE49-F238E27FC236}">
                <a16:creationId xmlns:a16="http://schemas.microsoft.com/office/drawing/2014/main" id="{1F20BAC5-5210-412C-A8B5-1CFEB608DF9D}"/>
              </a:ext>
            </a:extLst>
          </p:cNvPr>
          <p:cNvSpPr/>
          <p:nvPr/>
        </p:nvSpPr>
        <p:spPr>
          <a:xfrm>
            <a:off x="8849189" y="3147522"/>
            <a:ext cx="2678704" cy="2678702"/>
          </a:xfrm>
          <a:prstGeom prst="ellipse">
            <a:avLst/>
          </a:prstGeom>
          <a:solidFill>
            <a:schemeClr val="accent3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Cultural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4">
            <a:extLst>
              <a:ext uri="{FF2B5EF4-FFF2-40B4-BE49-F238E27FC236}">
                <a16:creationId xmlns:a16="http://schemas.microsoft.com/office/drawing/2014/main" id="{5915FDD8-E5D9-4C76-A7D3-4C410682F229}"/>
              </a:ext>
            </a:extLst>
          </p:cNvPr>
          <p:cNvCxnSpPr>
            <a:cxnSpLocks/>
          </p:cNvCxnSpPr>
          <p:nvPr/>
        </p:nvCxnSpPr>
        <p:spPr>
          <a:xfrm>
            <a:off x="1837421" y="2543262"/>
            <a:ext cx="4049738" cy="0"/>
          </a:xfrm>
          <a:prstGeom prst="line">
            <a:avLst/>
          </a:prstGeom>
          <a:ln w="22225" cmpd="sng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58CBB-8FA4-4FEA-8164-B3464EF6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2" y="6940035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/>
          </a:p>
        </p:txBody>
      </p:sp>
      <p:grpSp>
        <p:nvGrpSpPr>
          <p:cNvPr id="5" name="21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FC4B3FC-8D55-4DA5-9C15-D6BD353BD67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6732" y="1273153"/>
            <a:ext cx="10506186" cy="4612661"/>
            <a:chOff x="328319" y="573581"/>
            <a:chExt cx="10506186" cy="4612661"/>
          </a:xfrm>
        </p:grpSpPr>
        <p:cxnSp>
          <p:nvCxnSpPr>
            <p:cNvPr id="9" name="直接连接符 5">
              <a:extLst>
                <a:ext uri="{FF2B5EF4-FFF2-40B4-BE49-F238E27FC236}">
                  <a16:creationId xmlns:a16="http://schemas.microsoft.com/office/drawing/2014/main" id="{FD215605-595C-4C34-9AAB-32E9DAC1B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4154" y="1843690"/>
              <a:ext cx="0" cy="3342552"/>
            </a:xfrm>
            <a:prstGeom prst="line">
              <a:avLst/>
            </a:prstGeom>
            <a:ln w="22225" cmpd="sng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ïṥlïḍe">
              <a:extLst>
                <a:ext uri="{FF2B5EF4-FFF2-40B4-BE49-F238E27FC236}">
                  <a16:creationId xmlns:a16="http://schemas.microsoft.com/office/drawing/2014/main" id="{A25261CC-62A8-4E87-9582-9499A616AF60}"/>
                </a:ext>
              </a:extLst>
            </p:cNvPr>
            <p:cNvGrpSpPr/>
            <p:nvPr/>
          </p:nvGrpSpPr>
          <p:grpSpPr>
            <a:xfrm>
              <a:off x="1832038" y="887289"/>
              <a:ext cx="9002467" cy="4294964"/>
              <a:chOff x="811479" y="806719"/>
              <a:chExt cx="7944679" cy="4294964"/>
            </a:xfrm>
          </p:grpSpPr>
          <p:cxnSp>
            <p:nvCxnSpPr>
              <p:cNvPr id="35" name="直接连接符 31">
                <a:extLst>
                  <a:ext uri="{FF2B5EF4-FFF2-40B4-BE49-F238E27FC236}">
                    <a16:creationId xmlns:a16="http://schemas.microsoft.com/office/drawing/2014/main" id="{926AB188-BB1B-486D-9CF9-354D74F4BC36}"/>
                  </a:ext>
                </a:extLst>
              </p:cNvPr>
              <p:cNvCxnSpPr/>
              <p:nvPr/>
            </p:nvCxnSpPr>
            <p:spPr>
              <a:xfrm>
                <a:off x="811479" y="5101683"/>
                <a:ext cx="7944679" cy="0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2">
                <a:extLst>
                  <a:ext uri="{FF2B5EF4-FFF2-40B4-BE49-F238E27FC236}">
                    <a16:creationId xmlns:a16="http://schemas.microsoft.com/office/drawing/2014/main" id="{5382D484-9C0F-404F-89C7-D92B8942A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3660" y="806719"/>
                <a:ext cx="8073" cy="4277231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headEnd type="none" w="med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îşļîḍe">
              <a:extLst>
                <a:ext uri="{FF2B5EF4-FFF2-40B4-BE49-F238E27FC236}">
                  <a16:creationId xmlns:a16="http://schemas.microsoft.com/office/drawing/2014/main" id="{10308880-4871-4D79-96CC-5EC13EDFA0E6}"/>
                </a:ext>
              </a:extLst>
            </p:cNvPr>
            <p:cNvSpPr txBox="1"/>
            <p:nvPr/>
          </p:nvSpPr>
          <p:spPr bwMode="auto">
            <a:xfrm>
              <a:off x="328319" y="573581"/>
              <a:ext cx="1190560" cy="371513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/>
            </a:bodyPr>
            <a:lstStyle/>
            <a:p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</a:rPr>
                <a:t>Whom the information is about</a:t>
              </a:r>
            </a:p>
          </p:txBody>
        </p:sp>
      </p:grpSp>
      <p:sp>
        <p:nvSpPr>
          <p:cNvPr id="42" name="îşļîḍe">
            <a:extLst>
              <a:ext uri="{FF2B5EF4-FFF2-40B4-BE49-F238E27FC236}">
                <a16:creationId xmlns:a16="http://schemas.microsoft.com/office/drawing/2014/main" id="{84CB4694-8259-464A-BD12-73788129CCB8}"/>
              </a:ext>
            </a:extLst>
          </p:cNvPr>
          <p:cNvSpPr txBox="1"/>
          <p:nvPr/>
        </p:nvSpPr>
        <p:spPr bwMode="auto">
          <a:xfrm>
            <a:off x="3505175" y="5940215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Individual X</a:t>
            </a:r>
          </a:p>
        </p:txBody>
      </p:sp>
      <p:sp>
        <p:nvSpPr>
          <p:cNvPr id="43" name="îşļîḍe">
            <a:extLst>
              <a:ext uri="{FF2B5EF4-FFF2-40B4-BE49-F238E27FC236}">
                <a16:creationId xmlns:a16="http://schemas.microsoft.com/office/drawing/2014/main" id="{9C47E582-E9D6-48ED-973A-6784B1213E83}"/>
              </a:ext>
            </a:extLst>
          </p:cNvPr>
          <p:cNvSpPr txBox="1"/>
          <p:nvPr/>
        </p:nvSpPr>
        <p:spPr bwMode="auto">
          <a:xfrm>
            <a:off x="5292088" y="5937092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Individual Y</a:t>
            </a:r>
          </a:p>
        </p:txBody>
      </p:sp>
      <p:sp>
        <p:nvSpPr>
          <p:cNvPr id="44" name="îşļîḍe">
            <a:extLst>
              <a:ext uri="{FF2B5EF4-FFF2-40B4-BE49-F238E27FC236}">
                <a16:creationId xmlns:a16="http://schemas.microsoft.com/office/drawing/2014/main" id="{8EADAD8D-93F5-4E6A-90FD-589CEA7E2983}"/>
              </a:ext>
            </a:extLst>
          </p:cNvPr>
          <p:cNvSpPr txBox="1"/>
          <p:nvPr/>
        </p:nvSpPr>
        <p:spPr bwMode="auto">
          <a:xfrm>
            <a:off x="7074611" y="59119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Group </a:t>
            </a:r>
          </a:p>
        </p:txBody>
      </p:sp>
      <p:sp>
        <p:nvSpPr>
          <p:cNvPr id="99" name="işḻidê">
            <a:extLst>
              <a:ext uri="{FF2B5EF4-FFF2-40B4-BE49-F238E27FC236}">
                <a16:creationId xmlns:a16="http://schemas.microsoft.com/office/drawing/2014/main" id="{24E4E0D2-449A-4240-B4C4-FC2C5BD87B0E}"/>
              </a:ext>
            </a:extLst>
          </p:cNvPr>
          <p:cNvSpPr/>
          <p:nvPr/>
        </p:nvSpPr>
        <p:spPr bwMode="auto">
          <a:xfrm>
            <a:off x="6095205" y="1255274"/>
            <a:ext cx="1824743" cy="825074"/>
          </a:xfrm>
          <a:prstGeom prst="wedgeRectCallout">
            <a:avLst>
              <a:gd name="adj1" fmla="val -45713"/>
              <a:gd name="adj2" fmla="val 86586"/>
            </a:avLst>
          </a:prstGeom>
          <a:solidFill>
            <a:srgbClr val="7030A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</a:pPr>
            <a:endParaRPr lang="en-US" sz="1600" dirty="0">
              <a:latin typeface="Linux Libertine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47C53D-751C-4AE5-96E6-ABA9D3B035FF}"/>
              </a:ext>
            </a:extLst>
          </p:cNvPr>
          <p:cNvGrpSpPr/>
          <p:nvPr/>
        </p:nvGrpSpPr>
        <p:grpSpPr>
          <a:xfrm>
            <a:off x="5568561" y="2224663"/>
            <a:ext cx="637195" cy="637195"/>
            <a:chOff x="7294059" y="2234147"/>
            <a:chExt cx="637195" cy="637195"/>
          </a:xfrm>
        </p:grpSpPr>
        <p:sp>
          <p:nvSpPr>
            <p:cNvPr id="105" name="îṩḻiḑé">
              <a:extLst>
                <a:ext uri="{FF2B5EF4-FFF2-40B4-BE49-F238E27FC236}">
                  <a16:creationId xmlns:a16="http://schemas.microsoft.com/office/drawing/2014/main" id="{8FDD96B2-3A7A-4E4C-ACDE-179823D6B168}"/>
                </a:ext>
              </a:extLst>
            </p:cNvPr>
            <p:cNvSpPr/>
            <p:nvPr/>
          </p:nvSpPr>
          <p:spPr bwMode="auto">
            <a:xfrm>
              <a:off x="7294059" y="2234147"/>
              <a:ext cx="637195" cy="637195"/>
            </a:xfrm>
            <a:prstGeom prst="ellipse">
              <a:avLst/>
            </a:prstGeom>
            <a:solidFill>
              <a:srgbClr val="7030A0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išľíďè">
              <a:extLst>
                <a:ext uri="{FF2B5EF4-FFF2-40B4-BE49-F238E27FC236}">
                  <a16:creationId xmlns:a16="http://schemas.microsoft.com/office/drawing/2014/main" id="{C0175A7F-92F3-4407-A560-70E126E4AD8E}"/>
                </a:ext>
              </a:extLst>
            </p:cNvPr>
            <p:cNvSpPr/>
            <p:nvPr/>
          </p:nvSpPr>
          <p:spPr bwMode="auto">
            <a:xfrm>
              <a:off x="7460404" y="2411092"/>
              <a:ext cx="304504" cy="283304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7" name="îşļîḍe">
            <a:extLst>
              <a:ext uri="{FF2B5EF4-FFF2-40B4-BE49-F238E27FC236}">
                <a16:creationId xmlns:a16="http://schemas.microsoft.com/office/drawing/2014/main" id="{7384BF14-5B23-443D-9F47-BF4F8278A212}"/>
              </a:ext>
            </a:extLst>
          </p:cNvPr>
          <p:cNvSpPr txBox="1"/>
          <p:nvPr/>
        </p:nvSpPr>
        <p:spPr bwMode="auto">
          <a:xfrm>
            <a:off x="488316" y="4374500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Individual X</a:t>
            </a:r>
          </a:p>
        </p:txBody>
      </p:sp>
      <p:sp>
        <p:nvSpPr>
          <p:cNvPr id="108" name="îşļîḍe">
            <a:extLst>
              <a:ext uri="{FF2B5EF4-FFF2-40B4-BE49-F238E27FC236}">
                <a16:creationId xmlns:a16="http://schemas.microsoft.com/office/drawing/2014/main" id="{2F296160-99C7-43FF-8565-1547D272A99C}"/>
              </a:ext>
            </a:extLst>
          </p:cNvPr>
          <p:cNvSpPr txBox="1"/>
          <p:nvPr/>
        </p:nvSpPr>
        <p:spPr bwMode="auto">
          <a:xfrm>
            <a:off x="485644" y="33455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Individual Y</a:t>
            </a:r>
          </a:p>
        </p:txBody>
      </p:sp>
      <p:sp>
        <p:nvSpPr>
          <p:cNvPr id="109" name="îşļîḍe">
            <a:extLst>
              <a:ext uri="{FF2B5EF4-FFF2-40B4-BE49-F238E27FC236}">
                <a16:creationId xmlns:a16="http://schemas.microsoft.com/office/drawing/2014/main" id="{BE921201-62FD-40D9-B183-D23D113BF5CA}"/>
              </a:ext>
            </a:extLst>
          </p:cNvPr>
          <p:cNvSpPr txBox="1"/>
          <p:nvPr/>
        </p:nvSpPr>
        <p:spPr bwMode="auto">
          <a:xfrm>
            <a:off x="803000" y="2366987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Group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168E649-3962-4018-AE69-FE02BCFBFC7A}"/>
              </a:ext>
            </a:extLst>
          </p:cNvPr>
          <p:cNvSpPr txBox="1"/>
          <p:nvPr/>
        </p:nvSpPr>
        <p:spPr>
          <a:xfrm>
            <a:off x="6078048" y="1236472"/>
            <a:ext cx="1880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 controls whether to disclose about Group Z.</a:t>
            </a:r>
          </a:p>
        </p:txBody>
      </p:sp>
      <p:sp>
        <p:nvSpPr>
          <p:cNvPr id="112" name="Title 3">
            <a:extLst>
              <a:ext uri="{FF2B5EF4-FFF2-40B4-BE49-F238E27FC236}">
                <a16:creationId xmlns:a16="http://schemas.microsoft.com/office/drawing/2014/main" id="{D295DC41-BE9F-43A1-98B4-9E9D8566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Dimensions to Categorize the Social Context</a:t>
            </a:r>
          </a:p>
        </p:txBody>
      </p:sp>
      <p:sp>
        <p:nvSpPr>
          <p:cNvPr id="39" name="îşļîḍe">
            <a:extLst>
              <a:ext uri="{FF2B5EF4-FFF2-40B4-BE49-F238E27FC236}">
                <a16:creationId xmlns:a16="http://schemas.microsoft.com/office/drawing/2014/main" id="{B90CE0FF-4031-43E2-80FB-19C89DECBB89}"/>
              </a:ext>
            </a:extLst>
          </p:cNvPr>
          <p:cNvSpPr txBox="1"/>
          <p:nvPr/>
        </p:nvSpPr>
        <p:spPr bwMode="auto">
          <a:xfrm>
            <a:off x="8230856" y="5505996"/>
            <a:ext cx="1190560" cy="371513"/>
          </a:xfrm>
          <a:prstGeom prst="rect">
            <a:avLst/>
          </a:prstGeom>
          <a:noFill/>
          <a:extLst/>
        </p:spPr>
        <p:txBody>
          <a:bodyPr wrap="none" lIns="90000" tIns="46800" rIns="90000" bIns="46800">
            <a:norm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Who is in control of the information</a:t>
            </a:r>
          </a:p>
        </p:txBody>
      </p:sp>
      <p:sp>
        <p:nvSpPr>
          <p:cNvPr id="28" name="îṧḷïḑê">
            <a:extLst>
              <a:ext uri="{FF2B5EF4-FFF2-40B4-BE49-F238E27FC236}">
                <a16:creationId xmlns:a16="http://schemas.microsoft.com/office/drawing/2014/main" id="{EE0DD826-F6EC-471D-85B9-009A3FC78240}"/>
              </a:ext>
            </a:extLst>
          </p:cNvPr>
          <p:cNvSpPr/>
          <p:nvPr/>
        </p:nvSpPr>
        <p:spPr>
          <a:xfrm>
            <a:off x="3505175" y="1273153"/>
            <a:ext cx="5524165" cy="453640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29" name="î$ľîḓe">
            <a:extLst>
              <a:ext uri="{FF2B5EF4-FFF2-40B4-BE49-F238E27FC236}">
                <a16:creationId xmlns:a16="http://schemas.microsoft.com/office/drawing/2014/main" id="{8C6C152A-3FDC-450D-8304-5E29830D468B}"/>
              </a:ext>
            </a:extLst>
          </p:cNvPr>
          <p:cNvSpPr/>
          <p:nvPr/>
        </p:nvSpPr>
        <p:spPr>
          <a:xfrm>
            <a:off x="5949001" y="924228"/>
            <a:ext cx="648788" cy="648788"/>
          </a:xfrm>
          <a:prstGeom prst="ellipse">
            <a:avLst/>
          </a:prstGeom>
          <a:solidFill>
            <a:srgbClr val="70B47B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30" name="ïSḷîďé">
            <a:extLst>
              <a:ext uri="{FF2B5EF4-FFF2-40B4-BE49-F238E27FC236}">
                <a16:creationId xmlns:a16="http://schemas.microsoft.com/office/drawing/2014/main" id="{2BE5C8F6-ECF8-4EEA-806C-7038547E0455}"/>
              </a:ext>
            </a:extLst>
          </p:cNvPr>
          <p:cNvSpPr/>
          <p:nvPr/>
        </p:nvSpPr>
        <p:spPr>
          <a:xfrm>
            <a:off x="6075676" y="1043343"/>
            <a:ext cx="395439" cy="410558"/>
          </a:xfrm>
          <a:custGeom>
            <a:avLst/>
            <a:gdLst>
              <a:gd name="connsiteX0" fmla="*/ 332623 w 583294"/>
              <a:gd name="connsiteY0" fmla="*/ 296967 h 605593"/>
              <a:gd name="connsiteX1" fmla="*/ 316983 w 583294"/>
              <a:gd name="connsiteY1" fmla="*/ 302537 h 605593"/>
              <a:gd name="connsiteX2" fmla="*/ 311624 w 583294"/>
              <a:gd name="connsiteY2" fmla="*/ 308872 h 605593"/>
              <a:gd name="connsiteX3" fmla="*/ 311624 w 583294"/>
              <a:gd name="connsiteY3" fmla="*/ 325036 h 605593"/>
              <a:gd name="connsiteX4" fmla="*/ 309108 w 583294"/>
              <a:gd name="connsiteY4" fmla="*/ 326784 h 605593"/>
              <a:gd name="connsiteX5" fmla="*/ 307467 w 583294"/>
              <a:gd name="connsiteY5" fmla="*/ 331698 h 605593"/>
              <a:gd name="connsiteX6" fmla="*/ 311077 w 583294"/>
              <a:gd name="connsiteY6" fmla="*/ 366102 h 605593"/>
              <a:gd name="connsiteX7" fmla="*/ 315780 w 583294"/>
              <a:gd name="connsiteY7" fmla="*/ 371673 h 605593"/>
              <a:gd name="connsiteX8" fmla="*/ 317530 w 583294"/>
              <a:gd name="connsiteY8" fmla="*/ 371891 h 605593"/>
              <a:gd name="connsiteX9" fmla="*/ 322670 w 583294"/>
              <a:gd name="connsiteY9" fmla="*/ 369379 h 605593"/>
              <a:gd name="connsiteX10" fmla="*/ 340826 w 583294"/>
              <a:gd name="connsiteY10" fmla="*/ 345242 h 605593"/>
              <a:gd name="connsiteX11" fmla="*/ 342139 w 583294"/>
              <a:gd name="connsiteY11" fmla="*/ 341310 h 605593"/>
              <a:gd name="connsiteX12" fmla="*/ 342139 w 583294"/>
              <a:gd name="connsiteY12" fmla="*/ 302646 h 605593"/>
              <a:gd name="connsiteX13" fmla="*/ 339076 w 583294"/>
              <a:gd name="connsiteY13" fmla="*/ 297076 h 605593"/>
              <a:gd name="connsiteX14" fmla="*/ 332623 w 583294"/>
              <a:gd name="connsiteY14" fmla="*/ 296967 h 605593"/>
              <a:gd name="connsiteX15" fmla="*/ 250702 w 583294"/>
              <a:gd name="connsiteY15" fmla="*/ 296967 h 605593"/>
              <a:gd name="connsiteX16" fmla="*/ 244249 w 583294"/>
              <a:gd name="connsiteY16" fmla="*/ 297076 h 605593"/>
              <a:gd name="connsiteX17" fmla="*/ 241187 w 583294"/>
              <a:gd name="connsiteY17" fmla="*/ 302646 h 605593"/>
              <a:gd name="connsiteX18" fmla="*/ 241077 w 583294"/>
              <a:gd name="connsiteY18" fmla="*/ 341310 h 605593"/>
              <a:gd name="connsiteX19" fmla="*/ 242390 w 583294"/>
              <a:gd name="connsiteY19" fmla="*/ 345242 h 605593"/>
              <a:gd name="connsiteX20" fmla="*/ 260655 w 583294"/>
              <a:gd name="connsiteY20" fmla="*/ 369379 h 605593"/>
              <a:gd name="connsiteX21" fmla="*/ 265796 w 583294"/>
              <a:gd name="connsiteY21" fmla="*/ 371891 h 605593"/>
              <a:gd name="connsiteX22" fmla="*/ 267546 w 583294"/>
              <a:gd name="connsiteY22" fmla="*/ 371673 h 605593"/>
              <a:gd name="connsiteX23" fmla="*/ 272249 w 583294"/>
              <a:gd name="connsiteY23" fmla="*/ 366102 h 605593"/>
              <a:gd name="connsiteX24" fmla="*/ 275858 w 583294"/>
              <a:gd name="connsiteY24" fmla="*/ 331698 h 605593"/>
              <a:gd name="connsiteX25" fmla="*/ 274218 w 583294"/>
              <a:gd name="connsiteY25" fmla="*/ 326674 h 605593"/>
              <a:gd name="connsiteX26" fmla="*/ 271702 w 583294"/>
              <a:gd name="connsiteY26" fmla="*/ 325036 h 605593"/>
              <a:gd name="connsiteX27" fmla="*/ 271702 w 583294"/>
              <a:gd name="connsiteY27" fmla="*/ 308872 h 605593"/>
              <a:gd name="connsiteX28" fmla="*/ 266343 w 583294"/>
              <a:gd name="connsiteY28" fmla="*/ 302537 h 605593"/>
              <a:gd name="connsiteX29" fmla="*/ 250702 w 583294"/>
              <a:gd name="connsiteY29" fmla="*/ 296967 h 605593"/>
              <a:gd name="connsiteX30" fmla="*/ 30625 w 583294"/>
              <a:gd name="connsiteY30" fmla="*/ 270619 h 605593"/>
              <a:gd name="connsiteX31" fmla="*/ 94718 w 583294"/>
              <a:gd name="connsiteY31" fmla="*/ 270619 h 605593"/>
              <a:gd name="connsiteX32" fmla="*/ 125343 w 583294"/>
              <a:gd name="connsiteY32" fmla="*/ 301200 h 605593"/>
              <a:gd name="connsiteX33" fmla="*/ 293999 w 583294"/>
              <a:gd name="connsiteY33" fmla="*/ 469616 h 605593"/>
              <a:gd name="connsiteX34" fmla="*/ 462654 w 583294"/>
              <a:gd name="connsiteY34" fmla="*/ 301200 h 605593"/>
              <a:gd name="connsiteX35" fmla="*/ 493279 w 583294"/>
              <a:gd name="connsiteY35" fmla="*/ 270619 h 605593"/>
              <a:gd name="connsiteX36" fmla="*/ 552669 w 583294"/>
              <a:gd name="connsiteY36" fmla="*/ 270619 h 605593"/>
              <a:gd name="connsiteX37" fmla="*/ 583294 w 583294"/>
              <a:gd name="connsiteY37" fmla="*/ 301200 h 605593"/>
              <a:gd name="connsiteX38" fmla="*/ 552669 w 583294"/>
              <a:gd name="connsiteY38" fmla="*/ 331782 h 605593"/>
              <a:gd name="connsiteX39" fmla="*/ 521935 w 583294"/>
              <a:gd name="connsiteY39" fmla="*/ 331782 h 605593"/>
              <a:gd name="connsiteX40" fmla="*/ 478513 w 583294"/>
              <a:gd name="connsiteY40" fmla="*/ 438052 h 605593"/>
              <a:gd name="connsiteX41" fmla="*/ 504982 w 583294"/>
              <a:gd name="connsiteY41" fmla="*/ 464592 h 605593"/>
              <a:gd name="connsiteX42" fmla="*/ 504982 w 583294"/>
              <a:gd name="connsiteY42" fmla="*/ 507842 h 605593"/>
              <a:gd name="connsiteX43" fmla="*/ 483326 w 583294"/>
              <a:gd name="connsiteY43" fmla="*/ 516798 h 605593"/>
              <a:gd name="connsiteX44" fmla="*/ 461670 w 583294"/>
              <a:gd name="connsiteY44" fmla="*/ 507842 h 605593"/>
              <a:gd name="connsiteX45" fmla="*/ 435638 w 583294"/>
              <a:gd name="connsiteY45" fmla="*/ 481957 h 605593"/>
              <a:gd name="connsiteX46" fmla="*/ 322327 w 583294"/>
              <a:gd name="connsiteY46" fmla="*/ 529140 h 605593"/>
              <a:gd name="connsiteX47" fmla="*/ 322327 w 583294"/>
              <a:gd name="connsiteY47" fmla="*/ 575012 h 605593"/>
              <a:gd name="connsiteX48" fmla="*/ 291592 w 583294"/>
              <a:gd name="connsiteY48" fmla="*/ 605593 h 605593"/>
              <a:gd name="connsiteX49" fmla="*/ 260967 w 583294"/>
              <a:gd name="connsiteY49" fmla="*/ 575012 h 605593"/>
              <a:gd name="connsiteX50" fmla="*/ 260967 w 583294"/>
              <a:gd name="connsiteY50" fmla="*/ 528485 h 605593"/>
              <a:gd name="connsiteX51" fmla="*/ 149624 w 583294"/>
              <a:gd name="connsiteY51" fmla="*/ 479882 h 605593"/>
              <a:gd name="connsiteX52" fmla="*/ 121624 w 583294"/>
              <a:gd name="connsiteY52" fmla="*/ 507842 h 605593"/>
              <a:gd name="connsiteX53" fmla="*/ 99968 w 583294"/>
              <a:gd name="connsiteY53" fmla="*/ 516798 h 605593"/>
              <a:gd name="connsiteX54" fmla="*/ 78312 w 583294"/>
              <a:gd name="connsiteY54" fmla="*/ 507842 h 605593"/>
              <a:gd name="connsiteX55" fmla="*/ 78312 w 583294"/>
              <a:gd name="connsiteY55" fmla="*/ 464592 h 605593"/>
              <a:gd name="connsiteX56" fmla="*/ 107515 w 583294"/>
              <a:gd name="connsiteY56" fmla="*/ 435430 h 605593"/>
              <a:gd name="connsiteX57" fmla="*/ 66062 w 583294"/>
              <a:gd name="connsiteY57" fmla="*/ 331782 h 605593"/>
              <a:gd name="connsiteX58" fmla="*/ 30625 w 583294"/>
              <a:gd name="connsiteY58" fmla="*/ 331782 h 605593"/>
              <a:gd name="connsiteX59" fmla="*/ 0 w 583294"/>
              <a:gd name="connsiteY59" fmla="*/ 301200 h 605593"/>
              <a:gd name="connsiteX60" fmla="*/ 30625 w 583294"/>
              <a:gd name="connsiteY60" fmla="*/ 270619 h 605593"/>
              <a:gd name="connsiteX61" fmla="*/ 260655 w 583294"/>
              <a:gd name="connsiteY61" fmla="*/ 122871 h 605593"/>
              <a:gd name="connsiteX62" fmla="*/ 215703 w 583294"/>
              <a:gd name="connsiteY62" fmla="*/ 134776 h 605593"/>
              <a:gd name="connsiteX63" fmla="*/ 212093 w 583294"/>
              <a:gd name="connsiteY63" fmla="*/ 140565 h 605593"/>
              <a:gd name="connsiteX64" fmla="*/ 212093 w 583294"/>
              <a:gd name="connsiteY64" fmla="*/ 152142 h 605593"/>
              <a:gd name="connsiteX65" fmla="*/ 209468 w 583294"/>
              <a:gd name="connsiteY65" fmla="*/ 152142 h 605593"/>
              <a:gd name="connsiteX66" fmla="*/ 203015 w 583294"/>
              <a:gd name="connsiteY66" fmla="*/ 158586 h 605593"/>
              <a:gd name="connsiteX67" fmla="*/ 203015 w 583294"/>
              <a:gd name="connsiteY67" fmla="*/ 169289 h 605593"/>
              <a:gd name="connsiteX68" fmla="*/ 205969 w 583294"/>
              <a:gd name="connsiteY68" fmla="*/ 174641 h 605593"/>
              <a:gd name="connsiteX69" fmla="*/ 212203 w 583294"/>
              <a:gd name="connsiteY69" fmla="*/ 178791 h 605593"/>
              <a:gd name="connsiteX70" fmla="*/ 212640 w 583294"/>
              <a:gd name="connsiteY70" fmla="*/ 181413 h 605593"/>
              <a:gd name="connsiteX71" fmla="*/ 235828 w 583294"/>
              <a:gd name="connsiteY71" fmla="*/ 235039 h 605593"/>
              <a:gd name="connsiteX72" fmla="*/ 274218 w 583294"/>
              <a:gd name="connsiteY72" fmla="*/ 268242 h 605593"/>
              <a:gd name="connsiteX73" fmla="*/ 309108 w 583294"/>
              <a:gd name="connsiteY73" fmla="*/ 268242 h 605593"/>
              <a:gd name="connsiteX74" fmla="*/ 347498 w 583294"/>
              <a:gd name="connsiteY74" fmla="*/ 235039 h 605593"/>
              <a:gd name="connsiteX75" fmla="*/ 370685 w 583294"/>
              <a:gd name="connsiteY75" fmla="*/ 181413 h 605593"/>
              <a:gd name="connsiteX76" fmla="*/ 371123 w 583294"/>
              <a:gd name="connsiteY76" fmla="*/ 178791 h 605593"/>
              <a:gd name="connsiteX77" fmla="*/ 377357 w 583294"/>
              <a:gd name="connsiteY77" fmla="*/ 174641 h 605593"/>
              <a:gd name="connsiteX78" fmla="*/ 380310 w 583294"/>
              <a:gd name="connsiteY78" fmla="*/ 169289 h 605593"/>
              <a:gd name="connsiteX79" fmla="*/ 380310 w 583294"/>
              <a:gd name="connsiteY79" fmla="*/ 158586 h 605593"/>
              <a:gd name="connsiteX80" fmla="*/ 373857 w 583294"/>
              <a:gd name="connsiteY80" fmla="*/ 152142 h 605593"/>
              <a:gd name="connsiteX81" fmla="*/ 370248 w 583294"/>
              <a:gd name="connsiteY81" fmla="*/ 152142 h 605593"/>
              <a:gd name="connsiteX82" fmla="*/ 368279 w 583294"/>
              <a:gd name="connsiteY82" fmla="*/ 149958 h 605593"/>
              <a:gd name="connsiteX83" fmla="*/ 362045 w 583294"/>
              <a:gd name="connsiteY83" fmla="*/ 149521 h 605593"/>
              <a:gd name="connsiteX84" fmla="*/ 336451 w 583294"/>
              <a:gd name="connsiteY84" fmla="*/ 155309 h 605593"/>
              <a:gd name="connsiteX85" fmla="*/ 296749 w 583294"/>
              <a:gd name="connsiteY85" fmla="*/ 137288 h 605593"/>
              <a:gd name="connsiteX86" fmla="*/ 260655 w 583294"/>
              <a:gd name="connsiteY86" fmla="*/ 122871 h 605593"/>
              <a:gd name="connsiteX87" fmla="*/ 275311 w 583294"/>
              <a:gd name="connsiteY87" fmla="*/ 0 h 605593"/>
              <a:gd name="connsiteX88" fmla="*/ 308014 w 583294"/>
              <a:gd name="connsiteY88" fmla="*/ 0 h 605593"/>
              <a:gd name="connsiteX89" fmla="*/ 409185 w 583294"/>
              <a:gd name="connsiteY89" fmla="*/ 101027 h 605593"/>
              <a:gd name="connsiteX90" fmla="*/ 409185 w 583294"/>
              <a:gd name="connsiteY90" fmla="*/ 132701 h 605593"/>
              <a:gd name="connsiteX91" fmla="*/ 414982 w 583294"/>
              <a:gd name="connsiteY91" fmla="*/ 150722 h 605593"/>
              <a:gd name="connsiteX92" fmla="*/ 414982 w 583294"/>
              <a:gd name="connsiteY92" fmla="*/ 173331 h 605593"/>
              <a:gd name="connsiteX93" fmla="*/ 403826 w 583294"/>
              <a:gd name="connsiteY93" fmla="*/ 197140 h 605593"/>
              <a:gd name="connsiteX94" fmla="*/ 397263 w 583294"/>
              <a:gd name="connsiteY94" fmla="*/ 214288 h 605593"/>
              <a:gd name="connsiteX95" fmla="*/ 375498 w 583294"/>
              <a:gd name="connsiteY95" fmla="*/ 255136 h 605593"/>
              <a:gd name="connsiteX96" fmla="*/ 360732 w 583294"/>
              <a:gd name="connsiteY96" fmla="*/ 273922 h 605593"/>
              <a:gd name="connsiteX97" fmla="*/ 371670 w 583294"/>
              <a:gd name="connsiteY97" fmla="*/ 287574 h 605593"/>
              <a:gd name="connsiteX98" fmla="*/ 432919 w 583294"/>
              <a:gd name="connsiteY98" fmla="*/ 306141 h 605593"/>
              <a:gd name="connsiteX99" fmla="*/ 294014 w 583294"/>
              <a:gd name="connsiteY99" fmla="*/ 433272 h 605593"/>
              <a:gd name="connsiteX100" fmla="*/ 154891 w 583294"/>
              <a:gd name="connsiteY100" fmla="*/ 304721 h 605593"/>
              <a:gd name="connsiteX101" fmla="*/ 211656 w 583294"/>
              <a:gd name="connsiteY101" fmla="*/ 287574 h 605593"/>
              <a:gd name="connsiteX102" fmla="*/ 222593 w 583294"/>
              <a:gd name="connsiteY102" fmla="*/ 273922 h 605593"/>
              <a:gd name="connsiteX103" fmla="*/ 207828 w 583294"/>
              <a:gd name="connsiteY103" fmla="*/ 255136 h 605593"/>
              <a:gd name="connsiteX104" fmla="*/ 186063 w 583294"/>
              <a:gd name="connsiteY104" fmla="*/ 214288 h 605593"/>
              <a:gd name="connsiteX105" fmla="*/ 179500 w 583294"/>
              <a:gd name="connsiteY105" fmla="*/ 197140 h 605593"/>
              <a:gd name="connsiteX106" fmla="*/ 168344 w 583294"/>
              <a:gd name="connsiteY106" fmla="*/ 173331 h 605593"/>
              <a:gd name="connsiteX107" fmla="*/ 168344 w 583294"/>
              <a:gd name="connsiteY107" fmla="*/ 150722 h 605593"/>
              <a:gd name="connsiteX108" fmla="*/ 174141 w 583294"/>
              <a:gd name="connsiteY108" fmla="*/ 132701 h 605593"/>
              <a:gd name="connsiteX109" fmla="*/ 174141 w 583294"/>
              <a:gd name="connsiteY109" fmla="*/ 101027 h 605593"/>
              <a:gd name="connsiteX110" fmla="*/ 275311 w 583294"/>
              <a:gd name="connsiteY110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83294" h="605593">
                <a:moveTo>
                  <a:pt x="332623" y="296967"/>
                </a:moveTo>
                <a:cubicBezTo>
                  <a:pt x="327373" y="299697"/>
                  <a:pt x="322123" y="301663"/>
                  <a:pt x="316983" y="302537"/>
                </a:cubicBezTo>
                <a:cubicBezTo>
                  <a:pt x="313811" y="303083"/>
                  <a:pt x="311624" y="305814"/>
                  <a:pt x="311624" y="308872"/>
                </a:cubicBezTo>
                <a:lnTo>
                  <a:pt x="311624" y="325036"/>
                </a:lnTo>
                <a:cubicBezTo>
                  <a:pt x="310639" y="325364"/>
                  <a:pt x="309874" y="326019"/>
                  <a:pt x="309108" y="326784"/>
                </a:cubicBezTo>
                <a:cubicBezTo>
                  <a:pt x="307905" y="328094"/>
                  <a:pt x="307358" y="329951"/>
                  <a:pt x="307467" y="331698"/>
                </a:cubicBezTo>
                <a:lnTo>
                  <a:pt x="311077" y="366102"/>
                </a:lnTo>
                <a:cubicBezTo>
                  <a:pt x="311295" y="368724"/>
                  <a:pt x="313155" y="371017"/>
                  <a:pt x="315780" y="371673"/>
                </a:cubicBezTo>
                <a:cubicBezTo>
                  <a:pt x="316327" y="371891"/>
                  <a:pt x="316983" y="371891"/>
                  <a:pt x="317530" y="371891"/>
                </a:cubicBezTo>
                <a:cubicBezTo>
                  <a:pt x="319498" y="371891"/>
                  <a:pt x="321467" y="371017"/>
                  <a:pt x="322670" y="369379"/>
                </a:cubicBezTo>
                <a:lnTo>
                  <a:pt x="340826" y="345242"/>
                </a:lnTo>
                <a:cubicBezTo>
                  <a:pt x="341701" y="344149"/>
                  <a:pt x="342139" y="342730"/>
                  <a:pt x="342139" y="341310"/>
                </a:cubicBezTo>
                <a:lnTo>
                  <a:pt x="342139" y="302646"/>
                </a:lnTo>
                <a:cubicBezTo>
                  <a:pt x="342139" y="300353"/>
                  <a:pt x="340936" y="298277"/>
                  <a:pt x="339076" y="297076"/>
                </a:cubicBezTo>
                <a:cubicBezTo>
                  <a:pt x="337108" y="295984"/>
                  <a:pt x="334701" y="295875"/>
                  <a:pt x="332623" y="296967"/>
                </a:cubicBezTo>
                <a:close/>
                <a:moveTo>
                  <a:pt x="250702" y="296967"/>
                </a:moveTo>
                <a:cubicBezTo>
                  <a:pt x="248624" y="295875"/>
                  <a:pt x="246218" y="295984"/>
                  <a:pt x="244249" y="297076"/>
                </a:cubicBezTo>
                <a:cubicBezTo>
                  <a:pt x="242281" y="298277"/>
                  <a:pt x="241187" y="300353"/>
                  <a:pt x="241187" y="302646"/>
                </a:cubicBezTo>
                <a:lnTo>
                  <a:pt x="241077" y="341310"/>
                </a:lnTo>
                <a:cubicBezTo>
                  <a:pt x="241077" y="342730"/>
                  <a:pt x="241624" y="344149"/>
                  <a:pt x="242390" y="345242"/>
                </a:cubicBezTo>
                <a:lnTo>
                  <a:pt x="260655" y="369379"/>
                </a:lnTo>
                <a:cubicBezTo>
                  <a:pt x="261859" y="371017"/>
                  <a:pt x="263827" y="371891"/>
                  <a:pt x="265796" y="371891"/>
                </a:cubicBezTo>
                <a:cubicBezTo>
                  <a:pt x="266343" y="371891"/>
                  <a:pt x="266999" y="371891"/>
                  <a:pt x="267546" y="371673"/>
                </a:cubicBezTo>
                <a:cubicBezTo>
                  <a:pt x="270171" y="371017"/>
                  <a:pt x="272030" y="368833"/>
                  <a:pt x="272249" y="366102"/>
                </a:cubicBezTo>
                <a:lnTo>
                  <a:pt x="275858" y="331698"/>
                </a:lnTo>
                <a:cubicBezTo>
                  <a:pt x="275968" y="329951"/>
                  <a:pt x="275421" y="328094"/>
                  <a:pt x="274218" y="326674"/>
                </a:cubicBezTo>
                <a:cubicBezTo>
                  <a:pt x="273452" y="326019"/>
                  <a:pt x="272687" y="325364"/>
                  <a:pt x="271702" y="325036"/>
                </a:cubicBezTo>
                <a:lnTo>
                  <a:pt x="271702" y="308872"/>
                </a:lnTo>
                <a:cubicBezTo>
                  <a:pt x="271702" y="305814"/>
                  <a:pt x="269515" y="303083"/>
                  <a:pt x="266343" y="302537"/>
                </a:cubicBezTo>
                <a:cubicBezTo>
                  <a:pt x="261202" y="301663"/>
                  <a:pt x="255952" y="299697"/>
                  <a:pt x="250702" y="296967"/>
                </a:cubicBezTo>
                <a:close/>
                <a:moveTo>
                  <a:pt x="30625" y="270619"/>
                </a:moveTo>
                <a:lnTo>
                  <a:pt x="94718" y="270619"/>
                </a:lnTo>
                <a:cubicBezTo>
                  <a:pt x="111562" y="270619"/>
                  <a:pt x="125343" y="284271"/>
                  <a:pt x="125343" y="301200"/>
                </a:cubicBezTo>
                <a:cubicBezTo>
                  <a:pt x="125343" y="394036"/>
                  <a:pt x="201030" y="469616"/>
                  <a:pt x="293999" y="469616"/>
                </a:cubicBezTo>
                <a:cubicBezTo>
                  <a:pt x="386967" y="469616"/>
                  <a:pt x="462654" y="394036"/>
                  <a:pt x="462654" y="301200"/>
                </a:cubicBezTo>
                <a:cubicBezTo>
                  <a:pt x="462654" y="284271"/>
                  <a:pt x="476326" y="270619"/>
                  <a:pt x="493279" y="270619"/>
                </a:cubicBezTo>
                <a:lnTo>
                  <a:pt x="552669" y="270619"/>
                </a:lnTo>
                <a:cubicBezTo>
                  <a:pt x="569622" y="270619"/>
                  <a:pt x="583294" y="284271"/>
                  <a:pt x="583294" y="301200"/>
                </a:cubicBezTo>
                <a:cubicBezTo>
                  <a:pt x="583294" y="318129"/>
                  <a:pt x="569622" y="331782"/>
                  <a:pt x="552669" y="331782"/>
                </a:cubicBezTo>
                <a:lnTo>
                  <a:pt x="521935" y="331782"/>
                </a:lnTo>
                <a:cubicBezTo>
                  <a:pt x="516576" y="371319"/>
                  <a:pt x="501263" y="407579"/>
                  <a:pt x="478513" y="438052"/>
                </a:cubicBezTo>
                <a:lnTo>
                  <a:pt x="504982" y="464592"/>
                </a:lnTo>
                <a:cubicBezTo>
                  <a:pt x="516904" y="476497"/>
                  <a:pt x="516904" y="495937"/>
                  <a:pt x="504982" y="507842"/>
                </a:cubicBezTo>
                <a:cubicBezTo>
                  <a:pt x="498966" y="513849"/>
                  <a:pt x="491091" y="516798"/>
                  <a:pt x="483326" y="516798"/>
                </a:cubicBezTo>
                <a:cubicBezTo>
                  <a:pt x="475451" y="516798"/>
                  <a:pt x="467576" y="513849"/>
                  <a:pt x="461670" y="507842"/>
                </a:cubicBezTo>
                <a:lnTo>
                  <a:pt x="435638" y="481957"/>
                </a:lnTo>
                <a:cubicBezTo>
                  <a:pt x="403592" y="507078"/>
                  <a:pt x="364764" y="523897"/>
                  <a:pt x="322327" y="529140"/>
                </a:cubicBezTo>
                <a:lnTo>
                  <a:pt x="322327" y="575012"/>
                </a:lnTo>
                <a:cubicBezTo>
                  <a:pt x="322327" y="591832"/>
                  <a:pt x="308545" y="605593"/>
                  <a:pt x="291592" y="605593"/>
                </a:cubicBezTo>
                <a:cubicBezTo>
                  <a:pt x="274749" y="605593"/>
                  <a:pt x="260967" y="591832"/>
                  <a:pt x="260967" y="575012"/>
                </a:cubicBezTo>
                <a:lnTo>
                  <a:pt x="260967" y="528485"/>
                </a:lnTo>
                <a:cubicBezTo>
                  <a:pt x="219186" y="522478"/>
                  <a:pt x="181015" y="505221"/>
                  <a:pt x="149624" y="479882"/>
                </a:cubicBezTo>
                <a:lnTo>
                  <a:pt x="121624" y="507842"/>
                </a:lnTo>
                <a:cubicBezTo>
                  <a:pt x="115718" y="513849"/>
                  <a:pt x="107843" y="516798"/>
                  <a:pt x="99968" y="516798"/>
                </a:cubicBezTo>
                <a:cubicBezTo>
                  <a:pt x="92093" y="516798"/>
                  <a:pt x="84328" y="513849"/>
                  <a:pt x="78312" y="507842"/>
                </a:cubicBezTo>
                <a:cubicBezTo>
                  <a:pt x="66281" y="495937"/>
                  <a:pt x="66281" y="476497"/>
                  <a:pt x="78312" y="464592"/>
                </a:cubicBezTo>
                <a:lnTo>
                  <a:pt x="107515" y="435430"/>
                </a:lnTo>
                <a:cubicBezTo>
                  <a:pt x="85859" y="405504"/>
                  <a:pt x="71203" y="370117"/>
                  <a:pt x="66062" y="331782"/>
                </a:cubicBezTo>
                <a:lnTo>
                  <a:pt x="30625" y="331782"/>
                </a:lnTo>
                <a:cubicBezTo>
                  <a:pt x="13672" y="331782"/>
                  <a:pt x="0" y="318129"/>
                  <a:pt x="0" y="301200"/>
                </a:cubicBezTo>
                <a:cubicBezTo>
                  <a:pt x="0" y="284271"/>
                  <a:pt x="13672" y="270619"/>
                  <a:pt x="30625" y="270619"/>
                </a:cubicBezTo>
                <a:close/>
                <a:moveTo>
                  <a:pt x="260655" y="122871"/>
                </a:moveTo>
                <a:cubicBezTo>
                  <a:pt x="242390" y="122871"/>
                  <a:pt x="224671" y="130298"/>
                  <a:pt x="215703" y="134776"/>
                </a:cubicBezTo>
                <a:cubicBezTo>
                  <a:pt x="213515" y="135868"/>
                  <a:pt x="212093" y="138162"/>
                  <a:pt x="212093" y="140565"/>
                </a:cubicBezTo>
                <a:lnTo>
                  <a:pt x="212093" y="152142"/>
                </a:lnTo>
                <a:lnTo>
                  <a:pt x="209468" y="152142"/>
                </a:lnTo>
                <a:cubicBezTo>
                  <a:pt x="205859" y="152142"/>
                  <a:pt x="203015" y="154982"/>
                  <a:pt x="203015" y="158586"/>
                </a:cubicBezTo>
                <a:lnTo>
                  <a:pt x="203015" y="169289"/>
                </a:lnTo>
                <a:cubicBezTo>
                  <a:pt x="203015" y="171474"/>
                  <a:pt x="204109" y="173440"/>
                  <a:pt x="205969" y="174641"/>
                </a:cubicBezTo>
                <a:lnTo>
                  <a:pt x="212203" y="178791"/>
                </a:lnTo>
                <a:lnTo>
                  <a:pt x="212640" y="181413"/>
                </a:lnTo>
                <a:cubicBezTo>
                  <a:pt x="214609" y="196922"/>
                  <a:pt x="223359" y="216909"/>
                  <a:pt x="235828" y="235039"/>
                </a:cubicBezTo>
                <a:cubicBezTo>
                  <a:pt x="251687" y="257975"/>
                  <a:pt x="266562" y="268242"/>
                  <a:pt x="274218" y="268242"/>
                </a:cubicBezTo>
                <a:lnTo>
                  <a:pt x="309108" y="268242"/>
                </a:lnTo>
                <a:cubicBezTo>
                  <a:pt x="316764" y="268242"/>
                  <a:pt x="331639" y="257975"/>
                  <a:pt x="347498" y="235039"/>
                </a:cubicBezTo>
                <a:cubicBezTo>
                  <a:pt x="359967" y="216909"/>
                  <a:pt x="368717" y="196922"/>
                  <a:pt x="370685" y="181413"/>
                </a:cubicBezTo>
                <a:lnTo>
                  <a:pt x="371123" y="178791"/>
                </a:lnTo>
                <a:lnTo>
                  <a:pt x="377357" y="174641"/>
                </a:lnTo>
                <a:cubicBezTo>
                  <a:pt x="379217" y="173440"/>
                  <a:pt x="380310" y="171474"/>
                  <a:pt x="380310" y="169289"/>
                </a:cubicBezTo>
                <a:lnTo>
                  <a:pt x="380310" y="158586"/>
                </a:lnTo>
                <a:cubicBezTo>
                  <a:pt x="380310" y="154982"/>
                  <a:pt x="377357" y="152142"/>
                  <a:pt x="373857" y="152142"/>
                </a:cubicBezTo>
                <a:lnTo>
                  <a:pt x="370248" y="152142"/>
                </a:lnTo>
                <a:cubicBezTo>
                  <a:pt x="369810" y="151268"/>
                  <a:pt x="369045" y="150504"/>
                  <a:pt x="368279" y="149958"/>
                </a:cubicBezTo>
                <a:cubicBezTo>
                  <a:pt x="366420" y="148756"/>
                  <a:pt x="364014" y="148538"/>
                  <a:pt x="362045" y="149521"/>
                </a:cubicBezTo>
                <a:cubicBezTo>
                  <a:pt x="353404" y="153343"/>
                  <a:pt x="344764" y="155309"/>
                  <a:pt x="336451" y="155309"/>
                </a:cubicBezTo>
                <a:cubicBezTo>
                  <a:pt x="321686" y="155309"/>
                  <a:pt x="308342" y="149302"/>
                  <a:pt x="296749" y="137288"/>
                </a:cubicBezTo>
                <a:cubicBezTo>
                  <a:pt x="287452" y="127786"/>
                  <a:pt x="275311" y="122871"/>
                  <a:pt x="260655" y="122871"/>
                </a:cubicBezTo>
                <a:close/>
                <a:moveTo>
                  <a:pt x="275311" y="0"/>
                </a:moveTo>
                <a:lnTo>
                  <a:pt x="308014" y="0"/>
                </a:lnTo>
                <a:cubicBezTo>
                  <a:pt x="363795" y="0"/>
                  <a:pt x="409185" y="45326"/>
                  <a:pt x="409185" y="101027"/>
                </a:cubicBezTo>
                <a:lnTo>
                  <a:pt x="409185" y="132701"/>
                </a:lnTo>
                <a:cubicBezTo>
                  <a:pt x="412904" y="137944"/>
                  <a:pt x="414982" y="144278"/>
                  <a:pt x="414982" y="150722"/>
                </a:cubicBezTo>
                <a:lnTo>
                  <a:pt x="414982" y="173331"/>
                </a:lnTo>
                <a:cubicBezTo>
                  <a:pt x="414982" y="182505"/>
                  <a:pt x="410826" y="191352"/>
                  <a:pt x="403826" y="197140"/>
                </a:cubicBezTo>
                <a:cubicBezTo>
                  <a:pt x="402076" y="202820"/>
                  <a:pt x="399888" y="208608"/>
                  <a:pt x="397263" y="214288"/>
                </a:cubicBezTo>
                <a:cubicBezTo>
                  <a:pt x="392013" y="227940"/>
                  <a:pt x="384576" y="242029"/>
                  <a:pt x="375498" y="255136"/>
                </a:cubicBezTo>
                <a:cubicBezTo>
                  <a:pt x="371670" y="260706"/>
                  <a:pt x="366639" y="267368"/>
                  <a:pt x="360732" y="273922"/>
                </a:cubicBezTo>
                <a:cubicBezTo>
                  <a:pt x="366092" y="277853"/>
                  <a:pt x="370029" y="282331"/>
                  <a:pt x="371670" y="287574"/>
                </a:cubicBezTo>
                <a:lnTo>
                  <a:pt x="432919" y="306141"/>
                </a:lnTo>
                <a:cubicBezTo>
                  <a:pt x="426685" y="377243"/>
                  <a:pt x="366748" y="433272"/>
                  <a:pt x="294014" y="433272"/>
                </a:cubicBezTo>
                <a:cubicBezTo>
                  <a:pt x="220734" y="433272"/>
                  <a:pt x="160469" y="376478"/>
                  <a:pt x="154891" y="304721"/>
                </a:cubicBezTo>
                <a:lnTo>
                  <a:pt x="211656" y="287574"/>
                </a:lnTo>
                <a:cubicBezTo>
                  <a:pt x="213297" y="282331"/>
                  <a:pt x="217234" y="277853"/>
                  <a:pt x="222593" y="273922"/>
                </a:cubicBezTo>
                <a:cubicBezTo>
                  <a:pt x="216687" y="267368"/>
                  <a:pt x="211656" y="260706"/>
                  <a:pt x="207828" y="255136"/>
                </a:cubicBezTo>
                <a:cubicBezTo>
                  <a:pt x="198750" y="242029"/>
                  <a:pt x="191312" y="227940"/>
                  <a:pt x="186063" y="214288"/>
                </a:cubicBezTo>
                <a:cubicBezTo>
                  <a:pt x="183438" y="208608"/>
                  <a:pt x="181250" y="202820"/>
                  <a:pt x="179500" y="197140"/>
                </a:cubicBezTo>
                <a:cubicBezTo>
                  <a:pt x="172500" y="191242"/>
                  <a:pt x="168344" y="182505"/>
                  <a:pt x="168344" y="173331"/>
                </a:cubicBezTo>
                <a:lnTo>
                  <a:pt x="168344" y="150722"/>
                </a:lnTo>
                <a:cubicBezTo>
                  <a:pt x="168344" y="144278"/>
                  <a:pt x="170422" y="137944"/>
                  <a:pt x="174141" y="132701"/>
                </a:cubicBezTo>
                <a:lnTo>
                  <a:pt x="174141" y="101027"/>
                </a:lnTo>
                <a:cubicBezTo>
                  <a:pt x="174141" y="45326"/>
                  <a:pt x="219531" y="0"/>
                  <a:pt x="275311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31" name="íSľîḍé">
            <a:extLst>
              <a:ext uri="{FF2B5EF4-FFF2-40B4-BE49-F238E27FC236}">
                <a16:creationId xmlns:a16="http://schemas.microsoft.com/office/drawing/2014/main" id="{F09B7906-52FD-416A-B541-25CB7FF8DA99}"/>
              </a:ext>
            </a:extLst>
          </p:cNvPr>
          <p:cNvSpPr/>
          <p:nvPr/>
        </p:nvSpPr>
        <p:spPr>
          <a:xfrm>
            <a:off x="4844835" y="1604527"/>
            <a:ext cx="2844844" cy="438516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91440" tIns="45720" rIns="91440" bIns="4572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en-US" altLang="zh-CN" sz="2400" b="1" dirty="0"/>
              <a:t>Design Implications</a:t>
            </a:r>
          </a:p>
        </p:txBody>
      </p:sp>
      <p:sp>
        <p:nvSpPr>
          <p:cNvPr id="32" name="işļiḑé">
            <a:extLst>
              <a:ext uri="{FF2B5EF4-FFF2-40B4-BE49-F238E27FC236}">
                <a16:creationId xmlns:a16="http://schemas.microsoft.com/office/drawing/2014/main" id="{3E93697A-A1ED-4C58-A211-DC492D7F940B}"/>
              </a:ext>
            </a:extLst>
          </p:cNvPr>
          <p:cNvSpPr/>
          <p:nvPr/>
        </p:nvSpPr>
        <p:spPr bwMode="auto">
          <a:xfrm>
            <a:off x="3613150" y="2132959"/>
            <a:ext cx="5311909" cy="359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dirty="0"/>
              <a:t>Facilitate group collaboration and communication.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Reinforce the group norms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Assign tasks to protect group privacy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Communicate about privacy needs</a:t>
            </a:r>
          </a:p>
          <a:p>
            <a:pPr lvl="1">
              <a:lnSpc>
                <a:spcPct val="15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4855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791C0-8600-410E-AFD5-8986A8C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31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BF810-F25B-4CE7-9FD4-D026840F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FF240B-0836-412F-81B7-072444C941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514350" indent="-514350" algn="ctr" defTabSz="914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algn="ctr" defTabSz="914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defTabSz="914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multiple social contexts in 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 game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streaming impact users’ privacy management.</a:t>
            </a:r>
          </a:p>
          <a:p>
            <a:pPr marL="514350" indent="-514350" defTabSz="914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defTabSz="9144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of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streaming tools 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support users’ privacy management in different social contexts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2126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510D8A-FDF0-428A-B77A-D2D30FFC7F46}"/>
              </a:ext>
            </a:extLst>
          </p:cNvPr>
          <p:cNvSpPr txBox="1"/>
          <p:nvPr/>
        </p:nvSpPr>
        <p:spPr>
          <a:xfrm>
            <a:off x="1333192" y="2731982"/>
            <a:ext cx="9525616" cy="139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9654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Impact of Privacy Configuration on Social Life</a:t>
            </a:r>
          </a:p>
        </p:txBody>
      </p:sp>
      <p:sp>
        <p:nvSpPr>
          <p:cNvPr id="3" name="iS1íďè">
            <a:extLst>
              <a:ext uri="{FF2B5EF4-FFF2-40B4-BE49-F238E27FC236}">
                <a16:creationId xmlns:a16="http://schemas.microsoft.com/office/drawing/2014/main" id="{BC46A800-5415-4120-A6F6-B60D8713FEA9}"/>
              </a:ext>
            </a:extLst>
          </p:cNvPr>
          <p:cNvSpPr/>
          <p:nvPr/>
        </p:nvSpPr>
        <p:spPr>
          <a:xfrm>
            <a:off x="3586164" y="4362314"/>
            <a:ext cx="1525828" cy="1525827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/>
              <a:t>Social</a:t>
            </a:r>
            <a:endParaRPr lang="zh-CN" alt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E1460E-A1A0-4C18-9342-8AADFBE1862E}"/>
              </a:ext>
            </a:extLst>
          </p:cNvPr>
          <p:cNvGrpSpPr/>
          <p:nvPr/>
        </p:nvGrpSpPr>
        <p:grpSpPr>
          <a:xfrm>
            <a:off x="5231760" y="5023363"/>
            <a:ext cx="1633232" cy="1212338"/>
            <a:chOff x="7528733" y="2921934"/>
            <a:chExt cx="1986414" cy="1474502"/>
          </a:xfrm>
        </p:grpSpPr>
        <p:sp>
          <p:nvSpPr>
            <p:cNvPr id="7" name="îśľïďé">
              <a:extLst>
                <a:ext uri="{FF2B5EF4-FFF2-40B4-BE49-F238E27FC236}">
                  <a16:creationId xmlns:a16="http://schemas.microsoft.com/office/drawing/2014/main" id="{AC9BD066-9B49-42B5-B615-406E848B3F11}"/>
                </a:ext>
              </a:extLst>
            </p:cNvPr>
            <p:cNvSpPr/>
            <p:nvPr/>
          </p:nvSpPr>
          <p:spPr bwMode="auto">
            <a:xfrm>
              <a:off x="8979146" y="2921934"/>
              <a:ext cx="510907" cy="591206"/>
            </a:xfrm>
            <a:custGeom>
              <a:avLst/>
              <a:gdLst>
                <a:gd name="T0" fmla="*/ 248 w 248"/>
                <a:gd name="T1" fmla="*/ 164 h 287"/>
                <a:gd name="T2" fmla="*/ 219 w 248"/>
                <a:gd name="T3" fmla="*/ 48 h 287"/>
                <a:gd name="T4" fmla="*/ 0 w 248"/>
                <a:gd name="T5" fmla="*/ 266 h 287"/>
                <a:gd name="T6" fmla="*/ 241 w 248"/>
                <a:gd name="T7" fmla="*/ 210 h 287"/>
                <a:gd name="T8" fmla="*/ 248 w 248"/>
                <a:gd name="T9" fmla="*/ 1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87">
                  <a:moveTo>
                    <a:pt x="248" y="164"/>
                  </a:moveTo>
                  <a:cubicBezTo>
                    <a:pt x="248" y="164"/>
                    <a:pt x="241" y="95"/>
                    <a:pt x="219" y="48"/>
                  </a:cubicBezTo>
                  <a:cubicBezTo>
                    <a:pt x="197" y="0"/>
                    <a:pt x="0" y="266"/>
                    <a:pt x="0" y="266"/>
                  </a:cubicBezTo>
                  <a:cubicBezTo>
                    <a:pt x="0" y="266"/>
                    <a:pt x="210" y="287"/>
                    <a:pt x="241" y="210"/>
                  </a:cubicBezTo>
                  <a:lnTo>
                    <a:pt x="248" y="16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" name="ísḻíďê">
              <a:extLst>
                <a:ext uri="{FF2B5EF4-FFF2-40B4-BE49-F238E27FC236}">
                  <a16:creationId xmlns:a16="http://schemas.microsoft.com/office/drawing/2014/main" id="{7ABC3B30-A859-40C0-A780-F7334121B2AA}"/>
                </a:ext>
              </a:extLst>
            </p:cNvPr>
            <p:cNvSpPr/>
            <p:nvPr/>
          </p:nvSpPr>
          <p:spPr bwMode="auto">
            <a:xfrm>
              <a:off x="7528733" y="3239117"/>
              <a:ext cx="1986414" cy="1157319"/>
            </a:xfrm>
            <a:custGeom>
              <a:avLst/>
              <a:gdLst>
                <a:gd name="T0" fmla="*/ 951 w 963"/>
                <a:gd name="T1" fmla="*/ 10 h 561"/>
                <a:gd name="T2" fmla="*/ 934 w 963"/>
                <a:gd name="T3" fmla="*/ 62 h 561"/>
                <a:gd name="T4" fmla="*/ 849 w 963"/>
                <a:gd name="T5" fmla="*/ 96 h 561"/>
                <a:gd name="T6" fmla="*/ 289 w 963"/>
                <a:gd name="T7" fmla="*/ 96 h 561"/>
                <a:gd name="T8" fmla="*/ 289 w 963"/>
                <a:gd name="T9" fmla="*/ 0 h 561"/>
                <a:gd name="T10" fmla="*/ 0 w 963"/>
                <a:gd name="T11" fmla="*/ 289 h 561"/>
                <a:gd name="T12" fmla="*/ 272 w 963"/>
                <a:gd name="T13" fmla="*/ 561 h 561"/>
                <a:gd name="T14" fmla="*/ 272 w 963"/>
                <a:gd name="T15" fmla="*/ 466 h 561"/>
                <a:gd name="T16" fmla="*/ 528 w 963"/>
                <a:gd name="T17" fmla="*/ 466 h 561"/>
                <a:gd name="T18" fmla="*/ 573 w 963"/>
                <a:gd name="T19" fmla="*/ 446 h 561"/>
                <a:gd name="T20" fmla="*/ 939 w 963"/>
                <a:gd name="T21" fmla="*/ 80 h 561"/>
                <a:gd name="T22" fmla="*/ 951 w 963"/>
                <a:gd name="T23" fmla="*/ 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3" h="561">
                  <a:moveTo>
                    <a:pt x="951" y="10"/>
                  </a:moveTo>
                  <a:cubicBezTo>
                    <a:pt x="951" y="10"/>
                    <a:pt x="955" y="42"/>
                    <a:pt x="934" y="62"/>
                  </a:cubicBezTo>
                  <a:cubicBezTo>
                    <a:pt x="914" y="82"/>
                    <a:pt x="882" y="95"/>
                    <a:pt x="849" y="96"/>
                  </a:cubicBezTo>
                  <a:cubicBezTo>
                    <a:pt x="817" y="97"/>
                    <a:pt x="289" y="96"/>
                    <a:pt x="289" y="96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272" y="561"/>
                    <a:pt x="272" y="561"/>
                    <a:pt x="272" y="561"/>
                  </a:cubicBezTo>
                  <a:cubicBezTo>
                    <a:pt x="272" y="466"/>
                    <a:pt x="272" y="466"/>
                    <a:pt x="272" y="466"/>
                  </a:cubicBezTo>
                  <a:cubicBezTo>
                    <a:pt x="528" y="466"/>
                    <a:pt x="528" y="466"/>
                    <a:pt x="528" y="466"/>
                  </a:cubicBezTo>
                  <a:cubicBezTo>
                    <a:pt x="528" y="466"/>
                    <a:pt x="551" y="468"/>
                    <a:pt x="573" y="446"/>
                  </a:cubicBezTo>
                  <a:cubicBezTo>
                    <a:pt x="595" y="424"/>
                    <a:pt x="939" y="80"/>
                    <a:pt x="939" y="80"/>
                  </a:cubicBezTo>
                  <a:cubicBezTo>
                    <a:pt x="939" y="80"/>
                    <a:pt x="963" y="57"/>
                    <a:pt x="951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3A9184-7960-43C2-ADB7-7CE6210FAE68}"/>
              </a:ext>
            </a:extLst>
          </p:cNvPr>
          <p:cNvGrpSpPr/>
          <p:nvPr/>
        </p:nvGrpSpPr>
        <p:grpSpPr>
          <a:xfrm>
            <a:off x="5909550" y="4470895"/>
            <a:ext cx="3531081" cy="1603726"/>
            <a:chOff x="4394825" y="3831075"/>
            <a:chExt cx="3531081" cy="1603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E7A9E0-E611-423D-AA01-E4451A6B9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1135" y="3831075"/>
              <a:ext cx="1097504" cy="1091373"/>
            </a:xfrm>
            <a:prstGeom prst="rect">
              <a:avLst/>
            </a:prstGeom>
          </p:spPr>
        </p:pic>
        <p:sp>
          <p:nvSpPr>
            <p:cNvPr id="13" name="isḷîḓè">
              <a:extLst>
                <a:ext uri="{FF2B5EF4-FFF2-40B4-BE49-F238E27FC236}">
                  <a16:creationId xmlns:a16="http://schemas.microsoft.com/office/drawing/2014/main" id="{824A49F3-C6BB-4DAD-B703-4F20533E380F}"/>
                </a:ext>
              </a:extLst>
            </p:cNvPr>
            <p:cNvSpPr txBox="1"/>
            <p:nvPr/>
          </p:nvSpPr>
          <p:spPr>
            <a:xfrm>
              <a:off x="4394825" y="4769415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</a:rPr>
                <a:t>Privacy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160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A47B-B280-4830-BA85-B2F885C4FEE0}"/>
              </a:ext>
            </a:extLst>
          </p:cNvPr>
          <p:cNvSpPr txBox="1"/>
          <p:nvPr/>
        </p:nvSpPr>
        <p:spPr>
          <a:xfrm>
            <a:off x="1650205" y="3913258"/>
            <a:ext cx="8890000" cy="59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9654"/>
              </a:lnSpc>
            </a:pPr>
            <a:r>
              <a:rPr lang="en-US" sz="3200" b="1" dirty="0">
                <a:solidFill>
                  <a:srgbClr val="5D9E5B"/>
                </a:solidFill>
              </a:rPr>
              <a:t>A social network application in China.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42E56-D216-48DA-8416-54B87B79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121" y="1938207"/>
            <a:ext cx="4522168" cy="18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2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3379013C-52DE-4F95-A797-EAAE86652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277" y="4467175"/>
            <a:ext cx="547493" cy="7006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D3298E-B8C1-4E01-80B0-66156009D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95" y="3678016"/>
            <a:ext cx="643512" cy="6118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CB8FC47-BBAF-49FE-89D3-8005BB55B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295" y="2549588"/>
            <a:ext cx="570418" cy="65190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EDC8D0-C014-4C7D-90A1-446112306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723" y="1753463"/>
            <a:ext cx="666200" cy="59276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7773306-0C5C-4656-B555-A5402906A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6300" y="2071272"/>
            <a:ext cx="591589" cy="64813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BEC396F-42B4-4DF4-9136-6698FA935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4537" y="1581417"/>
            <a:ext cx="639743" cy="57119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09623FE-CBC8-4B00-B8F7-54689485A7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2303" y="4070306"/>
            <a:ext cx="624068" cy="7010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07951FC-EA0D-45BE-9761-E453A5E3E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4315" y="3118488"/>
            <a:ext cx="650081" cy="617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3712F-C906-4873-8C29-028A7E2C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WeChat Privacy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06434-EC89-4F33-8ECF-9DF9168F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999" y="64309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grpSp>
        <p:nvGrpSpPr>
          <p:cNvPr id="5" name="462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9BACB3D3-8990-4834-8399-3649FEF9A09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7853" y="1453042"/>
            <a:ext cx="6337698" cy="3935612"/>
            <a:chOff x="3123009" y="1461194"/>
            <a:chExt cx="6337698" cy="3935612"/>
          </a:xfrm>
        </p:grpSpPr>
        <p:sp>
          <p:nvSpPr>
            <p:cNvPr id="6" name="íŝľîdè">
              <a:extLst>
                <a:ext uri="{FF2B5EF4-FFF2-40B4-BE49-F238E27FC236}">
                  <a16:creationId xmlns:a16="http://schemas.microsoft.com/office/drawing/2014/main" id="{C93A077A-D7E7-4875-88CB-354EE27B2C3D}"/>
                </a:ext>
              </a:extLst>
            </p:cNvPr>
            <p:cNvSpPr/>
            <p:nvPr/>
          </p:nvSpPr>
          <p:spPr bwMode="auto">
            <a:xfrm>
              <a:off x="5247084" y="2417862"/>
              <a:ext cx="2010966" cy="2011561"/>
            </a:xfrm>
            <a:prstGeom prst="ellipse">
              <a:avLst/>
            </a:prstGeom>
            <a:solidFill>
              <a:schemeClr val="bg2">
                <a:alpha val="1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ṡlíḑé">
              <a:extLst>
                <a:ext uri="{FF2B5EF4-FFF2-40B4-BE49-F238E27FC236}">
                  <a16:creationId xmlns:a16="http://schemas.microsoft.com/office/drawing/2014/main" id="{C195F31D-CFE4-4FFB-9E55-82D5CF8CD5A0}"/>
                </a:ext>
              </a:extLst>
            </p:cNvPr>
            <p:cNvSpPr/>
            <p:nvPr/>
          </p:nvSpPr>
          <p:spPr bwMode="auto">
            <a:xfrm flipH="1">
              <a:off x="6330553" y="2154138"/>
              <a:ext cx="129183" cy="65663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îšḻíďè">
              <a:extLst>
                <a:ext uri="{FF2B5EF4-FFF2-40B4-BE49-F238E27FC236}">
                  <a16:creationId xmlns:a16="http://schemas.microsoft.com/office/drawing/2014/main" id="{6BDA6201-8FA4-46DF-BDAD-283DC7496136}"/>
                </a:ext>
              </a:extLst>
            </p:cNvPr>
            <p:cNvSpPr/>
            <p:nvPr/>
          </p:nvSpPr>
          <p:spPr bwMode="auto">
            <a:xfrm flipH="1">
              <a:off x="6641307" y="2589312"/>
              <a:ext cx="548878" cy="429816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îŝlïďé">
              <a:extLst>
                <a:ext uri="{FF2B5EF4-FFF2-40B4-BE49-F238E27FC236}">
                  <a16:creationId xmlns:a16="http://schemas.microsoft.com/office/drawing/2014/main" id="{B06747E0-7DB9-4818-B37C-1A2AD7F9D5DE}"/>
                </a:ext>
              </a:extLst>
            </p:cNvPr>
            <p:cNvSpPr/>
            <p:nvPr/>
          </p:nvSpPr>
          <p:spPr bwMode="auto">
            <a:xfrm flipH="1">
              <a:off x="6816327" y="3429000"/>
              <a:ext cx="693144" cy="565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0" name="îṧļidè">
              <a:extLst>
                <a:ext uri="{FF2B5EF4-FFF2-40B4-BE49-F238E27FC236}">
                  <a16:creationId xmlns:a16="http://schemas.microsoft.com/office/drawing/2014/main" id="{65C1089D-0DD6-4C3C-8F7E-20DAE0CFA4C1}"/>
                </a:ext>
              </a:extLst>
            </p:cNvPr>
            <p:cNvSpPr/>
            <p:nvPr/>
          </p:nvSpPr>
          <p:spPr bwMode="auto">
            <a:xfrm rot="10800000">
              <a:off x="6640113" y="3863280"/>
              <a:ext cx="531611" cy="33903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íş1íḋé">
              <a:extLst>
                <a:ext uri="{FF2B5EF4-FFF2-40B4-BE49-F238E27FC236}">
                  <a16:creationId xmlns:a16="http://schemas.microsoft.com/office/drawing/2014/main" id="{8C66FF03-85C7-44E8-9ED2-88CCEF8397DE}"/>
                </a:ext>
              </a:extLst>
            </p:cNvPr>
            <p:cNvSpPr/>
            <p:nvPr/>
          </p:nvSpPr>
          <p:spPr bwMode="auto">
            <a:xfrm rot="10800000">
              <a:off x="6365081" y="4046637"/>
              <a:ext cx="94655" cy="61614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ïşļîḍé">
              <a:extLst>
                <a:ext uri="{FF2B5EF4-FFF2-40B4-BE49-F238E27FC236}">
                  <a16:creationId xmlns:a16="http://schemas.microsoft.com/office/drawing/2014/main" id="{A61F8A34-270B-4C77-BA74-523A8E04979B}"/>
                </a:ext>
              </a:extLst>
            </p:cNvPr>
            <p:cNvSpPr/>
            <p:nvPr/>
          </p:nvSpPr>
          <p:spPr bwMode="auto">
            <a:xfrm rot="10800000" flipH="1">
              <a:off x="5591770" y="3974604"/>
              <a:ext cx="382786" cy="610196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ïslïḋe">
              <a:extLst>
                <a:ext uri="{FF2B5EF4-FFF2-40B4-BE49-F238E27FC236}">
                  <a16:creationId xmlns:a16="http://schemas.microsoft.com/office/drawing/2014/main" id="{EDB93918-CFB7-4DAF-99F8-9B60C0DC4E31}"/>
                </a:ext>
              </a:extLst>
            </p:cNvPr>
            <p:cNvSpPr/>
            <p:nvPr/>
          </p:nvSpPr>
          <p:spPr bwMode="auto">
            <a:xfrm rot="10800000" flipH="1">
              <a:off x="5051227" y="3625751"/>
              <a:ext cx="705445" cy="21788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îṡlîḋé">
              <a:extLst>
                <a:ext uri="{FF2B5EF4-FFF2-40B4-BE49-F238E27FC236}">
                  <a16:creationId xmlns:a16="http://schemas.microsoft.com/office/drawing/2014/main" id="{524764D1-AA90-4640-AE0D-D5FAAA342AE2}"/>
                </a:ext>
              </a:extLst>
            </p:cNvPr>
            <p:cNvSpPr/>
            <p:nvPr/>
          </p:nvSpPr>
          <p:spPr bwMode="auto">
            <a:xfrm>
              <a:off x="5050036" y="2991743"/>
              <a:ext cx="709613" cy="151805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íṡḻîde">
              <a:extLst>
                <a:ext uri="{FF2B5EF4-FFF2-40B4-BE49-F238E27FC236}">
                  <a16:creationId xmlns:a16="http://schemas.microsoft.com/office/drawing/2014/main" id="{B1B002AC-DF35-4E4B-BE7A-37F192F64C67}"/>
                </a:ext>
              </a:extLst>
            </p:cNvPr>
            <p:cNvSpPr/>
            <p:nvPr/>
          </p:nvSpPr>
          <p:spPr bwMode="auto">
            <a:xfrm>
              <a:off x="5590580" y="2357735"/>
              <a:ext cx="388144" cy="51792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6" name="ïslïďé">
              <a:extLst>
                <a:ext uri="{FF2B5EF4-FFF2-40B4-BE49-F238E27FC236}">
                  <a16:creationId xmlns:a16="http://schemas.microsoft.com/office/drawing/2014/main" id="{EA1CDEC2-721D-4926-8600-BF63568A0D11}"/>
                </a:ext>
              </a:extLst>
            </p:cNvPr>
            <p:cNvSpPr/>
            <p:nvPr/>
          </p:nvSpPr>
          <p:spPr bwMode="auto">
            <a:xfrm>
              <a:off x="5504747" y="2675501"/>
              <a:ext cx="1495640" cy="14962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îṡļiḍê">
              <a:extLst>
                <a:ext uri="{FF2B5EF4-FFF2-40B4-BE49-F238E27FC236}">
                  <a16:creationId xmlns:a16="http://schemas.microsoft.com/office/drawing/2014/main" id="{EA6D0CD3-871E-460E-A79B-8CE30CFD175D}"/>
                </a:ext>
              </a:extLst>
            </p:cNvPr>
            <p:cNvSpPr/>
            <p:nvPr/>
          </p:nvSpPr>
          <p:spPr bwMode="auto">
            <a:xfrm>
              <a:off x="5582245" y="2753022"/>
              <a:ext cx="1340644" cy="1340644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îšlîḋé">
              <a:extLst>
                <a:ext uri="{FF2B5EF4-FFF2-40B4-BE49-F238E27FC236}">
                  <a16:creationId xmlns:a16="http://schemas.microsoft.com/office/drawing/2014/main" id="{D703F6F8-2012-4597-95A9-845A725D993A}"/>
                </a:ext>
              </a:extLst>
            </p:cNvPr>
            <p:cNvSpPr/>
            <p:nvPr/>
          </p:nvSpPr>
          <p:spPr bwMode="auto">
            <a:xfrm>
              <a:off x="7865865" y="2244597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Boy/Girlfriend</a:t>
              </a:r>
              <a:endParaRPr lang="zh-CN" altLang="en-US" sz="1200" b="1" dirty="0"/>
            </a:p>
          </p:txBody>
        </p:sp>
        <p:sp>
          <p:nvSpPr>
            <p:cNvPr id="19" name="íṣļîḓé">
              <a:extLst>
                <a:ext uri="{FF2B5EF4-FFF2-40B4-BE49-F238E27FC236}">
                  <a16:creationId xmlns:a16="http://schemas.microsoft.com/office/drawing/2014/main" id="{6D0E461E-554E-400A-8D19-B20E755A724A}"/>
                </a:ext>
              </a:extLst>
            </p:cNvPr>
            <p:cNvSpPr/>
            <p:nvPr/>
          </p:nvSpPr>
          <p:spPr bwMode="auto">
            <a:xfrm>
              <a:off x="8236744" y="3300776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Sports friend</a:t>
              </a:r>
              <a:endParaRPr lang="zh-CN" altLang="en-US" sz="1200" b="1" dirty="0"/>
            </a:p>
          </p:txBody>
        </p:sp>
        <p:sp>
          <p:nvSpPr>
            <p:cNvPr id="20" name="iŝḷíďê">
              <a:extLst>
                <a:ext uri="{FF2B5EF4-FFF2-40B4-BE49-F238E27FC236}">
                  <a16:creationId xmlns:a16="http://schemas.microsoft.com/office/drawing/2014/main" id="{7DEC1489-1303-4069-881D-D0949F684B63}"/>
                </a:ext>
              </a:extLst>
            </p:cNvPr>
            <p:cNvSpPr/>
            <p:nvPr/>
          </p:nvSpPr>
          <p:spPr bwMode="auto">
            <a:xfrm>
              <a:off x="7865865" y="4331197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Colleagues</a:t>
              </a:r>
              <a:endParaRPr lang="zh-CN" altLang="en-US" sz="1200" b="1" dirty="0"/>
            </a:p>
          </p:txBody>
        </p:sp>
        <p:sp>
          <p:nvSpPr>
            <p:cNvPr id="21" name="ï$ḻíďè">
              <a:extLst>
                <a:ext uri="{FF2B5EF4-FFF2-40B4-BE49-F238E27FC236}">
                  <a16:creationId xmlns:a16="http://schemas.microsoft.com/office/drawing/2014/main" id="{7887D258-D1AB-4E9B-99BB-619254FEA3A1}"/>
                </a:ext>
              </a:extLst>
            </p:cNvPr>
            <p:cNvSpPr/>
            <p:nvPr/>
          </p:nvSpPr>
          <p:spPr bwMode="auto">
            <a:xfrm>
              <a:off x="6269436" y="4813073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……</a:t>
              </a:r>
              <a:endParaRPr lang="zh-CN" altLang="en-US" sz="1200" b="1" dirty="0"/>
            </a:p>
          </p:txBody>
        </p:sp>
        <p:sp>
          <p:nvSpPr>
            <p:cNvPr id="22" name="íş1îḋê">
              <a:extLst>
                <a:ext uri="{FF2B5EF4-FFF2-40B4-BE49-F238E27FC236}">
                  <a16:creationId xmlns:a16="http://schemas.microsoft.com/office/drawing/2014/main" id="{CD55BA23-EC3D-4E8F-AD66-9B613908927D}"/>
                </a:ext>
              </a:extLst>
            </p:cNvPr>
            <p:cNvSpPr/>
            <p:nvPr/>
          </p:nvSpPr>
          <p:spPr bwMode="auto">
            <a:xfrm>
              <a:off x="3823692" y="4683159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r"/>
              <a:r>
                <a:rPr lang="en-US" altLang="zh-CN" sz="1200" b="1" dirty="0"/>
                <a:t>Acquaintance</a:t>
              </a:r>
              <a:endParaRPr lang="zh-CN" altLang="en-US" sz="1200" b="1" dirty="0"/>
            </a:p>
          </p:txBody>
        </p:sp>
        <p:sp>
          <p:nvSpPr>
            <p:cNvPr id="23" name="íś1iďè">
              <a:extLst>
                <a:ext uri="{FF2B5EF4-FFF2-40B4-BE49-F238E27FC236}">
                  <a16:creationId xmlns:a16="http://schemas.microsoft.com/office/drawing/2014/main" id="{1B9F1840-8A6D-4A71-925A-4E376C3B8285}"/>
                </a:ext>
              </a:extLst>
            </p:cNvPr>
            <p:cNvSpPr/>
            <p:nvPr/>
          </p:nvSpPr>
          <p:spPr bwMode="auto">
            <a:xfrm>
              <a:off x="3123009" y="3876510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r"/>
              <a:r>
                <a:rPr lang="en-US" altLang="zh-CN" sz="1200" b="1" dirty="0"/>
                <a:t>Travel friend</a:t>
              </a:r>
              <a:endParaRPr lang="zh-CN" altLang="en-US" sz="1200" b="1" dirty="0"/>
            </a:p>
          </p:txBody>
        </p:sp>
        <p:sp>
          <p:nvSpPr>
            <p:cNvPr id="24" name="iš1iḋè">
              <a:extLst>
                <a:ext uri="{FF2B5EF4-FFF2-40B4-BE49-F238E27FC236}">
                  <a16:creationId xmlns:a16="http://schemas.microsoft.com/office/drawing/2014/main" id="{AE893548-8284-42F7-B1C5-2E5B220CD491}"/>
                </a:ext>
              </a:extLst>
            </p:cNvPr>
            <p:cNvSpPr/>
            <p:nvPr/>
          </p:nvSpPr>
          <p:spPr bwMode="auto">
            <a:xfrm>
              <a:off x="3130747" y="2663130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r"/>
              <a:r>
                <a:rPr lang="en-US" altLang="zh-CN" sz="1200" b="1" dirty="0"/>
                <a:t>Close friend</a:t>
              </a:r>
              <a:endParaRPr lang="zh-CN" altLang="en-US" sz="1200" b="1" dirty="0"/>
            </a:p>
          </p:txBody>
        </p:sp>
        <p:sp>
          <p:nvSpPr>
            <p:cNvPr id="25" name="îśľîḑè">
              <a:extLst>
                <a:ext uri="{FF2B5EF4-FFF2-40B4-BE49-F238E27FC236}">
                  <a16:creationId xmlns:a16="http://schemas.microsoft.com/office/drawing/2014/main" id="{C2AC80E5-9FE7-4A05-9562-8088FC4CD132}"/>
                </a:ext>
              </a:extLst>
            </p:cNvPr>
            <p:cNvSpPr/>
            <p:nvPr/>
          </p:nvSpPr>
          <p:spPr bwMode="auto">
            <a:xfrm>
              <a:off x="3836194" y="1810048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r"/>
              <a:r>
                <a:rPr lang="en-US" altLang="zh-CN" sz="1200" b="1" dirty="0"/>
                <a:t>School friend</a:t>
              </a:r>
              <a:endParaRPr lang="zh-CN" altLang="en-US" sz="1200" b="1" dirty="0"/>
            </a:p>
          </p:txBody>
        </p:sp>
        <p:sp>
          <p:nvSpPr>
            <p:cNvPr id="26" name="ï$ľîḍe">
              <a:extLst>
                <a:ext uri="{FF2B5EF4-FFF2-40B4-BE49-F238E27FC236}">
                  <a16:creationId xmlns:a16="http://schemas.microsoft.com/office/drawing/2014/main" id="{B3D23CE7-A77F-4475-BCA0-5BA4162179F7}"/>
                </a:ext>
              </a:extLst>
            </p:cNvPr>
            <p:cNvSpPr/>
            <p:nvPr/>
          </p:nvSpPr>
          <p:spPr bwMode="auto">
            <a:xfrm>
              <a:off x="6922889" y="1561718"/>
              <a:ext cx="1223963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/>
            <a:p>
              <a:pPr algn="l"/>
              <a:r>
                <a:rPr lang="en-US" altLang="zh-CN" sz="1200" b="1" dirty="0"/>
                <a:t>Family</a:t>
              </a:r>
              <a:endParaRPr lang="zh-CN" altLang="en-US" sz="1200" b="1" dirty="0"/>
            </a:p>
          </p:txBody>
        </p:sp>
        <p:sp>
          <p:nvSpPr>
            <p:cNvPr id="53" name="iśḻïde">
              <a:extLst>
                <a:ext uri="{FF2B5EF4-FFF2-40B4-BE49-F238E27FC236}">
                  <a16:creationId xmlns:a16="http://schemas.microsoft.com/office/drawing/2014/main" id="{AE2051FE-3432-4595-B7EE-2EA77EB2BB11}"/>
                </a:ext>
              </a:extLst>
            </p:cNvPr>
            <p:cNvSpPr/>
            <p:nvPr/>
          </p:nvSpPr>
          <p:spPr bwMode="auto">
            <a:xfrm>
              <a:off x="7429500" y="3025676"/>
              <a:ext cx="807244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Sḷíḋe">
              <a:extLst>
                <a:ext uri="{FF2B5EF4-FFF2-40B4-BE49-F238E27FC236}">
                  <a16:creationId xmlns:a16="http://schemas.microsoft.com/office/drawing/2014/main" id="{6EE2CA5C-DFF0-42EB-9F7F-C8D4D9A346CC}"/>
                </a:ext>
              </a:extLst>
            </p:cNvPr>
            <p:cNvSpPr/>
            <p:nvPr/>
          </p:nvSpPr>
          <p:spPr bwMode="auto">
            <a:xfrm>
              <a:off x="7059216" y="4044851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9" name="ïşľïḓe">
              <a:extLst>
                <a:ext uri="{FF2B5EF4-FFF2-40B4-BE49-F238E27FC236}">
                  <a16:creationId xmlns:a16="http://schemas.microsoft.com/office/drawing/2014/main" id="{6B8E8FC5-73CD-4545-B2BF-D85BEA191649}"/>
                </a:ext>
              </a:extLst>
            </p:cNvPr>
            <p:cNvSpPr/>
            <p:nvPr/>
          </p:nvSpPr>
          <p:spPr bwMode="auto">
            <a:xfrm>
              <a:off x="6116241" y="1461194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í$ḷïḑé">
              <a:extLst>
                <a:ext uri="{FF2B5EF4-FFF2-40B4-BE49-F238E27FC236}">
                  <a16:creationId xmlns:a16="http://schemas.microsoft.com/office/drawing/2014/main" id="{7240A6AB-0A5E-40A8-B570-5DBB08553B81}"/>
                </a:ext>
              </a:extLst>
            </p:cNvPr>
            <p:cNvSpPr/>
            <p:nvPr/>
          </p:nvSpPr>
          <p:spPr bwMode="auto">
            <a:xfrm>
              <a:off x="4350544" y="2480369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45" name="îṩḻíďê">
              <a:extLst>
                <a:ext uri="{FF2B5EF4-FFF2-40B4-BE49-F238E27FC236}">
                  <a16:creationId xmlns:a16="http://schemas.microsoft.com/office/drawing/2014/main" id="{EAA57A11-0B49-4F0D-B931-2A0198E06357}"/>
                </a:ext>
              </a:extLst>
            </p:cNvPr>
            <p:cNvSpPr/>
            <p:nvPr/>
          </p:nvSpPr>
          <p:spPr bwMode="auto">
            <a:xfrm>
              <a:off x="5047655" y="1652290"/>
              <a:ext cx="806648" cy="806648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îŝ1íďè">
              <a:extLst>
                <a:ext uri="{FF2B5EF4-FFF2-40B4-BE49-F238E27FC236}">
                  <a16:creationId xmlns:a16="http://schemas.microsoft.com/office/drawing/2014/main" id="{91D50520-2DD1-47FC-96BA-B4FA93BACEF2}"/>
                </a:ext>
              </a:extLst>
            </p:cNvPr>
            <p:cNvSpPr/>
            <p:nvPr/>
          </p:nvSpPr>
          <p:spPr bwMode="auto">
            <a:xfrm>
              <a:off x="4350544" y="3565029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ṧ1íḍé">
              <a:extLst>
                <a:ext uri="{FF2B5EF4-FFF2-40B4-BE49-F238E27FC236}">
                  <a16:creationId xmlns:a16="http://schemas.microsoft.com/office/drawing/2014/main" id="{F91ADE89-5E25-4509-A4BA-0A4A0BB2C414}"/>
                </a:ext>
              </a:extLst>
            </p:cNvPr>
            <p:cNvSpPr/>
            <p:nvPr/>
          </p:nvSpPr>
          <p:spPr bwMode="auto">
            <a:xfrm>
              <a:off x="5047655" y="4399062"/>
              <a:ext cx="806648" cy="806648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śḷïḑé">
              <a:extLst>
                <a:ext uri="{FF2B5EF4-FFF2-40B4-BE49-F238E27FC236}">
                  <a16:creationId xmlns:a16="http://schemas.microsoft.com/office/drawing/2014/main" id="{8DFC3FF0-BFE3-44C5-A8FF-D48D9274A337}"/>
                </a:ext>
              </a:extLst>
            </p:cNvPr>
            <p:cNvSpPr/>
            <p:nvPr/>
          </p:nvSpPr>
          <p:spPr bwMode="auto">
            <a:xfrm>
              <a:off x="6116241" y="4590157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ṣ1îḍe">
              <a:extLst>
                <a:ext uri="{FF2B5EF4-FFF2-40B4-BE49-F238E27FC236}">
                  <a16:creationId xmlns:a16="http://schemas.microsoft.com/office/drawing/2014/main" id="{F84D9649-0A8C-4B6D-A5D1-D08F302CDF35}"/>
                </a:ext>
              </a:extLst>
            </p:cNvPr>
            <p:cNvSpPr/>
            <p:nvPr/>
          </p:nvSpPr>
          <p:spPr bwMode="auto">
            <a:xfrm>
              <a:off x="7059216" y="2006501"/>
              <a:ext cx="806649" cy="806649"/>
            </a:xfrm>
            <a:prstGeom prst="ellipse">
              <a:avLst/>
            </a:prstGeom>
            <a:noFill/>
            <a:ln w="19050">
              <a:solidFill>
                <a:srgbClr val="5D9E5B"/>
              </a:solidFill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11D649E5-5B92-49AD-BB10-E2BFCBC07A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3166" y="3032774"/>
            <a:ext cx="1003207" cy="826586"/>
          </a:xfrm>
          <a:prstGeom prst="rect">
            <a:avLst/>
          </a:prstGeom>
        </p:spPr>
      </p:pic>
      <p:pic>
        <p:nvPicPr>
          <p:cNvPr id="65" name="Picture 2" descr="Image result for wechat tag friend">
            <a:extLst>
              <a:ext uri="{FF2B5EF4-FFF2-40B4-BE49-F238E27FC236}">
                <a16:creationId xmlns:a16="http://schemas.microsoft.com/office/drawing/2014/main" id="{39218560-E814-43A7-9CDB-23970DDFE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05" y="1524000"/>
            <a:ext cx="4117182" cy="375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9E72F5AB-154E-421E-82FC-2A8D069EE8E5}"/>
              </a:ext>
            </a:extLst>
          </p:cNvPr>
          <p:cNvSpPr/>
          <p:nvPr/>
        </p:nvSpPr>
        <p:spPr>
          <a:xfrm>
            <a:off x="7619108" y="3617599"/>
            <a:ext cx="3810892" cy="1352683"/>
          </a:xfrm>
          <a:prstGeom prst="rect">
            <a:avLst/>
          </a:prstGeom>
          <a:noFill/>
          <a:ln w="28575">
            <a:solidFill>
              <a:srgbClr val="5D9E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82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712F-C906-4873-8C29-028A7E2C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WeChat Privacy Settings</a:t>
            </a:r>
          </a:p>
        </p:txBody>
      </p:sp>
      <p:pic>
        <p:nvPicPr>
          <p:cNvPr id="2052" name="Picture 4" descr="Image result for wechat  moments viewable">
            <a:extLst>
              <a:ext uri="{FF2B5EF4-FFF2-40B4-BE49-F238E27FC236}">
                <a16:creationId xmlns:a16="http://schemas.microsoft.com/office/drawing/2014/main" id="{277C0B5A-0A29-41C8-8E7D-CE1B4ABE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024063"/>
            <a:ext cx="54959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623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36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 research focuses on how to make the privacy settings granular enough to protect privacy.</a:t>
            </a:r>
          </a:p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unknown how granular privacy settings impact users’ social interaction in the long run.</a:t>
            </a:r>
          </a:p>
        </p:txBody>
      </p:sp>
    </p:spTree>
    <p:extLst>
      <p:ext uri="{BB962C8B-B14F-4D97-AF65-F5344CB8AC3E}">
        <p14:creationId xmlns:p14="http://schemas.microsoft.com/office/powerpoint/2010/main" val="3817285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37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rgbClr val="5D9E5B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5D9E5B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does 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granular privacy configuration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their social life?</a:t>
            </a:r>
          </a:p>
        </p:txBody>
      </p:sp>
    </p:spTree>
    <p:extLst>
      <p:ext uri="{BB962C8B-B14F-4D97-AF65-F5344CB8AC3E}">
        <p14:creationId xmlns:p14="http://schemas.microsoft.com/office/powerpoint/2010/main" val="2727469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38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 interviews with WeChat users.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asked participants about: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Usage of WeChat, Moments, and WeChat privacy settings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to control their audience using WeChat privacy settings when posting Moments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to perceive as the impact of privacy settings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Thematic analysis in an inductive approach.</a:t>
            </a:r>
          </a:p>
        </p:txBody>
      </p:sp>
    </p:spTree>
    <p:extLst>
      <p:ext uri="{BB962C8B-B14F-4D97-AF65-F5344CB8AC3E}">
        <p14:creationId xmlns:p14="http://schemas.microsoft.com/office/powerpoint/2010/main" val="1170021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39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133B8-27E6-4677-A740-DC806BADC58A}"/>
              </a:ext>
            </a:extLst>
          </p:cNvPr>
          <p:cNvSpPr txBox="1"/>
          <p:nvPr/>
        </p:nvSpPr>
        <p:spPr>
          <a:xfrm>
            <a:off x="669923" y="1337165"/>
            <a:ext cx="10027303" cy="258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en-US" sz="2000" dirty="0"/>
              <a:t>Users can find out whether they are the targets of someone’s privacy settings by: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Communicating with unimpacted users about someone’s information sharing;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Inferring from the interface.</a:t>
            </a:r>
          </a:p>
          <a:p>
            <a:pPr marL="801688">
              <a:lnSpc>
                <a:spcPct val="109654"/>
              </a:lnSpc>
            </a:pPr>
            <a:endParaRPr lang="en-US" sz="2000" dirty="0"/>
          </a:p>
          <a:p>
            <a:pPr>
              <a:lnSpc>
                <a:spcPct val="109654"/>
              </a:lnSpc>
            </a:pPr>
            <a:r>
              <a:rPr lang="en-US" sz="20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77EE3-E012-445E-BFA0-3BD7AAF66EEC}"/>
              </a:ext>
            </a:extLst>
          </p:cNvPr>
          <p:cNvSpPr/>
          <p:nvPr/>
        </p:nvSpPr>
        <p:spPr>
          <a:xfrm>
            <a:off x="3047205" y="3930294"/>
            <a:ext cx="6096000" cy="12875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09654"/>
              </a:lnSpc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P3: “I blocked a friend. This person could not see my posts.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When he talked with one of my other friends, he found that he could not see my posts and felt like I blocked him.”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5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0498D3A-B738-48EC-A39C-94C58B88932B}"/>
              </a:ext>
            </a:extLst>
          </p:cNvPr>
          <p:cNvGrpSpPr/>
          <p:nvPr/>
        </p:nvGrpSpPr>
        <p:grpSpPr>
          <a:xfrm>
            <a:off x="757282" y="1700808"/>
            <a:ext cx="10763167" cy="4083608"/>
            <a:chOff x="757282" y="1700808"/>
            <a:chExt cx="10763167" cy="4083608"/>
          </a:xfrm>
        </p:grpSpPr>
        <p:grpSp>
          <p:nvGrpSpPr>
            <p:cNvPr id="6" name="2b751056-6b97-492c-b763-340acee7e99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A759C196-DA28-4241-ABB5-975367026FE9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57282" y="1700808"/>
              <a:ext cx="10763167" cy="4083608"/>
              <a:chOff x="1175743" y="1700808"/>
              <a:chExt cx="10344707" cy="4083608"/>
            </a:xfrm>
          </p:grpSpPr>
          <p:sp>
            <p:nvSpPr>
              <p:cNvPr id="7" name="iṡľïḑè">
                <a:extLst>
                  <a:ext uri="{FF2B5EF4-FFF2-40B4-BE49-F238E27FC236}">
                    <a16:creationId xmlns:a16="http://schemas.microsoft.com/office/drawing/2014/main" id="{48F70259-7598-4270-874A-6F50772D10F6}"/>
                  </a:ext>
                </a:extLst>
              </p:cNvPr>
              <p:cNvSpPr txBox="1"/>
              <p:nvPr/>
            </p:nvSpPr>
            <p:spPr bwMode="auto">
              <a:xfrm>
                <a:off x="3822155" y="1779399"/>
                <a:ext cx="7698295" cy="4003616"/>
              </a:xfrm>
              <a:prstGeom prst="rect">
                <a:avLst/>
              </a:prstGeom>
              <a:noFill/>
            </p:spPr>
            <p:txBody>
              <a:bodyPr wrap="square" tIns="0" anchor="t">
                <a:noAutofit/>
              </a:bodyPr>
              <a:lstStyle>
                <a:defPPr>
                  <a:defRPr lang="zh-CN"/>
                </a:defPPr>
                <a:lvl1pPr>
                  <a:defRPr sz="1600" b="1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742950" indent="-28575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4D4D4D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zh-CN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sym typeface="+mn-lt"/>
                  </a:rPr>
                  <a:t>Background 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zh-CN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sym typeface="+mn-lt"/>
                  </a:rPr>
                  <a:t>Social Context of Users’ Privacy Management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zh-CN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Cultural Context in Privacy Decision-Making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zh-CN" sz="20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sym typeface="+mn-lt"/>
                  </a:rPr>
                  <a:t>Future Direction</a:t>
                </a:r>
              </a:p>
            </p:txBody>
          </p: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DA1FB18E-FA01-4588-BEF9-FB96A98A8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888" y="1780800"/>
                <a:ext cx="0" cy="4003616"/>
              </a:xfrm>
              <a:prstGeom prst="line">
                <a:avLst/>
              </a:prstGeom>
              <a:solidFill>
                <a:srgbClr val="FFCC00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" name="išľïḋé">
                <a:extLst>
                  <a:ext uri="{FF2B5EF4-FFF2-40B4-BE49-F238E27FC236}">
                    <a16:creationId xmlns:a16="http://schemas.microsoft.com/office/drawing/2014/main" id="{0DB1D0A1-2667-455C-9387-D7ABF0A00B8C}"/>
                  </a:ext>
                </a:extLst>
              </p:cNvPr>
              <p:cNvSpPr txBox="1"/>
              <p:nvPr/>
            </p:nvSpPr>
            <p:spPr>
              <a:xfrm>
                <a:off x="1175743" y="1700808"/>
                <a:ext cx="2521108" cy="5295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09654"/>
                  </a:lnSpc>
                </a:pPr>
                <a:r>
                  <a:rPr lang="tr-TR" sz="2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CONTENTS</a:t>
                </a:r>
              </a:p>
            </p:txBody>
          </p:sp>
        </p:grpSp>
        <p:sp>
          <p:nvSpPr>
            <p:cNvPr id="10" name="poetry_91022">
              <a:extLst>
                <a:ext uri="{FF2B5EF4-FFF2-40B4-BE49-F238E27FC236}">
                  <a16:creationId xmlns:a16="http://schemas.microsoft.com/office/drawing/2014/main" id="{ADAD6BE3-DC11-4582-9F68-50D831ADD0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9533" y="4867348"/>
              <a:ext cx="870506" cy="915667"/>
            </a:xfrm>
            <a:custGeom>
              <a:avLst/>
              <a:gdLst>
                <a:gd name="T0" fmla="*/ 3353 w 5127"/>
                <a:gd name="T1" fmla="*/ 1728 h 5401"/>
                <a:gd name="T2" fmla="*/ 2183 w 5127"/>
                <a:gd name="T3" fmla="*/ 1608 h 5401"/>
                <a:gd name="T4" fmla="*/ 3353 w 5127"/>
                <a:gd name="T5" fmla="*/ 1488 h 5401"/>
                <a:gd name="T6" fmla="*/ 3103 w 5127"/>
                <a:gd name="T7" fmla="*/ 2231 h 5401"/>
                <a:gd name="T8" fmla="*/ 3103 w 5127"/>
                <a:gd name="T9" fmla="*/ 1991 h 5401"/>
                <a:gd name="T10" fmla="*/ 2432 w 5127"/>
                <a:gd name="T11" fmla="*/ 2111 h 5401"/>
                <a:gd name="T12" fmla="*/ 3103 w 5127"/>
                <a:gd name="T13" fmla="*/ 2231 h 5401"/>
                <a:gd name="T14" fmla="*/ 3353 w 5127"/>
                <a:gd name="T15" fmla="*/ 2648 h 5401"/>
                <a:gd name="T16" fmla="*/ 2183 w 5127"/>
                <a:gd name="T17" fmla="*/ 2768 h 5401"/>
                <a:gd name="T18" fmla="*/ 3353 w 5127"/>
                <a:gd name="T19" fmla="*/ 2888 h 5401"/>
                <a:gd name="T20" fmla="*/ 2552 w 5127"/>
                <a:gd name="T21" fmla="*/ 3151 h 5401"/>
                <a:gd name="T22" fmla="*/ 2552 w 5127"/>
                <a:gd name="T23" fmla="*/ 3391 h 5401"/>
                <a:gd name="T24" fmla="*/ 3223 w 5127"/>
                <a:gd name="T25" fmla="*/ 3271 h 5401"/>
                <a:gd name="T26" fmla="*/ 2552 w 5127"/>
                <a:gd name="T27" fmla="*/ 3151 h 5401"/>
                <a:gd name="T28" fmla="*/ 4448 w 5127"/>
                <a:gd name="T29" fmla="*/ 1442 h 5401"/>
                <a:gd name="T30" fmla="*/ 4688 w 5127"/>
                <a:gd name="T31" fmla="*/ 1442 h 5401"/>
                <a:gd name="T32" fmla="*/ 3988 w 5127"/>
                <a:gd name="T33" fmla="*/ 0 h 5401"/>
                <a:gd name="T34" fmla="*/ 0 w 5127"/>
                <a:gd name="T35" fmla="*/ 604 h 5401"/>
                <a:gd name="T36" fmla="*/ 120 w 5127"/>
                <a:gd name="T37" fmla="*/ 1792 h 5401"/>
                <a:gd name="T38" fmla="*/ 686 w 5127"/>
                <a:gd name="T39" fmla="*/ 1672 h 5401"/>
                <a:gd name="T40" fmla="*/ 240 w 5127"/>
                <a:gd name="T41" fmla="*/ 1552 h 5401"/>
                <a:gd name="T42" fmla="*/ 604 w 5127"/>
                <a:gd name="T43" fmla="*/ 240 h 5401"/>
                <a:gd name="T44" fmla="*/ 968 w 5127"/>
                <a:gd name="T45" fmla="*/ 4179 h 5401"/>
                <a:gd name="T46" fmla="*/ 3904 w 5127"/>
                <a:gd name="T47" fmla="*/ 4879 h 5401"/>
                <a:gd name="T48" fmla="*/ 3904 w 5127"/>
                <a:gd name="T49" fmla="*/ 4639 h 5401"/>
                <a:gd name="T50" fmla="*/ 1208 w 5127"/>
                <a:gd name="T51" fmla="*/ 4179 h 5401"/>
                <a:gd name="T52" fmla="*/ 1086 w 5127"/>
                <a:gd name="T53" fmla="*/ 240 h 5401"/>
                <a:gd name="T54" fmla="*/ 4448 w 5127"/>
                <a:gd name="T55" fmla="*/ 700 h 5401"/>
                <a:gd name="T56" fmla="*/ 4568 w 5127"/>
                <a:gd name="T57" fmla="*/ 2000 h 5401"/>
                <a:gd name="T58" fmla="*/ 4568 w 5127"/>
                <a:gd name="T59" fmla="*/ 2240 h 5401"/>
                <a:gd name="T60" fmla="*/ 4887 w 5127"/>
                <a:gd name="T61" fmla="*/ 2340 h 5401"/>
                <a:gd name="T62" fmla="*/ 5007 w 5127"/>
                <a:gd name="T63" fmla="*/ 3838 h 5401"/>
                <a:gd name="T64" fmla="*/ 5127 w 5127"/>
                <a:gd name="T65" fmla="*/ 2340 h 5401"/>
                <a:gd name="T66" fmla="*/ 4568 w 5127"/>
                <a:gd name="T67" fmla="*/ 5139 h 5401"/>
                <a:gd name="T68" fmla="*/ 4448 w 5127"/>
                <a:gd name="T69" fmla="*/ 5281 h 5401"/>
                <a:gd name="T70" fmla="*/ 4688 w 5127"/>
                <a:gd name="T71" fmla="*/ 5281 h 5401"/>
                <a:gd name="T72" fmla="*/ 4568 w 5127"/>
                <a:gd name="T73" fmla="*/ 5139 h 5401"/>
                <a:gd name="T74" fmla="*/ 4448 w 5127"/>
                <a:gd name="T75" fmla="*/ 2559 h 5401"/>
                <a:gd name="T76" fmla="*/ 4568 w 5127"/>
                <a:gd name="T77" fmla="*/ 4974 h 5401"/>
                <a:gd name="T78" fmla="*/ 4688 w 5127"/>
                <a:gd name="T79" fmla="*/ 2559 h 5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7" h="5401">
                  <a:moveTo>
                    <a:pt x="3473" y="1608"/>
                  </a:moveTo>
                  <a:cubicBezTo>
                    <a:pt x="3473" y="1674"/>
                    <a:pt x="3419" y="1728"/>
                    <a:pt x="3353" y="1728"/>
                  </a:cubicBezTo>
                  <a:lnTo>
                    <a:pt x="2303" y="1728"/>
                  </a:lnTo>
                  <a:cubicBezTo>
                    <a:pt x="2236" y="1728"/>
                    <a:pt x="2183" y="1674"/>
                    <a:pt x="2183" y="1608"/>
                  </a:cubicBezTo>
                  <a:cubicBezTo>
                    <a:pt x="2183" y="1542"/>
                    <a:pt x="2236" y="1488"/>
                    <a:pt x="2303" y="1488"/>
                  </a:cubicBezTo>
                  <a:lnTo>
                    <a:pt x="3353" y="1488"/>
                  </a:lnTo>
                  <a:cubicBezTo>
                    <a:pt x="3419" y="1488"/>
                    <a:pt x="3473" y="1542"/>
                    <a:pt x="3473" y="1608"/>
                  </a:cubicBezTo>
                  <a:close/>
                  <a:moveTo>
                    <a:pt x="3103" y="2231"/>
                  </a:moveTo>
                  <a:cubicBezTo>
                    <a:pt x="3170" y="2231"/>
                    <a:pt x="3223" y="2178"/>
                    <a:pt x="3223" y="2111"/>
                  </a:cubicBezTo>
                  <a:cubicBezTo>
                    <a:pt x="3223" y="2045"/>
                    <a:pt x="3170" y="1991"/>
                    <a:pt x="3103" y="1991"/>
                  </a:cubicBezTo>
                  <a:lnTo>
                    <a:pt x="2552" y="1991"/>
                  </a:lnTo>
                  <a:cubicBezTo>
                    <a:pt x="2486" y="1991"/>
                    <a:pt x="2432" y="2045"/>
                    <a:pt x="2432" y="2111"/>
                  </a:cubicBezTo>
                  <a:cubicBezTo>
                    <a:pt x="2432" y="2178"/>
                    <a:pt x="2486" y="2231"/>
                    <a:pt x="2552" y="2231"/>
                  </a:cubicBezTo>
                  <a:lnTo>
                    <a:pt x="3103" y="2231"/>
                  </a:lnTo>
                  <a:close/>
                  <a:moveTo>
                    <a:pt x="3473" y="2768"/>
                  </a:moveTo>
                  <a:cubicBezTo>
                    <a:pt x="3473" y="2701"/>
                    <a:pt x="3419" y="2648"/>
                    <a:pt x="3353" y="2648"/>
                  </a:cubicBezTo>
                  <a:lnTo>
                    <a:pt x="2303" y="2648"/>
                  </a:lnTo>
                  <a:cubicBezTo>
                    <a:pt x="2236" y="2648"/>
                    <a:pt x="2183" y="2701"/>
                    <a:pt x="2183" y="2768"/>
                  </a:cubicBezTo>
                  <a:cubicBezTo>
                    <a:pt x="2183" y="2834"/>
                    <a:pt x="2236" y="2888"/>
                    <a:pt x="2303" y="2888"/>
                  </a:cubicBezTo>
                  <a:lnTo>
                    <a:pt x="3353" y="2888"/>
                  </a:lnTo>
                  <a:cubicBezTo>
                    <a:pt x="3419" y="2888"/>
                    <a:pt x="3473" y="2834"/>
                    <a:pt x="3473" y="2768"/>
                  </a:cubicBezTo>
                  <a:close/>
                  <a:moveTo>
                    <a:pt x="2552" y="3151"/>
                  </a:moveTo>
                  <a:cubicBezTo>
                    <a:pt x="2486" y="3151"/>
                    <a:pt x="2432" y="3205"/>
                    <a:pt x="2432" y="3271"/>
                  </a:cubicBezTo>
                  <a:cubicBezTo>
                    <a:pt x="2432" y="3338"/>
                    <a:pt x="2486" y="3391"/>
                    <a:pt x="2552" y="3391"/>
                  </a:cubicBezTo>
                  <a:lnTo>
                    <a:pt x="3103" y="3391"/>
                  </a:lnTo>
                  <a:cubicBezTo>
                    <a:pt x="3170" y="3391"/>
                    <a:pt x="3223" y="3338"/>
                    <a:pt x="3223" y="3271"/>
                  </a:cubicBezTo>
                  <a:cubicBezTo>
                    <a:pt x="3223" y="3205"/>
                    <a:pt x="3170" y="3151"/>
                    <a:pt x="3103" y="3151"/>
                  </a:cubicBezTo>
                  <a:lnTo>
                    <a:pt x="2552" y="3151"/>
                  </a:lnTo>
                  <a:close/>
                  <a:moveTo>
                    <a:pt x="4448" y="700"/>
                  </a:moveTo>
                  <a:lnTo>
                    <a:pt x="4448" y="1442"/>
                  </a:lnTo>
                  <a:cubicBezTo>
                    <a:pt x="4448" y="1509"/>
                    <a:pt x="4501" y="1562"/>
                    <a:pt x="4568" y="1562"/>
                  </a:cubicBezTo>
                  <a:cubicBezTo>
                    <a:pt x="4634" y="1562"/>
                    <a:pt x="4688" y="1509"/>
                    <a:pt x="4688" y="1442"/>
                  </a:cubicBezTo>
                  <a:lnTo>
                    <a:pt x="4688" y="700"/>
                  </a:lnTo>
                  <a:cubicBezTo>
                    <a:pt x="4688" y="314"/>
                    <a:pt x="4374" y="0"/>
                    <a:pt x="3988" y="0"/>
                  </a:cubicBezTo>
                  <a:lnTo>
                    <a:pt x="604" y="0"/>
                  </a:lnTo>
                  <a:cubicBezTo>
                    <a:pt x="271" y="0"/>
                    <a:pt x="0" y="271"/>
                    <a:pt x="0" y="604"/>
                  </a:cubicBezTo>
                  <a:lnTo>
                    <a:pt x="0" y="1672"/>
                  </a:lnTo>
                  <a:cubicBezTo>
                    <a:pt x="0" y="1738"/>
                    <a:pt x="53" y="1792"/>
                    <a:pt x="120" y="1792"/>
                  </a:cubicBezTo>
                  <a:lnTo>
                    <a:pt x="566" y="1792"/>
                  </a:lnTo>
                  <a:cubicBezTo>
                    <a:pt x="632" y="1792"/>
                    <a:pt x="686" y="1738"/>
                    <a:pt x="686" y="1672"/>
                  </a:cubicBezTo>
                  <a:cubicBezTo>
                    <a:pt x="686" y="1606"/>
                    <a:pt x="632" y="1552"/>
                    <a:pt x="566" y="1552"/>
                  </a:cubicBezTo>
                  <a:lnTo>
                    <a:pt x="240" y="1552"/>
                  </a:lnTo>
                  <a:lnTo>
                    <a:pt x="240" y="604"/>
                  </a:lnTo>
                  <a:cubicBezTo>
                    <a:pt x="240" y="403"/>
                    <a:pt x="403" y="240"/>
                    <a:pt x="604" y="240"/>
                  </a:cubicBezTo>
                  <a:cubicBezTo>
                    <a:pt x="805" y="240"/>
                    <a:pt x="968" y="403"/>
                    <a:pt x="968" y="604"/>
                  </a:cubicBezTo>
                  <a:lnTo>
                    <a:pt x="968" y="4179"/>
                  </a:lnTo>
                  <a:cubicBezTo>
                    <a:pt x="968" y="4565"/>
                    <a:pt x="1282" y="4879"/>
                    <a:pt x="1668" y="4879"/>
                  </a:cubicBezTo>
                  <a:lnTo>
                    <a:pt x="3904" y="4879"/>
                  </a:lnTo>
                  <a:cubicBezTo>
                    <a:pt x="3970" y="4879"/>
                    <a:pt x="4024" y="4825"/>
                    <a:pt x="4024" y="4759"/>
                  </a:cubicBezTo>
                  <a:cubicBezTo>
                    <a:pt x="4024" y="4693"/>
                    <a:pt x="3970" y="4639"/>
                    <a:pt x="3904" y="4639"/>
                  </a:cubicBezTo>
                  <a:lnTo>
                    <a:pt x="1668" y="4639"/>
                  </a:lnTo>
                  <a:cubicBezTo>
                    <a:pt x="1415" y="4639"/>
                    <a:pt x="1208" y="4433"/>
                    <a:pt x="1208" y="4179"/>
                  </a:cubicBezTo>
                  <a:lnTo>
                    <a:pt x="1208" y="604"/>
                  </a:lnTo>
                  <a:cubicBezTo>
                    <a:pt x="1208" y="468"/>
                    <a:pt x="1163" y="341"/>
                    <a:pt x="1086" y="240"/>
                  </a:cubicBezTo>
                  <a:lnTo>
                    <a:pt x="3988" y="240"/>
                  </a:lnTo>
                  <a:cubicBezTo>
                    <a:pt x="4241" y="240"/>
                    <a:pt x="4448" y="446"/>
                    <a:pt x="4448" y="700"/>
                  </a:cubicBezTo>
                  <a:close/>
                  <a:moveTo>
                    <a:pt x="4787" y="2000"/>
                  </a:moveTo>
                  <a:lnTo>
                    <a:pt x="4568" y="2000"/>
                  </a:lnTo>
                  <a:cubicBezTo>
                    <a:pt x="4501" y="2000"/>
                    <a:pt x="4448" y="2054"/>
                    <a:pt x="4448" y="2120"/>
                  </a:cubicBezTo>
                  <a:cubicBezTo>
                    <a:pt x="4448" y="2187"/>
                    <a:pt x="4501" y="2240"/>
                    <a:pt x="4568" y="2240"/>
                  </a:cubicBezTo>
                  <a:lnTo>
                    <a:pt x="4787" y="2240"/>
                  </a:lnTo>
                  <a:cubicBezTo>
                    <a:pt x="4842" y="2240"/>
                    <a:pt x="4887" y="2285"/>
                    <a:pt x="4887" y="2340"/>
                  </a:cubicBezTo>
                  <a:lnTo>
                    <a:pt x="4887" y="3718"/>
                  </a:lnTo>
                  <a:cubicBezTo>
                    <a:pt x="4887" y="3785"/>
                    <a:pt x="4941" y="3838"/>
                    <a:pt x="5007" y="3838"/>
                  </a:cubicBezTo>
                  <a:cubicBezTo>
                    <a:pt x="5073" y="3838"/>
                    <a:pt x="5127" y="3785"/>
                    <a:pt x="5127" y="3718"/>
                  </a:cubicBezTo>
                  <a:lnTo>
                    <a:pt x="5127" y="2340"/>
                  </a:lnTo>
                  <a:cubicBezTo>
                    <a:pt x="5127" y="2153"/>
                    <a:pt x="4975" y="2000"/>
                    <a:pt x="4787" y="2000"/>
                  </a:cubicBezTo>
                  <a:close/>
                  <a:moveTo>
                    <a:pt x="4568" y="5139"/>
                  </a:moveTo>
                  <a:cubicBezTo>
                    <a:pt x="4501" y="5139"/>
                    <a:pt x="4448" y="5193"/>
                    <a:pt x="4448" y="5259"/>
                  </a:cubicBezTo>
                  <a:lnTo>
                    <a:pt x="4448" y="5281"/>
                  </a:lnTo>
                  <a:cubicBezTo>
                    <a:pt x="4448" y="5347"/>
                    <a:pt x="4501" y="5401"/>
                    <a:pt x="4568" y="5401"/>
                  </a:cubicBezTo>
                  <a:cubicBezTo>
                    <a:pt x="4634" y="5401"/>
                    <a:pt x="4688" y="5347"/>
                    <a:pt x="4688" y="5281"/>
                  </a:cubicBezTo>
                  <a:lnTo>
                    <a:pt x="4688" y="5259"/>
                  </a:lnTo>
                  <a:cubicBezTo>
                    <a:pt x="4688" y="5193"/>
                    <a:pt x="4634" y="5139"/>
                    <a:pt x="4568" y="5139"/>
                  </a:cubicBezTo>
                  <a:close/>
                  <a:moveTo>
                    <a:pt x="4568" y="2439"/>
                  </a:moveTo>
                  <a:cubicBezTo>
                    <a:pt x="4501" y="2439"/>
                    <a:pt x="4448" y="2492"/>
                    <a:pt x="4448" y="2559"/>
                  </a:cubicBezTo>
                  <a:lnTo>
                    <a:pt x="4448" y="4854"/>
                  </a:lnTo>
                  <a:cubicBezTo>
                    <a:pt x="4448" y="4920"/>
                    <a:pt x="4501" y="4974"/>
                    <a:pt x="4568" y="4974"/>
                  </a:cubicBezTo>
                  <a:cubicBezTo>
                    <a:pt x="4634" y="4974"/>
                    <a:pt x="4688" y="4920"/>
                    <a:pt x="4688" y="4854"/>
                  </a:cubicBezTo>
                  <a:lnTo>
                    <a:pt x="4688" y="2559"/>
                  </a:lnTo>
                  <a:cubicBezTo>
                    <a:pt x="4688" y="2492"/>
                    <a:pt x="4634" y="2439"/>
                    <a:pt x="4568" y="24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pPr>
                <a:lnSpc>
                  <a:spcPct val="109654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02C841B-ED97-4DF3-90D1-1969AFF73282}"/>
              </a:ext>
            </a:extLst>
          </p:cNvPr>
          <p:cNvSpPr txBox="1">
            <a:spLocks/>
          </p:cNvSpPr>
          <p:nvPr/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9654"/>
              </a:lnSpc>
            </a:pPr>
            <a:fld id="{5DD3DB80-B894-403A-B48E-6FDC1A72010E}" type="slidenum">
              <a:rPr lang="zh-CN" altLang="en-US" sz="1000" smtClean="0"/>
              <a:pPr algn="r">
                <a:lnSpc>
                  <a:spcPct val="109654"/>
                </a:lnSpc>
              </a:pPr>
              <a:t>4</a:t>
            </a:fld>
            <a:endParaRPr lang="zh-CN" altLang="en-US" sz="1000"/>
          </a:p>
        </p:txBody>
      </p:sp>
    </p:spTree>
    <p:extLst>
      <p:ext uri="{BB962C8B-B14F-4D97-AF65-F5344CB8AC3E}">
        <p14:creationId xmlns:p14="http://schemas.microsoft.com/office/powerpoint/2010/main" val="9119331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40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133B8-27E6-4677-A740-DC806BADC58A}"/>
              </a:ext>
            </a:extLst>
          </p:cNvPr>
          <p:cNvSpPr txBox="1"/>
          <p:nvPr/>
        </p:nvSpPr>
        <p:spPr>
          <a:xfrm>
            <a:off x="669923" y="1337165"/>
            <a:ext cx="10027303" cy="258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en-US" sz="2000" dirty="0"/>
              <a:t>Users can find out whether they are the targets of someone’s privacy settings by: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Communicating with unimpacted users about someone’s information sharing;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Inferring from the interface.</a:t>
            </a:r>
          </a:p>
          <a:p>
            <a:pPr marL="801688">
              <a:lnSpc>
                <a:spcPct val="109654"/>
              </a:lnSpc>
            </a:pPr>
            <a:endParaRPr lang="en-US" sz="2000" dirty="0"/>
          </a:p>
          <a:p>
            <a:pPr>
              <a:lnSpc>
                <a:spcPct val="109654"/>
              </a:lnSpc>
            </a:pP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C9D58-A301-492A-8FA3-86DF7EBA2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5" y="1757362"/>
            <a:ext cx="2922588" cy="413193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1CCF430-A51B-43D0-AAC9-8F3A0B4186CE}"/>
              </a:ext>
            </a:extLst>
          </p:cNvPr>
          <p:cNvSpPr/>
          <p:nvPr/>
        </p:nvSpPr>
        <p:spPr>
          <a:xfrm>
            <a:off x="6604000" y="5384800"/>
            <a:ext cx="1854200" cy="596900"/>
          </a:xfrm>
          <a:prstGeom prst="ellipse">
            <a:avLst/>
          </a:prstGeom>
          <a:noFill/>
          <a:ln w="38100">
            <a:solidFill>
              <a:srgbClr val="5D9E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79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41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1522076" cy="1028699"/>
          </a:xfrm>
        </p:spPr>
        <p:txBody>
          <a:bodyPr>
            <a:normAutofit/>
          </a:bodyPr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2: Privacy Configuration Undermines Social Relationships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77EE3-E012-445E-BFA0-3BD7AAF66EEC}"/>
              </a:ext>
            </a:extLst>
          </p:cNvPr>
          <p:cNvSpPr/>
          <p:nvPr/>
        </p:nvSpPr>
        <p:spPr>
          <a:xfrm>
            <a:off x="1607109" y="1976679"/>
            <a:ext cx="8977781" cy="24983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92608" lvl="1" indent="0">
              <a:lnSpc>
                <a:spcPct val="109654"/>
              </a:lnSpc>
              <a:buNone/>
            </a:pPr>
            <a:r>
              <a:rPr lang="en-US" sz="2400" i="1" dirty="0"/>
              <a:t>P11: “Someone blocked me. When I hang out with our mutual friends, they mentioned something he posted, but I could not see it. I know that I am blocked. I will keep my distance from him in future.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It means that I am not that close to him, nor trusting to him. We probably have a lot of discrepancies. </a:t>
            </a:r>
            <a:r>
              <a:rPr lang="en-US" sz="2400" i="1" dirty="0"/>
              <a:t>I will keep my distance from him.”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6262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42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1522076" cy="1028699"/>
          </a:xfrm>
        </p:spPr>
        <p:txBody>
          <a:bodyPr>
            <a:normAutofit/>
          </a:bodyPr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3: Privacy Configuration Restrict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Information Flow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77EE3-E012-445E-BFA0-3BD7AAF66EEC}"/>
              </a:ext>
            </a:extLst>
          </p:cNvPr>
          <p:cNvSpPr/>
          <p:nvPr/>
        </p:nvSpPr>
        <p:spPr>
          <a:xfrm>
            <a:off x="1606314" y="2479142"/>
            <a:ext cx="8977781" cy="12795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92608" lvl="1" indent="0">
              <a:lnSpc>
                <a:spcPct val="109654"/>
              </a:lnSpc>
              <a:buNone/>
            </a:pPr>
            <a:r>
              <a:rPr lang="en-US" sz="2400" i="1" dirty="0"/>
              <a:t>P17: “I found my boyfriend using a three-day limit. I asked him to change that, </a:t>
            </a:r>
            <a:r>
              <a:rPr lang="en-US" sz="2400" i="1" dirty="0">
                <a:solidFill>
                  <a:srgbClr val="5D9E5B"/>
                </a:solidFill>
              </a:rPr>
              <a:t>because people may not know he has a girlfriend</a:t>
            </a:r>
            <a:r>
              <a:rPr lang="en-US" sz="2400" i="1" dirty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9151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791C0-8600-410E-AFD5-8986A8C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43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BF810-F25B-4CE7-9FD4-D026840F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Theoretical Implications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FF240B-0836-412F-81B7-072444C941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9654"/>
              </a:lnSpc>
              <a:spcBef>
                <a:spcPts val="0"/>
              </a:spcBef>
              <a:buNone/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lnSpc>
                <a:spcPct val="109654"/>
              </a:lnSpc>
              <a:spcBef>
                <a:spcPts val="0"/>
              </a:spcBef>
              <a:buNone/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lnSpc>
                <a:spcPct val="109654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study raises the caution that granular privacy configuration may cause unpleasant impact on users’ social interactions and information disclosure.</a:t>
            </a:r>
          </a:p>
        </p:txBody>
      </p:sp>
    </p:spTree>
    <p:extLst>
      <p:ext uri="{BB962C8B-B14F-4D97-AF65-F5344CB8AC3E}">
        <p14:creationId xmlns:p14="http://schemas.microsoft.com/office/powerpoint/2010/main" val="3426748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791C0-8600-410E-AFD5-8986A8C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44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BF810-F25B-4CE7-9FD4-D026840F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Implications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FF240B-0836-412F-81B7-072444C941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Systems should consider the negative social impact.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Remind users about the potential problems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 something to the blocked audience.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Design for the privacy of chosen privacy settings.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Hide one’s privacy configuration from others.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6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ECF53-6683-437F-8A01-BA78B7FF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363ABF-7A21-4861-AF81-794E0B73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3B57B0-0680-4E18-840C-912C4B3A1F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SNS privacy configurations may cause negative impact on users’ social life, which brings new challenges to privacy design.</a:t>
            </a:r>
          </a:p>
        </p:txBody>
      </p:sp>
    </p:spTree>
    <p:extLst>
      <p:ext uri="{BB962C8B-B14F-4D97-AF65-F5344CB8AC3E}">
        <p14:creationId xmlns:p14="http://schemas.microsoft.com/office/powerpoint/2010/main" val="697570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3F1CF8-2A9C-44C6-B87C-072EC953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46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D817F-7F58-4FD8-9280-68AABE55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of Research in Social Context</a:t>
            </a:r>
            <a:endParaRPr lang="en-US" dirty="0"/>
          </a:p>
        </p:txBody>
      </p:sp>
      <p:sp>
        <p:nvSpPr>
          <p:cNvPr id="6" name="íṧlïdê">
            <a:extLst>
              <a:ext uri="{FF2B5EF4-FFF2-40B4-BE49-F238E27FC236}">
                <a16:creationId xmlns:a16="http://schemas.microsoft.com/office/drawing/2014/main" id="{BC8FCC33-3A78-490C-A63A-79619BDEA3E5}"/>
              </a:ext>
            </a:extLst>
          </p:cNvPr>
          <p:cNvSpPr/>
          <p:nvPr/>
        </p:nvSpPr>
        <p:spPr>
          <a:xfrm>
            <a:off x="5339164" y="2746625"/>
            <a:ext cx="1525828" cy="152582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Cultural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iS1íďè">
            <a:extLst>
              <a:ext uri="{FF2B5EF4-FFF2-40B4-BE49-F238E27FC236}">
                <a16:creationId xmlns:a16="http://schemas.microsoft.com/office/drawing/2014/main" id="{E0BEAAA2-97A2-4CE5-8C15-8150B7C4CCA6}"/>
              </a:ext>
            </a:extLst>
          </p:cNvPr>
          <p:cNvSpPr/>
          <p:nvPr/>
        </p:nvSpPr>
        <p:spPr>
          <a:xfrm>
            <a:off x="3586164" y="2666086"/>
            <a:ext cx="1525828" cy="1525827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/>
              <a:t>Social</a:t>
            </a:r>
            <a:endParaRPr lang="zh-CN" alt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D34F1-3B35-4FD7-9037-53EE4D936BF6}"/>
              </a:ext>
            </a:extLst>
          </p:cNvPr>
          <p:cNvSpPr/>
          <p:nvPr/>
        </p:nvSpPr>
        <p:spPr>
          <a:xfrm>
            <a:off x="5231760" y="2475072"/>
            <a:ext cx="1753240" cy="1903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3F8BED-B178-4B5B-BDF9-DA83B274F883}"/>
              </a:ext>
            </a:extLst>
          </p:cNvPr>
          <p:cNvGrpSpPr/>
          <p:nvPr/>
        </p:nvGrpSpPr>
        <p:grpSpPr>
          <a:xfrm>
            <a:off x="5231760" y="2244366"/>
            <a:ext cx="1633232" cy="2295106"/>
            <a:chOff x="7632173" y="1822541"/>
            <a:chExt cx="1986414" cy="27914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2A282B-E75E-488F-A624-D825A1984870}"/>
                </a:ext>
              </a:extLst>
            </p:cNvPr>
            <p:cNvGrpSpPr/>
            <p:nvPr/>
          </p:nvGrpSpPr>
          <p:grpSpPr>
            <a:xfrm>
              <a:off x="7632173" y="1822541"/>
              <a:ext cx="1986414" cy="1475505"/>
              <a:chOff x="7578530" y="1664408"/>
              <a:chExt cx="1986414" cy="1475505"/>
            </a:xfrm>
          </p:grpSpPr>
          <p:sp>
            <p:nvSpPr>
              <p:cNvPr id="14" name="ïṩḷïḓé">
                <a:extLst>
                  <a:ext uri="{FF2B5EF4-FFF2-40B4-BE49-F238E27FC236}">
                    <a16:creationId xmlns:a16="http://schemas.microsoft.com/office/drawing/2014/main" id="{E43AB1B6-1DF6-4F4B-842C-6267A8197EF6}"/>
                  </a:ext>
                </a:extLst>
              </p:cNvPr>
              <p:cNvSpPr/>
              <p:nvPr/>
            </p:nvSpPr>
            <p:spPr bwMode="auto">
              <a:xfrm>
                <a:off x="7603624" y="2549711"/>
                <a:ext cx="508899" cy="590202"/>
              </a:xfrm>
              <a:custGeom>
                <a:avLst/>
                <a:gdLst>
                  <a:gd name="T0" fmla="*/ 0 w 247"/>
                  <a:gd name="T1" fmla="*/ 122 h 286"/>
                  <a:gd name="T2" fmla="*/ 28 w 247"/>
                  <a:gd name="T3" fmla="*/ 239 h 286"/>
                  <a:gd name="T4" fmla="*/ 247 w 247"/>
                  <a:gd name="T5" fmla="*/ 20 h 286"/>
                  <a:gd name="T6" fmla="*/ 6 w 247"/>
                  <a:gd name="T7" fmla="*/ 76 h 286"/>
                  <a:gd name="T8" fmla="*/ 0 w 247"/>
                  <a:gd name="T9" fmla="*/ 12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286">
                    <a:moveTo>
                      <a:pt x="0" y="122"/>
                    </a:moveTo>
                    <a:cubicBezTo>
                      <a:pt x="0" y="122"/>
                      <a:pt x="6" y="192"/>
                      <a:pt x="28" y="239"/>
                    </a:cubicBezTo>
                    <a:cubicBezTo>
                      <a:pt x="50" y="286"/>
                      <a:pt x="247" y="20"/>
                      <a:pt x="247" y="20"/>
                    </a:cubicBezTo>
                    <a:cubicBezTo>
                      <a:pt x="247" y="20"/>
                      <a:pt x="37" y="0"/>
                      <a:pt x="6" y="76"/>
                    </a:cubicBezTo>
                    <a:lnTo>
                      <a:pt x="0" y="1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5" name="iṩļïḓê">
                <a:extLst>
                  <a:ext uri="{FF2B5EF4-FFF2-40B4-BE49-F238E27FC236}">
                    <a16:creationId xmlns:a16="http://schemas.microsoft.com/office/drawing/2014/main" id="{3A296BD9-88EA-4599-A867-924100161645}"/>
                  </a:ext>
                </a:extLst>
              </p:cNvPr>
              <p:cNvSpPr/>
              <p:nvPr/>
            </p:nvSpPr>
            <p:spPr bwMode="auto">
              <a:xfrm>
                <a:off x="7578530" y="1664408"/>
                <a:ext cx="1986414" cy="1159326"/>
              </a:xfrm>
              <a:custGeom>
                <a:avLst/>
                <a:gdLst>
                  <a:gd name="T0" fmla="*/ 691 w 963"/>
                  <a:gd name="T1" fmla="*/ 0 h 562"/>
                  <a:gd name="T2" fmla="*/ 691 w 963"/>
                  <a:gd name="T3" fmla="*/ 95 h 562"/>
                  <a:gd name="T4" fmla="*/ 434 w 963"/>
                  <a:gd name="T5" fmla="*/ 95 h 562"/>
                  <a:gd name="T6" fmla="*/ 390 w 963"/>
                  <a:gd name="T7" fmla="*/ 116 h 562"/>
                  <a:gd name="T8" fmla="*/ 23 w 963"/>
                  <a:gd name="T9" fmla="*/ 482 h 562"/>
                  <a:gd name="T10" fmla="*/ 12 w 963"/>
                  <a:gd name="T11" fmla="*/ 551 h 562"/>
                  <a:gd name="T12" fmla="*/ 28 w 963"/>
                  <a:gd name="T13" fmla="*/ 499 h 562"/>
                  <a:gd name="T14" fmla="*/ 113 w 963"/>
                  <a:gd name="T15" fmla="*/ 465 h 562"/>
                  <a:gd name="T16" fmla="*/ 674 w 963"/>
                  <a:gd name="T17" fmla="*/ 465 h 562"/>
                  <a:gd name="T18" fmla="*/ 674 w 963"/>
                  <a:gd name="T19" fmla="*/ 562 h 562"/>
                  <a:gd name="T20" fmla="*/ 963 w 963"/>
                  <a:gd name="T21" fmla="*/ 273 h 562"/>
                  <a:gd name="T22" fmla="*/ 691 w 963"/>
                  <a:gd name="T23" fmla="*/ 0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3" h="562">
                    <a:moveTo>
                      <a:pt x="691" y="0"/>
                    </a:moveTo>
                    <a:cubicBezTo>
                      <a:pt x="691" y="95"/>
                      <a:pt x="691" y="95"/>
                      <a:pt x="691" y="95"/>
                    </a:cubicBezTo>
                    <a:cubicBezTo>
                      <a:pt x="434" y="95"/>
                      <a:pt x="434" y="95"/>
                      <a:pt x="434" y="95"/>
                    </a:cubicBezTo>
                    <a:cubicBezTo>
                      <a:pt x="434" y="95"/>
                      <a:pt x="412" y="93"/>
                      <a:pt x="390" y="116"/>
                    </a:cubicBezTo>
                    <a:cubicBezTo>
                      <a:pt x="368" y="138"/>
                      <a:pt x="23" y="482"/>
                      <a:pt x="23" y="482"/>
                    </a:cubicBezTo>
                    <a:cubicBezTo>
                      <a:pt x="23" y="482"/>
                      <a:pt x="0" y="504"/>
                      <a:pt x="12" y="551"/>
                    </a:cubicBezTo>
                    <a:cubicBezTo>
                      <a:pt x="12" y="551"/>
                      <a:pt x="8" y="520"/>
                      <a:pt x="28" y="499"/>
                    </a:cubicBezTo>
                    <a:cubicBezTo>
                      <a:pt x="49" y="479"/>
                      <a:pt x="81" y="466"/>
                      <a:pt x="113" y="465"/>
                    </a:cubicBezTo>
                    <a:cubicBezTo>
                      <a:pt x="146" y="465"/>
                      <a:pt x="674" y="465"/>
                      <a:pt x="674" y="465"/>
                    </a:cubicBezTo>
                    <a:cubicBezTo>
                      <a:pt x="674" y="562"/>
                      <a:pt x="674" y="562"/>
                      <a:pt x="674" y="562"/>
                    </a:cubicBezTo>
                    <a:cubicBezTo>
                      <a:pt x="963" y="273"/>
                      <a:pt x="963" y="273"/>
                      <a:pt x="963" y="273"/>
                    </a:cubicBezTo>
                    <a:cubicBezTo>
                      <a:pt x="691" y="0"/>
                      <a:pt x="691" y="0"/>
                      <a:pt x="69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9472DAD-5CDA-469E-BF93-F881411BE507}"/>
                </a:ext>
              </a:extLst>
            </p:cNvPr>
            <p:cNvGrpSpPr/>
            <p:nvPr/>
          </p:nvGrpSpPr>
          <p:grpSpPr>
            <a:xfrm>
              <a:off x="7632173" y="3139455"/>
              <a:ext cx="1986414" cy="1474502"/>
              <a:chOff x="7528733" y="2921934"/>
              <a:chExt cx="1986414" cy="1474502"/>
            </a:xfrm>
          </p:grpSpPr>
          <p:sp>
            <p:nvSpPr>
              <p:cNvPr id="12" name="îśľïďé">
                <a:extLst>
                  <a:ext uri="{FF2B5EF4-FFF2-40B4-BE49-F238E27FC236}">
                    <a16:creationId xmlns:a16="http://schemas.microsoft.com/office/drawing/2014/main" id="{DCE6826F-7058-4B33-8F2E-C9B94CA438B4}"/>
                  </a:ext>
                </a:extLst>
              </p:cNvPr>
              <p:cNvSpPr/>
              <p:nvPr/>
            </p:nvSpPr>
            <p:spPr bwMode="auto">
              <a:xfrm>
                <a:off x="8979146" y="2921934"/>
                <a:ext cx="510907" cy="591206"/>
              </a:xfrm>
              <a:custGeom>
                <a:avLst/>
                <a:gdLst>
                  <a:gd name="T0" fmla="*/ 248 w 248"/>
                  <a:gd name="T1" fmla="*/ 164 h 287"/>
                  <a:gd name="T2" fmla="*/ 219 w 248"/>
                  <a:gd name="T3" fmla="*/ 48 h 287"/>
                  <a:gd name="T4" fmla="*/ 0 w 248"/>
                  <a:gd name="T5" fmla="*/ 266 h 287"/>
                  <a:gd name="T6" fmla="*/ 241 w 248"/>
                  <a:gd name="T7" fmla="*/ 210 h 287"/>
                  <a:gd name="T8" fmla="*/ 248 w 248"/>
                  <a:gd name="T9" fmla="*/ 16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87">
                    <a:moveTo>
                      <a:pt x="248" y="164"/>
                    </a:moveTo>
                    <a:cubicBezTo>
                      <a:pt x="248" y="164"/>
                      <a:pt x="241" y="95"/>
                      <a:pt x="219" y="48"/>
                    </a:cubicBezTo>
                    <a:cubicBezTo>
                      <a:pt x="197" y="0"/>
                      <a:pt x="0" y="266"/>
                      <a:pt x="0" y="266"/>
                    </a:cubicBezTo>
                    <a:cubicBezTo>
                      <a:pt x="0" y="266"/>
                      <a:pt x="210" y="287"/>
                      <a:pt x="241" y="210"/>
                    </a:cubicBezTo>
                    <a:lnTo>
                      <a:pt x="248" y="16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3" name="ísḻíďê">
                <a:extLst>
                  <a:ext uri="{FF2B5EF4-FFF2-40B4-BE49-F238E27FC236}">
                    <a16:creationId xmlns:a16="http://schemas.microsoft.com/office/drawing/2014/main" id="{2630788C-96E1-4AA2-A336-5277737E8679}"/>
                  </a:ext>
                </a:extLst>
              </p:cNvPr>
              <p:cNvSpPr/>
              <p:nvPr/>
            </p:nvSpPr>
            <p:spPr bwMode="auto">
              <a:xfrm>
                <a:off x="7528733" y="3239117"/>
                <a:ext cx="1986414" cy="1157319"/>
              </a:xfrm>
              <a:custGeom>
                <a:avLst/>
                <a:gdLst>
                  <a:gd name="T0" fmla="*/ 951 w 963"/>
                  <a:gd name="T1" fmla="*/ 10 h 561"/>
                  <a:gd name="T2" fmla="*/ 934 w 963"/>
                  <a:gd name="T3" fmla="*/ 62 h 561"/>
                  <a:gd name="T4" fmla="*/ 849 w 963"/>
                  <a:gd name="T5" fmla="*/ 96 h 561"/>
                  <a:gd name="T6" fmla="*/ 289 w 963"/>
                  <a:gd name="T7" fmla="*/ 96 h 561"/>
                  <a:gd name="T8" fmla="*/ 289 w 963"/>
                  <a:gd name="T9" fmla="*/ 0 h 561"/>
                  <a:gd name="T10" fmla="*/ 0 w 963"/>
                  <a:gd name="T11" fmla="*/ 289 h 561"/>
                  <a:gd name="T12" fmla="*/ 272 w 963"/>
                  <a:gd name="T13" fmla="*/ 561 h 561"/>
                  <a:gd name="T14" fmla="*/ 272 w 963"/>
                  <a:gd name="T15" fmla="*/ 466 h 561"/>
                  <a:gd name="T16" fmla="*/ 528 w 963"/>
                  <a:gd name="T17" fmla="*/ 466 h 561"/>
                  <a:gd name="T18" fmla="*/ 573 w 963"/>
                  <a:gd name="T19" fmla="*/ 446 h 561"/>
                  <a:gd name="T20" fmla="*/ 939 w 963"/>
                  <a:gd name="T21" fmla="*/ 80 h 561"/>
                  <a:gd name="T22" fmla="*/ 951 w 963"/>
                  <a:gd name="T23" fmla="*/ 1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3" h="561">
                    <a:moveTo>
                      <a:pt x="951" y="10"/>
                    </a:moveTo>
                    <a:cubicBezTo>
                      <a:pt x="951" y="10"/>
                      <a:pt x="955" y="42"/>
                      <a:pt x="934" y="62"/>
                    </a:cubicBezTo>
                    <a:cubicBezTo>
                      <a:pt x="914" y="82"/>
                      <a:pt x="882" y="95"/>
                      <a:pt x="849" y="96"/>
                    </a:cubicBezTo>
                    <a:cubicBezTo>
                      <a:pt x="817" y="97"/>
                      <a:pt x="289" y="96"/>
                      <a:pt x="289" y="9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0" y="289"/>
                      <a:pt x="0" y="289"/>
                      <a:pt x="0" y="289"/>
                    </a:cubicBezTo>
                    <a:cubicBezTo>
                      <a:pt x="272" y="561"/>
                      <a:pt x="272" y="561"/>
                      <a:pt x="272" y="561"/>
                    </a:cubicBezTo>
                    <a:cubicBezTo>
                      <a:pt x="272" y="466"/>
                      <a:pt x="272" y="466"/>
                      <a:pt x="272" y="466"/>
                    </a:cubicBezTo>
                    <a:cubicBezTo>
                      <a:pt x="528" y="466"/>
                      <a:pt x="528" y="466"/>
                      <a:pt x="528" y="466"/>
                    </a:cubicBezTo>
                    <a:cubicBezTo>
                      <a:pt x="528" y="466"/>
                      <a:pt x="551" y="468"/>
                      <a:pt x="573" y="446"/>
                    </a:cubicBezTo>
                    <a:cubicBezTo>
                      <a:pt x="595" y="424"/>
                      <a:pt x="939" y="80"/>
                      <a:pt x="939" y="80"/>
                    </a:cubicBezTo>
                    <a:cubicBezTo>
                      <a:pt x="939" y="80"/>
                      <a:pt x="963" y="57"/>
                      <a:pt x="951" y="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1A1EBB-31BB-492E-81AB-71491BB14576}"/>
              </a:ext>
            </a:extLst>
          </p:cNvPr>
          <p:cNvGrpSpPr/>
          <p:nvPr/>
        </p:nvGrpSpPr>
        <p:grpSpPr>
          <a:xfrm>
            <a:off x="5909550" y="2774667"/>
            <a:ext cx="3531081" cy="1603726"/>
            <a:chOff x="4394825" y="3831075"/>
            <a:chExt cx="3531081" cy="16037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8A539-497C-46F4-89FB-CA8C4FB8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1135" y="3831075"/>
              <a:ext cx="1097504" cy="1091373"/>
            </a:xfrm>
            <a:prstGeom prst="rect">
              <a:avLst/>
            </a:prstGeom>
          </p:spPr>
        </p:pic>
        <p:sp>
          <p:nvSpPr>
            <p:cNvPr id="18" name="isḷîḓè">
              <a:extLst>
                <a:ext uri="{FF2B5EF4-FFF2-40B4-BE49-F238E27FC236}">
                  <a16:creationId xmlns:a16="http://schemas.microsoft.com/office/drawing/2014/main" id="{8F79F16C-14F4-48E5-BAE3-BE59216018EE}"/>
                </a:ext>
              </a:extLst>
            </p:cNvPr>
            <p:cNvSpPr txBox="1"/>
            <p:nvPr/>
          </p:nvSpPr>
          <p:spPr>
            <a:xfrm>
              <a:off x="4394825" y="4769415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</a:rPr>
                <a:t>Privacy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DF1C313-8E04-4074-8B1E-EB6E5FFC4C07}"/>
              </a:ext>
            </a:extLst>
          </p:cNvPr>
          <p:cNvSpPr txBox="1"/>
          <p:nvPr/>
        </p:nvSpPr>
        <p:spPr>
          <a:xfrm>
            <a:off x="3033894" y="4681543"/>
            <a:ext cx="6028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SNS privacy configurations may cause negative impact on users’ social life, which brings new challenges to privacy design.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44A96-ED6A-4A54-884C-C79D4E0016BD}"/>
              </a:ext>
            </a:extLst>
          </p:cNvPr>
          <p:cNvSpPr txBox="1"/>
          <p:nvPr/>
        </p:nvSpPr>
        <p:spPr>
          <a:xfrm>
            <a:off x="3033894" y="1254338"/>
            <a:ext cx="5572351" cy="122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Users’ privacy management is influenced by multiple social contexts, suggesting that we should design privacy support for different social contexts.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803077" y="3091345"/>
            <a:ext cx="4441186" cy="1066800"/>
          </a:xfrm>
        </p:spPr>
        <p:txBody>
          <a:bodyPr>
            <a:noAutofit/>
          </a:bodyPr>
          <a:lstStyle/>
          <a:p>
            <a:pPr>
              <a:lnSpc>
                <a:spcPct val="109654"/>
              </a:lnSpc>
            </a:pPr>
            <a:r>
              <a:rPr lang="en-US" altLang="zh-CN" dirty="0"/>
              <a:t>Cultural Context in Privacy Decision-Making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353545" y="317979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>
              <a:lnSpc>
                <a:spcPct val="109654"/>
              </a:lnSpc>
            </a:pP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1íďè">
            <a:extLst>
              <a:ext uri="{FF2B5EF4-FFF2-40B4-BE49-F238E27FC236}">
                <a16:creationId xmlns:a16="http://schemas.microsoft.com/office/drawing/2014/main" id="{506721E6-C74B-4480-A43C-FD93C72454CD}"/>
              </a:ext>
            </a:extLst>
          </p:cNvPr>
          <p:cNvSpPr/>
          <p:nvPr/>
        </p:nvSpPr>
        <p:spPr>
          <a:xfrm>
            <a:off x="6803077" y="4172432"/>
            <a:ext cx="1792288" cy="17922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100" b="1" dirty="0"/>
              <a:t>Social</a:t>
            </a:r>
            <a:endParaRPr lang="zh-CN" altLang="en-US" sz="2100" b="1" dirty="0"/>
          </a:p>
        </p:txBody>
      </p:sp>
      <p:sp>
        <p:nvSpPr>
          <p:cNvPr id="6" name="íṧlïdê">
            <a:extLst>
              <a:ext uri="{FF2B5EF4-FFF2-40B4-BE49-F238E27FC236}">
                <a16:creationId xmlns:a16="http://schemas.microsoft.com/office/drawing/2014/main" id="{B9F624BC-E939-4AA9-9E4C-032BD6A74793}"/>
              </a:ext>
            </a:extLst>
          </p:cNvPr>
          <p:cNvSpPr/>
          <p:nvPr/>
        </p:nvSpPr>
        <p:spPr>
          <a:xfrm>
            <a:off x="9021381" y="4158145"/>
            <a:ext cx="1792288" cy="1792287"/>
          </a:xfrm>
          <a:prstGeom prst="ellipse">
            <a:avLst/>
          </a:prstGeom>
          <a:solidFill>
            <a:schemeClr val="accent3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</a:rPr>
              <a:t>Cultural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19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BDBDB-1AAE-4211-89CB-E65429033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48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4CD8E4-340D-4D62-9490-BB5CF79F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Publication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41809-0D80-4762-B017-45E1B3268327}"/>
              </a:ext>
            </a:extLst>
          </p:cNvPr>
          <p:cNvSpPr txBox="1"/>
          <p:nvPr/>
        </p:nvSpPr>
        <p:spPr>
          <a:xfrm>
            <a:off x="2306367" y="2381418"/>
            <a:ext cx="7577675" cy="250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Li, Y.,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Kobsa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A.,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Knijnenburg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B.P. </a:t>
            </a:r>
            <a:r>
              <a:rPr lang="en-US" dirty="0"/>
              <a:t>and Nguyen, M.-H.C. 2017. Cross-Cultural Privacy Prediction. </a:t>
            </a:r>
            <a:r>
              <a:rPr lang="en-US" i="1" dirty="0"/>
              <a:t>Proceedings on Privacy Enhancing Technologies</a:t>
            </a:r>
            <a:r>
              <a:rPr lang="en-US" dirty="0"/>
              <a:t>. 3, 2 (2017).</a:t>
            </a:r>
          </a:p>
          <a:p>
            <a:pPr>
              <a:lnSpc>
                <a:spcPct val="109654"/>
              </a:lnSpc>
            </a:pPr>
            <a:endParaRPr lang="en-US" dirty="0"/>
          </a:p>
          <a:p>
            <a:pPr>
              <a:lnSpc>
                <a:spcPct val="109654"/>
              </a:lnSpc>
            </a:pPr>
            <a:r>
              <a:rPr lang="en-US" dirty="0"/>
              <a:t>Cho, H., B. </a:t>
            </a:r>
            <a:r>
              <a:rPr lang="en-US" dirty="0" err="1"/>
              <a:t>Knijnenburg</a:t>
            </a:r>
            <a:r>
              <a:rPr lang="en-US" dirty="0"/>
              <a:t>, A </a:t>
            </a:r>
            <a:r>
              <a:rPr lang="en-US" dirty="0" err="1"/>
              <a:t>Kobsa</a:t>
            </a:r>
            <a:r>
              <a:rPr lang="en-US" dirty="0"/>
              <a:t>, </a:t>
            </a:r>
            <a:r>
              <a:rPr lang="en-US" b="1" dirty="0"/>
              <a:t>Yao Li</a:t>
            </a:r>
            <a:r>
              <a:rPr lang="en-US" dirty="0"/>
              <a:t>. 2018. Collective Privacy Management in Social Media: A Cross-Cultural Validation.</a:t>
            </a:r>
          </a:p>
          <a:p>
            <a:pPr>
              <a:lnSpc>
                <a:spcPct val="109654"/>
              </a:lnSpc>
            </a:pPr>
            <a:r>
              <a:rPr lang="en-US" dirty="0"/>
              <a:t>ACM Transactions on Computer-Human Interaction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 Vol 25 Issue 3, June 2018. Article 17, 33 pages.</a:t>
            </a:r>
          </a:p>
        </p:txBody>
      </p:sp>
    </p:spTree>
    <p:extLst>
      <p:ext uri="{BB962C8B-B14F-4D97-AF65-F5344CB8AC3E}">
        <p14:creationId xmlns:p14="http://schemas.microsoft.com/office/powerpoint/2010/main" val="2221286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CFA51-71C2-4DFB-8980-87FE585F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49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46F473-C19D-42C7-94EF-AD0A2CAB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/>
              <a:t>Personal Data Collection By Multinational Organizations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18A7D-1110-4E8F-89D6-7A7C24CC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19" y="2726574"/>
            <a:ext cx="2961651" cy="2953878"/>
          </a:xfrm>
          <a:prstGeom prst="rect">
            <a:avLst/>
          </a:prstGeom>
        </p:spPr>
      </p:pic>
      <p:grpSp>
        <p:nvGrpSpPr>
          <p:cNvPr id="146" name="íṧļïḓé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22AB1A3-B925-4025-9922-F44B788D1C73}"/>
              </a:ext>
            </a:extLst>
          </p:cNvPr>
          <p:cNvGrpSpPr>
            <a:grpSpLocks noChangeAspect="1"/>
          </p:cNvGrpSpPr>
          <p:nvPr/>
        </p:nvGrpSpPr>
        <p:grpSpPr>
          <a:xfrm>
            <a:off x="5680393" y="1756954"/>
            <a:ext cx="5094288" cy="3923498"/>
            <a:chOff x="3038476" y="1058177"/>
            <a:chExt cx="6151563" cy="4737786"/>
          </a:xfrm>
        </p:grpSpPr>
        <p:sp>
          <p:nvSpPr>
            <p:cNvPr id="174" name="ïsļîdê">
              <a:extLst>
                <a:ext uri="{FF2B5EF4-FFF2-40B4-BE49-F238E27FC236}">
                  <a16:creationId xmlns:a16="http://schemas.microsoft.com/office/drawing/2014/main" id="{5D004D0E-1C1B-47EE-80DB-924F40EA348B}"/>
                </a:ext>
              </a:extLst>
            </p:cNvPr>
            <p:cNvSpPr/>
            <p:nvPr/>
          </p:nvSpPr>
          <p:spPr bwMode="auto">
            <a:xfrm>
              <a:off x="3038476" y="5230813"/>
              <a:ext cx="6151563" cy="565150"/>
            </a:xfrm>
            <a:custGeom>
              <a:avLst/>
              <a:gdLst>
                <a:gd name="T0" fmla="*/ 1754 w 3786"/>
                <a:gd name="T1" fmla="*/ 0 h 348"/>
                <a:gd name="T2" fmla="*/ 1728 w 3786"/>
                <a:gd name="T3" fmla="*/ 0 h 348"/>
                <a:gd name="T4" fmla="*/ 1495 w 3786"/>
                <a:gd name="T5" fmla="*/ 6 h 348"/>
                <a:gd name="T6" fmla="*/ 1443 w 3786"/>
                <a:gd name="T7" fmla="*/ 182 h 348"/>
                <a:gd name="T8" fmla="*/ 1393 w 3786"/>
                <a:gd name="T9" fmla="*/ 164 h 348"/>
                <a:gd name="T10" fmla="*/ 1418 w 3786"/>
                <a:gd name="T11" fmla="*/ 11 h 348"/>
                <a:gd name="T12" fmla="*/ 1400 w 3786"/>
                <a:gd name="T13" fmla="*/ 13 h 348"/>
                <a:gd name="T14" fmla="*/ 1277 w 3786"/>
                <a:gd name="T15" fmla="*/ 29 h 348"/>
                <a:gd name="T16" fmla="*/ 1031 w 3786"/>
                <a:gd name="T17" fmla="*/ 55 h 348"/>
                <a:gd name="T18" fmla="*/ 831 w 3786"/>
                <a:gd name="T19" fmla="*/ 68 h 348"/>
                <a:gd name="T20" fmla="*/ 755 w 3786"/>
                <a:gd name="T21" fmla="*/ 72 h 348"/>
                <a:gd name="T22" fmla="*/ 638 w 3786"/>
                <a:gd name="T23" fmla="*/ 63 h 348"/>
                <a:gd name="T24" fmla="*/ 501 w 3786"/>
                <a:gd name="T25" fmla="*/ 41 h 348"/>
                <a:gd name="T26" fmla="*/ 347 w 3786"/>
                <a:gd name="T27" fmla="*/ 20 h 348"/>
                <a:gd name="T28" fmla="*/ 344 w 3786"/>
                <a:gd name="T29" fmla="*/ 20 h 348"/>
                <a:gd name="T30" fmla="*/ 125 w 3786"/>
                <a:gd name="T31" fmla="*/ 43 h 348"/>
                <a:gd name="T32" fmla="*/ 50 w 3786"/>
                <a:gd name="T33" fmla="*/ 79 h 348"/>
                <a:gd name="T34" fmla="*/ 44 w 3786"/>
                <a:gd name="T35" fmla="*/ 248 h 348"/>
                <a:gd name="T36" fmla="*/ 377 w 3786"/>
                <a:gd name="T37" fmla="*/ 339 h 348"/>
                <a:gd name="T38" fmla="*/ 405 w 3786"/>
                <a:gd name="T39" fmla="*/ 339 h 348"/>
                <a:gd name="T40" fmla="*/ 712 w 3786"/>
                <a:gd name="T41" fmla="*/ 329 h 348"/>
                <a:gd name="T42" fmla="*/ 1021 w 3786"/>
                <a:gd name="T43" fmla="*/ 320 h 348"/>
                <a:gd name="T44" fmla="*/ 1027 w 3786"/>
                <a:gd name="T45" fmla="*/ 320 h 348"/>
                <a:gd name="T46" fmla="*/ 1111 w 3786"/>
                <a:gd name="T47" fmla="*/ 320 h 348"/>
                <a:gd name="T48" fmla="*/ 1671 w 3786"/>
                <a:gd name="T49" fmla="*/ 308 h 348"/>
                <a:gd name="T50" fmla="*/ 2029 w 3786"/>
                <a:gd name="T51" fmla="*/ 299 h 348"/>
                <a:gd name="T52" fmla="*/ 2276 w 3786"/>
                <a:gd name="T53" fmla="*/ 300 h 348"/>
                <a:gd name="T54" fmla="*/ 2894 w 3786"/>
                <a:gd name="T55" fmla="*/ 325 h 348"/>
                <a:gd name="T56" fmla="*/ 3164 w 3786"/>
                <a:gd name="T57" fmla="*/ 346 h 348"/>
                <a:gd name="T58" fmla="*/ 3234 w 3786"/>
                <a:gd name="T59" fmla="*/ 348 h 348"/>
                <a:gd name="T60" fmla="*/ 3402 w 3786"/>
                <a:gd name="T61" fmla="*/ 340 h 348"/>
                <a:gd name="T62" fmla="*/ 3598 w 3786"/>
                <a:gd name="T63" fmla="*/ 295 h 348"/>
                <a:gd name="T64" fmla="*/ 3748 w 3786"/>
                <a:gd name="T65" fmla="*/ 168 h 348"/>
                <a:gd name="T66" fmla="*/ 3093 w 3786"/>
                <a:gd name="T67" fmla="*/ 40 h 348"/>
                <a:gd name="T68" fmla="*/ 3064 w 3786"/>
                <a:gd name="T69" fmla="*/ 40 h 348"/>
                <a:gd name="T70" fmla="*/ 2856 w 3786"/>
                <a:gd name="T71" fmla="*/ 41 h 348"/>
                <a:gd name="T72" fmla="*/ 2739 w 3786"/>
                <a:gd name="T73" fmla="*/ 40 h 348"/>
                <a:gd name="T74" fmla="*/ 2605 w 3786"/>
                <a:gd name="T75" fmla="*/ 22 h 348"/>
                <a:gd name="T76" fmla="*/ 2472 w 3786"/>
                <a:gd name="T77" fmla="*/ 13 h 348"/>
                <a:gd name="T78" fmla="*/ 2038 w 3786"/>
                <a:gd name="T79" fmla="*/ 0 h 348"/>
                <a:gd name="T80" fmla="*/ 1911 w 3786"/>
                <a:gd name="T81" fmla="*/ 1 h 348"/>
                <a:gd name="T82" fmla="*/ 1754 w 3786"/>
                <a:gd name="T8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86" h="348">
                  <a:moveTo>
                    <a:pt x="1754" y="0"/>
                  </a:moveTo>
                  <a:cubicBezTo>
                    <a:pt x="1745" y="0"/>
                    <a:pt x="1736" y="0"/>
                    <a:pt x="1728" y="0"/>
                  </a:cubicBezTo>
                  <a:cubicBezTo>
                    <a:pt x="1650" y="0"/>
                    <a:pt x="1572" y="2"/>
                    <a:pt x="1495" y="6"/>
                  </a:cubicBezTo>
                  <a:cubicBezTo>
                    <a:pt x="1443" y="182"/>
                    <a:pt x="1443" y="182"/>
                    <a:pt x="1443" y="182"/>
                  </a:cubicBezTo>
                  <a:cubicBezTo>
                    <a:pt x="1393" y="164"/>
                    <a:pt x="1393" y="164"/>
                    <a:pt x="1393" y="164"/>
                  </a:cubicBezTo>
                  <a:cubicBezTo>
                    <a:pt x="1418" y="11"/>
                    <a:pt x="1418" y="11"/>
                    <a:pt x="1418" y="11"/>
                  </a:cubicBezTo>
                  <a:cubicBezTo>
                    <a:pt x="1412" y="12"/>
                    <a:pt x="1406" y="13"/>
                    <a:pt x="1400" y="13"/>
                  </a:cubicBezTo>
                  <a:cubicBezTo>
                    <a:pt x="1359" y="17"/>
                    <a:pt x="1318" y="25"/>
                    <a:pt x="1277" y="29"/>
                  </a:cubicBezTo>
                  <a:cubicBezTo>
                    <a:pt x="1195" y="36"/>
                    <a:pt x="1114" y="49"/>
                    <a:pt x="1031" y="55"/>
                  </a:cubicBezTo>
                  <a:cubicBezTo>
                    <a:pt x="964" y="59"/>
                    <a:pt x="897" y="62"/>
                    <a:pt x="831" y="68"/>
                  </a:cubicBezTo>
                  <a:cubicBezTo>
                    <a:pt x="806" y="70"/>
                    <a:pt x="781" y="72"/>
                    <a:pt x="755" y="72"/>
                  </a:cubicBezTo>
                  <a:cubicBezTo>
                    <a:pt x="715" y="72"/>
                    <a:pt x="675" y="69"/>
                    <a:pt x="638" y="63"/>
                  </a:cubicBezTo>
                  <a:cubicBezTo>
                    <a:pt x="592" y="56"/>
                    <a:pt x="546" y="52"/>
                    <a:pt x="501" y="41"/>
                  </a:cubicBezTo>
                  <a:cubicBezTo>
                    <a:pt x="452" y="29"/>
                    <a:pt x="398" y="20"/>
                    <a:pt x="347" y="20"/>
                  </a:cubicBezTo>
                  <a:cubicBezTo>
                    <a:pt x="346" y="20"/>
                    <a:pt x="345" y="20"/>
                    <a:pt x="344" y="20"/>
                  </a:cubicBezTo>
                  <a:cubicBezTo>
                    <a:pt x="269" y="21"/>
                    <a:pt x="196" y="21"/>
                    <a:pt x="125" y="43"/>
                  </a:cubicBezTo>
                  <a:cubicBezTo>
                    <a:pt x="100" y="50"/>
                    <a:pt x="69" y="63"/>
                    <a:pt x="50" y="79"/>
                  </a:cubicBezTo>
                  <a:cubicBezTo>
                    <a:pt x="6" y="116"/>
                    <a:pt x="0" y="209"/>
                    <a:pt x="44" y="248"/>
                  </a:cubicBezTo>
                  <a:cubicBezTo>
                    <a:pt x="117" y="312"/>
                    <a:pt x="274" y="338"/>
                    <a:pt x="377" y="339"/>
                  </a:cubicBezTo>
                  <a:cubicBezTo>
                    <a:pt x="386" y="339"/>
                    <a:pt x="396" y="339"/>
                    <a:pt x="405" y="339"/>
                  </a:cubicBezTo>
                  <a:cubicBezTo>
                    <a:pt x="508" y="339"/>
                    <a:pt x="609" y="333"/>
                    <a:pt x="712" y="329"/>
                  </a:cubicBezTo>
                  <a:cubicBezTo>
                    <a:pt x="815" y="325"/>
                    <a:pt x="918" y="320"/>
                    <a:pt x="1021" y="320"/>
                  </a:cubicBezTo>
                  <a:cubicBezTo>
                    <a:pt x="1023" y="320"/>
                    <a:pt x="1025" y="320"/>
                    <a:pt x="1027" y="320"/>
                  </a:cubicBezTo>
                  <a:cubicBezTo>
                    <a:pt x="1055" y="320"/>
                    <a:pt x="1083" y="320"/>
                    <a:pt x="1111" y="320"/>
                  </a:cubicBezTo>
                  <a:cubicBezTo>
                    <a:pt x="1298" y="320"/>
                    <a:pt x="1484" y="318"/>
                    <a:pt x="1671" y="308"/>
                  </a:cubicBezTo>
                  <a:cubicBezTo>
                    <a:pt x="1790" y="301"/>
                    <a:pt x="1910" y="299"/>
                    <a:pt x="2029" y="299"/>
                  </a:cubicBezTo>
                  <a:cubicBezTo>
                    <a:pt x="2111" y="299"/>
                    <a:pt x="2193" y="300"/>
                    <a:pt x="2276" y="300"/>
                  </a:cubicBezTo>
                  <a:cubicBezTo>
                    <a:pt x="2483" y="300"/>
                    <a:pt x="2688" y="302"/>
                    <a:pt x="2894" y="325"/>
                  </a:cubicBezTo>
                  <a:cubicBezTo>
                    <a:pt x="2983" y="335"/>
                    <a:pt x="3074" y="339"/>
                    <a:pt x="3164" y="346"/>
                  </a:cubicBezTo>
                  <a:cubicBezTo>
                    <a:pt x="3188" y="348"/>
                    <a:pt x="3211" y="348"/>
                    <a:pt x="3234" y="348"/>
                  </a:cubicBezTo>
                  <a:cubicBezTo>
                    <a:pt x="3290" y="348"/>
                    <a:pt x="3346" y="344"/>
                    <a:pt x="3402" y="340"/>
                  </a:cubicBezTo>
                  <a:cubicBezTo>
                    <a:pt x="3470" y="335"/>
                    <a:pt x="3537" y="320"/>
                    <a:pt x="3598" y="295"/>
                  </a:cubicBezTo>
                  <a:cubicBezTo>
                    <a:pt x="3647" y="276"/>
                    <a:pt x="3733" y="215"/>
                    <a:pt x="3748" y="168"/>
                  </a:cubicBezTo>
                  <a:cubicBezTo>
                    <a:pt x="3786" y="46"/>
                    <a:pt x="3247" y="40"/>
                    <a:pt x="3093" y="40"/>
                  </a:cubicBezTo>
                  <a:cubicBezTo>
                    <a:pt x="3081" y="40"/>
                    <a:pt x="3071" y="40"/>
                    <a:pt x="3064" y="40"/>
                  </a:cubicBezTo>
                  <a:cubicBezTo>
                    <a:pt x="2995" y="40"/>
                    <a:pt x="2925" y="41"/>
                    <a:pt x="2856" y="41"/>
                  </a:cubicBezTo>
                  <a:cubicBezTo>
                    <a:pt x="2817" y="41"/>
                    <a:pt x="2778" y="41"/>
                    <a:pt x="2739" y="40"/>
                  </a:cubicBezTo>
                  <a:cubicBezTo>
                    <a:pt x="2694" y="38"/>
                    <a:pt x="2649" y="31"/>
                    <a:pt x="2605" y="22"/>
                  </a:cubicBezTo>
                  <a:cubicBezTo>
                    <a:pt x="2561" y="14"/>
                    <a:pt x="2516" y="16"/>
                    <a:pt x="2472" y="13"/>
                  </a:cubicBezTo>
                  <a:cubicBezTo>
                    <a:pt x="2327" y="2"/>
                    <a:pt x="2182" y="0"/>
                    <a:pt x="2038" y="0"/>
                  </a:cubicBezTo>
                  <a:cubicBezTo>
                    <a:pt x="1995" y="0"/>
                    <a:pt x="1953" y="1"/>
                    <a:pt x="1911" y="1"/>
                  </a:cubicBezTo>
                  <a:cubicBezTo>
                    <a:pt x="1858" y="1"/>
                    <a:pt x="1806" y="0"/>
                    <a:pt x="175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5" name="işľíďè">
              <a:extLst>
                <a:ext uri="{FF2B5EF4-FFF2-40B4-BE49-F238E27FC236}">
                  <a16:creationId xmlns:a16="http://schemas.microsoft.com/office/drawing/2014/main" id="{80E86860-865B-46DD-BB6D-5A937B57B1C1}"/>
                </a:ext>
              </a:extLst>
            </p:cNvPr>
            <p:cNvSpPr/>
            <p:nvPr/>
          </p:nvSpPr>
          <p:spPr bwMode="auto">
            <a:xfrm>
              <a:off x="3196096" y="1847015"/>
              <a:ext cx="792951" cy="298477"/>
            </a:xfrm>
            <a:custGeom>
              <a:avLst/>
              <a:gdLst>
                <a:gd name="connsiteX0" fmla="*/ 714204 w 792951"/>
                <a:gd name="connsiteY0" fmla="*/ 240589 h 298477"/>
                <a:gd name="connsiteX1" fmla="*/ 725499 w 792951"/>
                <a:gd name="connsiteY1" fmla="*/ 247107 h 298477"/>
                <a:gd name="connsiteX2" fmla="*/ 741634 w 792951"/>
                <a:gd name="connsiteY2" fmla="*/ 251994 h 298477"/>
                <a:gd name="connsiteX3" fmla="*/ 752928 w 792951"/>
                <a:gd name="connsiteY3" fmla="*/ 253624 h 298477"/>
                <a:gd name="connsiteX4" fmla="*/ 760996 w 792951"/>
                <a:gd name="connsiteY4" fmla="*/ 265029 h 298477"/>
                <a:gd name="connsiteX5" fmla="*/ 765837 w 792951"/>
                <a:gd name="connsiteY5" fmla="*/ 273175 h 298477"/>
                <a:gd name="connsiteX6" fmla="*/ 777131 w 792951"/>
                <a:gd name="connsiteY6" fmla="*/ 279692 h 298477"/>
                <a:gd name="connsiteX7" fmla="*/ 786813 w 792951"/>
                <a:gd name="connsiteY7" fmla="*/ 284580 h 298477"/>
                <a:gd name="connsiteX8" fmla="*/ 791653 w 792951"/>
                <a:gd name="connsiteY8" fmla="*/ 294356 h 298477"/>
                <a:gd name="connsiteX9" fmla="*/ 783585 w 792951"/>
                <a:gd name="connsiteY9" fmla="*/ 295985 h 298477"/>
                <a:gd name="connsiteX10" fmla="*/ 770677 w 792951"/>
                <a:gd name="connsiteY10" fmla="*/ 289468 h 298477"/>
                <a:gd name="connsiteX11" fmla="*/ 762610 w 792951"/>
                <a:gd name="connsiteY11" fmla="*/ 287839 h 298477"/>
                <a:gd name="connsiteX12" fmla="*/ 760996 w 792951"/>
                <a:gd name="connsiteY12" fmla="*/ 284580 h 298477"/>
                <a:gd name="connsiteX13" fmla="*/ 749701 w 792951"/>
                <a:gd name="connsiteY13" fmla="*/ 281322 h 298477"/>
                <a:gd name="connsiteX14" fmla="*/ 746474 w 792951"/>
                <a:gd name="connsiteY14" fmla="*/ 274804 h 298477"/>
                <a:gd name="connsiteX15" fmla="*/ 733566 w 792951"/>
                <a:gd name="connsiteY15" fmla="*/ 271546 h 298477"/>
                <a:gd name="connsiteX16" fmla="*/ 733566 w 792951"/>
                <a:gd name="connsiteY16" fmla="*/ 265029 h 298477"/>
                <a:gd name="connsiteX17" fmla="*/ 727112 w 792951"/>
                <a:gd name="connsiteY17" fmla="*/ 260141 h 298477"/>
                <a:gd name="connsiteX18" fmla="*/ 720658 w 792951"/>
                <a:gd name="connsiteY18" fmla="*/ 260141 h 298477"/>
                <a:gd name="connsiteX19" fmla="*/ 714204 w 792951"/>
                <a:gd name="connsiteY19" fmla="*/ 258512 h 298477"/>
                <a:gd name="connsiteX20" fmla="*/ 706136 w 792951"/>
                <a:gd name="connsiteY20" fmla="*/ 251994 h 298477"/>
                <a:gd name="connsiteX21" fmla="*/ 707750 w 792951"/>
                <a:gd name="connsiteY21" fmla="*/ 248736 h 298477"/>
                <a:gd name="connsiteX22" fmla="*/ 699682 w 792951"/>
                <a:gd name="connsiteY22" fmla="*/ 242219 h 298477"/>
                <a:gd name="connsiteX23" fmla="*/ 714204 w 792951"/>
                <a:gd name="connsiteY23" fmla="*/ 240589 h 298477"/>
                <a:gd name="connsiteX24" fmla="*/ 661530 w 792951"/>
                <a:gd name="connsiteY24" fmla="*/ 167523 h 298477"/>
                <a:gd name="connsiteX25" fmla="*/ 669468 w 792951"/>
                <a:gd name="connsiteY25" fmla="*/ 175461 h 298477"/>
                <a:gd name="connsiteX26" fmla="*/ 675818 w 792951"/>
                <a:gd name="connsiteY26" fmla="*/ 180223 h 298477"/>
                <a:gd name="connsiteX27" fmla="*/ 674231 w 792951"/>
                <a:gd name="connsiteY27" fmla="*/ 184986 h 298477"/>
                <a:gd name="connsiteX28" fmla="*/ 664705 w 792951"/>
                <a:gd name="connsiteY28" fmla="*/ 177048 h 298477"/>
                <a:gd name="connsiteX29" fmla="*/ 661530 w 792951"/>
                <a:gd name="connsiteY29" fmla="*/ 167523 h 298477"/>
                <a:gd name="connsiteX30" fmla="*/ 619065 w 792951"/>
                <a:gd name="connsiteY30" fmla="*/ 158698 h 298477"/>
                <a:gd name="connsiteX31" fmla="*/ 623431 w 792951"/>
                <a:gd name="connsiteY31" fmla="*/ 159718 h 298477"/>
                <a:gd name="connsiteX32" fmla="*/ 632956 w 792951"/>
                <a:gd name="connsiteY32" fmla="*/ 161350 h 298477"/>
                <a:gd name="connsiteX33" fmla="*/ 640893 w 792951"/>
                <a:gd name="connsiteY33" fmla="*/ 162981 h 298477"/>
                <a:gd name="connsiteX34" fmla="*/ 636131 w 792951"/>
                <a:gd name="connsiteY34" fmla="*/ 171139 h 298477"/>
                <a:gd name="connsiteX35" fmla="*/ 634543 w 792951"/>
                <a:gd name="connsiteY35" fmla="*/ 176034 h 298477"/>
                <a:gd name="connsiteX36" fmla="*/ 637718 w 792951"/>
                <a:gd name="connsiteY36" fmla="*/ 187455 h 298477"/>
                <a:gd name="connsiteX37" fmla="*/ 640893 w 792951"/>
                <a:gd name="connsiteY37" fmla="*/ 192350 h 298477"/>
                <a:gd name="connsiteX38" fmla="*/ 642481 w 792951"/>
                <a:gd name="connsiteY38" fmla="*/ 197245 h 298477"/>
                <a:gd name="connsiteX39" fmla="*/ 645656 w 792951"/>
                <a:gd name="connsiteY39" fmla="*/ 202140 h 298477"/>
                <a:gd name="connsiteX40" fmla="*/ 650418 w 792951"/>
                <a:gd name="connsiteY40" fmla="*/ 207035 h 298477"/>
                <a:gd name="connsiteX41" fmla="*/ 652006 w 792951"/>
                <a:gd name="connsiteY41" fmla="*/ 211929 h 298477"/>
                <a:gd name="connsiteX42" fmla="*/ 648831 w 792951"/>
                <a:gd name="connsiteY42" fmla="*/ 210298 h 298477"/>
                <a:gd name="connsiteX43" fmla="*/ 644068 w 792951"/>
                <a:gd name="connsiteY43" fmla="*/ 207035 h 298477"/>
                <a:gd name="connsiteX44" fmla="*/ 639306 w 792951"/>
                <a:gd name="connsiteY44" fmla="*/ 200508 h 298477"/>
                <a:gd name="connsiteX45" fmla="*/ 634543 w 792951"/>
                <a:gd name="connsiteY45" fmla="*/ 197245 h 298477"/>
                <a:gd name="connsiteX46" fmla="*/ 631368 w 792951"/>
                <a:gd name="connsiteY46" fmla="*/ 190719 h 298477"/>
                <a:gd name="connsiteX47" fmla="*/ 629781 w 792951"/>
                <a:gd name="connsiteY47" fmla="*/ 184192 h 298477"/>
                <a:gd name="connsiteX48" fmla="*/ 625018 w 792951"/>
                <a:gd name="connsiteY48" fmla="*/ 182560 h 298477"/>
                <a:gd name="connsiteX49" fmla="*/ 623431 w 792951"/>
                <a:gd name="connsiteY49" fmla="*/ 177666 h 298477"/>
                <a:gd name="connsiteX50" fmla="*/ 620256 w 792951"/>
                <a:gd name="connsiteY50" fmla="*/ 176034 h 298477"/>
                <a:gd name="connsiteX51" fmla="*/ 617081 w 792951"/>
                <a:gd name="connsiteY51" fmla="*/ 161350 h 298477"/>
                <a:gd name="connsiteX52" fmla="*/ 619065 w 792951"/>
                <a:gd name="connsiteY52" fmla="*/ 158698 h 298477"/>
                <a:gd name="connsiteX53" fmla="*/ 67805 w 792951"/>
                <a:gd name="connsiteY53" fmla="*/ 140535 h 298477"/>
                <a:gd name="connsiteX54" fmla="*/ 72568 w 792951"/>
                <a:gd name="connsiteY54" fmla="*/ 148473 h 298477"/>
                <a:gd name="connsiteX55" fmla="*/ 64630 w 792951"/>
                <a:gd name="connsiteY55" fmla="*/ 150060 h 298477"/>
                <a:gd name="connsiteX56" fmla="*/ 56693 w 792951"/>
                <a:gd name="connsiteY56" fmla="*/ 153236 h 298477"/>
                <a:gd name="connsiteX57" fmla="*/ 47168 w 792951"/>
                <a:gd name="connsiteY57" fmla="*/ 154823 h 298477"/>
                <a:gd name="connsiteX58" fmla="*/ 47168 w 792951"/>
                <a:gd name="connsiteY58" fmla="*/ 148473 h 298477"/>
                <a:gd name="connsiteX59" fmla="*/ 56693 w 792951"/>
                <a:gd name="connsiteY59" fmla="*/ 142123 h 298477"/>
                <a:gd name="connsiteX60" fmla="*/ 67805 w 792951"/>
                <a:gd name="connsiteY60" fmla="*/ 140535 h 298477"/>
                <a:gd name="connsiteX61" fmla="*/ 608349 w 792951"/>
                <a:gd name="connsiteY61" fmla="*/ 104696 h 298477"/>
                <a:gd name="connsiteX62" fmla="*/ 613905 w 792951"/>
                <a:gd name="connsiteY62" fmla="*/ 107368 h 298477"/>
                <a:gd name="connsiteX63" fmla="*/ 617080 w 792951"/>
                <a:gd name="connsiteY63" fmla="*/ 112300 h 298477"/>
                <a:gd name="connsiteX64" fmla="*/ 621843 w 792951"/>
                <a:gd name="connsiteY64" fmla="*/ 115589 h 298477"/>
                <a:gd name="connsiteX65" fmla="*/ 625018 w 792951"/>
                <a:gd name="connsiteY65" fmla="*/ 120521 h 298477"/>
                <a:gd name="connsiteX66" fmla="*/ 628193 w 792951"/>
                <a:gd name="connsiteY66" fmla="*/ 127098 h 298477"/>
                <a:gd name="connsiteX67" fmla="*/ 631368 w 792951"/>
                <a:gd name="connsiteY67" fmla="*/ 135319 h 298477"/>
                <a:gd name="connsiteX68" fmla="*/ 634543 w 792951"/>
                <a:gd name="connsiteY68" fmla="*/ 141896 h 298477"/>
                <a:gd name="connsiteX69" fmla="*/ 634543 w 792951"/>
                <a:gd name="connsiteY69" fmla="*/ 146829 h 298477"/>
                <a:gd name="connsiteX70" fmla="*/ 625018 w 792951"/>
                <a:gd name="connsiteY70" fmla="*/ 145185 h 298477"/>
                <a:gd name="connsiteX71" fmla="*/ 620255 w 792951"/>
                <a:gd name="connsiteY71" fmla="*/ 136964 h 298477"/>
                <a:gd name="connsiteX72" fmla="*/ 609143 w 792951"/>
                <a:gd name="connsiteY72" fmla="*/ 130387 h 298477"/>
                <a:gd name="connsiteX73" fmla="*/ 610730 w 792951"/>
                <a:gd name="connsiteY73" fmla="*/ 122166 h 298477"/>
                <a:gd name="connsiteX74" fmla="*/ 612318 w 792951"/>
                <a:gd name="connsiteY74" fmla="*/ 115589 h 298477"/>
                <a:gd name="connsiteX75" fmla="*/ 607555 w 792951"/>
                <a:gd name="connsiteY75" fmla="*/ 105723 h 298477"/>
                <a:gd name="connsiteX76" fmla="*/ 608349 w 792951"/>
                <a:gd name="connsiteY76" fmla="*/ 104696 h 298477"/>
                <a:gd name="connsiteX77" fmla="*/ 607555 w 792951"/>
                <a:gd name="connsiteY77" fmla="*/ 89736 h 298477"/>
                <a:gd name="connsiteX78" fmla="*/ 613905 w 792951"/>
                <a:gd name="connsiteY78" fmla="*/ 92911 h 298477"/>
                <a:gd name="connsiteX79" fmla="*/ 615493 w 792951"/>
                <a:gd name="connsiteY79" fmla="*/ 97673 h 298477"/>
                <a:gd name="connsiteX80" fmla="*/ 613905 w 792951"/>
                <a:gd name="connsiteY80" fmla="*/ 100849 h 298477"/>
                <a:gd name="connsiteX81" fmla="*/ 607555 w 792951"/>
                <a:gd name="connsiteY81" fmla="*/ 100849 h 298477"/>
                <a:gd name="connsiteX82" fmla="*/ 602793 w 792951"/>
                <a:gd name="connsiteY82" fmla="*/ 99261 h 298477"/>
                <a:gd name="connsiteX83" fmla="*/ 607555 w 792951"/>
                <a:gd name="connsiteY83" fmla="*/ 89736 h 298477"/>
                <a:gd name="connsiteX84" fmla="*/ 594855 w 792951"/>
                <a:gd name="connsiteY84" fmla="*/ 89735 h 298477"/>
                <a:gd name="connsiteX85" fmla="*/ 601205 w 792951"/>
                <a:gd name="connsiteY85" fmla="*/ 100848 h 298477"/>
                <a:gd name="connsiteX86" fmla="*/ 601205 w 792951"/>
                <a:gd name="connsiteY86" fmla="*/ 107198 h 298477"/>
                <a:gd name="connsiteX87" fmla="*/ 599618 w 792951"/>
                <a:gd name="connsiteY87" fmla="*/ 111960 h 298477"/>
                <a:gd name="connsiteX88" fmla="*/ 598030 w 792951"/>
                <a:gd name="connsiteY88" fmla="*/ 118310 h 298477"/>
                <a:gd name="connsiteX89" fmla="*/ 596443 w 792951"/>
                <a:gd name="connsiteY89" fmla="*/ 111960 h 298477"/>
                <a:gd name="connsiteX90" fmla="*/ 594855 w 792951"/>
                <a:gd name="connsiteY90" fmla="*/ 104023 h 298477"/>
                <a:gd name="connsiteX91" fmla="*/ 593268 w 792951"/>
                <a:gd name="connsiteY91" fmla="*/ 96085 h 298477"/>
                <a:gd name="connsiteX92" fmla="*/ 594855 w 792951"/>
                <a:gd name="connsiteY92" fmla="*/ 89735 h 298477"/>
                <a:gd name="connsiteX93" fmla="*/ 578981 w 792951"/>
                <a:gd name="connsiteY93" fmla="*/ 80210 h 298477"/>
                <a:gd name="connsiteX94" fmla="*/ 582156 w 792951"/>
                <a:gd name="connsiteY94" fmla="*/ 83385 h 298477"/>
                <a:gd name="connsiteX95" fmla="*/ 585331 w 792951"/>
                <a:gd name="connsiteY95" fmla="*/ 89735 h 298477"/>
                <a:gd name="connsiteX96" fmla="*/ 586919 w 792951"/>
                <a:gd name="connsiteY96" fmla="*/ 97673 h 298477"/>
                <a:gd name="connsiteX97" fmla="*/ 585331 w 792951"/>
                <a:gd name="connsiteY97" fmla="*/ 108785 h 298477"/>
                <a:gd name="connsiteX98" fmla="*/ 580568 w 792951"/>
                <a:gd name="connsiteY98" fmla="*/ 107198 h 298477"/>
                <a:gd name="connsiteX99" fmla="*/ 578981 w 792951"/>
                <a:gd name="connsiteY99" fmla="*/ 100848 h 298477"/>
                <a:gd name="connsiteX100" fmla="*/ 574218 w 792951"/>
                <a:gd name="connsiteY100" fmla="*/ 94498 h 298477"/>
                <a:gd name="connsiteX101" fmla="*/ 572631 w 792951"/>
                <a:gd name="connsiteY101" fmla="*/ 88148 h 298477"/>
                <a:gd name="connsiteX102" fmla="*/ 572631 w 792951"/>
                <a:gd name="connsiteY102" fmla="*/ 81798 h 298477"/>
                <a:gd name="connsiteX103" fmla="*/ 578981 w 792951"/>
                <a:gd name="connsiteY103" fmla="*/ 80210 h 298477"/>
                <a:gd name="connsiteX104" fmla="*/ 587485 w 792951"/>
                <a:gd name="connsiteY104" fmla="*/ 62748 h 298477"/>
                <a:gd name="connsiteX105" fmla="*/ 595989 w 792951"/>
                <a:gd name="connsiteY105" fmla="*/ 64336 h 298477"/>
                <a:gd name="connsiteX106" fmla="*/ 595989 w 792951"/>
                <a:gd name="connsiteY106" fmla="*/ 69098 h 298477"/>
                <a:gd name="connsiteX107" fmla="*/ 601092 w 792951"/>
                <a:gd name="connsiteY107" fmla="*/ 73861 h 298477"/>
                <a:gd name="connsiteX108" fmla="*/ 597690 w 792951"/>
                <a:gd name="connsiteY108" fmla="*/ 80211 h 298477"/>
                <a:gd name="connsiteX109" fmla="*/ 595989 w 792951"/>
                <a:gd name="connsiteY109" fmla="*/ 84973 h 298477"/>
                <a:gd name="connsiteX110" fmla="*/ 589186 w 792951"/>
                <a:gd name="connsiteY110" fmla="*/ 84973 h 298477"/>
                <a:gd name="connsiteX111" fmla="*/ 587485 w 792951"/>
                <a:gd name="connsiteY111" fmla="*/ 83386 h 298477"/>
                <a:gd name="connsiteX112" fmla="*/ 589186 w 792951"/>
                <a:gd name="connsiteY112" fmla="*/ 75448 h 298477"/>
                <a:gd name="connsiteX113" fmla="*/ 584083 w 792951"/>
                <a:gd name="connsiteY113" fmla="*/ 73861 h 298477"/>
                <a:gd name="connsiteX114" fmla="*/ 582382 w 792951"/>
                <a:gd name="connsiteY114" fmla="*/ 69098 h 298477"/>
                <a:gd name="connsiteX115" fmla="*/ 587485 w 792951"/>
                <a:gd name="connsiteY115" fmla="*/ 62748 h 298477"/>
                <a:gd name="connsiteX116" fmla="*/ 559534 w 792951"/>
                <a:gd name="connsiteY116" fmla="*/ 59573 h 298477"/>
                <a:gd name="connsiteX117" fmla="*/ 563105 w 792951"/>
                <a:gd name="connsiteY117" fmla="*/ 59573 h 298477"/>
                <a:gd name="connsiteX118" fmla="*/ 571043 w 792951"/>
                <a:gd name="connsiteY118" fmla="*/ 61160 h 298477"/>
                <a:gd name="connsiteX119" fmla="*/ 569456 w 792951"/>
                <a:gd name="connsiteY119" fmla="*/ 64335 h 298477"/>
                <a:gd name="connsiteX120" fmla="*/ 567868 w 792951"/>
                <a:gd name="connsiteY120" fmla="*/ 65923 h 298477"/>
                <a:gd name="connsiteX121" fmla="*/ 572631 w 792951"/>
                <a:gd name="connsiteY121" fmla="*/ 72273 h 298477"/>
                <a:gd name="connsiteX122" fmla="*/ 569456 w 792951"/>
                <a:gd name="connsiteY122" fmla="*/ 77035 h 298477"/>
                <a:gd name="connsiteX123" fmla="*/ 567868 w 792951"/>
                <a:gd name="connsiteY123" fmla="*/ 81798 h 298477"/>
                <a:gd name="connsiteX124" fmla="*/ 566280 w 792951"/>
                <a:gd name="connsiteY124" fmla="*/ 88148 h 298477"/>
                <a:gd name="connsiteX125" fmla="*/ 564693 w 792951"/>
                <a:gd name="connsiteY125" fmla="*/ 80210 h 298477"/>
                <a:gd name="connsiteX126" fmla="*/ 558343 w 792951"/>
                <a:gd name="connsiteY126" fmla="*/ 70685 h 298477"/>
                <a:gd name="connsiteX127" fmla="*/ 558343 w 792951"/>
                <a:gd name="connsiteY127" fmla="*/ 64335 h 298477"/>
                <a:gd name="connsiteX128" fmla="*/ 559534 w 792951"/>
                <a:gd name="connsiteY128" fmla="*/ 59573 h 298477"/>
                <a:gd name="connsiteX129" fmla="*/ 266031 w 792951"/>
                <a:gd name="connsiteY129" fmla="*/ 56398 h 298477"/>
                <a:gd name="connsiteX130" fmla="*/ 272593 w 792951"/>
                <a:gd name="connsiteY130" fmla="*/ 57985 h 298477"/>
                <a:gd name="connsiteX131" fmla="*/ 264391 w 792951"/>
                <a:gd name="connsiteY131" fmla="*/ 62748 h 298477"/>
                <a:gd name="connsiteX132" fmla="*/ 267672 w 792951"/>
                <a:gd name="connsiteY132" fmla="*/ 78623 h 298477"/>
                <a:gd name="connsiteX133" fmla="*/ 259470 w 792951"/>
                <a:gd name="connsiteY133" fmla="*/ 84973 h 298477"/>
                <a:gd name="connsiteX134" fmla="*/ 254548 w 792951"/>
                <a:gd name="connsiteY134" fmla="*/ 89736 h 298477"/>
                <a:gd name="connsiteX135" fmla="*/ 239784 w 792951"/>
                <a:gd name="connsiteY135" fmla="*/ 92911 h 298477"/>
                <a:gd name="connsiteX136" fmla="*/ 234863 w 792951"/>
                <a:gd name="connsiteY136" fmla="*/ 91323 h 298477"/>
                <a:gd name="connsiteX137" fmla="*/ 229942 w 792951"/>
                <a:gd name="connsiteY137" fmla="*/ 89736 h 298477"/>
                <a:gd name="connsiteX138" fmla="*/ 226661 w 792951"/>
                <a:gd name="connsiteY138" fmla="*/ 80210 h 298477"/>
                <a:gd name="connsiteX139" fmla="*/ 236504 w 792951"/>
                <a:gd name="connsiteY139" fmla="*/ 73860 h 298477"/>
                <a:gd name="connsiteX140" fmla="*/ 243065 w 792951"/>
                <a:gd name="connsiteY140" fmla="*/ 77035 h 298477"/>
                <a:gd name="connsiteX141" fmla="*/ 249627 w 792951"/>
                <a:gd name="connsiteY141" fmla="*/ 80210 h 298477"/>
                <a:gd name="connsiteX142" fmla="*/ 246346 w 792951"/>
                <a:gd name="connsiteY142" fmla="*/ 73860 h 298477"/>
                <a:gd name="connsiteX143" fmla="*/ 243065 w 792951"/>
                <a:gd name="connsiteY143" fmla="*/ 67510 h 298477"/>
                <a:gd name="connsiteX144" fmla="*/ 251267 w 792951"/>
                <a:gd name="connsiteY144" fmla="*/ 62748 h 298477"/>
                <a:gd name="connsiteX145" fmla="*/ 257829 w 792951"/>
                <a:gd name="connsiteY145" fmla="*/ 61160 h 298477"/>
                <a:gd name="connsiteX146" fmla="*/ 266031 w 792951"/>
                <a:gd name="connsiteY146" fmla="*/ 56398 h 298477"/>
                <a:gd name="connsiteX147" fmla="*/ 18593 w 792951"/>
                <a:gd name="connsiteY147" fmla="*/ 835 h 298477"/>
                <a:gd name="connsiteX148" fmla="*/ 31294 w 792951"/>
                <a:gd name="connsiteY148" fmla="*/ 11948 h 298477"/>
                <a:gd name="connsiteX149" fmla="*/ 20181 w 792951"/>
                <a:gd name="connsiteY149" fmla="*/ 16710 h 298477"/>
                <a:gd name="connsiteX150" fmla="*/ 2718 w 792951"/>
                <a:gd name="connsiteY150" fmla="*/ 13535 h 298477"/>
                <a:gd name="connsiteX151" fmla="*/ 5893 w 792951"/>
                <a:gd name="connsiteY151" fmla="*/ 8773 h 298477"/>
                <a:gd name="connsiteX152" fmla="*/ 18593 w 792951"/>
                <a:gd name="connsiteY152" fmla="*/ 835 h 29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792951" h="298477">
                  <a:moveTo>
                    <a:pt x="714204" y="240589"/>
                  </a:moveTo>
                  <a:cubicBezTo>
                    <a:pt x="717431" y="240589"/>
                    <a:pt x="722272" y="247107"/>
                    <a:pt x="725499" y="247107"/>
                  </a:cubicBezTo>
                  <a:cubicBezTo>
                    <a:pt x="728726" y="245477"/>
                    <a:pt x="738407" y="250365"/>
                    <a:pt x="741634" y="251994"/>
                  </a:cubicBezTo>
                  <a:cubicBezTo>
                    <a:pt x="744861" y="251994"/>
                    <a:pt x="748088" y="248736"/>
                    <a:pt x="752928" y="253624"/>
                  </a:cubicBezTo>
                  <a:cubicBezTo>
                    <a:pt x="756156" y="258512"/>
                    <a:pt x="757769" y="261770"/>
                    <a:pt x="760996" y="265029"/>
                  </a:cubicBezTo>
                  <a:cubicBezTo>
                    <a:pt x="762610" y="269917"/>
                    <a:pt x="762610" y="271546"/>
                    <a:pt x="765837" y="273175"/>
                  </a:cubicBezTo>
                  <a:cubicBezTo>
                    <a:pt x="770677" y="274804"/>
                    <a:pt x="772291" y="278063"/>
                    <a:pt x="777131" y="279692"/>
                  </a:cubicBezTo>
                  <a:cubicBezTo>
                    <a:pt x="781972" y="282951"/>
                    <a:pt x="781972" y="279692"/>
                    <a:pt x="786813" y="284580"/>
                  </a:cubicBezTo>
                  <a:cubicBezTo>
                    <a:pt x="791653" y="291097"/>
                    <a:pt x="794880" y="292727"/>
                    <a:pt x="791653" y="294356"/>
                  </a:cubicBezTo>
                  <a:cubicBezTo>
                    <a:pt x="786813" y="297615"/>
                    <a:pt x="790040" y="300873"/>
                    <a:pt x="783585" y="295985"/>
                  </a:cubicBezTo>
                  <a:cubicBezTo>
                    <a:pt x="777131" y="291097"/>
                    <a:pt x="773904" y="289468"/>
                    <a:pt x="770677" y="289468"/>
                  </a:cubicBezTo>
                  <a:cubicBezTo>
                    <a:pt x="765837" y="289468"/>
                    <a:pt x="764223" y="292727"/>
                    <a:pt x="762610" y="287839"/>
                  </a:cubicBezTo>
                  <a:cubicBezTo>
                    <a:pt x="760996" y="284580"/>
                    <a:pt x="765837" y="284580"/>
                    <a:pt x="760996" y="284580"/>
                  </a:cubicBezTo>
                  <a:cubicBezTo>
                    <a:pt x="754542" y="282951"/>
                    <a:pt x="752928" y="284580"/>
                    <a:pt x="749701" y="281322"/>
                  </a:cubicBezTo>
                  <a:cubicBezTo>
                    <a:pt x="748088" y="278063"/>
                    <a:pt x="749701" y="276434"/>
                    <a:pt x="746474" y="274804"/>
                  </a:cubicBezTo>
                  <a:cubicBezTo>
                    <a:pt x="738407" y="273175"/>
                    <a:pt x="733566" y="276434"/>
                    <a:pt x="733566" y="271546"/>
                  </a:cubicBezTo>
                  <a:cubicBezTo>
                    <a:pt x="733566" y="266658"/>
                    <a:pt x="733566" y="266658"/>
                    <a:pt x="733566" y="265029"/>
                  </a:cubicBezTo>
                  <a:cubicBezTo>
                    <a:pt x="731953" y="263399"/>
                    <a:pt x="727112" y="260141"/>
                    <a:pt x="727112" y="260141"/>
                  </a:cubicBezTo>
                  <a:cubicBezTo>
                    <a:pt x="727112" y="260141"/>
                    <a:pt x="728726" y="261770"/>
                    <a:pt x="720658" y="260141"/>
                  </a:cubicBezTo>
                  <a:cubicBezTo>
                    <a:pt x="714204" y="258512"/>
                    <a:pt x="715817" y="261770"/>
                    <a:pt x="714204" y="258512"/>
                  </a:cubicBezTo>
                  <a:cubicBezTo>
                    <a:pt x="712590" y="253624"/>
                    <a:pt x="706136" y="255253"/>
                    <a:pt x="706136" y="251994"/>
                  </a:cubicBezTo>
                  <a:cubicBezTo>
                    <a:pt x="707750" y="248736"/>
                    <a:pt x="704523" y="253624"/>
                    <a:pt x="707750" y="248736"/>
                  </a:cubicBezTo>
                  <a:cubicBezTo>
                    <a:pt x="710977" y="243848"/>
                    <a:pt x="701296" y="242219"/>
                    <a:pt x="699682" y="242219"/>
                  </a:cubicBezTo>
                  <a:cubicBezTo>
                    <a:pt x="696455" y="242219"/>
                    <a:pt x="709363" y="238960"/>
                    <a:pt x="714204" y="240589"/>
                  </a:cubicBezTo>
                  <a:close/>
                  <a:moveTo>
                    <a:pt x="661530" y="167523"/>
                  </a:moveTo>
                  <a:cubicBezTo>
                    <a:pt x="661530" y="167523"/>
                    <a:pt x="664705" y="172286"/>
                    <a:pt x="669468" y="175461"/>
                  </a:cubicBezTo>
                  <a:cubicBezTo>
                    <a:pt x="672643" y="178636"/>
                    <a:pt x="675818" y="177048"/>
                    <a:pt x="675818" y="180223"/>
                  </a:cubicBezTo>
                  <a:cubicBezTo>
                    <a:pt x="675818" y="181811"/>
                    <a:pt x="675818" y="186573"/>
                    <a:pt x="674231" y="184986"/>
                  </a:cubicBezTo>
                  <a:cubicBezTo>
                    <a:pt x="671055" y="183398"/>
                    <a:pt x="667880" y="180223"/>
                    <a:pt x="664705" y="177048"/>
                  </a:cubicBezTo>
                  <a:cubicBezTo>
                    <a:pt x="661530" y="173873"/>
                    <a:pt x="663118" y="170698"/>
                    <a:pt x="661530" y="167523"/>
                  </a:cubicBezTo>
                  <a:close/>
                  <a:moveTo>
                    <a:pt x="619065" y="158698"/>
                  </a:moveTo>
                  <a:cubicBezTo>
                    <a:pt x="620256" y="159310"/>
                    <a:pt x="621843" y="160534"/>
                    <a:pt x="623431" y="159718"/>
                  </a:cubicBezTo>
                  <a:cubicBezTo>
                    <a:pt x="628193" y="159718"/>
                    <a:pt x="628193" y="161350"/>
                    <a:pt x="632956" y="161350"/>
                  </a:cubicBezTo>
                  <a:cubicBezTo>
                    <a:pt x="639306" y="162981"/>
                    <a:pt x="640893" y="161350"/>
                    <a:pt x="640893" y="162981"/>
                  </a:cubicBezTo>
                  <a:cubicBezTo>
                    <a:pt x="640893" y="166244"/>
                    <a:pt x="639306" y="166244"/>
                    <a:pt x="636131" y="171139"/>
                  </a:cubicBezTo>
                  <a:cubicBezTo>
                    <a:pt x="634543" y="172771"/>
                    <a:pt x="634543" y="172771"/>
                    <a:pt x="634543" y="176034"/>
                  </a:cubicBezTo>
                  <a:cubicBezTo>
                    <a:pt x="634543" y="177666"/>
                    <a:pt x="637718" y="177666"/>
                    <a:pt x="637718" y="187455"/>
                  </a:cubicBezTo>
                  <a:cubicBezTo>
                    <a:pt x="636131" y="197245"/>
                    <a:pt x="639306" y="189087"/>
                    <a:pt x="640893" y="192350"/>
                  </a:cubicBezTo>
                  <a:cubicBezTo>
                    <a:pt x="642481" y="195613"/>
                    <a:pt x="642481" y="192350"/>
                    <a:pt x="642481" y="197245"/>
                  </a:cubicBezTo>
                  <a:cubicBezTo>
                    <a:pt x="642481" y="200508"/>
                    <a:pt x="644068" y="200508"/>
                    <a:pt x="645656" y="202140"/>
                  </a:cubicBezTo>
                  <a:cubicBezTo>
                    <a:pt x="647243" y="205403"/>
                    <a:pt x="648831" y="205403"/>
                    <a:pt x="650418" y="207035"/>
                  </a:cubicBezTo>
                  <a:cubicBezTo>
                    <a:pt x="653593" y="207035"/>
                    <a:pt x="653593" y="208666"/>
                    <a:pt x="652006" y="211929"/>
                  </a:cubicBezTo>
                  <a:cubicBezTo>
                    <a:pt x="650418" y="213561"/>
                    <a:pt x="652006" y="211929"/>
                    <a:pt x="648831" y="210298"/>
                  </a:cubicBezTo>
                  <a:cubicBezTo>
                    <a:pt x="644068" y="208666"/>
                    <a:pt x="647243" y="208666"/>
                    <a:pt x="644068" y="207035"/>
                  </a:cubicBezTo>
                  <a:cubicBezTo>
                    <a:pt x="640893" y="203771"/>
                    <a:pt x="642481" y="202140"/>
                    <a:pt x="639306" y="200508"/>
                  </a:cubicBezTo>
                  <a:cubicBezTo>
                    <a:pt x="634543" y="198877"/>
                    <a:pt x="639306" y="200508"/>
                    <a:pt x="634543" y="197245"/>
                  </a:cubicBezTo>
                  <a:cubicBezTo>
                    <a:pt x="629781" y="193982"/>
                    <a:pt x="632956" y="192350"/>
                    <a:pt x="631368" y="190719"/>
                  </a:cubicBezTo>
                  <a:cubicBezTo>
                    <a:pt x="629781" y="189087"/>
                    <a:pt x="629781" y="189087"/>
                    <a:pt x="629781" y="184192"/>
                  </a:cubicBezTo>
                  <a:cubicBezTo>
                    <a:pt x="628193" y="180929"/>
                    <a:pt x="629781" y="184192"/>
                    <a:pt x="625018" y="182560"/>
                  </a:cubicBezTo>
                  <a:cubicBezTo>
                    <a:pt x="618668" y="180929"/>
                    <a:pt x="625018" y="180929"/>
                    <a:pt x="623431" y="177666"/>
                  </a:cubicBezTo>
                  <a:cubicBezTo>
                    <a:pt x="621843" y="174402"/>
                    <a:pt x="623431" y="177666"/>
                    <a:pt x="620256" y="176034"/>
                  </a:cubicBezTo>
                  <a:cubicBezTo>
                    <a:pt x="615493" y="172771"/>
                    <a:pt x="617081" y="169508"/>
                    <a:pt x="617081" y="161350"/>
                  </a:cubicBezTo>
                  <a:cubicBezTo>
                    <a:pt x="617081" y="158086"/>
                    <a:pt x="617874" y="158086"/>
                    <a:pt x="619065" y="158698"/>
                  </a:cubicBezTo>
                  <a:close/>
                  <a:moveTo>
                    <a:pt x="67805" y="140535"/>
                  </a:moveTo>
                  <a:cubicBezTo>
                    <a:pt x="74155" y="137360"/>
                    <a:pt x="75743" y="145298"/>
                    <a:pt x="72568" y="148473"/>
                  </a:cubicBezTo>
                  <a:cubicBezTo>
                    <a:pt x="70980" y="151648"/>
                    <a:pt x="69393" y="150060"/>
                    <a:pt x="64630" y="150060"/>
                  </a:cubicBezTo>
                  <a:cubicBezTo>
                    <a:pt x="58280" y="150060"/>
                    <a:pt x="61455" y="151648"/>
                    <a:pt x="56693" y="153236"/>
                  </a:cubicBezTo>
                  <a:cubicBezTo>
                    <a:pt x="51930" y="154823"/>
                    <a:pt x="53518" y="154823"/>
                    <a:pt x="47168" y="154823"/>
                  </a:cubicBezTo>
                  <a:cubicBezTo>
                    <a:pt x="40818" y="154823"/>
                    <a:pt x="43993" y="151648"/>
                    <a:pt x="47168" y="148473"/>
                  </a:cubicBezTo>
                  <a:cubicBezTo>
                    <a:pt x="50343" y="143710"/>
                    <a:pt x="51930" y="145298"/>
                    <a:pt x="56693" y="142123"/>
                  </a:cubicBezTo>
                  <a:cubicBezTo>
                    <a:pt x="59868" y="138948"/>
                    <a:pt x="63043" y="140535"/>
                    <a:pt x="67805" y="140535"/>
                  </a:cubicBezTo>
                  <a:close/>
                  <a:moveTo>
                    <a:pt x="608349" y="104696"/>
                  </a:moveTo>
                  <a:cubicBezTo>
                    <a:pt x="609936" y="105312"/>
                    <a:pt x="612318" y="106546"/>
                    <a:pt x="613905" y="107368"/>
                  </a:cubicBezTo>
                  <a:cubicBezTo>
                    <a:pt x="615493" y="109012"/>
                    <a:pt x="615493" y="109012"/>
                    <a:pt x="617080" y="112300"/>
                  </a:cubicBezTo>
                  <a:cubicBezTo>
                    <a:pt x="617080" y="113945"/>
                    <a:pt x="620255" y="115589"/>
                    <a:pt x="621843" y="115589"/>
                  </a:cubicBezTo>
                  <a:cubicBezTo>
                    <a:pt x="623430" y="115589"/>
                    <a:pt x="623430" y="115589"/>
                    <a:pt x="625018" y="120521"/>
                  </a:cubicBezTo>
                  <a:cubicBezTo>
                    <a:pt x="625018" y="125454"/>
                    <a:pt x="625018" y="122166"/>
                    <a:pt x="628193" y="127098"/>
                  </a:cubicBezTo>
                  <a:cubicBezTo>
                    <a:pt x="631368" y="133675"/>
                    <a:pt x="628193" y="130387"/>
                    <a:pt x="631368" y="135319"/>
                  </a:cubicBezTo>
                  <a:cubicBezTo>
                    <a:pt x="631368" y="135319"/>
                    <a:pt x="632956" y="138608"/>
                    <a:pt x="634543" y="141896"/>
                  </a:cubicBezTo>
                  <a:cubicBezTo>
                    <a:pt x="636131" y="143540"/>
                    <a:pt x="637718" y="146829"/>
                    <a:pt x="634543" y="146829"/>
                  </a:cubicBezTo>
                  <a:cubicBezTo>
                    <a:pt x="632956" y="148473"/>
                    <a:pt x="632956" y="148473"/>
                    <a:pt x="625018" y="145185"/>
                  </a:cubicBezTo>
                  <a:cubicBezTo>
                    <a:pt x="617080" y="140252"/>
                    <a:pt x="623430" y="140252"/>
                    <a:pt x="620255" y="136964"/>
                  </a:cubicBezTo>
                  <a:cubicBezTo>
                    <a:pt x="615493" y="135319"/>
                    <a:pt x="613905" y="135319"/>
                    <a:pt x="609143" y="130387"/>
                  </a:cubicBezTo>
                  <a:cubicBezTo>
                    <a:pt x="604380" y="125454"/>
                    <a:pt x="610730" y="127098"/>
                    <a:pt x="610730" y="122166"/>
                  </a:cubicBezTo>
                  <a:cubicBezTo>
                    <a:pt x="610730" y="118877"/>
                    <a:pt x="613905" y="118877"/>
                    <a:pt x="612318" y="115589"/>
                  </a:cubicBezTo>
                  <a:cubicBezTo>
                    <a:pt x="612318" y="112300"/>
                    <a:pt x="612318" y="110656"/>
                    <a:pt x="607555" y="105723"/>
                  </a:cubicBezTo>
                  <a:cubicBezTo>
                    <a:pt x="605968" y="104079"/>
                    <a:pt x="606761" y="104079"/>
                    <a:pt x="608349" y="104696"/>
                  </a:cubicBezTo>
                  <a:close/>
                  <a:moveTo>
                    <a:pt x="607555" y="89736"/>
                  </a:moveTo>
                  <a:cubicBezTo>
                    <a:pt x="609143" y="88148"/>
                    <a:pt x="612318" y="89736"/>
                    <a:pt x="613905" y="92911"/>
                  </a:cubicBezTo>
                  <a:cubicBezTo>
                    <a:pt x="615493" y="96086"/>
                    <a:pt x="618668" y="94498"/>
                    <a:pt x="615493" y="97673"/>
                  </a:cubicBezTo>
                  <a:cubicBezTo>
                    <a:pt x="612318" y="99261"/>
                    <a:pt x="615493" y="99261"/>
                    <a:pt x="613905" y="100849"/>
                  </a:cubicBezTo>
                  <a:cubicBezTo>
                    <a:pt x="612318" y="102436"/>
                    <a:pt x="610730" y="102436"/>
                    <a:pt x="607555" y="100849"/>
                  </a:cubicBezTo>
                  <a:cubicBezTo>
                    <a:pt x="604380" y="97673"/>
                    <a:pt x="604380" y="100849"/>
                    <a:pt x="602793" y="99261"/>
                  </a:cubicBezTo>
                  <a:cubicBezTo>
                    <a:pt x="601205" y="96086"/>
                    <a:pt x="602793" y="91323"/>
                    <a:pt x="607555" y="89736"/>
                  </a:cubicBezTo>
                  <a:close/>
                  <a:moveTo>
                    <a:pt x="594855" y="89735"/>
                  </a:moveTo>
                  <a:cubicBezTo>
                    <a:pt x="599618" y="89735"/>
                    <a:pt x="601205" y="99260"/>
                    <a:pt x="601205" y="100848"/>
                  </a:cubicBezTo>
                  <a:cubicBezTo>
                    <a:pt x="601205" y="104023"/>
                    <a:pt x="601205" y="105610"/>
                    <a:pt x="601205" y="107198"/>
                  </a:cubicBezTo>
                  <a:cubicBezTo>
                    <a:pt x="601205" y="108785"/>
                    <a:pt x="599618" y="110373"/>
                    <a:pt x="599618" y="111960"/>
                  </a:cubicBezTo>
                  <a:cubicBezTo>
                    <a:pt x="598030" y="115135"/>
                    <a:pt x="598030" y="118310"/>
                    <a:pt x="598030" y="118310"/>
                  </a:cubicBezTo>
                  <a:cubicBezTo>
                    <a:pt x="596443" y="118310"/>
                    <a:pt x="596443" y="116723"/>
                    <a:pt x="596443" y="111960"/>
                  </a:cubicBezTo>
                  <a:cubicBezTo>
                    <a:pt x="598030" y="107198"/>
                    <a:pt x="596443" y="105610"/>
                    <a:pt x="594855" y="104023"/>
                  </a:cubicBezTo>
                  <a:cubicBezTo>
                    <a:pt x="591680" y="100848"/>
                    <a:pt x="593268" y="99260"/>
                    <a:pt x="593268" y="96085"/>
                  </a:cubicBezTo>
                  <a:cubicBezTo>
                    <a:pt x="593268" y="92910"/>
                    <a:pt x="591680" y="91323"/>
                    <a:pt x="594855" y="89735"/>
                  </a:cubicBezTo>
                  <a:close/>
                  <a:moveTo>
                    <a:pt x="578981" y="80210"/>
                  </a:moveTo>
                  <a:cubicBezTo>
                    <a:pt x="582156" y="80210"/>
                    <a:pt x="582156" y="81798"/>
                    <a:pt x="582156" y="83385"/>
                  </a:cubicBezTo>
                  <a:cubicBezTo>
                    <a:pt x="583743" y="84973"/>
                    <a:pt x="585331" y="86560"/>
                    <a:pt x="585331" y="89735"/>
                  </a:cubicBezTo>
                  <a:cubicBezTo>
                    <a:pt x="583743" y="92910"/>
                    <a:pt x="586919" y="92910"/>
                    <a:pt x="586919" y="97673"/>
                  </a:cubicBezTo>
                  <a:cubicBezTo>
                    <a:pt x="585331" y="102435"/>
                    <a:pt x="588506" y="104023"/>
                    <a:pt x="585331" y="108785"/>
                  </a:cubicBezTo>
                  <a:cubicBezTo>
                    <a:pt x="583743" y="111960"/>
                    <a:pt x="583743" y="110373"/>
                    <a:pt x="580568" y="107198"/>
                  </a:cubicBezTo>
                  <a:cubicBezTo>
                    <a:pt x="577393" y="104023"/>
                    <a:pt x="582156" y="104023"/>
                    <a:pt x="578981" y="100848"/>
                  </a:cubicBezTo>
                  <a:cubicBezTo>
                    <a:pt x="575806" y="99260"/>
                    <a:pt x="575806" y="97673"/>
                    <a:pt x="574218" y="94498"/>
                  </a:cubicBezTo>
                  <a:cubicBezTo>
                    <a:pt x="572631" y="91323"/>
                    <a:pt x="575806" y="89735"/>
                    <a:pt x="572631" y="88148"/>
                  </a:cubicBezTo>
                  <a:cubicBezTo>
                    <a:pt x="571043" y="84973"/>
                    <a:pt x="574218" y="83385"/>
                    <a:pt x="572631" y="81798"/>
                  </a:cubicBezTo>
                  <a:cubicBezTo>
                    <a:pt x="572631" y="80210"/>
                    <a:pt x="577393" y="80210"/>
                    <a:pt x="578981" y="80210"/>
                  </a:cubicBezTo>
                  <a:close/>
                  <a:moveTo>
                    <a:pt x="587485" y="62748"/>
                  </a:moveTo>
                  <a:cubicBezTo>
                    <a:pt x="587485" y="62748"/>
                    <a:pt x="587485" y="62748"/>
                    <a:pt x="595989" y="64336"/>
                  </a:cubicBezTo>
                  <a:cubicBezTo>
                    <a:pt x="595989" y="64336"/>
                    <a:pt x="595989" y="65923"/>
                    <a:pt x="595989" y="69098"/>
                  </a:cubicBezTo>
                  <a:cubicBezTo>
                    <a:pt x="595989" y="70686"/>
                    <a:pt x="599391" y="72273"/>
                    <a:pt x="601092" y="73861"/>
                  </a:cubicBezTo>
                  <a:cubicBezTo>
                    <a:pt x="602793" y="73861"/>
                    <a:pt x="601092" y="77036"/>
                    <a:pt x="597690" y="80211"/>
                  </a:cubicBezTo>
                  <a:cubicBezTo>
                    <a:pt x="595989" y="81798"/>
                    <a:pt x="597690" y="81798"/>
                    <a:pt x="595989" y="84973"/>
                  </a:cubicBezTo>
                  <a:cubicBezTo>
                    <a:pt x="592588" y="89736"/>
                    <a:pt x="594288" y="88149"/>
                    <a:pt x="589186" y="84973"/>
                  </a:cubicBezTo>
                  <a:cubicBezTo>
                    <a:pt x="585784" y="83386"/>
                    <a:pt x="589186" y="84973"/>
                    <a:pt x="587485" y="83386"/>
                  </a:cubicBezTo>
                  <a:cubicBezTo>
                    <a:pt x="584083" y="81798"/>
                    <a:pt x="590887" y="80211"/>
                    <a:pt x="589186" y="75448"/>
                  </a:cubicBezTo>
                  <a:cubicBezTo>
                    <a:pt x="587485" y="70686"/>
                    <a:pt x="589186" y="75448"/>
                    <a:pt x="584083" y="73861"/>
                  </a:cubicBezTo>
                  <a:cubicBezTo>
                    <a:pt x="578980" y="72273"/>
                    <a:pt x="582382" y="72273"/>
                    <a:pt x="582382" y="69098"/>
                  </a:cubicBezTo>
                  <a:cubicBezTo>
                    <a:pt x="582382" y="67511"/>
                    <a:pt x="585784" y="64336"/>
                    <a:pt x="587485" y="62748"/>
                  </a:cubicBezTo>
                  <a:close/>
                  <a:moveTo>
                    <a:pt x="559534" y="59573"/>
                  </a:moveTo>
                  <a:cubicBezTo>
                    <a:pt x="560724" y="59176"/>
                    <a:pt x="562312" y="59573"/>
                    <a:pt x="563105" y="59573"/>
                  </a:cubicBezTo>
                  <a:cubicBezTo>
                    <a:pt x="563105" y="59573"/>
                    <a:pt x="567868" y="59573"/>
                    <a:pt x="571043" y="61160"/>
                  </a:cubicBezTo>
                  <a:cubicBezTo>
                    <a:pt x="574218" y="61160"/>
                    <a:pt x="571043" y="61160"/>
                    <a:pt x="569456" y="64335"/>
                  </a:cubicBezTo>
                  <a:cubicBezTo>
                    <a:pt x="566280" y="65923"/>
                    <a:pt x="566280" y="65923"/>
                    <a:pt x="567868" y="65923"/>
                  </a:cubicBezTo>
                  <a:cubicBezTo>
                    <a:pt x="571043" y="67510"/>
                    <a:pt x="571043" y="67510"/>
                    <a:pt x="572631" y="72273"/>
                  </a:cubicBezTo>
                  <a:cubicBezTo>
                    <a:pt x="572631" y="73860"/>
                    <a:pt x="572631" y="73860"/>
                    <a:pt x="569456" y="77035"/>
                  </a:cubicBezTo>
                  <a:cubicBezTo>
                    <a:pt x="567868" y="80210"/>
                    <a:pt x="569456" y="78623"/>
                    <a:pt x="567868" y="81798"/>
                  </a:cubicBezTo>
                  <a:cubicBezTo>
                    <a:pt x="566280" y="83385"/>
                    <a:pt x="569456" y="88148"/>
                    <a:pt x="566280" y="88148"/>
                  </a:cubicBezTo>
                  <a:cubicBezTo>
                    <a:pt x="564693" y="86561"/>
                    <a:pt x="566280" y="83385"/>
                    <a:pt x="564693" y="80210"/>
                  </a:cubicBezTo>
                  <a:cubicBezTo>
                    <a:pt x="563105" y="77035"/>
                    <a:pt x="563105" y="75448"/>
                    <a:pt x="558343" y="70685"/>
                  </a:cubicBezTo>
                  <a:cubicBezTo>
                    <a:pt x="553580" y="67510"/>
                    <a:pt x="558343" y="70685"/>
                    <a:pt x="558343" y="64335"/>
                  </a:cubicBezTo>
                  <a:cubicBezTo>
                    <a:pt x="557549" y="61160"/>
                    <a:pt x="558343" y="59970"/>
                    <a:pt x="559534" y="59573"/>
                  </a:cubicBezTo>
                  <a:close/>
                  <a:moveTo>
                    <a:pt x="266031" y="56398"/>
                  </a:moveTo>
                  <a:cubicBezTo>
                    <a:pt x="270953" y="54810"/>
                    <a:pt x="272593" y="54810"/>
                    <a:pt x="272593" y="57985"/>
                  </a:cubicBezTo>
                  <a:cubicBezTo>
                    <a:pt x="272593" y="59573"/>
                    <a:pt x="264391" y="61160"/>
                    <a:pt x="264391" y="62748"/>
                  </a:cubicBezTo>
                  <a:cubicBezTo>
                    <a:pt x="269312" y="73860"/>
                    <a:pt x="270953" y="77035"/>
                    <a:pt x="267672" y="78623"/>
                  </a:cubicBezTo>
                  <a:cubicBezTo>
                    <a:pt x="261110" y="81798"/>
                    <a:pt x="262751" y="81798"/>
                    <a:pt x="259470" y="84973"/>
                  </a:cubicBezTo>
                  <a:cubicBezTo>
                    <a:pt x="256189" y="88148"/>
                    <a:pt x="259470" y="86560"/>
                    <a:pt x="254548" y="89736"/>
                  </a:cubicBezTo>
                  <a:cubicBezTo>
                    <a:pt x="249627" y="92911"/>
                    <a:pt x="243065" y="94498"/>
                    <a:pt x="239784" y="92911"/>
                  </a:cubicBezTo>
                  <a:cubicBezTo>
                    <a:pt x="238144" y="92911"/>
                    <a:pt x="236504" y="91323"/>
                    <a:pt x="234863" y="91323"/>
                  </a:cubicBezTo>
                  <a:cubicBezTo>
                    <a:pt x="233223" y="91323"/>
                    <a:pt x="229942" y="89736"/>
                    <a:pt x="229942" y="89736"/>
                  </a:cubicBezTo>
                  <a:cubicBezTo>
                    <a:pt x="228301" y="86560"/>
                    <a:pt x="223380" y="81798"/>
                    <a:pt x="226661" y="80210"/>
                  </a:cubicBezTo>
                  <a:cubicBezTo>
                    <a:pt x="229942" y="77035"/>
                    <a:pt x="231582" y="73860"/>
                    <a:pt x="236504" y="73860"/>
                  </a:cubicBezTo>
                  <a:cubicBezTo>
                    <a:pt x="241425" y="73860"/>
                    <a:pt x="241425" y="75448"/>
                    <a:pt x="243065" y="77035"/>
                  </a:cubicBezTo>
                  <a:cubicBezTo>
                    <a:pt x="244706" y="80210"/>
                    <a:pt x="247987" y="83385"/>
                    <a:pt x="249627" y="80210"/>
                  </a:cubicBezTo>
                  <a:cubicBezTo>
                    <a:pt x="249627" y="78623"/>
                    <a:pt x="247987" y="78623"/>
                    <a:pt x="246346" y="73860"/>
                  </a:cubicBezTo>
                  <a:cubicBezTo>
                    <a:pt x="243065" y="70685"/>
                    <a:pt x="241425" y="67510"/>
                    <a:pt x="243065" y="67510"/>
                  </a:cubicBezTo>
                  <a:cubicBezTo>
                    <a:pt x="246346" y="65923"/>
                    <a:pt x="246346" y="59573"/>
                    <a:pt x="251267" y="62748"/>
                  </a:cubicBezTo>
                  <a:cubicBezTo>
                    <a:pt x="256189" y="64335"/>
                    <a:pt x="256189" y="62748"/>
                    <a:pt x="257829" y="61160"/>
                  </a:cubicBezTo>
                  <a:cubicBezTo>
                    <a:pt x="261110" y="59573"/>
                    <a:pt x="261110" y="56398"/>
                    <a:pt x="266031" y="56398"/>
                  </a:cubicBezTo>
                  <a:close/>
                  <a:moveTo>
                    <a:pt x="18593" y="835"/>
                  </a:moveTo>
                  <a:cubicBezTo>
                    <a:pt x="24944" y="-2340"/>
                    <a:pt x="29706" y="4010"/>
                    <a:pt x="31294" y="11948"/>
                  </a:cubicBezTo>
                  <a:cubicBezTo>
                    <a:pt x="32881" y="19885"/>
                    <a:pt x="26531" y="16710"/>
                    <a:pt x="20181" y="16710"/>
                  </a:cubicBezTo>
                  <a:cubicBezTo>
                    <a:pt x="13831" y="15123"/>
                    <a:pt x="10656" y="18298"/>
                    <a:pt x="2718" y="13535"/>
                  </a:cubicBezTo>
                  <a:cubicBezTo>
                    <a:pt x="-3632" y="10360"/>
                    <a:pt x="2718" y="10360"/>
                    <a:pt x="5893" y="8773"/>
                  </a:cubicBezTo>
                  <a:cubicBezTo>
                    <a:pt x="9068" y="7185"/>
                    <a:pt x="15418" y="4010"/>
                    <a:pt x="18593" y="8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ïṧḻiďè">
              <a:extLst>
                <a:ext uri="{FF2B5EF4-FFF2-40B4-BE49-F238E27FC236}">
                  <a16:creationId xmlns:a16="http://schemas.microsoft.com/office/drawing/2014/main" id="{C71EADDF-FC17-456F-BB9F-B9240C23F779}"/>
                </a:ext>
              </a:extLst>
            </p:cNvPr>
            <p:cNvSpPr/>
            <p:nvPr/>
          </p:nvSpPr>
          <p:spPr bwMode="auto">
            <a:xfrm>
              <a:off x="6751639" y="1404938"/>
              <a:ext cx="317500" cy="228600"/>
            </a:xfrm>
            <a:custGeom>
              <a:avLst/>
              <a:gdLst>
                <a:gd name="T0" fmla="*/ 8 w 195"/>
                <a:gd name="T1" fmla="*/ 122 h 141"/>
                <a:gd name="T2" fmla="*/ 12 w 195"/>
                <a:gd name="T3" fmla="*/ 126 h 141"/>
                <a:gd name="T4" fmla="*/ 20 w 195"/>
                <a:gd name="T5" fmla="*/ 126 h 141"/>
                <a:gd name="T6" fmla="*/ 25 w 195"/>
                <a:gd name="T7" fmla="*/ 127 h 141"/>
                <a:gd name="T8" fmla="*/ 24 w 195"/>
                <a:gd name="T9" fmla="*/ 132 h 141"/>
                <a:gd name="T10" fmla="*/ 32 w 195"/>
                <a:gd name="T11" fmla="*/ 135 h 141"/>
                <a:gd name="T12" fmla="*/ 46 w 195"/>
                <a:gd name="T13" fmla="*/ 140 h 141"/>
                <a:gd name="T14" fmla="*/ 60 w 195"/>
                <a:gd name="T15" fmla="*/ 139 h 141"/>
                <a:gd name="T16" fmla="*/ 69 w 195"/>
                <a:gd name="T17" fmla="*/ 137 h 141"/>
                <a:gd name="T18" fmla="*/ 55 w 195"/>
                <a:gd name="T19" fmla="*/ 125 h 141"/>
                <a:gd name="T20" fmla="*/ 47 w 195"/>
                <a:gd name="T21" fmla="*/ 106 h 141"/>
                <a:gd name="T22" fmla="*/ 51 w 195"/>
                <a:gd name="T23" fmla="*/ 95 h 141"/>
                <a:gd name="T24" fmla="*/ 65 w 195"/>
                <a:gd name="T25" fmla="*/ 81 h 141"/>
                <a:gd name="T26" fmla="*/ 76 w 195"/>
                <a:gd name="T27" fmla="*/ 66 h 141"/>
                <a:gd name="T28" fmla="*/ 79 w 195"/>
                <a:gd name="T29" fmla="*/ 57 h 141"/>
                <a:gd name="T30" fmla="*/ 86 w 195"/>
                <a:gd name="T31" fmla="*/ 55 h 141"/>
                <a:gd name="T32" fmla="*/ 96 w 195"/>
                <a:gd name="T33" fmla="*/ 52 h 141"/>
                <a:gd name="T34" fmla="*/ 105 w 195"/>
                <a:gd name="T35" fmla="*/ 43 h 141"/>
                <a:gd name="T36" fmla="*/ 114 w 195"/>
                <a:gd name="T37" fmla="*/ 40 h 141"/>
                <a:gd name="T38" fmla="*/ 131 w 195"/>
                <a:gd name="T39" fmla="*/ 32 h 141"/>
                <a:gd name="T40" fmla="*/ 162 w 195"/>
                <a:gd name="T41" fmla="*/ 24 h 141"/>
                <a:gd name="T42" fmla="*/ 177 w 195"/>
                <a:gd name="T43" fmla="*/ 19 h 141"/>
                <a:gd name="T44" fmla="*/ 188 w 195"/>
                <a:gd name="T45" fmla="*/ 15 h 141"/>
                <a:gd name="T46" fmla="*/ 194 w 195"/>
                <a:gd name="T47" fmla="*/ 4 h 141"/>
                <a:gd name="T48" fmla="*/ 178 w 195"/>
                <a:gd name="T49" fmla="*/ 0 h 141"/>
                <a:gd name="T50" fmla="*/ 161 w 195"/>
                <a:gd name="T51" fmla="*/ 6 h 141"/>
                <a:gd name="T52" fmla="*/ 153 w 195"/>
                <a:gd name="T53" fmla="*/ 10 h 141"/>
                <a:gd name="T54" fmla="*/ 142 w 195"/>
                <a:gd name="T55" fmla="*/ 14 h 141"/>
                <a:gd name="T56" fmla="*/ 131 w 195"/>
                <a:gd name="T57" fmla="*/ 17 h 141"/>
                <a:gd name="T58" fmla="*/ 121 w 195"/>
                <a:gd name="T59" fmla="*/ 17 h 141"/>
                <a:gd name="T60" fmla="*/ 107 w 195"/>
                <a:gd name="T61" fmla="*/ 17 h 141"/>
                <a:gd name="T62" fmla="*/ 99 w 195"/>
                <a:gd name="T63" fmla="*/ 21 h 141"/>
                <a:gd name="T64" fmla="*/ 88 w 195"/>
                <a:gd name="T65" fmla="*/ 24 h 141"/>
                <a:gd name="T66" fmla="*/ 78 w 195"/>
                <a:gd name="T67" fmla="*/ 30 h 141"/>
                <a:gd name="T68" fmla="*/ 69 w 195"/>
                <a:gd name="T69" fmla="*/ 37 h 141"/>
                <a:gd name="T70" fmla="*/ 57 w 195"/>
                <a:gd name="T71" fmla="*/ 42 h 141"/>
                <a:gd name="T72" fmla="*/ 51 w 195"/>
                <a:gd name="T73" fmla="*/ 45 h 141"/>
                <a:gd name="T74" fmla="*/ 46 w 195"/>
                <a:gd name="T75" fmla="*/ 55 h 141"/>
                <a:gd name="T76" fmla="*/ 43 w 195"/>
                <a:gd name="T77" fmla="*/ 62 h 141"/>
                <a:gd name="T78" fmla="*/ 34 w 195"/>
                <a:gd name="T79" fmla="*/ 71 h 141"/>
                <a:gd name="T80" fmla="*/ 30 w 195"/>
                <a:gd name="T81" fmla="*/ 76 h 141"/>
                <a:gd name="T82" fmla="*/ 26 w 195"/>
                <a:gd name="T83" fmla="*/ 85 h 141"/>
                <a:gd name="T84" fmla="*/ 16 w 195"/>
                <a:gd name="T85" fmla="*/ 93 h 141"/>
                <a:gd name="T86" fmla="*/ 17 w 195"/>
                <a:gd name="T87" fmla="*/ 97 h 141"/>
                <a:gd name="T88" fmla="*/ 13 w 195"/>
                <a:gd name="T89" fmla="*/ 108 h 141"/>
                <a:gd name="T90" fmla="*/ 4 w 195"/>
                <a:gd name="T91" fmla="*/ 10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5" h="141">
                  <a:moveTo>
                    <a:pt x="2" y="119"/>
                  </a:moveTo>
                  <a:cubicBezTo>
                    <a:pt x="2" y="121"/>
                    <a:pt x="2" y="121"/>
                    <a:pt x="4" y="122"/>
                  </a:cubicBezTo>
                  <a:cubicBezTo>
                    <a:pt x="6" y="122"/>
                    <a:pt x="8" y="122"/>
                    <a:pt x="8" y="122"/>
                  </a:cubicBezTo>
                  <a:cubicBezTo>
                    <a:pt x="12" y="122"/>
                    <a:pt x="14" y="120"/>
                    <a:pt x="15" y="121"/>
                  </a:cubicBezTo>
                  <a:cubicBezTo>
                    <a:pt x="16" y="125"/>
                    <a:pt x="15" y="126"/>
                    <a:pt x="15" y="126"/>
                  </a:cubicBezTo>
                  <a:cubicBezTo>
                    <a:pt x="15" y="126"/>
                    <a:pt x="11" y="125"/>
                    <a:pt x="12" y="126"/>
                  </a:cubicBezTo>
                  <a:cubicBezTo>
                    <a:pt x="13" y="129"/>
                    <a:pt x="13" y="127"/>
                    <a:pt x="15" y="129"/>
                  </a:cubicBezTo>
                  <a:cubicBezTo>
                    <a:pt x="17" y="130"/>
                    <a:pt x="17" y="133"/>
                    <a:pt x="19" y="130"/>
                  </a:cubicBezTo>
                  <a:cubicBezTo>
                    <a:pt x="20" y="127"/>
                    <a:pt x="21" y="127"/>
                    <a:pt x="20" y="126"/>
                  </a:cubicBezTo>
                  <a:cubicBezTo>
                    <a:pt x="19" y="123"/>
                    <a:pt x="15" y="121"/>
                    <a:pt x="19" y="122"/>
                  </a:cubicBezTo>
                  <a:cubicBezTo>
                    <a:pt x="23" y="124"/>
                    <a:pt x="23" y="124"/>
                    <a:pt x="24" y="124"/>
                  </a:cubicBezTo>
                  <a:cubicBezTo>
                    <a:pt x="25" y="125"/>
                    <a:pt x="25" y="126"/>
                    <a:pt x="25" y="127"/>
                  </a:cubicBezTo>
                  <a:cubicBezTo>
                    <a:pt x="25" y="128"/>
                    <a:pt x="27" y="127"/>
                    <a:pt x="29" y="128"/>
                  </a:cubicBezTo>
                  <a:cubicBezTo>
                    <a:pt x="30" y="128"/>
                    <a:pt x="31" y="130"/>
                    <a:pt x="29" y="130"/>
                  </a:cubicBezTo>
                  <a:cubicBezTo>
                    <a:pt x="28" y="130"/>
                    <a:pt x="24" y="131"/>
                    <a:pt x="24" y="132"/>
                  </a:cubicBezTo>
                  <a:cubicBezTo>
                    <a:pt x="24" y="133"/>
                    <a:pt x="23" y="134"/>
                    <a:pt x="24" y="135"/>
                  </a:cubicBezTo>
                  <a:cubicBezTo>
                    <a:pt x="26" y="135"/>
                    <a:pt x="27" y="136"/>
                    <a:pt x="28" y="135"/>
                  </a:cubicBezTo>
                  <a:cubicBezTo>
                    <a:pt x="30" y="135"/>
                    <a:pt x="30" y="133"/>
                    <a:pt x="32" y="135"/>
                  </a:cubicBezTo>
                  <a:cubicBezTo>
                    <a:pt x="35" y="138"/>
                    <a:pt x="38" y="139"/>
                    <a:pt x="38" y="139"/>
                  </a:cubicBezTo>
                  <a:cubicBezTo>
                    <a:pt x="39" y="140"/>
                    <a:pt x="41" y="140"/>
                    <a:pt x="42" y="140"/>
                  </a:cubicBezTo>
                  <a:cubicBezTo>
                    <a:pt x="44" y="141"/>
                    <a:pt x="45" y="140"/>
                    <a:pt x="46" y="140"/>
                  </a:cubicBezTo>
                  <a:cubicBezTo>
                    <a:pt x="49" y="140"/>
                    <a:pt x="51" y="140"/>
                    <a:pt x="52" y="140"/>
                  </a:cubicBezTo>
                  <a:cubicBezTo>
                    <a:pt x="54" y="140"/>
                    <a:pt x="55" y="140"/>
                    <a:pt x="56" y="140"/>
                  </a:cubicBezTo>
                  <a:cubicBezTo>
                    <a:pt x="57" y="140"/>
                    <a:pt x="60" y="139"/>
                    <a:pt x="60" y="139"/>
                  </a:cubicBezTo>
                  <a:cubicBezTo>
                    <a:pt x="60" y="139"/>
                    <a:pt x="61" y="141"/>
                    <a:pt x="62" y="141"/>
                  </a:cubicBezTo>
                  <a:cubicBezTo>
                    <a:pt x="63" y="141"/>
                    <a:pt x="63" y="140"/>
                    <a:pt x="65" y="140"/>
                  </a:cubicBezTo>
                  <a:cubicBezTo>
                    <a:pt x="67" y="140"/>
                    <a:pt x="71" y="141"/>
                    <a:pt x="69" y="137"/>
                  </a:cubicBezTo>
                  <a:cubicBezTo>
                    <a:pt x="69" y="135"/>
                    <a:pt x="61" y="136"/>
                    <a:pt x="61" y="133"/>
                  </a:cubicBezTo>
                  <a:cubicBezTo>
                    <a:pt x="61" y="129"/>
                    <a:pt x="60" y="130"/>
                    <a:pt x="58" y="127"/>
                  </a:cubicBezTo>
                  <a:cubicBezTo>
                    <a:pt x="55" y="125"/>
                    <a:pt x="58" y="127"/>
                    <a:pt x="55" y="125"/>
                  </a:cubicBezTo>
                  <a:cubicBezTo>
                    <a:pt x="52" y="122"/>
                    <a:pt x="50" y="121"/>
                    <a:pt x="50" y="120"/>
                  </a:cubicBezTo>
                  <a:cubicBezTo>
                    <a:pt x="49" y="119"/>
                    <a:pt x="46" y="116"/>
                    <a:pt x="47" y="114"/>
                  </a:cubicBezTo>
                  <a:cubicBezTo>
                    <a:pt x="47" y="111"/>
                    <a:pt x="46" y="108"/>
                    <a:pt x="47" y="106"/>
                  </a:cubicBezTo>
                  <a:cubicBezTo>
                    <a:pt x="47" y="105"/>
                    <a:pt x="45" y="105"/>
                    <a:pt x="46" y="102"/>
                  </a:cubicBezTo>
                  <a:cubicBezTo>
                    <a:pt x="47" y="99"/>
                    <a:pt x="45" y="99"/>
                    <a:pt x="47" y="97"/>
                  </a:cubicBezTo>
                  <a:cubicBezTo>
                    <a:pt x="50" y="96"/>
                    <a:pt x="50" y="94"/>
                    <a:pt x="51" y="95"/>
                  </a:cubicBezTo>
                  <a:cubicBezTo>
                    <a:pt x="51" y="95"/>
                    <a:pt x="53" y="93"/>
                    <a:pt x="54" y="91"/>
                  </a:cubicBezTo>
                  <a:cubicBezTo>
                    <a:pt x="58" y="87"/>
                    <a:pt x="58" y="86"/>
                    <a:pt x="60" y="85"/>
                  </a:cubicBezTo>
                  <a:cubicBezTo>
                    <a:pt x="64" y="82"/>
                    <a:pt x="64" y="82"/>
                    <a:pt x="65" y="81"/>
                  </a:cubicBezTo>
                  <a:cubicBezTo>
                    <a:pt x="68" y="77"/>
                    <a:pt x="67" y="78"/>
                    <a:pt x="68" y="77"/>
                  </a:cubicBezTo>
                  <a:cubicBezTo>
                    <a:pt x="72" y="75"/>
                    <a:pt x="74" y="72"/>
                    <a:pt x="74" y="72"/>
                  </a:cubicBezTo>
                  <a:cubicBezTo>
                    <a:pt x="76" y="69"/>
                    <a:pt x="74" y="68"/>
                    <a:pt x="76" y="66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62"/>
                    <a:pt x="80" y="62"/>
                    <a:pt x="79" y="61"/>
                  </a:cubicBezTo>
                  <a:cubicBezTo>
                    <a:pt x="79" y="60"/>
                    <a:pt x="79" y="57"/>
                    <a:pt x="79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2" y="57"/>
                    <a:pt x="82" y="59"/>
                    <a:pt x="84" y="58"/>
                  </a:cubicBezTo>
                  <a:cubicBezTo>
                    <a:pt x="86" y="57"/>
                    <a:pt x="85" y="56"/>
                    <a:pt x="86" y="55"/>
                  </a:cubicBezTo>
                  <a:cubicBezTo>
                    <a:pt x="86" y="53"/>
                    <a:pt x="86" y="52"/>
                    <a:pt x="87" y="52"/>
                  </a:cubicBezTo>
                  <a:cubicBezTo>
                    <a:pt x="88" y="52"/>
                    <a:pt x="91" y="53"/>
                    <a:pt x="91" y="53"/>
                  </a:cubicBezTo>
                  <a:cubicBezTo>
                    <a:pt x="93" y="53"/>
                    <a:pt x="96" y="52"/>
                    <a:pt x="96" y="52"/>
                  </a:cubicBezTo>
                  <a:cubicBezTo>
                    <a:pt x="97" y="50"/>
                    <a:pt x="96" y="49"/>
                    <a:pt x="98" y="49"/>
                  </a:cubicBezTo>
                  <a:cubicBezTo>
                    <a:pt x="100" y="49"/>
                    <a:pt x="101" y="49"/>
                    <a:pt x="101" y="48"/>
                  </a:cubicBezTo>
                  <a:cubicBezTo>
                    <a:pt x="102" y="45"/>
                    <a:pt x="105" y="43"/>
                    <a:pt x="105" y="43"/>
                  </a:cubicBezTo>
                  <a:cubicBezTo>
                    <a:pt x="105" y="43"/>
                    <a:pt x="107" y="42"/>
                    <a:pt x="108" y="42"/>
                  </a:cubicBezTo>
                  <a:cubicBezTo>
                    <a:pt x="109" y="41"/>
                    <a:pt x="110" y="40"/>
                    <a:pt x="111" y="40"/>
                  </a:cubicBezTo>
                  <a:cubicBezTo>
                    <a:pt x="111" y="40"/>
                    <a:pt x="113" y="41"/>
                    <a:pt x="114" y="40"/>
                  </a:cubicBezTo>
                  <a:cubicBezTo>
                    <a:pt x="116" y="39"/>
                    <a:pt x="117" y="37"/>
                    <a:pt x="118" y="37"/>
                  </a:cubicBezTo>
                  <a:cubicBezTo>
                    <a:pt x="123" y="35"/>
                    <a:pt x="123" y="35"/>
                    <a:pt x="126" y="34"/>
                  </a:cubicBezTo>
                  <a:cubicBezTo>
                    <a:pt x="128" y="33"/>
                    <a:pt x="127" y="33"/>
                    <a:pt x="131" y="32"/>
                  </a:cubicBezTo>
                  <a:cubicBezTo>
                    <a:pt x="134" y="32"/>
                    <a:pt x="152" y="28"/>
                    <a:pt x="152" y="28"/>
                  </a:cubicBezTo>
                  <a:cubicBezTo>
                    <a:pt x="152" y="28"/>
                    <a:pt x="155" y="26"/>
                    <a:pt x="156" y="26"/>
                  </a:cubicBezTo>
                  <a:cubicBezTo>
                    <a:pt x="157" y="26"/>
                    <a:pt x="161" y="24"/>
                    <a:pt x="162" y="24"/>
                  </a:cubicBezTo>
                  <a:cubicBezTo>
                    <a:pt x="163" y="23"/>
                    <a:pt x="164" y="23"/>
                    <a:pt x="166" y="22"/>
                  </a:cubicBezTo>
                  <a:cubicBezTo>
                    <a:pt x="168" y="22"/>
                    <a:pt x="171" y="21"/>
                    <a:pt x="173" y="20"/>
                  </a:cubicBezTo>
                  <a:cubicBezTo>
                    <a:pt x="175" y="19"/>
                    <a:pt x="176" y="19"/>
                    <a:pt x="177" y="19"/>
                  </a:cubicBezTo>
                  <a:cubicBezTo>
                    <a:pt x="179" y="19"/>
                    <a:pt x="179" y="18"/>
                    <a:pt x="181" y="18"/>
                  </a:cubicBezTo>
                  <a:cubicBezTo>
                    <a:pt x="182" y="18"/>
                    <a:pt x="184" y="17"/>
                    <a:pt x="185" y="17"/>
                  </a:cubicBezTo>
                  <a:cubicBezTo>
                    <a:pt x="187" y="16"/>
                    <a:pt x="187" y="15"/>
                    <a:pt x="188" y="15"/>
                  </a:cubicBezTo>
                  <a:cubicBezTo>
                    <a:pt x="190" y="14"/>
                    <a:pt x="190" y="13"/>
                    <a:pt x="191" y="12"/>
                  </a:cubicBezTo>
                  <a:cubicBezTo>
                    <a:pt x="192" y="11"/>
                    <a:pt x="193" y="13"/>
                    <a:pt x="194" y="9"/>
                  </a:cubicBezTo>
                  <a:cubicBezTo>
                    <a:pt x="194" y="6"/>
                    <a:pt x="195" y="5"/>
                    <a:pt x="194" y="4"/>
                  </a:cubicBezTo>
                  <a:cubicBezTo>
                    <a:pt x="193" y="4"/>
                    <a:pt x="192" y="2"/>
                    <a:pt x="191" y="1"/>
                  </a:cubicBezTo>
                  <a:cubicBezTo>
                    <a:pt x="190" y="0"/>
                    <a:pt x="195" y="1"/>
                    <a:pt x="188" y="0"/>
                  </a:cubicBezTo>
                  <a:cubicBezTo>
                    <a:pt x="180" y="0"/>
                    <a:pt x="181" y="0"/>
                    <a:pt x="178" y="0"/>
                  </a:cubicBezTo>
                  <a:cubicBezTo>
                    <a:pt x="175" y="0"/>
                    <a:pt x="172" y="0"/>
                    <a:pt x="170" y="1"/>
                  </a:cubicBezTo>
                  <a:cubicBezTo>
                    <a:pt x="169" y="2"/>
                    <a:pt x="168" y="1"/>
                    <a:pt x="165" y="4"/>
                  </a:cubicBezTo>
                  <a:cubicBezTo>
                    <a:pt x="161" y="6"/>
                    <a:pt x="162" y="5"/>
                    <a:pt x="161" y="6"/>
                  </a:cubicBezTo>
                  <a:cubicBezTo>
                    <a:pt x="160" y="8"/>
                    <a:pt x="161" y="8"/>
                    <a:pt x="160" y="9"/>
                  </a:cubicBezTo>
                  <a:cubicBezTo>
                    <a:pt x="159" y="9"/>
                    <a:pt x="158" y="9"/>
                    <a:pt x="157" y="9"/>
                  </a:cubicBezTo>
                  <a:cubicBezTo>
                    <a:pt x="156" y="10"/>
                    <a:pt x="155" y="8"/>
                    <a:pt x="153" y="10"/>
                  </a:cubicBezTo>
                  <a:cubicBezTo>
                    <a:pt x="151" y="11"/>
                    <a:pt x="151" y="11"/>
                    <a:pt x="149" y="12"/>
                  </a:cubicBezTo>
                  <a:cubicBezTo>
                    <a:pt x="148" y="13"/>
                    <a:pt x="147" y="12"/>
                    <a:pt x="145" y="13"/>
                  </a:cubicBezTo>
                  <a:cubicBezTo>
                    <a:pt x="144" y="14"/>
                    <a:pt x="144" y="13"/>
                    <a:pt x="142" y="14"/>
                  </a:cubicBezTo>
                  <a:cubicBezTo>
                    <a:pt x="141" y="15"/>
                    <a:pt x="137" y="15"/>
                    <a:pt x="137" y="15"/>
                  </a:cubicBezTo>
                  <a:cubicBezTo>
                    <a:pt x="137" y="15"/>
                    <a:pt x="135" y="15"/>
                    <a:pt x="134" y="15"/>
                  </a:cubicBezTo>
                  <a:cubicBezTo>
                    <a:pt x="133" y="16"/>
                    <a:pt x="132" y="16"/>
                    <a:pt x="131" y="17"/>
                  </a:cubicBezTo>
                  <a:cubicBezTo>
                    <a:pt x="129" y="18"/>
                    <a:pt x="127" y="18"/>
                    <a:pt x="126" y="18"/>
                  </a:cubicBezTo>
                  <a:cubicBezTo>
                    <a:pt x="125" y="18"/>
                    <a:pt x="125" y="17"/>
                    <a:pt x="124" y="17"/>
                  </a:cubicBezTo>
                  <a:cubicBezTo>
                    <a:pt x="123" y="17"/>
                    <a:pt x="122" y="18"/>
                    <a:pt x="121" y="17"/>
                  </a:cubicBezTo>
                  <a:cubicBezTo>
                    <a:pt x="119" y="17"/>
                    <a:pt x="116" y="17"/>
                    <a:pt x="115" y="17"/>
                  </a:cubicBezTo>
                  <a:cubicBezTo>
                    <a:pt x="114" y="16"/>
                    <a:pt x="113" y="15"/>
                    <a:pt x="111" y="16"/>
                  </a:cubicBezTo>
                  <a:cubicBezTo>
                    <a:pt x="110" y="16"/>
                    <a:pt x="107" y="16"/>
                    <a:pt x="107" y="17"/>
                  </a:cubicBezTo>
                  <a:cubicBezTo>
                    <a:pt x="105" y="21"/>
                    <a:pt x="107" y="20"/>
                    <a:pt x="105" y="21"/>
                  </a:cubicBezTo>
                  <a:cubicBezTo>
                    <a:pt x="103" y="22"/>
                    <a:pt x="102" y="22"/>
                    <a:pt x="102" y="22"/>
                  </a:cubicBezTo>
                  <a:cubicBezTo>
                    <a:pt x="102" y="22"/>
                    <a:pt x="101" y="20"/>
                    <a:pt x="99" y="21"/>
                  </a:cubicBezTo>
                  <a:cubicBezTo>
                    <a:pt x="97" y="22"/>
                    <a:pt x="99" y="21"/>
                    <a:pt x="97" y="22"/>
                  </a:cubicBezTo>
                  <a:cubicBezTo>
                    <a:pt x="95" y="24"/>
                    <a:pt x="94" y="24"/>
                    <a:pt x="92" y="24"/>
                  </a:cubicBezTo>
                  <a:cubicBezTo>
                    <a:pt x="89" y="24"/>
                    <a:pt x="88" y="24"/>
                    <a:pt x="88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2" y="27"/>
                    <a:pt x="83" y="28"/>
                    <a:pt x="82" y="29"/>
                  </a:cubicBezTo>
                  <a:cubicBezTo>
                    <a:pt x="81" y="29"/>
                    <a:pt x="78" y="30"/>
                    <a:pt x="78" y="30"/>
                  </a:cubicBezTo>
                  <a:cubicBezTo>
                    <a:pt x="78" y="30"/>
                    <a:pt x="75" y="30"/>
                    <a:pt x="74" y="32"/>
                  </a:cubicBezTo>
                  <a:cubicBezTo>
                    <a:pt x="73" y="33"/>
                    <a:pt x="72" y="33"/>
                    <a:pt x="71" y="34"/>
                  </a:cubicBezTo>
                  <a:cubicBezTo>
                    <a:pt x="69" y="36"/>
                    <a:pt x="70" y="36"/>
                    <a:pt x="69" y="37"/>
                  </a:cubicBezTo>
                  <a:cubicBezTo>
                    <a:pt x="68" y="39"/>
                    <a:pt x="68" y="34"/>
                    <a:pt x="65" y="36"/>
                  </a:cubicBezTo>
                  <a:cubicBezTo>
                    <a:pt x="61" y="38"/>
                    <a:pt x="61" y="36"/>
                    <a:pt x="60" y="38"/>
                  </a:cubicBezTo>
                  <a:cubicBezTo>
                    <a:pt x="59" y="40"/>
                    <a:pt x="58" y="41"/>
                    <a:pt x="57" y="42"/>
                  </a:cubicBezTo>
                  <a:cubicBezTo>
                    <a:pt x="56" y="43"/>
                    <a:pt x="55" y="42"/>
                    <a:pt x="54" y="42"/>
                  </a:cubicBezTo>
                  <a:cubicBezTo>
                    <a:pt x="52" y="42"/>
                    <a:pt x="50" y="40"/>
                    <a:pt x="50" y="42"/>
                  </a:cubicBezTo>
                  <a:cubicBezTo>
                    <a:pt x="51" y="44"/>
                    <a:pt x="50" y="45"/>
                    <a:pt x="51" y="45"/>
                  </a:cubicBezTo>
                  <a:cubicBezTo>
                    <a:pt x="52" y="47"/>
                    <a:pt x="51" y="47"/>
                    <a:pt x="51" y="49"/>
                  </a:cubicBezTo>
                  <a:cubicBezTo>
                    <a:pt x="51" y="53"/>
                    <a:pt x="53" y="52"/>
                    <a:pt x="51" y="53"/>
                  </a:cubicBezTo>
                  <a:cubicBezTo>
                    <a:pt x="49" y="54"/>
                    <a:pt x="47" y="52"/>
                    <a:pt x="46" y="55"/>
                  </a:cubicBezTo>
                  <a:cubicBezTo>
                    <a:pt x="45" y="57"/>
                    <a:pt x="44" y="54"/>
                    <a:pt x="45" y="57"/>
                  </a:cubicBezTo>
                  <a:cubicBezTo>
                    <a:pt x="45" y="60"/>
                    <a:pt x="46" y="57"/>
                    <a:pt x="45" y="60"/>
                  </a:cubicBezTo>
                  <a:cubicBezTo>
                    <a:pt x="45" y="62"/>
                    <a:pt x="42" y="60"/>
                    <a:pt x="43" y="62"/>
                  </a:cubicBezTo>
                  <a:cubicBezTo>
                    <a:pt x="44" y="65"/>
                    <a:pt x="39" y="66"/>
                    <a:pt x="39" y="66"/>
                  </a:cubicBezTo>
                  <a:cubicBezTo>
                    <a:pt x="39" y="66"/>
                    <a:pt x="38" y="66"/>
                    <a:pt x="37" y="68"/>
                  </a:cubicBezTo>
                  <a:cubicBezTo>
                    <a:pt x="36" y="69"/>
                    <a:pt x="35" y="69"/>
                    <a:pt x="34" y="71"/>
                  </a:cubicBezTo>
                  <a:cubicBezTo>
                    <a:pt x="33" y="72"/>
                    <a:pt x="29" y="73"/>
                    <a:pt x="29" y="73"/>
                  </a:cubicBezTo>
                  <a:cubicBezTo>
                    <a:pt x="28" y="76"/>
                    <a:pt x="26" y="77"/>
                    <a:pt x="27" y="77"/>
                  </a:cubicBezTo>
                  <a:cubicBezTo>
                    <a:pt x="29" y="77"/>
                    <a:pt x="29" y="75"/>
                    <a:pt x="30" y="76"/>
                  </a:cubicBezTo>
                  <a:cubicBezTo>
                    <a:pt x="32" y="78"/>
                    <a:pt x="31" y="77"/>
                    <a:pt x="32" y="79"/>
                  </a:cubicBezTo>
                  <a:cubicBezTo>
                    <a:pt x="32" y="81"/>
                    <a:pt x="32" y="79"/>
                    <a:pt x="32" y="81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5" y="85"/>
                    <a:pt x="22" y="84"/>
                    <a:pt x="22" y="85"/>
                  </a:cubicBezTo>
                  <a:cubicBezTo>
                    <a:pt x="22" y="85"/>
                    <a:pt x="20" y="88"/>
                    <a:pt x="20" y="90"/>
                  </a:cubicBezTo>
                  <a:cubicBezTo>
                    <a:pt x="20" y="91"/>
                    <a:pt x="16" y="92"/>
                    <a:pt x="16" y="93"/>
                  </a:cubicBezTo>
                  <a:cubicBezTo>
                    <a:pt x="15" y="93"/>
                    <a:pt x="13" y="90"/>
                    <a:pt x="13" y="93"/>
                  </a:cubicBezTo>
                  <a:cubicBezTo>
                    <a:pt x="13" y="96"/>
                    <a:pt x="10" y="96"/>
                    <a:pt x="13" y="96"/>
                  </a:cubicBezTo>
                  <a:cubicBezTo>
                    <a:pt x="15" y="97"/>
                    <a:pt x="16" y="97"/>
                    <a:pt x="17" y="97"/>
                  </a:cubicBezTo>
                  <a:cubicBezTo>
                    <a:pt x="18" y="98"/>
                    <a:pt x="19" y="99"/>
                    <a:pt x="18" y="100"/>
                  </a:cubicBezTo>
                  <a:cubicBezTo>
                    <a:pt x="17" y="102"/>
                    <a:pt x="16" y="101"/>
                    <a:pt x="15" y="103"/>
                  </a:cubicBezTo>
                  <a:cubicBezTo>
                    <a:pt x="13" y="106"/>
                    <a:pt x="15" y="108"/>
                    <a:pt x="13" y="108"/>
                  </a:cubicBezTo>
                  <a:cubicBezTo>
                    <a:pt x="11" y="108"/>
                    <a:pt x="13" y="107"/>
                    <a:pt x="11" y="108"/>
                  </a:cubicBezTo>
                  <a:cubicBezTo>
                    <a:pt x="8" y="109"/>
                    <a:pt x="7" y="109"/>
                    <a:pt x="7" y="109"/>
                  </a:cubicBezTo>
                  <a:cubicBezTo>
                    <a:pt x="7" y="109"/>
                    <a:pt x="5" y="108"/>
                    <a:pt x="4" y="109"/>
                  </a:cubicBezTo>
                  <a:cubicBezTo>
                    <a:pt x="2" y="111"/>
                    <a:pt x="0" y="112"/>
                    <a:pt x="1" y="114"/>
                  </a:cubicBezTo>
                  <a:cubicBezTo>
                    <a:pt x="1" y="117"/>
                    <a:pt x="1" y="116"/>
                    <a:pt x="2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íSļíḓê">
              <a:extLst>
                <a:ext uri="{FF2B5EF4-FFF2-40B4-BE49-F238E27FC236}">
                  <a16:creationId xmlns:a16="http://schemas.microsoft.com/office/drawing/2014/main" id="{ADDC1DA3-87CE-4F72-853B-A5589BE9A27A}"/>
                </a:ext>
              </a:extLst>
            </p:cNvPr>
            <p:cNvSpPr/>
            <p:nvPr/>
          </p:nvSpPr>
          <p:spPr bwMode="auto">
            <a:xfrm>
              <a:off x="5541963" y="1614068"/>
              <a:ext cx="1473200" cy="904738"/>
            </a:xfrm>
            <a:custGeom>
              <a:avLst/>
              <a:gdLst>
                <a:gd name="connsiteX0" fmla="*/ 569913 w 1473200"/>
                <a:gd name="connsiteY0" fmla="*/ 851458 h 904738"/>
                <a:gd name="connsiteX1" fmla="*/ 563376 w 1473200"/>
                <a:gd name="connsiteY1" fmla="*/ 872993 h 904738"/>
                <a:gd name="connsiteX2" fmla="*/ 566645 w 1473200"/>
                <a:gd name="connsiteY2" fmla="*/ 884589 h 904738"/>
                <a:gd name="connsiteX3" fmla="*/ 555205 w 1473200"/>
                <a:gd name="connsiteY3" fmla="*/ 884589 h 904738"/>
                <a:gd name="connsiteX4" fmla="*/ 535595 w 1473200"/>
                <a:gd name="connsiteY4" fmla="*/ 872993 h 904738"/>
                <a:gd name="connsiteX5" fmla="*/ 514350 w 1473200"/>
                <a:gd name="connsiteY5" fmla="*/ 863054 h 904738"/>
                <a:gd name="connsiteX6" fmla="*/ 529058 w 1473200"/>
                <a:gd name="connsiteY6" fmla="*/ 854771 h 904738"/>
                <a:gd name="connsiteX7" fmla="*/ 525790 w 1473200"/>
                <a:gd name="connsiteY7" fmla="*/ 854771 h 904738"/>
                <a:gd name="connsiteX8" fmla="*/ 548669 w 1473200"/>
                <a:gd name="connsiteY8" fmla="*/ 858084 h 904738"/>
                <a:gd name="connsiteX9" fmla="*/ 569913 w 1473200"/>
                <a:gd name="connsiteY9" fmla="*/ 851458 h 904738"/>
                <a:gd name="connsiteX10" fmla="*/ 454963 w 1473200"/>
                <a:gd name="connsiteY10" fmla="*/ 783057 h 904738"/>
                <a:gd name="connsiteX11" fmla="*/ 459942 w 1473200"/>
                <a:gd name="connsiteY11" fmla="*/ 787955 h 904738"/>
                <a:gd name="connsiteX12" fmla="*/ 456622 w 1473200"/>
                <a:gd name="connsiteY12" fmla="*/ 791221 h 904738"/>
                <a:gd name="connsiteX13" fmla="*/ 468240 w 1473200"/>
                <a:gd name="connsiteY13" fmla="*/ 809183 h 904738"/>
                <a:gd name="connsiteX14" fmla="*/ 468240 w 1473200"/>
                <a:gd name="connsiteY14" fmla="*/ 825511 h 904738"/>
                <a:gd name="connsiteX15" fmla="*/ 458282 w 1473200"/>
                <a:gd name="connsiteY15" fmla="*/ 832043 h 904738"/>
                <a:gd name="connsiteX16" fmla="*/ 446664 w 1473200"/>
                <a:gd name="connsiteY16" fmla="*/ 836941 h 904738"/>
                <a:gd name="connsiteX17" fmla="*/ 446664 w 1473200"/>
                <a:gd name="connsiteY17" fmla="*/ 823878 h 904738"/>
                <a:gd name="connsiteX18" fmla="*/ 438366 w 1473200"/>
                <a:gd name="connsiteY18" fmla="*/ 792854 h 904738"/>
                <a:gd name="connsiteX19" fmla="*/ 454963 w 1473200"/>
                <a:gd name="connsiteY19" fmla="*/ 783057 h 904738"/>
                <a:gd name="connsiteX20" fmla="*/ 170971 w 1473200"/>
                <a:gd name="connsiteY20" fmla="*/ 460822 h 904738"/>
                <a:gd name="connsiteX21" fmla="*/ 175823 w 1473200"/>
                <a:gd name="connsiteY21" fmla="*/ 460822 h 904738"/>
                <a:gd name="connsiteX22" fmla="*/ 180675 w 1473200"/>
                <a:gd name="connsiteY22" fmla="*/ 460822 h 904738"/>
                <a:gd name="connsiteX23" fmla="*/ 183910 w 1473200"/>
                <a:gd name="connsiteY23" fmla="*/ 462438 h 904738"/>
                <a:gd name="connsiteX24" fmla="*/ 187145 w 1473200"/>
                <a:gd name="connsiteY24" fmla="*/ 465668 h 904738"/>
                <a:gd name="connsiteX25" fmla="*/ 193615 w 1473200"/>
                <a:gd name="connsiteY25" fmla="*/ 473745 h 904738"/>
                <a:gd name="connsiteX26" fmla="*/ 195232 w 1473200"/>
                <a:gd name="connsiteY26" fmla="*/ 478591 h 904738"/>
                <a:gd name="connsiteX27" fmla="*/ 195232 w 1473200"/>
                <a:gd name="connsiteY27" fmla="*/ 481822 h 904738"/>
                <a:gd name="connsiteX28" fmla="*/ 190380 w 1473200"/>
                <a:gd name="connsiteY28" fmla="*/ 486668 h 904738"/>
                <a:gd name="connsiteX29" fmla="*/ 185528 w 1473200"/>
                <a:gd name="connsiteY29" fmla="*/ 489899 h 904738"/>
                <a:gd name="connsiteX30" fmla="*/ 179058 w 1473200"/>
                <a:gd name="connsiteY30" fmla="*/ 491514 h 904738"/>
                <a:gd name="connsiteX31" fmla="*/ 174205 w 1473200"/>
                <a:gd name="connsiteY31" fmla="*/ 489899 h 904738"/>
                <a:gd name="connsiteX32" fmla="*/ 169353 w 1473200"/>
                <a:gd name="connsiteY32" fmla="*/ 488283 h 904738"/>
                <a:gd name="connsiteX33" fmla="*/ 169353 w 1473200"/>
                <a:gd name="connsiteY33" fmla="*/ 489899 h 904738"/>
                <a:gd name="connsiteX34" fmla="*/ 175823 w 1473200"/>
                <a:gd name="connsiteY34" fmla="*/ 493129 h 904738"/>
                <a:gd name="connsiteX35" fmla="*/ 180675 w 1473200"/>
                <a:gd name="connsiteY35" fmla="*/ 494745 h 904738"/>
                <a:gd name="connsiteX36" fmla="*/ 183910 w 1473200"/>
                <a:gd name="connsiteY36" fmla="*/ 501206 h 904738"/>
                <a:gd name="connsiteX37" fmla="*/ 183910 w 1473200"/>
                <a:gd name="connsiteY37" fmla="*/ 507667 h 904738"/>
                <a:gd name="connsiteX38" fmla="*/ 177440 w 1473200"/>
                <a:gd name="connsiteY38" fmla="*/ 533513 h 904738"/>
                <a:gd name="connsiteX39" fmla="*/ 174205 w 1473200"/>
                <a:gd name="connsiteY39" fmla="*/ 533513 h 904738"/>
                <a:gd name="connsiteX40" fmla="*/ 167736 w 1473200"/>
                <a:gd name="connsiteY40" fmla="*/ 535128 h 904738"/>
                <a:gd name="connsiteX41" fmla="*/ 162883 w 1473200"/>
                <a:gd name="connsiteY41" fmla="*/ 533513 h 904738"/>
                <a:gd name="connsiteX42" fmla="*/ 158031 w 1473200"/>
                <a:gd name="connsiteY42" fmla="*/ 535128 h 904738"/>
                <a:gd name="connsiteX43" fmla="*/ 153179 w 1473200"/>
                <a:gd name="connsiteY43" fmla="*/ 539974 h 904738"/>
                <a:gd name="connsiteX44" fmla="*/ 149944 w 1473200"/>
                <a:gd name="connsiteY44" fmla="*/ 544820 h 904738"/>
                <a:gd name="connsiteX45" fmla="*/ 143474 w 1473200"/>
                <a:gd name="connsiteY45" fmla="*/ 548051 h 904738"/>
                <a:gd name="connsiteX46" fmla="*/ 133769 w 1473200"/>
                <a:gd name="connsiteY46" fmla="*/ 551282 h 904738"/>
                <a:gd name="connsiteX47" fmla="*/ 125682 w 1473200"/>
                <a:gd name="connsiteY47" fmla="*/ 551282 h 904738"/>
                <a:gd name="connsiteX48" fmla="*/ 120829 w 1473200"/>
                <a:gd name="connsiteY48" fmla="*/ 549667 h 904738"/>
                <a:gd name="connsiteX49" fmla="*/ 115977 w 1473200"/>
                <a:gd name="connsiteY49" fmla="*/ 548051 h 904738"/>
                <a:gd name="connsiteX50" fmla="*/ 112742 w 1473200"/>
                <a:gd name="connsiteY50" fmla="*/ 541590 h 904738"/>
                <a:gd name="connsiteX51" fmla="*/ 112742 w 1473200"/>
                <a:gd name="connsiteY51" fmla="*/ 536744 h 904738"/>
                <a:gd name="connsiteX52" fmla="*/ 115977 w 1473200"/>
                <a:gd name="connsiteY52" fmla="*/ 533513 h 904738"/>
                <a:gd name="connsiteX53" fmla="*/ 120829 w 1473200"/>
                <a:gd name="connsiteY53" fmla="*/ 530282 h 904738"/>
                <a:gd name="connsiteX54" fmla="*/ 125682 w 1473200"/>
                <a:gd name="connsiteY54" fmla="*/ 527052 h 904738"/>
                <a:gd name="connsiteX55" fmla="*/ 128917 w 1473200"/>
                <a:gd name="connsiteY55" fmla="*/ 522206 h 904738"/>
                <a:gd name="connsiteX56" fmla="*/ 127299 w 1473200"/>
                <a:gd name="connsiteY56" fmla="*/ 518975 h 904738"/>
                <a:gd name="connsiteX57" fmla="*/ 128917 w 1473200"/>
                <a:gd name="connsiteY57" fmla="*/ 514129 h 904738"/>
                <a:gd name="connsiteX58" fmla="*/ 130534 w 1473200"/>
                <a:gd name="connsiteY58" fmla="*/ 512513 h 904738"/>
                <a:gd name="connsiteX59" fmla="*/ 130534 w 1473200"/>
                <a:gd name="connsiteY59" fmla="*/ 509283 h 904738"/>
                <a:gd name="connsiteX60" fmla="*/ 124064 w 1473200"/>
                <a:gd name="connsiteY60" fmla="*/ 507667 h 904738"/>
                <a:gd name="connsiteX61" fmla="*/ 119212 w 1473200"/>
                <a:gd name="connsiteY61" fmla="*/ 507667 h 904738"/>
                <a:gd name="connsiteX62" fmla="*/ 115977 w 1473200"/>
                <a:gd name="connsiteY62" fmla="*/ 506052 h 904738"/>
                <a:gd name="connsiteX63" fmla="*/ 117595 w 1473200"/>
                <a:gd name="connsiteY63" fmla="*/ 502821 h 904738"/>
                <a:gd name="connsiteX64" fmla="*/ 120829 w 1473200"/>
                <a:gd name="connsiteY64" fmla="*/ 497975 h 904738"/>
                <a:gd name="connsiteX65" fmla="*/ 117595 w 1473200"/>
                <a:gd name="connsiteY65" fmla="*/ 494745 h 904738"/>
                <a:gd name="connsiteX66" fmla="*/ 114360 w 1473200"/>
                <a:gd name="connsiteY66" fmla="*/ 491514 h 904738"/>
                <a:gd name="connsiteX67" fmla="*/ 114360 w 1473200"/>
                <a:gd name="connsiteY67" fmla="*/ 486668 h 904738"/>
                <a:gd name="connsiteX68" fmla="*/ 114360 w 1473200"/>
                <a:gd name="connsiteY68" fmla="*/ 485052 h 904738"/>
                <a:gd name="connsiteX69" fmla="*/ 119212 w 1473200"/>
                <a:gd name="connsiteY69" fmla="*/ 485052 h 904738"/>
                <a:gd name="connsiteX70" fmla="*/ 124064 w 1473200"/>
                <a:gd name="connsiteY70" fmla="*/ 485052 h 904738"/>
                <a:gd name="connsiteX71" fmla="*/ 128917 w 1473200"/>
                <a:gd name="connsiteY71" fmla="*/ 488283 h 904738"/>
                <a:gd name="connsiteX72" fmla="*/ 133769 w 1473200"/>
                <a:gd name="connsiteY72" fmla="*/ 485052 h 904738"/>
                <a:gd name="connsiteX73" fmla="*/ 138621 w 1473200"/>
                <a:gd name="connsiteY73" fmla="*/ 485052 h 904738"/>
                <a:gd name="connsiteX74" fmla="*/ 140239 w 1473200"/>
                <a:gd name="connsiteY74" fmla="*/ 486668 h 904738"/>
                <a:gd name="connsiteX75" fmla="*/ 145091 w 1473200"/>
                <a:gd name="connsiteY75" fmla="*/ 481822 h 904738"/>
                <a:gd name="connsiteX76" fmla="*/ 148326 w 1473200"/>
                <a:gd name="connsiteY76" fmla="*/ 480206 h 904738"/>
                <a:gd name="connsiteX77" fmla="*/ 149944 w 1473200"/>
                <a:gd name="connsiteY77" fmla="*/ 483437 h 904738"/>
                <a:gd name="connsiteX78" fmla="*/ 151561 w 1473200"/>
                <a:gd name="connsiteY78" fmla="*/ 485052 h 904738"/>
                <a:gd name="connsiteX79" fmla="*/ 159648 w 1473200"/>
                <a:gd name="connsiteY79" fmla="*/ 488283 h 904738"/>
                <a:gd name="connsiteX80" fmla="*/ 153179 w 1473200"/>
                <a:gd name="connsiteY80" fmla="*/ 483437 h 904738"/>
                <a:gd name="connsiteX81" fmla="*/ 153179 w 1473200"/>
                <a:gd name="connsiteY81" fmla="*/ 480206 h 904738"/>
                <a:gd name="connsiteX82" fmla="*/ 158031 w 1473200"/>
                <a:gd name="connsiteY82" fmla="*/ 476976 h 904738"/>
                <a:gd name="connsiteX83" fmla="*/ 162883 w 1473200"/>
                <a:gd name="connsiteY83" fmla="*/ 472130 h 904738"/>
                <a:gd name="connsiteX84" fmla="*/ 162883 w 1473200"/>
                <a:gd name="connsiteY84" fmla="*/ 467284 h 904738"/>
                <a:gd name="connsiteX85" fmla="*/ 170971 w 1473200"/>
                <a:gd name="connsiteY85" fmla="*/ 460822 h 904738"/>
                <a:gd name="connsiteX86" fmla="*/ 205311 w 1473200"/>
                <a:gd name="connsiteY86" fmla="*/ 371895 h 904738"/>
                <a:gd name="connsiteX87" fmla="*/ 213423 w 1473200"/>
                <a:gd name="connsiteY87" fmla="*/ 373518 h 904738"/>
                <a:gd name="connsiteX88" fmla="*/ 218290 w 1473200"/>
                <a:gd name="connsiteY88" fmla="*/ 375141 h 904738"/>
                <a:gd name="connsiteX89" fmla="*/ 228024 w 1473200"/>
                <a:gd name="connsiteY89" fmla="*/ 371895 h 904738"/>
                <a:gd name="connsiteX90" fmla="*/ 236136 w 1473200"/>
                <a:gd name="connsiteY90" fmla="*/ 373518 h 904738"/>
                <a:gd name="connsiteX91" fmla="*/ 236136 w 1473200"/>
                <a:gd name="connsiteY91" fmla="*/ 378387 h 904738"/>
                <a:gd name="connsiteX92" fmla="*/ 234514 w 1473200"/>
                <a:gd name="connsiteY92" fmla="*/ 383256 h 904738"/>
                <a:gd name="connsiteX93" fmla="*/ 229647 w 1473200"/>
                <a:gd name="connsiteY93" fmla="*/ 386502 h 904738"/>
                <a:gd name="connsiteX94" fmla="*/ 226402 w 1473200"/>
                <a:gd name="connsiteY94" fmla="*/ 389748 h 904738"/>
                <a:gd name="connsiteX95" fmla="*/ 223157 w 1473200"/>
                <a:gd name="connsiteY95" fmla="*/ 391371 h 904738"/>
                <a:gd name="connsiteX96" fmla="*/ 223157 w 1473200"/>
                <a:gd name="connsiteY96" fmla="*/ 394618 h 904738"/>
                <a:gd name="connsiteX97" fmla="*/ 224779 w 1473200"/>
                <a:gd name="connsiteY97" fmla="*/ 399487 h 904738"/>
                <a:gd name="connsiteX98" fmla="*/ 226402 w 1473200"/>
                <a:gd name="connsiteY98" fmla="*/ 399487 h 904738"/>
                <a:gd name="connsiteX99" fmla="*/ 229647 w 1473200"/>
                <a:gd name="connsiteY99" fmla="*/ 397864 h 904738"/>
                <a:gd name="connsiteX100" fmla="*/ 232891 w 1473200"/>
                <a:gd name="connsiteY100" fmla="*/ 396241 h 904738"/>
                <a:gd name="connsiteX101" fmla="*/ 236136 w 1473200"/>
                <a:gd name="connsiteY101" fmla="*/ 396241 h 904738"/>
                <a:gd name="connsiteX102" fmla="*/ 247493 w 1473200"/>
                <a:gd name="connsiteY102" fmla="*/ 396241 h 904738"/>
                <a:gd name="connsiteX103" fmla="*/ 250738 w 1473200"/>
                <a:gd name="connsiteY103" fmla="*/ 396241 h 904738"/>
                <a:gd name="connsiteX104" fmla="*/ 253983 w 1473200"/>
                <a:gd name="connsiteY104" fmla="*/ 396241 h 904738"/>
                <a:gd name="connsiteX105" fmla="*/ 258850 w 1473200"/>
                <a:gd name="connsiteY105" fmla="*/ 394618 h 904738"/>
                <a:gd name="connsiteX106" fmla="*/ 262095 w 1473200"/>
                <a:gd name="connsiteY106" fmla="*/ 399487 h 904738"/>
                <a:gd name="connsiteX107" fmla="*/ 262095 w 1473200"/>
                <a:gd name="connsiteY107" fmla="*/ 402733 h 904738"/>
                <a:gd name="connsiteX108" fmla="*/ 262095 w 1473200"/>
                <a:gd name="connsiteY108" fmla="*/ 405979 h 904738"/>
                <a:gd name="connsiteX109" fmla="*/ 260472 w 1473200"/>
                <a:gd name="connsiteY109" fmla="*/ 409225 h 904738"/>
                <a:gd name="connsiteX110" fmla="*/ 258850 w 1473200"/>
                <a:gd name="connsiteY110" fmla="*/ 412471 h 904738"/>
                <a:gd name="connsiteX111" fmla="*/ 255605 w 1473200"/>
                <a:gd name="connsiteY111" fmla="*/ 415717 h 904738"/>
                <a:gd name="connsiteX112" fmla="*/ 255605 w 1473200"/>
                <a:gd name="connsiteY112" fmla="*/ 418963 h 904738"/>
                <a:gd name="connsiteX113" fmla="*/ 250738 w 1473200"/>
                <a:gd name="connsiteY113" fmla="*/ 423832 h 904738"/>
                <a:gd name="connsiteX114" fmla="*/ 249115 w 1473200"/>
                <a:gd name="connsiteY114" fmla="*/ 427078 h 904738"/>
                <a:gd name="connsiteX115" fmla="*/ 245871 w 1473200"/>
                <a:gd name="connsiteY115" fmla="*/ 428702 h 904738"/>
                <a:gd name="connsiteX116" fmla="*/ 247493 w 1473200"/>
                <a:gd name="connsiteY116" fmla="*/ 431948 h 904738"/>
                <a:gd name="connsiteX117" fmla="*/ 245871 w 1473200"/>
                <a:gd name="connsiteY117" fmla="*/ 433571 h 904738"/>
                <a:gd name="connsiteX118" fmla="*/ 242626 w 1473200"/>
                <a:gd name="connsiteY118" fmla="*/ 435194 h 904738"/>
                <a:gd name="connsiteX119" fmla="*/ 239381 w 1473200"/>
                <a:gd name="connsiteY119" fmla="*/ 438440 h 904738"/>
                <a:gd name="connsiteX120" fmla="*/ 239381 w 1473200"/>
                <a:gd name="connsiteY120" fmla="*/ 441686 h 904738"/>
                <a:gd name="connsiteX121" fmla="*/ 245871 w 1473200"/>
                <a:gd name="connsiteY121" fmla="*/ 440063 h 904738"/>
                <a:gd name="connsiteX122" fmla="*/ 249115 w 1473200"/>
                <a:gd name="connsiteY122" fmla="*/ 441686 h 904738"/>
                <a:gd name="connsiteX123" fmla="*/ 250738 w 1473200"/>
                <a:gd name="connsiteY123" fmla="*/ 441686 h 904738"/>
                <a:gd name="connsiteX124" fmla="*/ 253983 w 1473200"/>
                <a:gd name="connsiteY124" fmla="*/ 441686 h 904738"/>
                <a:gd name="connsiteX125" fmla="*/ 255605 w 1473200"/>
                <a:gd name="connsiteY125" fmla="*/ 443309 h 904738"/>
                <a:gd name="connsiteX126" fmla="*/ 257227 w 1473200"/>
                <a:gd name="connsiteY126" fmla="*/ 444932 h 904738"/>
                <a:gd name="connsiteX127" fmla="*/ 258850 w 1473200"/>
                <a:gd name="connsiteY127" fmla="*/ 444932 h 904738"/>
                <a:gd name="connsiteX128" fmla="*/ 262095 w 1473200"/>
                <a:gd name="connsiteY128" fmla="*/ 449801 h 904738"/>
                <a:gd name="connsiteX129" fmla="*/ 263717 w 1473200"/>
                <a:gd name="connsiteY129" fmla="*/ 453047 h 904738"/>
                <a:gd name="connsiteX130" fmla="*/ 265339 w 1473200"/>
                <a:gd name="connsiteY130" fmla="*/ 456293 h 904738"/>
                <a:gd name="connsiteX131" fmla="*/ 266962 w 1473200"/>
                <a:gd name="connsiteY131" fmla="*/ 459539 h 904738"/>
                <a:gd name="connsiteX132" fmla="*/ 268584 w 1473200"/>
                <a:gd name="connsiteY132" fmla="*/ 462785 h 904738"/>
                <a:gd name="connsiteX133" fmla="*/ 270207 w 1473200"/>
                <a:gd name="connsiteY133" fmla="*/ 469278 h 904738"/>
                <a:gd name="connsiteX134" fmla="*/ 273451 w 1473200"/>
                <a:gd name="connsiteY134" fmla="*/ 472524 h 904738"/>
                <a:gd name="connsiteX135" fmla="*/ 279941 w 1473200"/>
                <a:gd name="connsiteY135" fmla="*/ 475770 h 904738"/>
                <a:gd name="connsiteX136" fmla="*/ 284808 w 1473200"/>
                <a:gd name="connsiteY136" fmla="*/ 477393 h 904738"/>
                <a:gd name="connsiteX137" fmla="*/ 288053 w 1473200"/>
                <a:gd name="connsiteY137" fmla="*/ 480639 h 904738"/>
                <a:gd name="connsiteX138" fmla="*/ 288053 w 1473200"/>
                <a:gd name="connsiteY138" fmla="*/ 483885 h 904738"/>
                <a:gd name="connsiteX139" fmla="*/ 288053 w 1473200"/>
                <a:gd name="connsiteY139" fmla="*/ 485508 h 904738"/>
                <a:gd name="connsiteX140" fmla="*/ 291298 w 1473200"/>
                <a:gd name="connsiteY140" fmla="*/ 488754 h 904738"/>
                <a:gd name="connsiteX141" fmla="*/ 291298 w 1473200"/>
                <a:gd name="connsiteY141" fmla="*/ 493623 h 904738"/>
                <a:gd name="connsiteX142" fmla="*/ 292920 w 1473200"/>
                <a:gd name="connsiteY142" fmla="*/ 496869 h 904738"/>
                <a:gd name="connsiteX143" fmla="*/ 296165 w 1473200"/>
                <a:gd name="connsiteY143" fmla="*/ 500115 h 904738"/>
                <a:gd name="connsiteX144" fmla="*/ 297787 w 1473200"/>
                <a:gd name="connsiteY144" fmla="*/ 503361 h 904738"/>
                <a:gd name="connsiteX145" fmla="*/ 301032 w 1473200"/>
                <a:gd name="connsiteY145" fmla="*/ 506608 h 904738"/>
                <a:gd name="connsiteX146" fmla="*/ 302654 w 1473200"/>
                <a:gd name="connsiteY146" fmla="*/ 511477 h 904738"/>
                <a:gd name="connsiteX147" fmla="*/ 301032 w 1473200"/>
                <a:gd name="connsiteY147" fmla="*/ 514723 h 904738"/>
                <a:gd name="connsiteX148" fmla="*/ 299410 w 1473200"/>
                <a:gd name="connsiteY148" fmla="*/ 516346 h 904738"/>
                <a:gd name="connsiteX149" fmla="*/ 299410 w 1473200"/>
                <a:gd name="connsiteY149" fmla="*/ 517969 h 904738"/>
                <a:gd name="connsiteX150" fmla="*/ 304277 w 1473200"/>
                <a:gd name="connsiteY150" fmla="*/ 521215 h 904738"/>
                <a:gd name="connsiteX151" fmla="*/ 309144 w 1473200"/>
                <a:gd name="connsiteY151" fmla="*/ 517969 h 904738"/>
                <a:gd name="connsiteX152" fmla="*/ 314011 w 1473200"/>
                <a:gd name="connsiteY152" fmla="*/ 517969 h 904738"/>
                <a:gd name="connsiteX153" fmla="*/ 317256 w 1473200"/>
                <a:gd name="connsiteY153" fmla="*/ 517969 h 904738"/>
                <a:gd name="connsiteX154" fmla="*/ 323746 w 1473200"/>
                <a:gd name="connsiteY154" fmla="*/ 519592 h 904738"/>
                <a:gd name="connsiteX155" fmla="*/ 326990 w 1473200"/>
                <a:gd name="connsiteY155" fmla="*/ 524461 h 904738"/>
                <a:gd name="connsiteX156" fmla="*/ 328613 w 1473200"/>
                <a:gd name="connsiteY156" fmla="*/ 529330 h 904738"/>
                <a:gd name="connsiteX157" fmla="*/ 326990 w 1473200"/>
                <a:gd name="connsiteY157" fmla="*/ 532576 h 904738"/>
                <a:gd name="connsiteX158" fmla="*/ 325368 w 1473200"/>
                <a:gd name="connsiteY158" fmla="*/ 534199 h 904738"/>
                <a:gd name="connsiteX159" fmla="*/ 325368 w 1473200"/>
                <a:gd name="connsiteY159" fmla="*/ 537445 h 904738"/>
                <a:gd name="connsiteX160" fmla="*/ 320501 w 1473200"/>
                <a:gd name="connsiteY160" fmla="*/ 542315 h 904738"/>
                <a:gd name="connsiteX161" fmla="*/ 315634 w 1473200"/>
                <a:gd name="connsiteY161" fmla="*/ 547184 h 904738"/>
                <a:gd name="connsiteX162" fmla="*/ 312389 w 1473200"/>
                <a:gd name="connsiteY162" fmla="*/ 550430 h 904738"/>
                <a:gd name="connsiteX163" fmla="*/ 305899 w 1473200"/>
                <a:gd name="connsiteY163" fmla="*/ 553676 h 904738"/>
                <a:gd name="connsiteX164" fmla="*/ 305899 w 1473200"/>
                <a:gd name="connsiteY164" fmla="*/ 556922 h 904738"/>
                <a:gd name="connsiteX165" fmla="*/ 312389 w 1473200"/>
                <a:gd name="connsiteY165" fmla="*/ 556922 h 904738"/>
                <a:gd name="connsiteX166" fmla="*/ 317256 w 1473200"/>
                <a:gd name="connsiteY166" fmla="*/ 556922 h 904738"/>
                <a:gd name="connsiteX167" fmla="*/ 320501 w 1473200"/>
                <a:gd name="connsiteY167" fmla="*/ 560168 h 904738"/>
                <a:gd name="connsiteX168" fmla="*/ 318878 w 1473200"/>
                <a:gd name="connsiteY168" fmla="*/ 561791 h 904738"/>
                <a:gd name="connsiteX169" fmla="*/ 314011 w 1473200"/>
                <a:gd name="connsiteY169" fmla="*/ 566660 h 904738"/>
                <a:gd name="connsiteX170" fmla="*/ 302654 w 1473200"/>
                <a:gd name="connsiteY170" fmla="*/ 569906 h 904738"/>
                <a:gd name="connsiteX171" fmla="*/ 297787 w 1473200"/>
                <a:gd name="connsiteY171" fmla="*/ 573152 h 904738"/>
                <a:gd name="connsiteX172" fmla="*/ 292920 w 1473200"/>
                <a:gd name="connsiteY172" fmla="*/ 573152 h 904738"/>
                <a:gd name="connsiteX173" fmla="*/ 278318 w 1473200"/>
                <a:gd name="connsiteY173" fmla="*/ 571529 h 904738"/>
                <a:gd name="connsiteX174" fmla="*/ 276696 w 1473200"/>
                <a:gd name="connsiteY174" fmla="*/ 573152 h 904738"/>
                <a:gd name="connsiteX175" fmla="*/ 268584 w 1473200"/>
                <a:gd name="connsiteY175" fmla="*/ 574775 h 904738"/>
                <a:gd name="connsiteX176" fmla="*/ 265339 w 1473200"/>
                <a:gd name="connsiteY176" fmla="*/ 571529 h 904738"/>
                <a:gd name="connsiteX177" fmla="*/ 260472 w 1473200"/>
                <a:gd name="connsiteY177" fmla="*/ 569906 h 904738"/>
                <a:gd name="connsiteX178" fmla="*/ 257227 w 1473200"/>
                <a:gd name="connsiteY178" fmla="*/ 573152 h 904738"/>
                <a:gd name="connsiteX179" fmla="*/ 252360 w 1473200"/>
                <a:gd name="connsiteY179" fmla="*/ 574775 h 904738"/>
                <a:gd name="connsiteX180" fmla="*/ 245871 w 1473200"/>
                <a:gd name="connsiteY180" fmla="*/ 574775 h 904738"/>
                <a:gd name="connsiteX181" fmla="*/ 241003 w 1473200"/>
                <a:gd name="connsiteY181" fmla="*/ 574775 h 904738"/>
                <a:gd name="connsiteX182" fmla="*/ 236136 w 1473200"/>
                <a:gd name="connsiteY182" fmla="*/ 574775 h 904738"/>
                <a:gd name="connsiteX183" fmla="*/ 234514 w 1473200"/>
                <a:gd name="connsiteY183" fmla="*/ 576399 h 904738"/>
                <a:gd name="connsiteX184" fmla="*/ 232891 w 1473200"/>
                <a:gd name="connsiteY184" fmla="*/ 579645 h 904738"/>
                <a:gd name="connsiteX185" fmla="*/ 231269 w 1473200"/>
                <a:gd name="connsiteY185" fmla="*/ 581268 h 904738"/>
                <a:gd name="connsiteX186" fmla="*/ 224779 w 1473200"/>
                <a:gd name="connsiteY186" fmla="*/ 584514 h 904738"/>
                <a:gd name="connsiteX187" fmla="*/ 223157 w 1473200"/>
                <a:gd name="connsiteY187" fmla="*/ 582891 h 904738"/>
                <a:gd name="connsiteX188" fmla="*/ 219912 w 1473200"/>
                <a:gd name="connsiteY188" fmla="*/ 581268 h 904738"/>
                <a:gd name="connsiteX189" fmla="*/ 216667 w 1473200"/>
                <a:gd name="connsiteY189" fmla="*/ 581268 h 904738"/>
                <a:gd name="connsiteX190" fmla="*/ 213423 w 1473200"/>
                <a:gd name="connsiteY190" fmla="*/ 581268 h 904738"/>
                <a:gd name="connsiteX191" fmla="*/ 210178 w 1473200"/>
                <a:gd name="connsiteY191" fmla="*/ 581268 h 904738"/>
                <a:gd name="connsiteX192" fmla="*/ 205311 w 1473200"/>
                <a:gd name="connsiteY192" fmla="*/ 586137 h 904738"/>
                <a:gd name="connsiteX193" fmla="*/ 202066 w 1473200"/>
                <a:gd name="connsiteY193" fmla="*/ 589383 h 904738"/>
                <a:gd name="connsiteX194" fmla="*/ 200443 w 1473200"/>
                <a:gd name="connsiteY194" fmla="*/ 589383 h 904738"/>
                <a:gd name="connsiteX195" fmla="*/ 197199 w 1473200"/>
                <a:gd name="connsiteY195" fmla="*/ 587760 h 904738"/>
                <a:gd name="connsiteX196" fmla="*/ 198821 w 1473200"/>
                <a:gd name="connsiteY196" fmla="*/ 584514 h 904738"/>
                <a:gd name="connsiteX197" fmla="*/ 200443 w 1473200"/>
                <a:gd name="connsiteY197" fmla="*/ 582891 h 904738"/>
                <a:gd name="connsiteX198" fmla="*/ 205311 w 1473200"/>
                <a:gd name="connsiteY198" fmla="*/ 576399 h 904738"/>
                <a:gd name="connsiteX199" fmla="*/ 210178 w 1473200"/>
                <a:gd name="connsiteY199" fmla="*/ 573152 h 904738"/>
                <a:gd name="connsiteX200" fmla="*/ 213423 w 1473200"/>
                <a:gd name="connsiteY200" fmla="*/ 569906 h 904738"/>
                <a:gd name="connsiteX201" fmla="*/ 215045 w 1473200"/>
                <a:gd name="connsiteY201" fmla="*/ 566660 h 904738"/>
                <a:gd name="connsiteX202" fmla="*/ 218290 w 1473200"/>
                <a:gd name="connsiteY202" fmla="*/ 565037 h 904738"/>
                <a:gd name="connsiteX203" fmla="*/ 223157 w 1473200"/>
                <a:gd name="connsiteY203" fmla="*/ 560168 h 904738"/>
                <a:gd name="connsiteX204" fmla="*/ 228024 w 1473200"/>
                <a:gd name="connsiteY204" fmla="*/ 560168 h 904738"/>
                <a:gd name="connsiteX205" fmla="*/ 229647 w 1473200"/>
                <a:gd name="connsiteY205" fmla="*/ 560168 h 904738"/>
                <a:gd name="connsiteX206" fmla="*/ 231269 w 1473200"/>
                <a:gd name="connsiteY206" fmla="*/ 561791 h 904738"/>
                <a:gd name="connsiteX207" fmla="*/ 234514 w 1473200"/>
                <a:gd name="connsiteY207" fmla="*/ 561791 h 904738"/>
                <a:gd name="connsiteX208" fmla="*/ 236136 w 1473200"/>
                <a:gd name="connsiteY208" fmla="*/ 561791 h 904738"/>
                <a:gd name="connsiteX209" fmla="*/ 241003 w 1473200"/>
                <a:gd name="connsiteY209" fmla="*/ 560168 h 904738"/>
                <a:gd name="connsiteX210" fmla="*/ 242626 w 1473200"/>
                <a:gd name="connsiteY210" fmla="*/ 556922 h 904738"/>
                <a:gd name="connsiteX211" fmla="*/ 245871 w 1473200"/>
                <a:gd name="connsiteY211" fmla="*/ 555299 h 904738"/>
                <a:gd name="connsiteX212" fmla="*/ 247493 w 1473200"/>
                <a:gd name="connsiteY212" fmla="*/ 548807 h 904738"/>
                <a:gd name="connsiteX213" fmla="*/ 245871 w 1473200"/>
                <a:gd name="connsiteY213" fmla="*/ 550430 h 904738"/>
                <a:gd name="connsiteX214" fmla="*/ 244248 w 1473200"/>
                <a:gd name="connsiteY214" fmla="*/ 550430 h 904738"/>
                <a:gd name="connsiteX215" fmla="*/ 241003 w 1473200"/>
                <a:gd name="connsiteY215" fmla="*/ 552053 h 904738"/>
                <a:gd name="connsiteX216" fmla="*/ 237759 w 1473200"/>
                <a:gd name="connsiteY216" fmla="*/ 555299 h 904738"/>
                <a:gd name="connsiteX217" fmla="*/ 232891 w 1473200"/>
                <a:gd name="connsiteY217" fmla="*/ 555299 h 904738"/>
                <a:gd name="connsiteX218" fmla="*/ 231269 w 1473200"/>
                <a:gd name="connsiteY218" fmla="*/ 555299 h 904738"/>
                <a:gd name="connsiteX219" fmla="*/ 228024 w 1473200"/>
                <a:gd name="connsiteY219" fmla="*/ 553676 h 904738"/>
                <a:gd name="connsiteX220" fmla="*/ 226402 w 1473200"/>
                <a:gd name="connsiteY220" fmla="*/ 553676 h 904738"/>
                <a:gd name="connsiteX221" fmla="*/ 219912 w 1473200"/>
                <a:gd name="connsiteY221" fmla="*/ 550430 h 904738"/>
                <a:gd name="connsiteX222" fmla="*/ 215045 w 1473200"/>
                <a:gd name="connsiteY222" fmla="*/ 548807 h 904738"/>
                <a:gd name="connsiteX223" fmla="*/ 211800 w 1473200"/>
                <a:gd name="connsiteY223" fmla="*/ 548807 h 904738"/>
                <a:gd name="connsiteX224" fmla="*/ 208555 w 1473200"/>
                <a:gd name="connsiteY224" fmla="*/ 548807 h 904738"/>
                <a:gd name="connsiteX225" fmla="*/ 205311 w 1473200"/>
                <a:gd name="connsiteY225" fmla="*/ 550430 h 904738"/>
                <a:gd name="connsiteX226" fmla="*/ 202066 w 1473200"/>
                <a:gd name="connsiteY226" fmla="*/ 548807 h 904738"/>
                <a:gd name="connsiteX227" fmla="*/ 203688 w 1473200"/>
                <a:gd name="connsiteY227" fmla="*/ 542315 h 904738"/>
                <a:gd name="connsiteX228" fmla="*/ 206933 w 1473200"/>
                <a:gd name="connsiteY228" fmla="*/ 540692 h 904738"/>
                <a:gd name="connsiteX229" fmla="*/ 210178 w 1473200"/>
                <a:gd name="connsiteY229" fmla="*/ 539068 h 904738"/>
                <a:gd name="connsiteX230" fmla="*/ 213423 w 1473200"/>
                <a:gd name="connsiteY230" fmla="*/ 539068 h 904738"/>
                <a:gd name="connsiteX231" fmla="*/ 218290 w 1473200"/>
                <a:gd name="connsiteY231" fmla="*/ 535822 h 904738"/>
                <a:gd name="connsiteX232" fmla="*/ 218290 w 1473200"/>
                <a:gd name="connsiteY232" fmla="*/ 532576 h 904738"/>
                <a:gd name="connsiteX233" fmla="*/ 219912 w 1473200"/>
                <a:gd name="connsiteY233" fmla="*/ 529330 h 904738"/>
                <a:gd name="connsiteX234" fmla="*/ 223157 w 1473200"/>
                <a:gd name="connsiteY234" fmla="*/ 527707 h 904738"/>
                <a:gd name="connsiteX235" fmla="*/ 223157 w 1473200"/>
                <a:gd name="connsiteY235" fmla="*/ 524461 h 904738"/>
                <a:gd name="connsiteX236" fmla="*/ 221535 w 1473200"/>
                <a:gd name="connsiteY236" fmla="*/ 521215 h 904738"/>
                <a:gd name="connsiteX237" fmla="*/ 218290 w 1473200"/>
                <a:gd name="connsiteY237" fmla="*/ 517969 h 904738"/>
                <a:gd name="connsiteX238" fmla="*/ 218290 w 1473200"/>
                <a:gd name="connsiteY238" fmla="*/ 516346 h 904738"/>
                <a:gd name="connsiteX239" fmla="*/ 218290 w 1473200"/>
                <a:gd name="connsiteY239" fmla="*/ 513100 h 904738"/>
                <a:gd name="connsiteX240" fmla="*/ 219912 w 1473200"/>
                <a:gd name="connsiteY240" fmla="*/ 511477 h 904738"/>
                <a:gd name="connsiteX241" fmla="*/ 221535 w 1473200"/>
                <a:gd name="connsiteY241" fmla="*/ 509854 h 904738"/>
                <a:gd name="connsiteX242" fmla="*/ 223157 w 1473200"/>
                <a:gd name="connsiteY242" fmla="*/ 509854 h 904738"/>
                <a:gd name="connsiteX243" fmla="*/ 226402 w 1473200"/>
                <a:gd name="connsiteY243" fmla="*/ 509854 h 904738"/>
                <a:gd name="connsiteX244" fmla="*/ 229647 w 1473200"/>
                <a:gd name="connsiteY244" fmla="*/ 508231 h 904738"/>
                <a:gd name="connsiteX245" fmla="*/ 234514 w 1473200"/>
                <a:gd name="connsiteY245" fmla="*/ 508231 h 904738"/>
                <a:gd name="connsiteX246" fmla="*/ 237759 w 1473200"/>
                <a:gd name="connsiteY246" fmla="*/ 509854 h 904738"/>
                <a:gd name="connsiteX247" fmla="*/ 239381 w 1473200"/>
                <a:gd name="connsiteY247" fmla="*/ 508231 h 904738"/>
                <a:gd name="connsiteX248" fmla="*/ 239381 w 1473200"/>
                <a:gd name="connsiteY248" fmla="*/ 503361 h 904738"/>
                <a:gd name="connsiteX249" fmla="*/ 239381 w 1473200"/>
                <a:gd name="connsiteY249" fmla="*/ 498492 h 904738"/>
                <a:gd name="connsiteX250" fmla="*/ 239381 w 1473200"/>
                <a:gd name="connsiteY250" fmla="*/ 496869 h 904738"/>
                <a:gd name="connsiteX251" fmla="*/ 239381 w 1473200"/>
                <a:gd name="connsiteY251" fmla="*/ 493623 h 904738"/>
                <a:gd name="connsiteX252" fmla="*/ 241003 w 1473200"/>
                <a:gd name="connsiteY252" fmla="*/ 490377 h 904738"/>
                <a:gd name="connsiteX253" fmla="*/ 241003 w 1473200"/>
                <a:gd name="connsiteY253" fmla="*/ 488754 h 904738"/>
                <a:gd name="connsiteX254" fmla="*/ 237759 w 1473200"/>
                <a:gd name="connsiteY254" fmla="*/ 487131 h 904738"/>
                <a:gd name="connsiteX255" fmla="*/ 236136 w 1473200"/>
                <a:gd name="connsiteY255" fmla="*/ 485508 h 904738"/>
                <a:gd name="connsiteX256" fmla="*/ 236136 w 1473200"/>
                <a:gd name="connsiteY256" fmla="*/ 483885 h 904738"/>
                <a:gd name="connsiteX257" fmla="*/ 232891 w 1473200"/>
                <a:gd name="connsiteY257" fmla="*/ 480639 h 904738"/>
                <a:gd name="connsiteX258" fmla="*/ 229647 w 1473200"/>
                <a:gd name="connsiteY258" fmla="*/ 479016 h 904738"/>
                <a:gd name="connsiteX259" fmla="*/ 229647 w 1473200"/>
                <a:gd name="connsiteY259" fmla="*/ 475770 h 904738"/>
                <a:gd name="connsiteX260" fmla="*/ 232891 w 1473200"/>
                <a:gd name="connsiteY260" fmla="*/ 472524 h 904738"/>
                <a:gd name="connsiteX261" fmla="*/ 234514 w 1473200"/>
                <a:gd name="connsiteY261" fmla="*/ 469278 h 904738"/>
                <a:gd name="connsiteX262" fmla="*/ 232891 w 1473200"/>
                <a:gd name="connsiteY262" fmla="*/ 467655 h 904738"/>
                <a:gd name="connsiteX263" fmla="*/ 228024 w 1473200"/>
                <a:gd name="connsiteY263" fmla="*/ 467655 h 904738"/>
                <a:gd name="connsiteX264" fmla="*/ 226402 w 1473200"/>
                <a:gd name="connsiteY264" fmla="*/ 469278 h 904738"/>
                <a:gd name="connsiteX265" fmla="*/ 224779 w 1473200"/>
                <a:gd name="connsiteY265" fmla="*/ 470901 h 904738"/>
                <a:gd name="connsiteX266" fmla="*/ 221535 w 1473200"/>
                <a:gd name="connsiteY266" fmla="*/ 472524 h 904738"/>
                <a:gd name="connsiteX267" fmla="*/ 218290 w 1473200"/>
                <a:gd name="connsiteY267" fmla="*/ 470901 h 904738"/>
                <a:gd name="connsiteX268" fmla="*/ 216667 w 1473200"/>
                <a:gd name="connsiteY268" fmla="*/ 472524 h 904738"/>
                <a:gd name="connsiteX269" fmla="*/ 211800 w 1473200"/>
                <a:gd name="connsiteY269" fmla="*/ 472524 h 904738"/>
                <a:gd name="connsiteX270" fmla="*/ 205311 w 1473200"/>
                <a:gd name="connsiteY270" fmla="*/ 472524 h 904738"/>
                <a:gd name="connsiteX271" fmla="*/ 203688 w 1473200"/>
                <a:gd name="connsiteY271" fmla="*/ 469278 h 904738"/>
                <a:gd name="connsiteX272" fmla="*/ 202066 w 1473200"/>
                <a:gd name="connsiteY272" fmla="*/ 466032 h 904738"/>
                <a:gd name="connsiteX273" fmla="*/ 205311 w 1473200"/>
                <a:gd name="connsiteY273" fmla="*/ 462785 h 904738"/>
                <a:gd name="connsiteX274" fmla="*/ 206933 w 1473200"/>
                <a:gd name="connsiteY274" fmla="*/ 459539 h 904738"/>
                <a:gd name="connsiteX275" fmla="*/ 208555 w 1473200"/>
                <a:gd name="connsiteY275" fmla="*/ 456293 h 904738"/>
                <a:gd name="connsiteX276" fmla="*/ 211800 w 1473200"/>
                <a:gd name="connsiteY276" fmla="*/ 453047 h 904738"/>
                <a:gd name="connsiteX277" fmla="*/ 208555 w 1473200"/>
                <a:gd name="connsiteY277" fmla="*/ 453047 h 904738"/>
                <a:gd name="connsiteX278" fmla="*/ 210178 w 1473200"/>
                <a:gd name="connsiteY278" fmla="*/ 451424 h 904738"/>
                <a:gd name="connsiteX279" fmla="*/ 210178 w 1473200"/>
                <a:gd name="connsiteY279" fmla="*/ 448178 h 904738"/>
                <a:gd name="connsiteX280" fmla="*/ 206933 w 1473200"/>
                <a:gd name="connsiteY280" fmla="*/ 446555 h 904738"/>
                <a:gd name="connsiteX281" fmla="*/ 206933 w 1473200"/>
                <a:gd name="connsiteY281" fmla="*/ 443309 h 904738"/>
                <a:gd name="connsiteX282" fmla="*/ 208555 w 1473200"/>
                <a:gd name="connsiteY282" fmla="*/ 438440 h 904738"/>
                <a:gd name="connsiteX283" fmla="*/ 205311 w 1473200"/>
                <a:gd name="connsiteY283" fmla="*/ 435194 h 904738"/>
                <a:gd name="connsiteX284" fmla="*/ 203688 w 1473200"/>
                <a:gd name="connsiteY284" fmla="*/ 436817 h 904738"/>
                <a:gd name="connsiteX285" fmla="*/ 198821 w 1473200"/>
                <a:gd name="connsiteY285" fmla="*/ 438440 h 904738"/>
                <a:gd name="connsiteX286" fmla="*/ 197199 w 1473200"/>
                <a:gd name="connsiteY286" fmla="*/ 438440 h 904738"/>
                <a:gd name="connsiteX287" fmla="*/ 193954 w 1473200"/>
                <a:gd name="connsiteY287" fmla="*/ 441686 h 904738"/>
                <a:gd name="connsiteX288" fmla="*/ 190709 w 1473200"/>
                <a:gd name="connsiteY288" fmla="*/ 441686 h 904738"/>
                <a:gd name="connsiteX289" fmla="*/ 192332 w 1473200"/>
                <a:gd name="connsiteY289" fmla="*/ 438440 h 904738"/>
                <a:gd name="connsiteX290" fmla="*/ 192332 w 1473200"/>
                <a:gd name="connsiteY290" fmla="*/ 436817 h 904738"/>
                <a:gd name="connsiteX291" fmla="*/ 195576 w 1473200"/>
                <a:gd name="connsiteY291" fmla="*/ 433571 h 904738"/>
                <a:gd name="connsiteX292" fmla="*/ 195576 w 1473200"/>
                <a:gd name="connsiteY292" fmla="*/ 431948 h 904738"/>
                <a:gd name="connsiteX293" fmla="*/ 200443 w 1473200"/>
                <a:gd name="connsiteY293" fmla="*/ 427078 h 904738"/>
                <a:gd name="connsiteX294" fmla="*/ 202066 w 1473200"/>
                <a:gd name="connsiteY294" fmla="*/ 425455 h 904738"/>
                <a:gd name="connsiteX295" fmla="*/ 198821 w 1473200"/>
                <a:gd name="connsiteY295" fmla="*/ 425455 h 904738"/>
                <a:gd name="connsiteX296" fmla="*/ 197199 w 1473200"/>
                <a:gd name="connsiteY296" fmla="*/ 425455 h 904738"/>
                <a:gd name="connsiteX297" fmla="*/ 195576 w 1473200"/>
                <a:gd name="connsiteY297" fmla="*/ 425455 h 904738"/>
                <a:gd name="connsiteX298" fmla="*/ 193954 w 1473200"/>
                <a:gd name="connsiteY298" fmla="*/ 427078 h 904738"/>
                <a:gd name="connsiteX299" fmla="*/ 193954 w 1473200"/>
                <a:gd name="connsiteY299" fmla="*/ 430325 h 904738"/>
                <a:gd name="connsiteX300" fmla="*/ 192332 w 1473200"/>
                <a:gd name="connsiteY300" fmla="*/ 431948 h 904738"/>
                <a:gd name="connsiteX301" fmla="*/ 189087 w 1473200"/>
                <a:gd name="connsiteY301" fmla="*/ 433571 h 904738"/>
                <a:gd name="connsiteX302" fmla="*/ 187464 w 1473200"/>
                <a:gd name="connsiteY302" fmla="*/ 433571 h 904738"/>
                <a:gd name="connsiteX303" fmla="*/ 189087 w 1473200"/>
                <a:gd name="connsiteY303" fmla="*/ 431948 h 904738"/>
                <a:gd name="connsiteX304" fmla="*/ 189087 w 1473200"/>
                <a:gd name="connsiteY304" fmla="*/ 430325 h 904738"/>
                <a:gd name="connsiteX305" fmla="*/ 189087 w 1473200"/>
                <a:gd name="connsiteY305" fmla="*/ 427078 h 904738"/>
                <a:gd name="connsiteX306" fmla="*/ 187464 w 1473200"/>
                <a:gd name="connsiteY306" fmla="*/ 428702 h 904738"/>
                <a:gd name="connsiteX307" fmla="*/ 185842 w 1473200"/>
                <a:gd name="connsiteY307" fmla="*/ 428702 h 904738"/>
                <a:gd name="connsiteX308" fmla="*/ 182597 w 1473200"/>
                <a:gd name="connsiteY308" fmla="*/ 427078 h 904738"/>
                <a:gd name="connsiteX309" fmla="*/ 185842 w 1473200"/>
                <a:gd name="connsiteY309" fmla="*/ 422209 h 904738"/>
                <a:gd name="connsiteX310" fmla="*/ 190709 w 1473200"/>
                <a:gd name="connsiteY310" fmla="*/ 418963 h 904738"/>
                <a:gd name="connsiteX311" fmla="*/ 195576 w 1473200"/>
                <a:gd name="connsiteY311" fmla="*/ 409225 h 904738"/>
                <a:gd name="connsiteX312" fmla="*/ 192332 w 1473200"/>
                <a:gd name="connsiteY312" fmla="*/ 404356 h 904738"/>
                <a:gd name="connsiteX313" fmla="*/ 190709 w 1473200"/>
                <a:gd name="connsiteY313" fmla="*/ 397864 h 904738"/>
                <a:gd name="connsiteX314" fmla="*/ 192332 w 1473200"/>
                <a:gd name="connsiteY314" fmla="*/ 391371 h 904738"/>
                <a:gd name="connsiteX315" fmla="*/ 200443 w 1473200"/>
                <a:gd name="connsiteY315" fmla="*/ 391371 h 904738"/>
                <a:gd name="connsiteX316" fmla="*/ 198821 w 1473200"/>
                <a:gd name="connsiteY316" fmla="*/ 381633 h 904738"/>
                <a:gd name="connsiteX317" fmla="*/ 202066 w 1473200"/>
                <a:gd name="connsiteY317" fmla="*/ 383256 h 904738"/>
                <a:gd name="connsiteX318" fmla="*/ 205311 w 1473200"/>
                <a:gd name="connsiteY318" fmla="*/ 371895 h 904738"/>
                <a:gd name="connsiteX319" fmla="*/ 146477 w 1473200"/>
                <a:gd name="connsiteY319" fmla="*/ 146470 h 904738"/>
                <a:gd name="connsiteX320" fmla="*/ 151359 w 1473200"/>
                <a:gd name="connsiteY320" fmla="*/ 149699 h 904738"/>
                <a:gd name="connsiteX321" fmla="*/ 152987 w 1473200"/>
                <a:gd name="connsiteY321" fmla="*/ 152928 h 904738"/>
                <a:gd name="connsiteX322" fmla="*/ 154614 w 1473200"/>
                <a:gd name="connsiteY322" fmla="*/ 156156 h 904738"/>
                <a:gd name="connsiteX323" fmla="*/ 156242 w 1473200"/>
                <a:gd name="connsiteY323" fmla="*/ 157771 h 904738"/>
                <a:gd name="connsiteX324" fmla="*/ 159497 w 1473200"/>
                <a:gd name="connsiteY324" fmla="*/ 157771 h 904738"/>
                <a:gd name="connsiteX325" fmla="*/ 162752 w 1473200"/>
                <a:gd name="connsiteY325" fmla="*/ 156156 h 904738"/>
                <a:gd name="connsiteX326" fmla="*/ 162752 w 1473200"/>
                <a:gd name="connsiteY326" fmla="*/ 152928 h 904738"/>
                <a:gd name="connsiteX327" fmla="*/ 166007 w 1473200"/>
                <a:gd name="connsiteY327" fmla="*/ 151313 h 904738"/>
                <a:gd name="connsiteX328" fmla="*/ 170889 w 1473200"/>
                <a:gd name="connsiteY328" fmla="*/ 151313 h 904738"/>
                <a:gd name="connsiteX329" fmla="*/ 169262 w 1473200"/>
                <a:gd name="connsiteY329" fmla="*/ 154542 h 904738"/>
                <a:gd name="connsiteX330" fmla="*/ 167634 w 1473200"/>
                <a:gd name="connsiteY330" fmla="*/ 157771 h 904738"/>
                <a:gd name="connsiteX331" fmla="*/ 167634 w 1473200"/>
                <a:gd name="connsiteY331" fmla="*/ 161000 h 904738"/>
                <a:gd name="connsiteX332" fmla="*/ 170889 w 1473200"/>
                <a:gd name="connsiteY332" fmla="*/ 161000 h 904738"/>
                <a:gd name="connsiteX333" fmla="*/ 172517 w 1473200"/>
                <a:gd name="connsiteY333" fmla="*/ 162614 h 904738"/>
                <a:gd name="connsiteX334" fmla="*/ 170889 w 1473200"/>
                <a:gd name="connsiteY334" fmla="*/ 165843 h 904738"/>
                <a:gd name="connsiteX335" fmla="*/ 169262 w 1473200"/>
                <a:gd name="connsiteY335" fmla="*/ 167457 h 904738"/>
                <a:gd name="connsiteX336" fmla="*/ 170889 w 1473200"/>
                <a:gd name="connsiteY336" fmla="*/ 170686 h 904738"/>
                <a:gd name="connsiteX337" fmla="*/ 177400 w 1473200"/>
                <a:gd name="connsiteY337" fmla="*/ 172300 h 904738"/>
                <a:gd name="connsiteX338" fmla="*/ 175772 w 1473200"/>
                <a:gd name="connsiteY338" fmla="*/ 175529 h 904738"/>
                <a:gd name="connsiteX339" fmla="*/ 180655 w 1473200"/>
                <a:gd name="connsiteY339" fmla="*/ 175529 h 904738"/>
                <a:gd name="connsiteX340" fmla="*/ 183910 w 1473200"/>
                <a:gd name="connsiteY340" fmla="*/ 175529 h 904738"/>
                <a:gd name="connsiteX341" fmla="*/ 188792 w 1473200"/>
                <a:gd name="connsiteY341" fmla="*/ 175529 h 904738"/>
                <a:gd name="connsiteX342" fmla="*/ 193675 w 1473200"/>
                <a:gd name="connsiteY342" fmla="*/ 180372 h 904738"/>
                <a:gd name="connsiteX343" fmla="*/ 190420 w 1473200"/>
                <a:gd name="connsiteY343" fmla="*/ 181987 h 904738"/>
                <a:gd name="connsiteX344" fmla="*/ 192047 w 1473200"/>
                <a:gd name="connsiteY344" fmla="*/ 185216 h 904738"/>
                <a:gd name="connsiteX345" fmla="*/ 192047 w 1473200"/>
                <a:gd name="connsiteY345" fmla="*/ 193288 h 904738"/>
                <a:gd name="connsiteX346" fmla="*/ 190420 w 1473200"/>
                <a:gd name="connsiteY346" fmla="*/ 193288 h 904738"/>
                <a:gd name="connsiteX347" fmla="*/ 187165 w 1473200"/>
                <a:gd name="connsiteY347" fmla="*/ 194902 h 904738"/>
                <a:gd name="connsiteX348" fmla="*/ 185537 w 1473200"/>
                <a:gd name="connsiteY348" fmla="*/ 198131 h 904738"/>
                <a:gd name="connsiteX349" fmla="*/ 183910 w 1473200"/>
                <a:gd name="connsiteY349" fmla="*/ 201360 h 904738"/>
                <a:gd name="connsiteX350" fmla="*/ 180655 w 1473200"/>
                <a:gd name="connsiteY350" fmla="*/ 201360 h 904738"/>
                <a:gd name="connsiteX351" fmla="*/ 177400 w 1473200"/>
                <a:gd name="connsiteY351" fmla="*/ 202974 h 904738"/>
                <a:gd name="connsiteX352" fmla="*/ 177400 w 1473200"/>
                <a:gd name="connsiteY352" fmla="*/ 206203 h 904738"/>
                <a:gd name="connsiteX353" fmla="*/ 175772 w 1473200"/>
                <a:gd name="connsiteY353" fmla="*/ 209432 h 904738"/>
                <a:gd name="connsiteX354" fmla="*/ 172517 w 1473200"/>
                <a:gd name="connsiteY354" fmla="*/ 211046 h 904738"/>
                <a:gd name="connsiteX355" fmla="*/ 170889 w 1473200"/>
                <a:gd name="connsiteY355" fmla="*/ 214275 h 904738"/>
                <a:gd name="connsiteX356" fmla="*/ 167634 w 1473200"/>
                <a:gd name="connsiteY356" fmla="*/ 212661 h 904738"/>
                <a:gd name="connsiteX357" fmla="*/ 161124 w 1473200"/>
                <a:gd name="connsiteY357" fmla="*/ 212661 h 904738"/>
                <a:gd name="connsiteX358" fmla="*/ 157869 w 1473200"/>
                <a:gd name="connsiteY358" fmla="*/ 214275 h 904738"/>
                <a:gd name="connsiteX359" fmla="*/ 154614 w 1473200"/>
                <a:gd name="connsiteY359" fmla="*/ 217504 h 904738"/>
                <a:gd name="connsiteX360" fmla="*/ 149732 w 1473200"/>
                <a:gd name="connsiteY360" fmla="*/ 217504 h 904738"/>
                <a:gd name="connsiteX361" fmla="*/ 148104 w 1473200"/>
                <a:gd name="connsiteY361" fmla="*/ 219118 h 904738"/>
                <a:gd name="connsiteX362" fmla="*/ 143222 w 1473200"/>
                <a:gd name="connsiteY362" fmla="*/ 223961 h 904738"/>
                <a:gd name="connsiteX363" fmla="*/ 139967 w 1473200"/>
                <a:gd name="connsiteY363" fmla="*/ 223961 h 904738"/>
                <a:gd name="connsiteX364" fmla="*/ 136712 w 1473200"/>
                <a:gd name="connsiteY364" fmla="*/ 227190 h 904738"/>
                <a:gd name="connsiteX365" fmla="*/ 133456 w 1473200"/>
                <a:gd name="connsiteY365" fmla="*/ 228805 h 904738"/>
                <a:gd name="connsiteX366" fmla="*/ 130201 w 1473200"/>
                <a:gd name="connsiteY366" fmla="*/ 228805 h 904738"/>
                <a:gd name="connsiteX367" fmla="*/ 125319 w 1473200"/>
                <a:gd name="connsiteY367" fmla="*/ 228805 h 904738"/>
                <a:gd name="connsiteX368" fmla="*/ 120436 w 1473200"/>
                <a:gd name="connsiteY368" fmla="*/ 230419 h 904738"/>
                <a:gd name="connsiteX369" fmla="*/ 117181 w 1473200"/>
                <a:gd name="connsiteY369" fmla="*/ 232033 h 904738"/>
                <a:gd name="connsiteX370" fmla="*/ 115554 w 1473200"/>
                <a:gd name="connsiteY370" fmla="*/ 236877 h 904738"/>
                <a:gd name="connsiteX371" fmla="*/ 110671 w 1473200"/>
                <a:gd name="connsiteY371" fmla="*/ 238491 h 904738"/>
                <a:gd name="connsiteX372" fmla="*/ 109044 w 1473200"/>
                <a:gd name="connsiteY372" fmla="*/ 236877 h 904738"/>
                <a:gd name="connsiteX373" fmla="*/ 105789 w 1473200"/>
                <a:gd name="connsiteY373" fmla="*/ 236877 h 904738"/>
                <a:gd name="connsiteX374" fmla="*/ 102534 w 1473200"/>
                <a:gd name="connsiteY374" fmla="*/ 240106 h 904738"/>
                <a:gd name="connsiteX375" fmla="*/ 97651 w 1473200"/>
                <a:gd name="connsiteY375" fmla="*/ 240106 h 904738"/>
                <a:gd name="connsiteX376" fmla="*/ 92768 w 1473200"/>
                <a:gd name="connsiteY376" fmla="*/ 240106 h 904738"/>
                <a:gd name="connsiteX377" fmla="*/ 84631 w 1473200"/>
                <a:gd name="connsiteY377" fmla="*/ 240106 h 904738"/>
                <a:gd name="connsiteX378" fmla="*/ 79748 w 1473200"/>
                <a:gd name="connsiteY378" fmla="*/ 238491 h 904738"/>
                <a:gd name="connsiteX379" fmla="*/ 74866 w 1473200"/>
                <a:gd name="connsiteY379" fmla="*/ 236877 h 904738"/>
                <a:gd name="connsiteX380" fmla="*/ 71611 w 1473200"/>
                <a:gd name="connsiteY380" fmla="*/ 235262 h 904738"/>
                <a:gd name="connsiteX381" fmla="*/ 68356 w 1473200"/>
                <a:gd name="connsiteY381" fmla="*/ 233648 h 904738"/>
                <a:gd name="connsiteX382" fmla="*/ 68356 w 1473200"/>
                <a:gd name="connsiteY382" fmla="*/ 230419 h 904738"/>
                <a:gd name="connsiteX383" fmla="*/ 61846 w 1473200"/>
                <a:gd name="connsiteY383" fmla="*/ 230419 h 904738"/>
                <a:gd name="connsiteX384" fmla="*/ 60218 w 1473200"/>
                <a:gd name="connsiteY384" fmla="*/ 227190 h 904738"/>
                <a:gd name="connsiteX385" fmla="*/ 56963 w 1473200"/>
                <a:gd name="connsiteY385" fmla="*/ 225576 h 904738"/>
                <a:gd name="connsiteX386" fmla="*/ 55335 w 1473200"/>
                <a:gd name="connsiteY386" fmla="*/ 223961 h 904738"/>
                <a:gd name="connsiteX387" fmla="*/ 50453 w 1473200"/>
                <a:gd name="connsiteY387" fmla="*/ 227190 h 904738"/>
                <a:gd name="connsiteX388" fmla="*/ 47198 w 1473200"/>
                <a:gd name="connsiteY388" fmla="*/ 227190 h 904738"/>
                <a:gd name="connsiteX389" fmla="*/ 37433 w 1473200"/>
                <a:gd name="connsiteY389" fmla="*/ 228805 h 904738"/>
                <a:gd name="connsiteX390" fmla="*/ 30923 w 1473200"/>
                <a:gd name="connsiteY390" fmla="*/ 228805 h 904738"/>
                <a:gd name="connsiteX391" fmla="*/ 26040 w 1473200"/>
                <a:gd name="connsiteY391" fmla="*/ 225576 h 904738"/>
                <a:gd name="connsiteX392" fmla="*/ 27668 w 1473200"/>
                <a:gd name="connsiteY392" fmla="*/ 222347 h 904738"/>
                <a:gd name="connsiteX393" fmla="*/ 37433 w 1473200"/>
                <a:gd name="connsiteY393" fmla="*/ 220733 h 904738"/>
                <a:gd name="connsiteX394" fmla="*/ 40688 w 1473200"/>
                <a:gd name="connsiteY394" fmla="*/ 217504 h 904738"/>
                <a:gd name="connsiteX395" fmla="*/ 43943 w 1473200"/>
                <a:gd name="connsiteY395" fmla="*/ 215889 h 904738"/>
                <a:gd name="connsiteX396" fmla="*/ 40688 w 1473200"/>
                <a:gd name="connsiteY396" fmla="*/ 211046 h 904738"/>
                <a:gd name="connsiteX397" fmla="*/ 40688 w 1473200"/>
                <a:gd name="connsiteY397" fmla="*/ 209432 h 904738"/>
                <a:gd name="connsiteX398" fmla="*/ 42315 w 1473200"/>
                <a:gd name="connsiteY398" fmla="*/ 207817 h 904738"/>
                <a:gd name="connsiteX399" fmla="*/ 43943 w 1473200"/>
                <a:gd name="connsiteY399" fmla="*/ 206203 h 904738"/>
                <a:gd name="connsiteX400" fmla="*/ 35805 w 1473200"/>
                <a:gd name="connsiteY400" fmla="*/ 207817 h 904738"/>
                <a:gd name="connsiteX401" fmla="*/ 34178 w 1473200"/>
                <a:gd name="connsiteY401" fmla="*/ 206203 h 904738"/>
                <a:gd name="connsiteX402" fmla="*/ 32550 w 1473200"/>
                <a:gd name="connsiteY402" fmla="*/ 201360 h 904738"/>
                <a:gd name="connsiteX403" fmla="*/ 30923 w 1473200"/>
                <a:gd name="connsiteY403" fmla="*/ 199745 h 904738"/>
                <a:gd name="connsiteX404" fmla="*/ 27668 w 1473200"/>
                <a:gd name="connsiteY404" fmla="*/ 199745 h 904738"/>
                <a:gd name="connsiteX405" fmla="*/ 24413 w 1473200"/>
                <a:gd name="connsiteY405" fmla="*/ 201360 h 904738"/>
                <a:gd name="connsiteX406" fmla="*/ 22785 w 1473200"/>
                <a:gd name="connsiteY406" fmla="*/ 199745 h 904738"/>
                <a:gd name="connsiteX407" fmla="*/ 14647 w 1473200"/>
                <a:gd name="connsiteY407" fmla="*/ 201360 h 904738"/>
                <a:gd name="connsiteX408" fmla="*/ 11392 w 1473200"/>
                <a:gd name="connsiteY408" fmla="*/ 201360 h 904738"/>
                <a:gd name="connsiteX409" fmla="*/ 8137 w 1473200"/>
                <a:gd name="connsiteY409" fmla="*/ 201360 h 904738"/>
                <a:gd name="connsiteX410" fmla="*/ 6510 w 1473200"/>
                <a:gd name="connsiteY410" fmla="*/ 198131 h 904738"/>
                <a:gd name="connsiteX411" fmla="*/ 9765 w 1473200"/>
                <a:gd name="connsiteY411" fmla="*/ 194902 h 904738"/>
                <a:gd name="connsiteX412" fmla="*/ 17902 w 1473200"/>
                <a:gd name="connsiteY412" fmla="*/ 194902 h 904738"/>
                <a:gd name="connsiteX413" fmla="*/ 22785 w 1473200"/>
                <a:gd name="connsiteY413" fmla="*/ 193288 h 904738"/>
                <a:gd name="connsiteX414" fmla="*/ 30923 w 1473200"/>
                <a:gd name="connsiteY414" fmla="*/ 193288 h 904738"/>
                <a:gd name="connsiteX415" fmla="*/ 32550 w 1473200"/>
                <a:gd name="connsiteY415" fmla="*/ 191673 h 904738"/>
                <a:gd name="connsiteX416" fmla="*/ 35805 w 1473200"/>
                <a:gd name="connsiteY416" fmla="*/ 190059 h 904738"/>
                <a:gd name="connsiteX417" fmla="*/ 37433 w 1473200"/>
                <a:gd name="connsiteY417" fmla="*/ 190059 h 904738"/>
                <a:gd name="connsiteX418" fmla="*/ 40688 w 1473200"/>
                <a:gd name="connsiteY418" fmla="*/ 190059 h 904738"/>
                <a:gd name="connsiteX419" fmla="*/ 32550 w 1473200"/>
                <a:gd name="connsiteY419" fmla="*/ 186830 h 904738"/>
                <a:gd name="connsiteX420" fmla="*/ 37433 w 1473200"/>
                <a:gd name="connsiteY420" fmla="*/ 185216 h 904738"/>
                <a:gd name="connsiteX421" fmla="*/ 39060 w 1473200"/>
                <a:gd name="connsiteY421" fmla="*/ 180372 h 904738"/>
                <a:gd name="connsiteX422" fmla="*/ 39060 w 1473200"/>
                <a:gd name="connsiteY422" fmla="*/ 177144 h 904738"/>
                <a:gd name="connsiteX423" fmla="*/ 32550 w 1473200"/>
                <a:gd name="connsiteY423" fmla="*/ 175529 h 904738"/>
                <a:gd name="connsiteX424" fmla="*/ 27668 w 1473200"/>
                <a:gd name="connsiteY424" fmla="*/ 180372 h 904738"/>
                <a:gd name="connsiteX425" fmla="*/ 24413 w 1473200"/>
                <a:gd name="connsiteY425" fmla="*/ 178758 h 904738"/>
                <a:gd name="connsiteX426" fmla="*/ 17902 w 1473200"/>
                <a:gd name="connsiteY426" fmla="*/ 178758 h 904738"/>
                <a:gd name="connsiteX427" fmla="*/ 8137 w 1473200"/>
                <a:gd name="connsiteY427" fmla="*/ 181987 h 904738"/>
                <a:gd name="connsiteX428" fmla="*/ 1627 w 1473200"/>
                <a:gd name="connsiteY428" fmla="*/ 181987 h 904738"/>
                <a:gd name="connsiteX429" fmla="*/ 0 w 1473200"/>
                <a:gd name="connsiteY429" fmla="*/ 181987 h 904738"/>
                <a:gd name="connsiteX430" fmla="*/ 1627 w 1473200"/>
                <a:gd name="connsiteY430" fmla="*/ 175529 h 904738"/>
                <a:gd name="connsiteX431" fmla="*/ 6510 w 1473200"/>
                <a:gd name="connsiteY431" fmla="*/ 172300 h 904738"/>
                <a:gd name="connsiteX432" fmla="*/ 11392 w 1473200"/>
                <a:gd name="connsiteY432" fmla="*/ 169072 h 904738"/>
                <a:gd name="connsiteX433" fmla="*/ 9765 w 1473200"/>
                <a:gd name="connsiteY433" fmla="*/ 165843 h 904738"/>
                <a:gd name="connsiteX434" fmla="*/ 14647 w 1473200"/>
                <a:gd name="connsiteY434" fmla="*/ 164228 h 904738"/>
                <a:gd name="connsiteX435" fmla="*/ 13020 w 1473200"/>
                <a:gd name="connsiteY435" fmla="*/ 161000 h 904738"/>
                <a:gd name="connsiteX436" fmla="*/ 17902 w 1473200"/>
                <a:gd name="connsiteY436" fmla="*/ 159385 h 904738"/>
                <a:gd name="connsiteX437" fmla="*/ 24413 w 1473200"/>
                <a:gd name="connsiteY437" fmla="*/ 164228 h 904738"/>
                <a:gd name="connsiteX438" fmla="*/ 29295 w 1473200"/>
                <a:gd name="connsiteY438" fmla="*/ 162614 h 904738"/>
                <a:gd name="connsiteX439" fmla="*/ 24413 w 1473200"/>
                <a:gd name="connsiteY439" fmla="*/ 157771 h 904738"/>
                <a:gd name="connsiteX440" fmla="*/ 22785 w 1473200"/>
                <a:gd name="connsiteY440" fmla="*/ 151313 h 904738"/>
                <a:gd name="connsiteX441" fmla="*/ 19530 w 1473200"/>
                <a:gd name="connsiteY441" fmla="*/ 151313 h 904738"/>
                <a:gd name="connsiteX442" fmla="*/ 22785 w 1473200"/>
                <a:gd name="connsiteY442" fmla="*/ 148084 h 904738"/>
                <a:gd name="connsiteX443" fmla="*/ 29295 w 1473200"/>
                <a:gd name="connsiteY443" fmla="*/ 148084 h 904738"/>
                <a:gd name="connsiteX444" fmla="*/ 35805 w 1473200"/>
                <a:gd name="connsiteY444" fmla="*/ 151313 h 904738"/>
                <a:gd name="connsiteX445" fmla="*/ 40688 w 1473200"/>
                <a:gd name="connsiteY445" fmla="*/ 152928 h 904738"/>
                <a:gd name="connsiteX446" fmla="*/ 50453 w 1473200"/>
                <a:gd name="connsiteY446" fmla="*/ 157771 h 904738"/>
                <a:gd name="connsiteX447" fmla="*/ 50453 w 1473200"/>
                <a:gd name="connsiteY447" fmla="*/ 165843 h 904738"/>
                <a:gd name="connsiteX448" fmla="*/ 45570 w 1473200"/>
                <a:gd name="connsiteY448" fmla="*/ 172300 h 904738"/>
                <a:gd name="connsiteX449" fmla="*/ 50453 w 1473200"/>
                <a:gd name="connsiteY449" fmla="*/ 173915 h 904738"/>
                <a:gd name="connsiteX450" fmla="*/ 53708 w 1473200"/>
                <a:gd name="connsiteY450" fmla="*/ 178758 h 904738"/>
                <a:gd name="connsiteX451" fmla="*/ 53708 w 1473200"/>
                <a:gd name="connsiteY451" fmla="*/ 185216 h 904738"/>
                <a:gd name="connsiteX452" fmla="*/ 58591 w 1473200"/>
                <a:gd name="connsiteY452" fmla="*/ 186830 h 904738"/>
                <a:gd name="connsiteX453" fmla="*/ 58591 w 1473200"/>
                <a:gd name="connsiteY453" fmla="*/ 178758 h 904738"/>
                <a:gd name="connsiteX454" fmla="*/ 60218 w 1473200"/>
                <a:gd name="connsiteY454" fmla="*/ 175529 h 904738"/>
                <a:gd name="connsiteX455" fmla="*/ 66728 w 1473200"/>
                <a:gd name="connsiteY455" fmla="*/ 173915 h 904738"/>
                <a:gd name="connsiteX456" fmla="*/ 68356 w 1473200"/>
                <a:gd name="connsiteY456" fmla="*/ 177144 h 904738"/>
                <a:gd name="connsiteX457" fmla="*/ 71611 w 1473200"/>
                <a:gd name="connsiteY457" fmla="*/ 173915 h 904738"/>
                <a:gd name="connsiteX458" fmla="*/ 69983 w 1473200"/>
                <a:gd name="connsiteY458" fmla="*/ 167457 h 904738"/>
                <a:gd name="connsiteX459" fmla="*/ 73238 w 1473200"/>
                <a:gd name="connsiteY459" fmla="*/ 162614 h 904738"/>
                <a:gd name="connsiteX460" fmla="*/ 81376 w 1473200"/>
                <a:gd name="connsiteY460" fmla="*/ 164228 h 904738"/>
                <a:gd name="connsiteX461" fmla="*/ 87886 w 1473200"/>
                <a:gd name="connsiteY461" fmla="*/ 167457 h 904738"/>
                <a:gd name="connsiteX462" fmla="*/ 87886 w 1473200"/>
                <a:gd name="connsiteY462" fmla="*/ 162614 h 904738"/>
                <a:gd name="connsiteX463" fmla="*/ 94396 w 1473200"/>
                <a:gd name="connsiteY463" fmla="*/ 161000 h 904738"/>
                <a:gd name="connsiteX464" fmla="*/ 97651 w 1473200"/>
                <a:gd name="connsiteY464" fmla="*/ 159385 h 904738"/>
                <a:gd name="connsiteX465" fmla="*/ 102534 w 1473200"/>
                <a:gd name="connsiteY465" fmla="*/ 159385 h 904738"/>
                <a:gd name="connsiteX466" fmla="*/ 107416 w 1473200"/>
                <a:gd name="connsiteY466" fmla="*/ 164228 h 904738"/>
                <a:gd name="connsiteX467" fmla="*/ 109044 w 1473200"/>
                <a:gd name="connsiteY467" fmla="*/ 169072 h 904738"/>
                <a:gd name="connsiteX468" fmla="*/ 112299 w 1473200"/>
                <a:gd name="connsiteY468" fmla="*/ 169072 h 904738"/>
                <a:gd name="connsiteX469" fmla="*/ 112299 w 1473200"/>
                <a:gd name="connsiteY469" fmla="*/ 165843 h 904738"/>
                <a:gd name="connsiteX470" fmla="*/ 109044 w 1473200"/>
                <a:gd name="connsiteY470" fmla="*/ 165843 h 904738"/>
                <a:gd name="connsiteX471" fmla="*/ 109044 w 1473200"/>
                <a:gd name="connsiteY471" fmla="*/ 162614 h 904738"/>
                <a:gd name="connsiteX472" fmla="*/ 110671 w 1473200"/>
                <a:gd name="connsiteY472" fmla="*/ 159385 h 904738"/>
                <a:gd name="connsiteX473" fmla="*/ 113926 w 1473200"/>
                <a:gd name="connsiteY473" fmla="*/ 161000 h 904738"/>
                <a:gd name="connsiteX474" fmla="*/ 118809 w 1473200"/>
                <a:gd name="connsiteY474" fmla="*/ 161000 h 904738"/>
                <a:gd name="connsiteX475" fmla="*/ 122064 w 1473200"/>
                <a:gd name="connsiteY475" fmla="*/ 164228 h 904738"/>
                <a:gd name="connsiteX476" fmla="*/ 123691 w 1473200"/>
                <a:gd name="connsiteY476" fmla="*/ 162614 h 904738"/>
                <a:gd name="connsiteX477" fmla="*/ 125319 w 1473200"/>
                <a:gd name="connsiteY477" fmla="*/ 159385 h 904738"/>
                <a:gd name="connsiteX478" fmla="*/ 130201 w 1473200"/>
                <a:gd name="connsiteY478" fmla="*/ 156156 h 904738"/>
                <a:gd name="connsiteX479" fmla="*/ 133456 w 1473200"/>
                <a:gd name="connsiteY479" fmla="*/ 157771 h 904738"/>
                <a:gd name="connsiteX480" fmla="*/ 138339 w 1473200"/>
                <a:gd name="connsiteY480" fmla="*/ 159385 h 904738"/>
                <a:gd name="connsiteX481" fmla="*/ 139967 w 1473200"/>
                <a:gd name="connsiteY481" fmla="*/ 157771 h 904738"/>
                <a:gd name="connsiteX482" fmla="*/ 141594 w 1473200"/>
                <a:gd name="connsiteY482" fmla="*/ 154542 h 904738"/>
                <a:gd name="connsiteX483" fmla="*/ 139967 w 1473200"/>
                <a:gd name="connsiteY483" fmla="*/ 151313 h 904738"/>
                <a:gd name="connsiteX484" fmla="*/ 141594 w 1473200"/>
                <a:gd name="connsiteY484" fmla="*/ 148084 h 904738"/>
                <a:gd name="connsiteX485" fmla="*/ 146477 w 1473200"/>
                <a:gd name="connsiteY485" fmla="*/ 146470 h 904738"/>
                <a:gd name="connsiteX486" fmla="*/ 1163638 w 1473200"/>
                <a:gd name="connsiteY486" fmla="*/ 52983 h 904738"/>
                <a:gd name="connsiteX487" fmla="*/ 1192213 w 1473200"/>
                <a:gd name="connsiteY487" fmla="*/ 63038 h 904738"/>
                <a:gd name="connsiteX488" fmla="*/ 1187451 w 1473200"/>
                <a:gd name="connsiteY488" fmla="*/ 68065 h 904738"/>
                <a:gd name="connsiteX489" fmla="*/ 1184276 w 1473200"/>
                <a:gd name="connsiteY489" fmla="*/ 71416 h 904738"/>
                <a:gd name="connsiteX490" fmla="*/ 1179513 w 1473200"/>
                <a:gd name="connsiteY490" fmla="*/ 74768 h 904738"/>
                <a:gd name="connsiteX491" fmla="*/ 1171576 w 1473200"/>
                <a:gd name="connsiteY491" fmla="*/ 74768 h 904738"/>
                <a:gd name="connsiteX492" fmla="*/ 1165225 w 1473200"/>
                <a:gd name="connsiteY492" fmla="*/ 78119 h 904738"/>
                <a:gd name="connsiteX493" fmla="*/ 1158875 w 1473200"/>
                <a:gd name="connsiteY493" fmla="*/ 78119 h 904738"/>
                <a:gd name="connsiteX494" fmla="*/ 1152525 w 1473200"/>
                <a:gd name="connsiteY494" fmla="*/ 71416 h 904738"/>
                <a:gd name="connsiteX495" fmla="*/ 1155700 w 1473200"/>
                <a:gd name="connsiteY495" fmla="*/ 63038 h 904738"/>
                <a:gd name="connsiteX496" fmla="*/ 1163638 w 1473200"/>
                <a:gd name="connsiteY496" fmla="*/ 52983 h 904738"/>
                <a:gd name="connsiteX497" fmla="*/ 797701 w 1473200"/>
                <a:gd name="connsiteY497" fmla="*/ 454 h 904738"/>
                <a:gd name="connsiteX498" fmla="*/ 804196 w 1473200"/>
                <a:gd name="connsiteY498" fmla="*/ 3697 h 904738"/>
                <a:gd name="connsiteX499" fmla="*/ 804196 w 1473200"/>
                <a:gd name="connsiteY499" fmla="*/ 6940 h 904738"/>
                <a:gd name="connsiteX500" fmla="*/ 799325 w 1473200"/>
                <a:gd name="connsiteY500" fmla="*/ 10183 h 904738"/>
                <a:gd name="connsiteX501" fmla="*/ 796077 w 1473200"/>
                <a:gd name="connsiteY501" fmla="*/ 16669 h 904738"/>
                <a:gd name="connsiteX502" fmla="*/ 799325 w 1473200"/>
                <a:gd name="connsiteY502" fmla="*/ 23156 h 904738"/>
                <a:gd name="connsiteX503" fmla="*/ 800948 w 1473200"/>
                <a:gd name="connsiteY503" fmla="*/ 23156 h 904738"/>
                <a:gd name="connsiteX504" fmla="*/ 809067 w 1473200"/>
                <a:gd name="connsiteY504" fmla="*/ 8561 h 904738"/>
                <a:gd name="connsiteX505" fmla="*/ 812315 w 1473200"/>
                <a:gd name="connsiteY505" fmla="*/ 8561 h 904738"/>
                <a:gd name="connsiteX506" fmla="*/ 822058 w 1473200"/>
                <a:gd name="connsiteY506" fmla="*/ 10183 h 904738"/>
                <a:gd name="connsiteX507" fmla="*/ 825305 w 1473200"/>
                <a:gd name="connsiteY507" fmla="*/ 10183 h 904738"/>
                <a:gd name="connsiteX508" fmla="*/ 830177 w 1473200"/>
                <a:gd name="connsiteY508" fmla="*/ 10183 h 904738"/>
                <a:gd name="connsiteX509" fmla="*/ 838296 w 1473200"/>
                <a:gd name="connsiteY509" fmla="*/ 13426 h 904738"/>
                <a:gd name="connsiteX510" fmla="*/ 846415 w 1473200"/>
                <a:gd name="connsiteY510" fmla="*/ 16669 h 904738"/>
                <a:gd name="connsiteX511" fmla="*/ 848039 w 1473200"/>
                <a:gd name="connsiteY511" fmla="*/ 23156 h 904738"/>
                <a:gd name="connsiteX512" fmla="*/ 846415 w 1473200"/>
                <a:gd name="connsiteY512" fmla="*/ 26399 h 904738"/>
                <a:gd name="connsiteX513" fmla="*/ 839920 w 1473200"/>
                <a:gd name="connsiteY513" fmla="*/ 31264 h 904738"/>
                <a:gd name="connsiteX514" fmla="*/ 828553 w 1473200"/>
                <a:gd name="connsiteY514" fmla="*/ 37750 h 904738"/>
                <a:gd name="connsiteX515" fmla="*/ 823682 w 1473200"/>
                <a:gd name="connsiteY515" fmla="*/ 34507 h 904738"/>
                <a:gd name="connsiteX516" fmla="*/ 818810 w 1473200"/>
                <a:gd name="connsiteY516" fmla="*/ 37750 h 904738"/>
                <a:gd name="connsiteX517" fmla="*/ 826929 w 1473200"/>
                <a:gd name="connsiteY517" fmla="*/ 44236 h 904738"/>
                <a:gd name="connsiteX518" fmla="*/ 831801 w 1473200"/>
                <a:gd name="connsiteY518" fmla="*/ 45858 h 904738"/>
                <a:gd name="connsiteX519" fmla="*/ 836672 w 1473200"/>
                <a:gd name="connsiteY519" fmla="*/ 47479 h 904738"/>
                <a:gd name="connsiteX520" fmla="*/ 843167 w 1473200"/>
                <a:gd name="connsiteY520" fmla="*/ 44236 h 904738"/>
                <a:gd name="connsiteX521" fmla="*/ 851286 w 1473200"/>
                <a:gd name="connsiteY521" fmla="*/ 45858 h 904738"/>
                <a:gd name="connsiteX522" fmla="*/ 856157 w 1473200"/>
                <a:gd name="connsiteY522" fmla="*/ 45858 h 904738"/>
                <a:gd name="connsiteX523" fmla="*/ 859405 w 1473200"/>
                <a:gd name="connsiteY523" fmla="*/ 40993 h 904738"/>
                <a:gd name="connsiteX524" fmla="*/ 864276 w 1473200"/>
                <a:gd name="connsiteY524" fmla="*/ 42615 h 904738"/>
                <a:gd name="connsiteX525" fmla="*/ 869148 w 1473200"/>
                <a:gd name="connsiteY525" fmla="*/ 40993 h 904738"/>
                <a:gd name="connsiteX526" fmla="*/ 880514 w 1473200"/>
                <a:gd name="connsiteY526" fmla="*/ 42615 h 904738"/>
                <a:gd name="connsiteX527" fmla="*/ 883762 w 1473200"/>
                <a:gd name="connsiteY527" fmla="*/ 45858 h 904738"/>
                <a:gd name="connsiteX528" fmla="*/ 877267 w 1473200"/>
                <a:gd name="connsiteY528" fmla="*/ 50722 h 904738"/>
                <a:gd name="connsiteX529" fmla="*/ 874019 w 1473200"/>
                <a:gd name="connsiteY529" fmla="*/ 52344 h 904738"/>
                <a:gd name="connsiteX530" fmla="*/ 880514 w 1473200"/>
                <a:gd name="connsiteY530" fmla="*/ 55587 h 904738"/>
                <a:gd name="connsiteX531" fmla="*/ 883762 w 1473200"/>
                <a:gd name="connsiteY531" fmla="*/ 57209 h 904738"/>
                <a:gd name="connsiteX532" fmla="*/ 885386 w 1473200"/>
                <a:gd name="connsiteY532" fmla="*/ 57209 h 904738"/>
                <a:gd name="connsiteX533" fmla="*/ 888633 w 1473200"/>
                <a:gd name="connsiteY533" fmla="*/ 55587 h 904738"/>
                <a:gd name="connsiteX534" fmla="*/ 891881 w 1473200"/>
                <a:gd name="connsiteY534" fmla="*/ 55587 h 904738"/>
                <a:gd name="connsiteX535" fmla="*/ 891881 w 1473200"/>
                <a:gd name="connsiteY535" fmla="*/ 60452 h 904738"/>
                <a:gd name="connsiteX536" fmla="*/ 895129 w 1473200"/>
                <a:gd name="connsiteY536" fmla="*/ 60452 h 904738"/>
                <a:gd name="connsiteX537" fmla="*/ 896752 w 1473200"/>
                <a:gd name="connsiteY537" fmla="*/ 60452 h 904738"/>
                <a:gd name="connsiteX538" fmla="*/ 901624 w 1473200"/>
                <a:gd name="connsiteY538" fmla="*/ 57209 h 904738"/>
                <a:gd name="connsiteX539" fmla="*/ 906495 w 1473200"/>
                <a:gd name="connsiteY539" fmla="*/ 57209 h 904738"/>
                <a:gd name="connsiteX540" fmla="*/ 911367 w 1473200"/>
                <a:gd name="connsiteY540" fmla="*/ 58830 h 904738"/>
                <a:gd name="connsiteX541" fmla="*/ 914614 w 1473200"/>
                <a:gd name="connsiteY541" fmla="*/ 62074 h 904738"/>
                <a:gd name="connsiteX542" fmla="*/ 925981 w 1473200"/>
                <a:gd name="connsiteY542" fmla="*/ 62074 h 904738"/>
                <a:gd name="connsiteX543" fmla="*/ 932476 w 1473200"/>
                <a:gd name="connsiteY543" fmla="*/ 60452 h 904738"/>
                <a:gd name="connsiteX544" fmla="*/ 938971 w 1473200"/>
                <a:gd name="connsiteY544" fmla="*/ 63695 h 904738"/>
                <a:gd name="connsiteX545" fmla="*/ 942219 w 1473200"/>
                <a:gd name="connsiteY545" fmla="*/ 68560 h 904738"/>
                <a:gd name="connsiteX546" fmla="*/ 948714 w 1473200"/>
                <a:gd name="connsiteY546" fmla="*/ 70181 h 904738"/>
                <a:gd name="connsiteX547" fmla="*/ 955209 w 1473200"/>
                <a:gd name="connsiteY547" fmla="*/ 73425 h 904738"/>
                <a:gd name="connsiteX548" fmla="*/ 964952 w 1473200"/>
                <a:gd name="connsiteY548" fmla="*/ 75046 h 904738"/>
                <a:gd name="connsiteX549" fmla="*/ 969823 w 1473200"/>
                <a:gd name="connsiteY549" fmla="*/ 81532 h 904738"/>
                <a:gd name="connsiteX550" fmla="*/ 971447 w 1473200"/>
                <a:gd name="connsiteY550" fmla="*/ 83154 h 904738"/>
                <a:gd name="connsiteX551" fmla="*/ 977942 w 1473200"/>
                <a:gd name="connsiteY551" fmla="*/ 84776 h 904738"/>
                <a:gd name="connsiteX552" fmla="*/ 989309 w 1473200"/>
                <a:gd name="connsiteY552" fmla="*/ 92884 h 904738"/>
                <a:gd name="connsiteX553" fmla="*/ 997428 w 1473200"/>
                <a:gd name="connsiteY553" fmla="*/ 96127 h 904738"/>
                <a:gd name="connsiteX554" fmla="*/ 1003923 w 1473200"/>
                <a:gd name="connsiteY554" fmla="*/ 97748 h 904738"/>
                <a:gd name="connsiteX555" fmla="*/ 1008794 w 1473200"/>
                <a:gd name="connsiteY555" fmla="*/ 99370 h 904738"/>
                <a:gd name="connsiteX556" fmla="*/ 1015290 w 1473200"/>
                <a:gd name="connsiteY556" fmla="*/ 105856 h 904738"/>
                <a:gd name="connsiteX557" fmla="*/ 1023409 w 1473200"/>
                <a:gd name="connsiteY557" fmla="*/ 112343 h 904738"/>
                <a:gd name="connsiteX558" fmla="*/ 1026656 w 1473200"/>
                <a:gd name="connsiteY558" fmla="*/ 117207 h 904738"/>
                <a:gd name="connsiteX559" fmla="*/ 1029904 w 1473200"/>
                <a:gd name="connsiteY559" fmla="*/ 123694 h 904738"/>
                <a:gd name="connsiteX560" fmla="*/ 1031528 w 1473200"/>
                <a:gd name="connsiteY560" fmla="*/ 130180 h 904738"/>
                <a:gd name="connsiteX561" fmla="*/ 1029904 w 1473200"/>
                <a:gd name="connsiteY561" fmla="*/ 136666 h 904738"/>
                <a:gd name="connsiteX562" fmla="*/ 1023409 w 1473200"/>
                <a:gd name="connsiteY562" fmla="*/ 144774 h 904738"/>
                <a:gd name="connsiteX563" fmla="*/ 1013666 w 1473200"/>
                <a:gd name="connsiteY563" fmla="*/ 151260 h 904738"/>
                <a:gd name="connsiteX564" fmla="*/ 1005547 w 1473200"/>
                <a:gd name="connsiteY564" fmla="*/ 156125 h 904738"/>
                <a:gd name="connsiteX565" fmla="*/ 1002299 w 1473200"/>
                <a:gd name="connsiteY565" fmla="*/ 156125 h 904738"/>
                <a:gd name="connsiteX566" fmla="*/ 997428 w 1473200"/>
                <a:gd name="connsiteY566" fmla="*/ 157747 h 904738"/>
                <a:gd name="connsiteX567" fmla="*/ 986061 w 1473200"/>
                <a:gd name="connsiteY567" fmla="*/ 159368 h 904738"/>
                <a:gd name="connsiteX568" fmla="*/ 964952 w 1473200"/>
                <a:gd name="connsiteY568" fmla="*/ 159368 h 904738"/>
                <a:gd name="connsiteX569" fmla="*/ 955209 w 1473200"/>
                <a:gd name="connsiteY569" fmla="*/ 156125 h 904738"/>
                <a:gd name="connsiteX570" fmla="*/ 943843 w 1473200"/>
                <a:gd name="connsiteY570" fmla="*/ 154504 h 904738"/>
                <a:gd name="connsiteX571" fmla="*/ 942219 w 1473200"/>
                <a:gd name="connsiteY571" fmla="*/ 154504 h 904738"/>
                <a:gd name="connsiteX572" fmla="*/ 932476 w 1473200"/>
                <a:gd name="connsiteY572" fmla="*/ 152882 h 904738"/>
                <a:gd name="connsiteX573" fmla="*/ 921109 w 1473200"/>
                <a:gd name="connsiteY573" fmla="*/ 151260 h 904738"/>
                <a:gd name="connsiteX574" fmla="*/ 912990 w 1473200"/>
                <a:gd name="connsiteY574" fmla="*/ 144774 h 904738"/>
                <a:gd name="connsiteX575" fmla="*/ 904871 w 1473200"/>
                <a:gd name="connsiteY575" fmla="*/ 143153 h 904738"/>
                <a:gd name="connsiteX576" fmla="*/ 900000 w 1473200"/>
                <a:gd name="connsiteY576" fmla="*/ 141531 h 904738"/>
                <a:gd name="connsiteX577" fmla="*/ 895129 w 1473200"/>
                <a:gd name="connsiteY577" fmla="*/ 141531 h 904738"/>
                <a:gd name="connsiteX578" fmla="*/ 888633 w 1473200"/>
                <a:gd name="connsiteY578" fmla="*/ 138288 h 904738"/>
                <a:gd name="connsiteX579" fmla="*/ 883762 w 1473200"/>
                <a:gd name="connsiteY579" fmla="*/ 135045 h 904738"/>
                <a:gd name="connsiteX580" fmla="*/ 878891 w 1473200"/>
                <a:gd name="connsiteY580" fmla="*/ 130180 h 904738"/>
                <a:gd name="connsiteX581" fmla="*/ 875643 w 1473200"/>
                <a:gd name="connsiteY581" fmla="*/ 128558 h 904738"/>
                <a:gd name="connsiteX582" fmla="*/ 870772 w 1473200"/>
                <a:gd name="connsiteY582" fmla="*/ 128558 h 904738"/>
                <a:gd name="connsiteX583" fmla="*/ 875643 w 1473200"/>
                <a:gd name="connsiteY583" fmla="*/ 131801 h 904738"/>
                <a:gd name="connsiteX584" fmla="*/ 878891 w 1473200"/>
                <a:gd name="connsiteY584" fmla="*/ 138288 h 904738"/>
                <a:gd name="connsiteX585" fmla="*/ 883762 w 1473200"/>
                <a:gd name="connsiteY585" fmla="*/ 143153 h 904738"/>
                <a:gd name="connsiteX586" fmla="*/ 888633 w 1473200"/>
                <a:gd name="connsiteY586" fmla="*/ 144774 h 904738"/>
                <a:gd name="connsiteX587" fmla="*/ 891881 w 1473200"/>
                <a:gd name="connsiteY587" fmla="*/ 148017 h 904738"/>
                <a:gd name="connsiteX588" fmla="*/ 895129 w 1473200"/>
                <a:gd name="connsiteY588" fmla="*/ 154504 h 904738"/>
                <a:gd name="connsiteX589" fmla="*/ 900000 w 1473200"/>
                <a:gd name="connsiteY589" fmla="*/ 157747 h 904738"/>
                <a:gd name="connsiteX590" fmla="*/ 908119 w 1473200"/>
                <a:gd name="connsiteY590" fmla="*/ 159368 h 904738"/>
                <a:gd name="connsiteX591" fmla="*/ 911367 w 1473200"/>
                <a:gd name="connsiteY591" fmla="*/ 162611 h 904738"/>
                <a:gd name="connsiteX592" fmla="*/ 916238 w 1473200"/>
                <a:gd name="connsiteY592" fmla="*/ 165855 h 904738"/>
                <a:gd name="connsiteX593" fmla="*/ 916238 w 1473200"/>
                <a:gd name="connsiteY593" fmla="*/ 172341 h 904738"/>
                <a:gd name="connsiteX594" fmla="*/ 912990 w 1473200"/>
                <a:gd name="connsiteY594" fmla="*/ 178827 h 904738"/>
                <a:gd name="connsiteX595" fmla="*/ 911367 w 1473200"/>
                <a:gd name="connsiteY595" fmla="*/ 188557 h 904738"/>
                <a:gd name="connsiteX596" fmla="*/ 916238 w 1473200"/>
                <a:gd name="connsiteY596" fmla="*/ 195043 h 904738"/>
                <a:gd name="connsiteX597" fmla="*/ 917862 w 1473200"/>
                <a:gd name="connsiteY597" fmla="*/ 203151 h 904738"/>
                <a:gd name="connsiteX598" fmla="*/ 916238 w 1473200"/>
                <a:gd name="connsiteY598" fmla="*/ 206394 h 904738"/>
                <a:gd name="connsiteX599" fmla="*/ 919486 w 1473200"/>
                <a:gd name="connsiteY599" fmla="*/ 211259 h 904738"/>
                <a:gd name="connsiteX600" fmla="*/ 929228 w 1473200"/>
                <a:gd name="connsiteY600" fmla="*/ 211259 h 904738"/>
                <a:gd name="connsiteX601" fmla="*/ 930852 w 1473200"/>
                <a:gd name="connsiteY601" fmla="*/ 212880 h 904738"/>
                <a:gd name="connsiteX602" fmla="*/ 934100 w 1473200"/>
                <a:gd name="connsiteY602" fmla="*/ 212880 h 904738"/>
                <a:gd name="connsiteX603" fmla="*/ 940595 w 1473200"/>
                <a:gd name="connsiteY603" fmla="*/ 217745 h 904738"/>
                <a:gd name="connsiteX604" fmla="*/ 947090 w 1473200"/>
                <a:gd name="connsiteY604" fmla="*/ 220988 h 904738"/>
                <a:gd name="connsiteX605" fmla="*/ 951962 w 1473200"/>
                <a:gd name="connsiteY605" fmla="*/ 224231 h 904738"/>
                <a:gd name="connsiteX606" fmla="*/ 960080 w 1473200"/>
                <a:gd name="connsiteY606" fmla="*/ 224231 h 904738"/>
                <a:gd name="connsiteX607" fmla="*/ 964952 w 1473200"/>
                <a:gd name="connsiteY607" fmla="*/ 224231 h 904738"/>
                <a:gd name="connsiteX608" fmla="*/ 969823 w 1473200"/>
                <a:gd name="connsiteY608" fmla="*/ 219367 h 904738"/>
                <a:gd name="connsiteX609" fmla="*/ 971447 w 1473200"/>
                <a:gd name="connsiteY609" fmla="*/ 217745 h 904738"/>
                <a:gd name="connsiteX610" fmla="*/ 963328 w 1473200"/>
                <a:gd name="connsiteY610" fmla="*/ 212880 h 904738"/>
                <a:gd name="connsiteX611" fmla="*/ 955209 w 1473200"/>
                <a:gd name="connsiteY611" fmla="*/ 211259 h 904738"/>
                <a:gd name="connsiteX612" fmla="*/ 950338 w 1473200"/>
                <a:gd name="connsiteY612" fmla="*/ 204773 h 904738"/>
                <a:gd name="connsiteX613" fmla="*/ 947090 w 1473200"/>
                <a:gd name="connsiteY613" fmla="*/ 198286 h 904738"/>
                <a:gd name="connsiteX614" fmla="*/ 945466 w 1473200"/>
                <a:gd name="connsiteY614" fmla="*/ 193421 h 904738"/>
                <a:gd name="connsiteX615" fmla="*/ 951962 w 1473200"/>
                <a:gd name="connsiteY615" fmla="*/ 188557 h 904738"/>
                <a:gd name="connsiteX616" fmla="*/ 956833 w 1473200"/>
                <a:gd name="connsiteY616" fmla="*/ 185314 h 904738"/>
                <a:gd name="connsiteX617" fmla="*/ 966576 w 1473200"/>
                <a:gd name="connsiteY617" fmla="*/ 191800 h 904738"/>
                <a:gd name="connsiteX618" fmla="*/ 973071 w 1473200"/>
                <a:gd name="connsiteY618" fmla="*/ 199908 h 904738"/>
                <a:gd name="connsiteX619" fmla="*/ 979566 w 1473200"/>
                <a:gd name="connsiteY619" fmla="*/ 201529 h 904738"/>
                <a:gd name="connsiteX620" fmla="*/ 984437 w 1473200"/>
                <a:gd name="connsiteY620" fmla="*/ 199908 h 904738"/>
                <a:gd name="connsiteX621" fmla="*/ 987685 w 1473200"/>
                <a:gd name="connsiteY621" fmla="*/ 199908 h 904738"/>
                <a:gd name="connsiteX622" fmla="*/ 995804 w 1473200"/>
                <a:gd name="connsiteY622" fmla="*/ 201529 h 904738"/>
                <a:gd name="connsiteX623" fmla="*/ 997428 w 1473200"/>
                <a:gd name="connsiteY623" fmla="*/ 203151 h 904738"/>
                <a:gd name="connsiteX624" fmla="*/ 1002299 w 1473200"/>
                <a:gd name="connsiteY624" fmla="*/ 203151 h 904738"/>
                <a:gd name="connsiteX625" fmla="*/ 1008794 w 1473200"/>
                <a:gd name="connsiteY625" fmla="*/ 203151 h 904738"/>
                <a:gd name="connsiteX626" fmla="*/ 1016913 w 1473200"/>
                <a:gd name="connsiteY626" fmla="*/ 201529 h 904738"/>
                <a:gd name="connsiteX627" fmla="*/ 1010418 w 1473200"/>
                <a:gd name="connsiteY627" fmla="*/ 188557 h 904738"/>
                <a:gd name="connsiteX628" fmla="*/ 1008794 w 1473200"/>
                <a:gd name="connsiteY628" fmla="*/ 188557 h 904738"/>
                <a:gd name="connsiteX629" fmla="*/ 1003923 w 1473200"/>
                <a:gd name="connsiteY629" fmla="*/ 183692 h 904738"/>
                <a:gd name="connsiteX630" fmla="*/ 1012042 w 1473200"/>
                <a:gd name="connsiteY630" fmla="*/ 172341 h 904738"/>
                <a:gd name="connsiteX631" fmla="*/ 1020161 w 1473200"/>
                <a:gd name="connsiteY631" fmla="*/ 167476 h 904738"/>
                <a:gd name="connsiteX632" fmla="*/ 1025032 w 1473200"/>
                <a:gd name="connsiteY632" fmla="*/ 164233 h 904738"/>
                <a:gd name="connsiteX633" fmla="*/ 1033151 w 1473200"/>
                <a:gd name="connsiteY633" fmla="*/ 160990 h 904738"/>
                <a:gd name="connsiteX634" fmla="*/ 1047766 w 1473200"/>
                <a:gd name="connsiteY634" fmla="*/ 148017 h 904738"/>
                <a:gd name="connsiteX635" fmla="*/ 1054261 w 1473200"/>
                <a:gd name="connsiteY635" fmla="*/ 148017 h 904738"/>
                <a:gd name="connsiteX636" fmla="*/ 1062380 w 1473200"/>
                <a:gd name="connsiteY636" fmla="*/ 149639 h 904738"/>
                <a:gd name="connsiteX637" fmla="*/ 1068875 w 1473200"/>
                <a:gd name="connsiteY637" fmla="*/ 151260 h 904738"/>
                <a:gd name="connsiteX638" fmla="*/ 1073746 w 1473200"/>
                <a:gd name="connsiteY638" fmla="*/ 154504 h 904738"/>
                <a:gd name="connsiteX639" fmla="*/ 1076994 w 1473200"/>
                <a:gd name="connsiteY639" fmla="*/ 159368 h 904738"/>
                <a:gd name="connsiteX640" fmla="*/ 1078618 w 1473200"/>
                <a:gd name="connsiteY640" fmla="*/ 160990 h 904738"/>
                <a:gd name="connsiteX641" fmla="*/ 1080241 w 1473200"/>
                <a:gd name="connsiteY641" fmla="*/ 156125 h 904738"/>
                <a:gd name="connsiteX642" fmla="*/ 1081865 w 1473200"/>
                <a:gd name="connsiteY642" fmla="*/ 148017 h 904738"/>
                <a:gd name="connsiteX643" fmla="*/ 1083489 w 1473200"/>
                <a:gd name="connsiteY643" fmla="*/ 144774 h 904738"/>
                <a:gd name="connsiteX644" fmla="*/ 1086737 w 1473200"/>
                <a:gd name="connsiteY644" fmla="*/ 136666 h 904738"/>
                <a:gd name="connsiteX645" fmla="*/ 1083489 w 1473200"/>
                <a:gd name="connsiteY645" fmla="*/ 130180 h 904738"/>
                <a:gd name="connsiteX646" fmla="*/ 1080241 w 1473200"/>
                <a:gd name="connsiteY646" fmla="*/ 126937 h 904738"/>
                <a:gd name="connsiteX647" fmla="*/ 1075370 w 1473200"/>
                <a:gd name="connsiteY647" fmla="*/ 125315 h 904738"/>
                <a:gd name="connsiteX648" fmla="*/ 1076994 w 1473200"/>
                <a:gd name="connsiteY648" fmla="*/ 120450 h 904738"/>
                <a:gd name="connsiteX649" fmla="*/ 1081865 w 1473200"/>
                <a:gd name="connsiteY649" fmla="*/ 110721 h 904738"/>
                <a:gd name="connsiteX650" fmla="*/ 1081865 w 1473200"/>
                <a:gd name="connsiteY650" fmla="*/ 104235 h 904738"/>
                <a:gd name="connsiteX651" fmla="*/ 1081865 w 1473200"/>
                <a:gd name="connsiteY651" fmla="*/ 100991 h 904738"/>
                <a:gd name="connsiteX652" fmla="*/ 1081865 w 1473200"/>
                <a:gd name="connsiteY652" fmla="*/ 96127 h 904738"/>
                <a:gd name="connsiteX653" fmla="*/ 1081865 w 1473200"/>
                <a:gd name="connsiteY653" fmla="*/ 92884 h 904738"/>
                <a:gd name="connsiteX654" fmla="*/ 1076994 w 1473200"/>
                <a:gd name="connsiteY654" fmla="*/ 88019 h 904738"/>
                <a:gd name="connsiteX655" fmla="*/ 1072122 w 1473200"/>
                <a:gd name="connsiteY655" fmla="*/ 86397 h 904738"/>
                <a:gd name="connsiteX656" fmla="*/ 1067251 w 1473200"/>
                <a:gd name="connsiteY656" fmla="*/ 83154 h 904738"/>
                <a:gd name="connsiteX657" fmla="*/ 1078618 w 1473200"/>
                <a:gd name="connsiteY657" fmla="*/ 84776 h 904738"/>
                <a:gd name="connsiteX658" fmla="*/ 1086737 w 1473200"/>
                <a:gd name="connsiteY658" fmla="*/ 83154 h 904738"/>
                <a:gd name="connsiteX659" fmla="*/ 1089984 w 1473200"/>
                <a:gd name="connsiteY659" fmla="*/ 83154 h 904738"/>
                <a:gd name="connsiteX660" fmla="*/ 1096479 w 1473200"/>
                <a:gd name="connsiteY660" fmla="*/ 83154 h 904738"/>
                <a:gd name="connsiteX661" fmla="*/ 1099727 w 1473200"/>
                <a:gd name="connsiteY661" fmla="*/ 83154 h 904738"/>
                <a:gd name="connsiteX662" fmla="*/ 1102975 w 1473200"/>
                <a:gd name="connsiteY662" fmla="*/ 83154 h 904738"/>
                <a:gd name="connsiteX663" fmla="*/ 1109470 w 1473200"/>
                <a:gd name="connsiteY663" fmla="*/ 84776 h 904738"/>
                <a:gd name="connsiteX664" fmla="*/ 1117589 w 1473200"/>
                <a:gd name="connsiteY664" fmla="*/ 89640 h 904738"/>
                <a:gd name="connsiteX665" fmla="*/ 1127332 w 1473200"/>
                <a:gd name="connsiteY665" fmla="*/ 100991 h 904738"/>
                <a:gd name="connsiteX666" fmla="*/ 1128955 w 1473200"/>
                <a:gd name="connsiteY666" fmla="*/ 104235 h 904738"/>
                <a:gd name="connsiteX667" fmla="*/ 1120836 w 1473200"/>
                <a:gd name="connsiteY667" fmla="*/ 105856 h 904738"/>
                <a:gd name="connsiteX668" fmla="*/ 1112717 w 1473200"/>
                <a:gd name="connsiteY668" fmla="*/ 107478 h 904738"/>
                <a:gd name="connsiteX669" fmla="*/ 1107846 w 1473200"/>
                <a:gd name="connsiteY669" fmla="*/ 107478 h 904738"/>
                <a:gd name="connsiteX670" fmla="*/ 1101351 w 1473200"/>
                <a:gd name="connsiteY670" fmla="*/ 112343 h 904738"/>
                <a:gd name="connsiteX671" fmla="*/ 1098103 w 1473200"/>
                <a:gd name="connsiteY671" fmla="*/ 115586 h 904738"/>
                <a:gd name="connsiteX672" fmla="*/ 1096479 w 1473200"/>
                <a:gd name="connsiteY672" fmla="*/ 120450 h 904738"/>
                <a:gd name="connsiteX673" fmla="*/ 1102975 w 1473200"/>
                <a:gd name="connsiteY673" fmla="*/ 125315 h 904738"/>
                <a:gd name="connsiteX674" fmla="*/ 1106222 w 1473200"/>
                <a:gd name="connsiteY674" fmla="*/ 125315 h 904738"/>
                <a:gd name="connsiteX675" fmla="*/ 1107846 w 1473200"/>
                <a:gd name="connsiteY675" fmla="*/ 125315 h 904738"/>
                <a:gd name="connsiteX676" fmla="*/ 1114341 w 1473200"/>
                <a:gd name="connsiteY676" fmla="*/ 136666 h 904738"/>
                <a:gd name="connsiteX677" fmla="*/ 1120836 w 1473200"/>
                <a:gd name="connsiteY677" fmla="*/ 135045 h 904738"/>
                <a:gd name="connsiteX678" fmla="*/ 1140322 w 1473200"/>
                <a:gd name="connsiteY678" fmla="*/ 131801 h 904738"/>
                <a:gd name="connsiteX679" fmla="*/ 1143570 w 1473200"/>
                <a:gd name="connsiteY679" fmla="*/ 128558 h 904738"/>
                <a:gd name="connsiteX680" fmla="*/ 1148441 w 1473200"/>
                <a:gd name="connsiteY680" fmla="*/ 125315 h 904738"/>
                <a:gd name="connsiteX681" fmla="*/ 1150065 w 1473200"/>
                <a:gd name="connsiteY681" fmla="*/ 115586 h 904738"/>
                <a:gd name="connsiteX682" fmla="*/ 1154936 w 1473200"/>
                <a:gd name="connsiteY682" fmla="*/ 110721 h 904738"/>
                <a:gd name="connsiteX683" fmla="*/ 1180917 w 1473200"/>
                <a:gd name="connsiteY683" fmla="*/ 104235 h 904738"/>
                <a:gd name="connsiteX684" fmla="*/ 1177669 w 1473200"/>
                <a:gd name="connsiteY684" fmla="*/ 102613 h 904738"/>
                <a:gd name="connsiteX685" fmla="*/ 1189036 w 1473200"/>
                <a:gd name="connsiteY685" fmla="*/ 96127 h 904738"/>
                <a:gd name="connsiteX686" fmla="*/ 1195531 w 1473200"/>
                <a:gd name="connsiteY686" fmla="*/ 89640 h 904738"/>
                <a:gd name="connsiteX687" fmla="*/ 1202026 w 1473200"/>
                <a:gd name="connsiteY687" fmla="*/ 88019 h 904738"/>
                <a:gd name="connsiteX688" fmla="*/ 1210145 w 1473200"/>
                <a:gd name="connsiteY688" fmla="*/ 88019 h 904738"/>
                <a:gd name="connsiteX689" fmla="*/ 1218264 w 1473200"/>
                <a:gd name="connsiteY689" fmla="*/ 83154 h 904738"/>
                <a:gd name="connsiteX690" fmla="*/ 1221512 w 1473200"/>
                <a:gd name="connsiteY690" fmla="*/ 83154 h 904738"/>
                <a:gd name="connsiteX691" fmla="*/ 1226383 w 1473200"/>
                <a:gd name="connsiteY691" fmla="*/ 84776 h 904738"/>
                <a:gd name="connsiteX692" fmla="*/ 1228007 w 1473200"/>
                <a:gd name="connsiteY692" fmla="*/ 89640 h 904738"/>
                <a:gd name="connsiteX693" fmla="*/ 1234502 w 1473200"/>
                <a:gd name="connsiteY693" fmla="*/ 83154 h 904738"/>
                <a:gd name="connsiteX694" fmla="*/ 1237750 w 1473200"/>
                <a:gd name="connsiteY694" fmla="*/ 76668 h 904738"/>
                <a:gd name="connsiteX695" fmla="*/ 1245869 w 1473200"/>
                <a:gd name="connsiteY695" fmla="*/ 73425 h 904738"/>
                <a:gd name="connsiteX696" fmla="*/ 1250740 w 1473200"/>
                <a:gd name="connsiteY696" fmla="*/ 70181 h 904738"/>
                <a:gd name="connsiteX697" fmla="*/ 1262107 w 1473200"/>
                <a:gd name="connsiteY697" fmla="*/ 70181 h 904738"/>
                <a:gd name="connsiteX698" fmla="*/ 1255611 w 1473200"/>
                <a:gd name="connsiteY698" fmla="*/ 78289 h 904738"/>
                <a:gd name="connsiteX699" fmla="*/ 1255611 w 1473200"/>
                <a:gd name="connsiteY699" fmla="*/ 83154 h 904738"/>
                <a:gd name="connsiteX700" fmla="*/ 1250740 w 1473200"/>
                <a:gd name="connsiteY700" fmla="*/ 89640 h 904738"/>
                <a:gd name="connsiteX701" fmla="*/ 1245869 w 1473200"/>
                <a:gd name="connsiteY701" fmla="*/ 91262 h 904738"/>
                <a:gd name="connsiteX702" fmla="*/ 1252364 w 1473200"/>
                <a:gd name="connsiteY702" fmla="*/ 92884 h 904738"/>
                <a:gd name="connsiteX703" fmla="*/ 1255611 w 1473200"/>
                <a:gd name="connsiteY703" fmla="*/ 92884 h 904738"/>
                <a:gd name="connsiteX704" fmla="*/ 1268602 w 1473200"/>
                <a:gd name="connsiteY704" fmla="*/ 91262 h 904738"/>
                <a:gd name="connsiteX705" fmla="*/ 1286464 w 1473200"/>
                <a:gd name="connsiteY705" fmla="*/ 84776 h 904738"/>
                <a:gd name="connsiteX706" fmla="*/ 1292959 w 1473200"/>
                <a:gd name="connsiteY706" fmla="*/ 83154 h 904738"/>
                <a:gd name="connsiteX707" fmla="*/ 1296206 w 1473200"/>
                <a:gd name="connsiteY707" fmla="*/ 83154 h 904738"/>
                <a:gd name="connsiteX708" fmla="*/ 1304325 w 1473200"/>
                <a:gd name="connsiteY708" fmla="*/ 81532 h 904738"/>
                <a:gd name="connsiteX709" fmla="*/ 1314068 w 1473200"/>
                <a:gd name="connsiteY709" fmla="*/ 84776 h 904738"/>
                <a:gd name="connsiteX710" fmla="*/ 1320563 w 1473200"/>
                <a:gd name="connsiteY710" fmla="*/ 81532 h 904738"/>
                <a:gd name="connsiteX711" fmla="*/ 1325435 w 1473200"/>
                <a:gd name="connsiteY711" fmla="*/ 78289 h 904738"/>
                <a:gd name="connsiteX712" fmla="*/ 1331930 w 1473200"/>
                <a:gd name="connsiteY712" fmla="*/ 73425 h 904738"/>
                <a:gd name="connsiteX713" fmla="*/ 1335177 w 1473200"/>
                <a:gd name="connsiteY713" fmla="*/ 71803 h 904738"/>
                <a:gd name="connsiteX714" fmla="*/ 1340049 w 1473200"/>
                <a:gd name="connsiteY714" fmla="*/ 71803 h 904738"/>
                <a:gd name="connsiteX715" fmla="*/ 1343296 w 1473200"/>
                <a:gd name="connsiteY715" fmla="*/ 70181 h 904738"/>
                <a:gd name="connsiteX716" fmla="*/ 1349792 w 1473200"/>
                <a:gd name="connsiteY716" fmla="*/ 73425 h 904738"/>
                <a:gd name="connsiteX717" fmla="*/ 1351415 w 1473200"/>
                <a:gd name="connsiteY717" fmla="*/ 78289 h 904738"/>
                <a:gd name="connsiteX718" fmla="*/ 1349792 w 1473200"/>
                <a:gd name="connsiteY718" fmla="*/ 86397 h 904738"/>
                <a:gd name="connsiteX719" fmla="*/ 1353039 w 1473200"/>
                <a:gd name="connsiteY719" fmla="*/ 89640 h 904738"/>
                <a:gd name="connsiteX720" fmla="*/ 1359534 w 1473200"/>
                <a:gd name="connsiteY720" fmla="*/ 91262 h 904738"/>
                <a:gd name="connsiteX721" fmla="*/ 1361158 w 1473200"/>
                <a:gd name="connsiteY721" fmla="*/ 89640 h 904738"/>
                <a:gd name="connsiteX722" fmla="*/ 1364406 w 1473200"/>
                <a:gd name="connsiteY722" fmla="*/ 86397 h 904738"/>
                <a:gd name="connsiteX723" fmla="*/ 1362782 w 1473200"/>
                <a:gd name="connsiteY723" fmla="*/ 83154 h 904738"/>
                <a:gd name="connsiteX724" fmla="*/ 1366030 w 1473200"/>
                <a:gd name="connsiteY724" fmla="*/ 79911 h 904738"/>
                <a:gd name="connsiteX725" fmla="*/ 1374149 w 1473200"/>
                <a:gd name="connsiteY725" fmla="*/ 76668 h 904738"/>
                <a:gd name="connsiteX726" fmla="*/ 1375772 w 1473200"/>
                <a:gd name="connsiteY726" fmla="*/ 73425 h 904738"/>
                <a:gd name="connsiteX727" fmla="*/ 1377396 w 1473200"/>
                <a:gd name="connsiteY727" fmla="*/ 70181 h 904738"/>
                <a:gd name="connsiteX728" fmla="*/ 1374149 w 1473200"/>
                <a:gd name="connsiteY728" fmla="*/ 63695 h 904738"/>
                <a:gd name="connsiteX729" fmla="*/ 1370901 w 1473200"/>
                <a:gd name="connsiteY729" fmla="*/ 58830 h 904738"/>
                <a:gd name="connsiteX730" fmla="*/ 1369277 w 1473200"/>
                <a:gd name="connsiteY730" fmla="*/ 55587 h 904738"/>
                <a:gd name="connsiteX731" fmla="*/ 1366030 w 1473200"/>
                <a:gd name="connsiteY731" fmla="*/ 52344 h 904738"/>
                <a:gd name="connsiteX732" fmla="*/ 1359534 w 1473200"/>
                <a:gd name="connsiteY732" fmla="*/ 49101 h 904738"/>
                <a:gd name="connsiteX733" fmla="*/ 1356287 w 1473200"/>
                <a:gd name="connsiteY733" fmla="*/ 44236 h 904738"/>
                <a:gd name="connsiteX734" fmla="*/ 1349792 w 1473200"/>
                <a:gd name="connsiteY734" fmla="*/ 42615 h 904738"/>
                <a:gd name="connsiteX735" fmla="*/ 1344920 w 1473200"/>
                <a:gd name="connsiteY735" fmla="*/ 39371 h 904738"/>
                <a:gd name="connsiteX736" fmla="*/ 1340049 w 1473200"/>
                <a:gd name="connsiteY736" fmla="*/ 37750 h 904738"/>
                <a:gd name="connsiteX737" fmla="*/ 1340049 w 1473200"/>
                <a:gd name="connsiteY737" fmla="*/ 36128 h 904738"/>
                <a:gd name="connsiteX738" fmla="*/ 1340049 w 1473200"/>
                <a:gd name="connsiteY738" fmla="*/ 28020 h 904738"/>
                <a:gd name="connsiteX739" fmla="*/ 1343296 w 1473200"/>
                <a:gd name="connsiteY739" fmla="*/ 23156 h 904738"/>
                <a:gd name="connsiteX740" fmla="*/ 1344920 w 1473200"/>
                <a:gd name="connsiteY740" fmla="*/ 23156 h 904738"/>
                <a:gd name="connsiteX741" fmla="*/ 1348168 w 1473200"/>
                <a:gd name="connsiteY741" fmla="*/ 23156 h 904738"/>
                <a:gd name="connsiteX742" fmla="*/ 1357911 w 1473200"/>
                <a:gd name="connsiteY742" fmla="*/ 24777 h 904738"/>
                <a:gd name="connsiteX743" fmla="*/ 1362782 w 1473200"/>
                <a:gd name="connsiteY743" fmla="*/ 32885 h 904738"/>
                <a:gd name="connsiteX744" fmla="*/ 1367653 w 1473200"/>
                <a:gd name="connsiteY744" fmla="*/ 36128 h 904738"/>
                <a:gd name="connsiteX745" fmla="*/ 1382268 w 1473200"/>
                <a:gd name="connsiteY745" fmla="*/ 42615 h 904738"/>
                <a:gd name="connsiteX746" fmla="*/ 1390387 w 1473200"/>
                <a:gd name="connsiteY746" fmla="*/ 42615 h 904738"/>
                <a:gd name="connsiteX747" fmla="*/ 1416367 w 1473200"/>
                <a:gd name="connsiteY747" fmla="*/ 45858 h 904738"/>
                <a:gd name="connsiteX748" fmla="*/ 1419615 w 1473200"/>
                <a:gd name="connsiteY748" fmla="*/ 45858 h 904738"/>
                <a:gd name="connsiteX749" fmla="*/ 1421239 w 1473200"/>
                <a:gd name="connsiteY749" fmla="*/ 45858 h 904738"/>
                <a:gd name="connsiteX750" fmla="*/ 1427734 w 1473200"/>
                <a:gd name="connsiteY750" fmla="*/ 49101 h 904738"/>
                <a:gd name="connsiteX751" fmla="*/ 1430981 w 1473200"/>
                <a:gd name="connsiteY751" fmla="*/ 49101 h 904738"/>
                <a:gd name="connsiteX752" fmla="*/ 1434229 w 1473200"/>
                <a:gd name="connsiteY752" fmla="*/ 50722 h 904738"/>
                <a:gd name="connsiteX753" fmla="*/ 1442348 w 1473200"/>
                <a:gd name="connsiteY753" fmla="*/ 53966 h 904738"/>
                <a:gd name="connsiteX754" fmla="*/ 1447219 w 1473200"/>
                <a:gd name="connsiteY754" fmla="*/ 53966 h 904738"/>
                <a:gd name="connsiteX755" fmla="*/ 1450467 w 1473200"/>
                <a:gd name="connsiteY755" fmla="*/ 57209 h 904738"/>
                <a:gd name="connsiteX756" fmla="*/ 1448843 w 1473200"/>
                <a:gd name="connsiteY756" fmla="*/ 66938 h 904738"/>
                <a:gd name="connsiteX757" fmla="*/ 1442348 w 1473200"/>
                <a:gd name="connsiteY757" fmla="*/ 76668 h 904738"/>
                <a:gd name="connsiteX758" fmla="*/ 1460210 w 1473200"/>
                <a:gd name="connsiteY758" fmla="*/ 83154 h 904738"/>
                <a:gd name="connsiteX759" fmla="*/ 1460210 w 1473200"/>
                <a:gd name="connsiteY759" fmla="*/ 89640 h 904738"/>
                <a:gd name="connsiteX760" fmla="*/ 1460210 w 1473200"/>
                <a:gd name="connsiteY760" fmla="*/ 105856 h 904738"/>
                <a:gd name="connsiteX761" fmla="*/ 1461834 w 1473200"/>
                <a:gd name="connsiteY761" fmla="*/ 105856 h 904738"/>
                <a:gd name="connsiteX762" fmla="*/ 1473200 w 1473200"/>
                <a:gd name="connsiteY762" fmla="*/ 109099 h 904738"/>
                <a:gd name="connsiteX763" fmla="*/ 1473200 w 1473200"/>
                <a:gd name="connsiteY763" fmla="*/ 113964 h 904738"/>
                <a:gd name="connsiteX764" fmla="*/ 1469953 w 1473200"/>
                <a:gd name="connsiteY764" fmla="*/ 118829 h 904738"/>
                <a:gd name="connsiteX765" fmla="*/ 1456962 w 1473200"/>
                <a:gd name="connsiteY765" fmla="*/ 136666 h 904738"/>
                <a:gd name="connsiteX766" fmla="*/ 1417991 w 1473200"/>
                <a:gd name="connsiteY766" fmla="*/ 165855 h 904738"/>
                <a:gd name="connsiteX767" fmla="*/ 1395258 w 1473200"/>
                <a:gd name="connsiteY767" fmla="*/ 177206 h 904738"/>
                <a:gd name="connsiteX768" fmla="*/ 1375772 w 1473200"/>
                <a:gd name="connsiteY768" fmla="*/ 195043 h 904738"/>
                <a:gd name="connsiteX769" fmla="*/ 1369277 w 1473200"/>
                <a:gd name="connsiteY769" fmla="*/ 191800 h 904738"/>
                <a:gd name="connsiteX770" fmla="*/ 1366030 w 1473200"/>
                <a:gd name="connsiteY770" fmla="*/ 193421 h 904738"/>
                <a:gd name="connsiteX771" fmla="*/ 1359534 w 1473200"/>
                <a:gd name="connsiteY771" fmla="*/ 204773 h 904738"/>
                <a:gd name="connsiteX772" fmla="*/ 1357911 w 1473200"/>
                <a:gd name="connsiteY772" fmla="*/ 230718 h 904738"/>
                <a:gd name="connsiteX773" fmla="*/ 1354663 w 1473200"/>
                <a:gd name="connsiteY773" fmla="*/ 256663 h 904738"/>
                <a:gd name="connsiteX774" fmla="*/ 1353039 w 1473200"/>
                <a:gd name="connsiteY774" fmla="*/ 284230 h 904738"/>
                <a:gd name="connsiteX775" fmla="*/ 1318940 w 1473200"/>
                <a:gd name="connsiteY775" fmla="*/ 295581 h 904738"/>
                <a:gd name="connsiteX776" fmla="*/ 1299454 w 1473200"/>
                <a:gd name="connsiteY776" fmla="*/ 297203 h 904738"/>
                <a:gd name="connsiteX777" fmla="*/ 1275097 w 1473200"/>
                <a:gd name="connsiteY777" fmla="*/ 306932 h 904738"/>
                <a:gd name="connsiteX778" fmla="*/ 1250740 w 1473200"/>
                <a:gd name="connsiteY778" fmla="*/ 310175 h 904738"/>
                <a:gd name="connsiteX779" fmla="*/ 1245869 w 1473200"/>
                <a:gd name="connsiteY779" fmla="*/ 310175 h 904738"/>
                <a:gd name="connsiteX780" fmla="*/ 1240997 w 1473200"/>
                <a:gd name="connsiteY780" fmla="*/ 306932 h 904738"/>
                <a:gd name="connsiteX781" fmla="*/ 1219888 w 1473200"/>
                <a:gd name="connsiteY781" fmla="*/ 313418 h 904738"/>
                <a:gd name="connsiteX782" fmla="*/ 1219888 w 1473200"/>
                <a:gd name="connsiteY782" fmla="*/ 315040 h 904738"/>
                <a:gd name="connsiteX783" fmla="*/ 1219888 w 1473200"/>
                <a:gd name="connsiteY783" fmla="*/ 318283 h 904738"/>
                <a:gd name="connsiteX784" fmla="*/ 1219888 w 1473200"/>
                <a:gd name="connsiteY784" fmla="*/ 319905 h 904738"/>
                <a:gd name="connsiteX785" fmla="*/ 1221512 w 1473200"/>
                <a:gd name="connsiteY785" fmla="*/ 321526 h 904738"/>
                <a:gd name="connsiteX786" fmla="*/ 1223136 w 1473200"/>
                <a:gd name="connsiteY786" fmla="*/ 323148 h 904738"/>
                <a:gd name="connsiteX787" fmla="*/ 1224759 w 1473200"/>
                <a:gd name="connsiteY787" fmla="*/ 326391 h 904738"/>
                <a:gd name="connsiteX788" fmla="*/ 1226383 w 1473200"/>
                <a:gd name="connsiteY788" fmla="*/ 326391 h 904738"/>
                <a:gd name="connsiteX789" fmla="*/ 1228007 w 1473200"/>
                <a:gd name="connsiteY789" fmla="*/ 328013 h 904738"/>
                <a:gd name="connsiteX790" fmla="*/ 1221512 w 1473200"/>
                <a:gd name="connsiteY790" fmla="*/ 328013 h 904738"/>
                <a:gd name="connsiteX791" fmla="*/ 1215017 w 1473200"/>
                <a:gd name="connsiteY791" fmla="*/ 336120 h 904738"/>
                <a:gd name="connsiteX792" fmla="*/ 1210145 w 1473200"/>
                <a:gd name="connsiteY792" fmla="*/ 336120 h 904738"/>
                <a:gd name="connsiteX793" fmla="*/ 1203650 w 1473200"/>
                <a:gd name="connsiteY793" fmla="*/ 336120 h 904738"/>
                <a:gd name="connsiteX794" fmla="*/ 1193907 w 1473200"/>
                <a:gd name="connsiteY794" fmla="*/ 340985 h 904738"/>
                <a:gd name="connsiteX795" fmla="*/ 1182541 w 1473200"/>
                <a:gd name="connsiteY795" fmla="*/ 355579 h 904738"/>
                <a:gd name="connsiteX796" fmla="*/ 1177669 w 1473200"/>
                <a:gd name="connsiteY796" fmla="*/ 353958 h 904738"/>
                <a:gd name="connsiteX797" fmla="*/ 1174422 w 1473200"/>
                <a:gd name="connsiteY797" fmla="*/ 349093 h 904738"/>
                <a:gd name="connsiteX798" fmla="*/ 1172798 w 1473200"/>
                <a:gd name="connsiteY798" fmla="*/ 349093 h 904738"/>
                <a:gd name="connsiteX799" fmla="*/ 1159807 w 1473200"/>
                <a:gd name="connsiteY799" fmla="*/ 340985 h 904738"/>
                <a:gd name="connsiteX800" fmla="*/ 1158184 w 1473200"/>
                <a:gd name="connsiteY800" fmla="*/ 337742 h 904738"/>
                <a:gd name="connsiteX801" fmla="*/ 1161431 w 1473200"/>
                <a:gd name="connsiteY801" fmla="*/ 323148 h 904738"/>
                <a:gd name="connsiteX802" fmla="*/ 1163055 w 1473200"/>
                <a:gd name="connsiteY802" fmla="*/ 324769 h 904738"/>
                <a:gd name="connsiteX803" fmla="*/ 1159807 w 1473200"/>
                <a:gd name="connsiteY803" fmla="*/ 313418 h 904738"/>
                <a:gd name="connsiteX804" fmla="*/ 1148441 w 1473200"/>
                <a:gd name="connsiteY804" fmla="*/ 308554 h 904738"/>
                <a:gd name="connsiteX805" fmla="*/ 1137074 w 1473200"/>
                <a:gd name="connsiteY805" fmla="*/ 308554 h 904738"/>
                <a:gd name="connsiteX806" fmla="*/ 1130579 w 1473200"/>
                <a:gd name="connsiteY806" fmla="*/ 319905 h 904738"/>
                <a:gd name="connsiteX807" fmla="*/ 1122460 w 1473200"/>
                <a:gd name="connsiteY807" fmla="*/ 331256 h 904738"/>
                <a:gd name="connsiteX808" fmla="*/ 1132203 w 1473200"/>
                <a:gd name="connsiteY808" fmla="*/ 334499 h 904738"/>
                <a:gd name="connsiteX809" fmla="*/ 1133827 w 1473200"/>
                <a:gd name="connsiteY809" fmla="*/ 342607 h 904738"/>
                <a:gd name="connsiteX810" fmla="*/ 1135451 w 1473200"/>
                <a:gd name="connsiteY810" fmla="*/ 352336 h 904738"/>
                <a:gd name="connsiteX811" fmla="*/ 1140322 w 1473200"/>
                <a:gd name="connsiteY811" fmla="*/ 360444 h 904738"/>
                <a:gd name="connsiteX812" fmla="*/ 1140322 w 1473200"/>
                <a:gd name="connsiteY812" fmla="*/ 363687 h 904738"/>
                <a:gd name="connsiteX813" fmla="*/ 1120836 w 1473200"/>
                <a:gd name="connsiteY813" fmla="*/ 388011 h 904738"/>
                <a:gd name="connsiteX814" fmla="*/ 1122460 w 1473200"/>
                <a:gd name="connsiteY814" fmla="*/ 388011 h 904738"/>
                <a:gd name="connsiteX815" fmla="*/ 1137074 w 1473200"/>
                <a:gd name="connsiteY815" fmla="*/ 391254 h 904738"/>
                <a:gd name="connsiteX816" fmla="*/ 1143570 w 1473200"/>
                <a:gd name="connsiteY816" fmla="*/ 392876 h 904738"/>
                <a:gd name="connsiteX817" fmla="*/ 1141946 w 1473200"/>
                <a:gd name="connsiteY817" fmla="*/ 397741 h 904738"/>
                <a:gd name="connsiteX818" fmla="*/ 1130579 w 1473200"/>
                <a:gd name="connsiteY818" fmla="*/ 402605 h 904738"/>
                <a:gd name="connsiteX819" fmla="*/ 1128955 w 1473200"/>
                <a:gd name="connsiteY819" fmla="*/ 417199 h 904738"/>
                <a:gd name="connsiteX820" fmla="*/ 1137074 w 1473200"/>
                <a:gd name="connsiteY820" fmla="*/ 417199 h 904738"/>
                <a:gd name="connsiteX821" fmla="*/ 1141946 w 1473200"/>
                <a:gd name="connsiteY821" fmla="*/ 418821 h 904738"/>
                <a:gd name="connsiteX822" fmla="*/ 1145193 w 1473200"/>
                <a:gd name="connsiteY822" fmla="*/ 417199 h 904738"/>
                <a:gd name="connsiteX823" fmla="*/ 1153312 w 1473200"/>
                <a:gd name="connsiteY823" fmla="*/ 415578 h 904738"/>
                <a:gd name="connsiteX824" fmla="*/ 1163055 w 1473200"/>
                <a:gd name="connsiteY824" fmla="*/ 412335 h 904738"/>
                <a:gd name="connsiteX825" fmla="*/ 1179293 w 1473200"/>
                <a:gd name="connsiteY825" fmla="*/ 415578 h 904738"/>
                <a:gd name="connsiteX826" fmla="*/ 1184164 w 1473200"/>
                <a:gd name="connsiteY826" fmla="*/ 418821 h 904738"/>
                <a:gd name="connsiteX827" fmla="*/ 1187412 w 1473200"/>
                <a:gd name="connsiteY827" fmla="*/ 418821 h 904738"/>
                <a:gd name="connsiteX828" fmla="*/ 1189036 w 1473200"/>
                <a:gd name="connsiteY828" fmla="*/ 426929 h 904738"/>
                <a:gd name="connsiteX829" fmla="*/ 1202026 w 1473200"/>
                <a:gd name="connsiteY829" fmla="*/ 435037 h 904738"/>
                <a:gd name="connsiteX830" fmla="*/ 1206898 w 1473200"/>
                <a:gd name="connsiteY830" fmla="*/ 436658 h 904738"/>
                <a:gd name="connsiteX831" fmla="*/ 1210145 w 1473200"/>
                <a:gd name="connsiteY831" fmla="*/ 438280 h 904738"/>
                <a:gd name="connsiteX832" fmla="*/ 1213393 w 1473200"/>
                <a:gd name="connsiteY832" fmla="*/ 439902 h 904738"/>
                <a:gd name="connsiteX833" fmla="*/ 1218264 w 1473200"/>
                <a:gd name="connsiteY833" fmla="*/ 441523 h 904738"/>
                <a:gd name="connsiteX834" fmla="*/ 1223136 w 1473200"/>
                <a:gd name="connsiteY834" fmla="*/ 441523 h 904738"/>
                <a:gd name="connsiteX835" fmla="*/ 1231254 w 1473200"/>
                <a:gd name="connsiteY835" fmla="*/ 439902 h 904738"/>
                <a:gd name="connsiteX836" fmla="*/ 1234502 w 1473200"/>
                <a:gd name="connsiteY836" fmla="*/ 438280 h 904738"/>
                <a:gd name="connsiteX837" fmla="*/ 1236126 w 1473200"/>
                <a:gd name="connsiteY837" fmla="*/ 435037 h 904738"/>
                <a:gd name="connsiteX838" fmla="*/ 1242621 w 1473200"/>
                <a:gd name="connsiteY838" fmla="*/ 428551 h 904738"/>
                <a:gd name="connsiteX839" fmla="*/ 1240997 w 1473200"/>
                <a:gd name="connsiteY839" fmla="*/ 438280 h 904738"/>
                <a:gd name="connsiteX840" fmla="*/ 1249116 w 1473200"/>
                <a:gd name="connsiteY840" fmla="*/ 436658 h 904738"/>
                <a:gd name="connsiteX841" fmla="*/ 1242621 w 1473200"/>
                <a:gd name="connsiteY841" fmla="*/ 444766 h 904738"/>
                <a:gd name="connsiteX842" fmla="*/ 1255611 w 1473200"/>
                <a:gd name="connsiteY842" fmla="*/ 443145 h 904738"/>
                <a:gd name="connsiteX843" fmla="*/ 1257235 w 1473200"/>
                <a:gd name="connsiteY843" fmla="*/ 443145 h 904738"/>
                <a:gd name="connsiteX844" fmla="*/ 1255611 w 1473200"/>
                <a:gd name="connsiteY844" fmla="*/ 444766 h 904738"/>
                <a:gd name="connsiteX845" fmla="*/ 1258859 w 1473200"/>
                <a:gd name="connsiteY845" fmla="*/ 452874 h 904738"/>
                <a:gd name="connsiteX846" fmla="*/ 1250740 w 1473200"/>
                <a:gd name="connsiteY846" fmla="*/ 465847 h 904738"/>
                <a:gd name="connsiteX847" fmla="*/ 1245869 w 1473200"/>
                <a:gd name="connsiteY847" fmla="*/ 464225 h 904738"/>
                <a:gd name="connsiteX848" fmla="*/ 1244245 w 1473200"/>
                <a:gd name="connsiteY848" fmla="*/ 464225 h 904738"/>
                <a:gd name="connsiteX849" fmla="*/ 1247492 w 1473200"/>
                <a:gd name="connsiteY849" fmla="*/ 490170 h 904738"/>
                <a:gd name="connsiteX850" fmla="*/ 1244245 w 1473200"/>
                <a:gd name="connsiteY850" fmla="*/ 490170 h 904738"/>
                <a:gd name="connsiteX851" fmla="*/ 1239373 w 1473200"/>
                <a:gd name="connsiteY851" fmla="*/ 486927 h 904738"/>
                <a:gd name="connsiteX852" fmla="*/ 1237750 w 1473200"/>
                <a:gd name="connsiteY852" fmla="*/ 485306 h 904738"/>
                <a:gd name="connsiteX853" fmla="*/ 1229631 w 1473200"/>
                <a:gd name="connsiteY853" fmla="*/ 482063 h 904738"/>
                <a:gd name="connsiteX854" fmla="*/ 1229631 w 1473200"/>
                <a:gd name="connsiteY854" fmla="*/ 480441 h 904738"/>
                <a:gd name="connsiteX855" fmla="*/ 1223136 w 1473200"/>
                <a:gd name="connsiteY855" fmla="*/ 480441 h 904738"/>
                <a:gd name="connsiteX856" fmla="*/ 1223136 w 1473200"/>
                <a:gd name="connsiteY856" fmla="*/ 478819 h 904738"/>
                <a:gd name="connsiteX857" fmla="*/ 1211769 w 1473200"/>
                <a:gd name="connsiteY857" fmla="*/ 478819 h 904738"/>
                <a:gd name="connsiteX858" fmla="*/ 1210145 w 1473200"/>
                <a:gd name="connsiteY858" fmla="*/ 478819 h 904738"/>
                <a:gd name="connsiteX859" fmla="*/ 1203650 w 1473200"/>
                <a:gd name="connsiteY859" fmla="*/ 480441 h 904738"/>
                <a:gd name="connsiteX860" fmla="*/ 1200402 w 1473200"/>
                <a:gd name="connsiteY860" fmla="*/ 480441 h 904738"/>
                <a:gd name="connsiteX861" fmla="*/ 1195531 w 1473200"/>
                <a:gd name="connsiteY861" fmla="*/ 480441 h 904738"/>
                <a:gd name="connsiteX862" fmla="*/ 1193907 w 1473200"/>
                <a:gd name="connsiteY862" fmla="*/ 480441 h 904738"/>
                <a:gd name="connsiteX863" fmla="*/ 1192283 w 1473200"/>
                <a:gd name="connsiteY863" fmla="*/ 478819 h 904738"/>
                <a:gd name="connsiteX864" fmla="*/ 1189036 w 1473200"/>
                <a:gd name="connsiteY864" fmla="*/ 478819 h 904738"/>
                <a:gd name="connsiteX865" fmla="*/ 1192283 w 1473200"/>
                <a:gd name="connsiteY865" fmla="*/ 483684 h 904738"/>
                <a:gd name="connsiteX866" fmla="*/ 1193907 w 1473200"/>
                <a:gd name="connsiteY866" fmla="*/ 485306 h 904738"/>
                <a:gd name="connsiteX867" fmla="*/ 1195531 w 1473200"/>
                <a:gd name="connsiteY867" fmla="*/ 488549 h 904738"/>
                <a:gd name="connsiteX868" fmla="*/ 1184164 w 1473200"/>
                <a:gd name="connsiteY868" fmla="*/ 496657 h 904738"/>
                <a:gd name="connsiteX869" fmla="*/ 1177669 w 1473200"/>
                <a:gd name="connsiteY869" fmla="*/ 493414 h 904738"/>
                <a:gd name="connsiteX870" fmla="*/ 1172798 w 1473200"/>
                <a:gd name="connsiteY870" fmla="*/ 495035 h 904738"/>
                <a:gd name="connsiteX871" fmla="*/ 1161431 w 1473200"/>
                <a:gd name="connsiteY871" fmla="*/ 498278 h 904738"/>
                <a:gd name="connsiteX872" fmla="*/ 1151688 w 1473200"/>
                <a:gd name="connsiteY872" fmla="*/ 508008 h 904738"/>
                <a:gd name="connsiteX873" fmla="*/ 1153312 w 1473200"/>
                <a:gd name="connsiteY873" fmla="*/ 511251 h 904738"/>
                <a:gd name="connsiteX874" fmla="*/ 1154936 w 1473200"/>
                <a:gd name="connsiteY874" fmla="*/ 512873 h 904738"/>
                <a:gd name="connsiteX875" fmla="*/ 1154936 w 1473200"/>
                <a:gd name="connsiteY875" fmla="*/ 514494 h 904738"/>
                <a:gd name="connsiteX876" fmla="*/ 1159807 w 1473200"/>
                <a:gd name="connsiteY876" fmla="*/ 519359 h 904738"/>
                <a:gd name="connsiteX877" fmla="*/ 1158184 w 1473200"/>
                <a:gd name="connsiteY877" fmla="*/ 525845 h 904738"/>
                <a:gd name="connsiteX878" fmla="*/ 1164679 w 1473200"/>
                <a:gd name="connsiteY878" fmla="*/ 525845 h 904738"/>
                <a:gd name="connsiteX879" fmla="*/ 1166303 w 1473200"/>
                <a:gd name="connsiteY879" fmla="*/ 527467 h 904738"/>
                <a:gd name="connsiteX880" fmla="*/ 1174422 w 1473200"/>
                <a:gd name="connsiteY880" fmla="*/ 530710 h 904738"/>
                <a:gd name="connsiteX881" fmla="*/ 1176045 w 1473200"/>
                <a:gd name="connsiteY881" fmla="*/ 529088 h 904738"/>
                <a:gd name="connsiteX882" fmla="*/ 1177669 w 1473200"/>
                <a:gd name="connsiteY882" fmla="*/ 530710 h 904738"/>
                <a:gd name="connsiteX883" fmla="*/ 1179293 w 1473200"/>
                <a:gd name="connsiteY883" fmla="*/ 532332 h 904738"/>
                <a:gd name="connsiteX884" fmla="*/ 1182541 w 1473200"/>
                <a:gd name="connsiteY884" fmla="*/ 535575 h 904738"/>
                <a:gd name="connsiteX885" fmla="*/ 1198779 w 1473200"/>
                <a:gd name="connsiteY885" fmla="*/ 542061 h 904738"/>
                <a:gd name="connsiteX886" fmla="*/ 1202026 w 1473200"/>
                <a:gd name="connsiteY886" fmla="*/ 546926 h 904738"/>
                <a:gd name="connsiteX887" fmla="*/ 1203650 w 1473200"/>
                <a:gd name="connsiteY887" fmla="*/ 546926 h 904738"/>
                <a:gd name="connsiteX888" fmla="*/ 1187412 w 1473200"/>
                <a:gd name="connsiteY888" fmla="*/ 559898 h 904738"/>
                <a:gd name="connsiteX889" fmla="*/ 1167926 w 1473200"/>
                <a:gd name="connsiteY889" fmla="*/ 571249 h 904738"/>
                <a:gd name="connsiteX890" fmla="*/ 1164679 w 1473200"/>
                <a:gd name="connsiteY890" fmla="*/ 590708 h 904738"/>
                <a:gd name="connsiteX891" fmla="*/ 1158184 w 1473200"/>
                <a:gd name="connsiteY891" fmla="*/ 592330 h 904738"/>
                <a:gd name="connsiteX892" fmla="*/ 1148441 w 1473200"/>
                <a:gd name="connsiteY892" fmla="*/ 582601 h 904738"/>
                <a:gd name="connsiteX893" fmla="*/ 1140322 w 1473200"/>
                <a:gd name="connsiteY893" fmla="*/ 580979 h 904738"/>
                <a:gd name="connsiteX894" fmla="*/ 1137074 w 1473200"/>
                <a:gd name="connsiteY894" fmla="*/ 589087 h 904738"/>
                <a:gd name="connsiteX895" fmla="*/ 1130579 w 1473200"/>
                <a:gd name="connsiteY895" fmla="*/ 602059 h 904738"/>
                <a:gd name="connsiteX896" fmla="*/ 1132203 w 1473200"/>
                <a:gd name="connsiteY896" fmla="*/ 610167 h 904738"/>
                <a:gd name="connsiteX897" fmla="*/ 1127332 w 1473200"/>
                <a:gd name="connsiteY897" fmla="*/ 621518 h 904738"/>
                <a:gd name="connsiteX898" fmla="*/ 1127332 w 1473200"/>
                <a:gd name="connsiteY898" fmla="*/ 624762 h 904738"/>
                <a:gd name="connsiteX899" fmla="*/ 1132203 w 1473200"/>
                <a:gd name="connsiteY899" fmla="*/ 629626 h 904738"/>
                <a:gd name="connsiteX900" fmla="*/ 1133827 w 1473200"/>
                <a:gd name="connsiteY900" fmla="*/ 631248 h 904738"/>
                <a:gd name="connsiteX901" fmla="*/ 1135451 w 1473200"/>
                <a:gd name="connsiteY901" fmla="*/ 631248 h 904738"/>
                <a:gd name="connsiteX902" fmla="*/ 1138698 w 1473200"/>
                <a:gd name="connsiteY902" fmla="*/ 639356 h 904738"/>
                <a:gd name="connsiteX903" fmla="*/ 1154936 w 1473200"/>
                <a:gd name="connsiteY903" fmla="*/ 642599 h 904738"/>
                <a:gd name="connsiteX904" fmla="*/ 1158184 w 1473200"/>
                <a:gd name="connsiteY904" fmla="*/ 649085 h 904738"/>
                <a:gd name="connsiteX905" fmla="*/ 1161431 w 1473200"/>
                <a:gd name="connsiteY905" fmla="*/ 655572 h 904738"/>
                <a:gd name="connsiteX906" fmla="*/ 1166303 w 1473200"/>
                <a:gd name="connsiteY906" fmla="*/ 663679 h 904738"/>
                <a:gd name="connsiteX907" fmla="*/ 1163055 w 1473200"/>
                <a:gd name="connsiteY907" fmla="*/ 665301 h 904738"/>
                <a:gd name="connsiteX908" fmla="*/ 1161431 w 1473200"/>
                <a:gd name="connsiteY908" fmla="*/ 666923 h 904738"/>
                <a:gd name="connsiteX909" fmla="*/ 1161431 w 1473200"/>
                <a:gd name="connsiteY909" fmla="*/ 668544 h 904738"/>
                <a:gd name="connsiteX910" fmla="*/ 1163055 w 1473200"/>
                <a:gd name="connsiteY910" fmla="*/ 670166 h 904738"/>
                <a:gd name="connsiteX911" fmla="*/ 1163055 w 1473200"/>
                <a:gd name="connsiteY911" fmla="*/ 671787 h 904738"/>
                <a:gd name="connsiteX912" fmla="*/ 1164679 w 1473200"/>
                <a:gd name="connsiteY912" fmla="*/ 671787 h 904738"/>
                <a:gd name="connsiteX913" fmla="*/ 1164679 w 1473200"/>
                <a:gd name="connsiteY913" fmla="*/ 673409 h 904738"/>
                <a:gd name="connsiteX914" fmla="*/ 1166303 w 1473200"/>
                <a:gd name="connsiteY914" fmla="*/ 675031 h 904738"/>
                <a:gd name="connsiteX915" fmla="*/ 1171174 w 1473200"/>
                <a:gd name="connsiteY915" fmla="*/ 678274 h 904738"/>
                <a:gd name="connsiteX916" fmla="*/ 1158184 w 1473200"/>
                <a:gd name="connsiteY916" fmla="*/ 688003 h 904738"/>
                <a:gd name="connsiteX917" fmla="*/ 1143570 w 1473200"/>
                <a:gd name="connsiteY917" fmla="*/ 689625 h 904738"/>
                <a:gd name="connsiteX918" fmla="*/ 1137074 w 1473200"/>
                <a:gd name="connsiteY918" fmla="*/ 704219 h 904738"/>
                <a:gd name="connsiteX919" fmla="*/ 1128955 w 1473200"/>
                <a:gd name="connsiteY919" fmla="*/ 717192 h 904738"/>
                <a:gd name="connsiteX920" fmla="*/ 1143570 w 1473200"/>
                <a:gd name="connsiteY920" fmla="*/ 736651 h 904738"/>
                <a:gd name="connsiteX921" fmla="*/ 1145193 w 1473200"/>
                <a:gd name="connsiteY921" fmla="*/ 751245 h 904738"/>
                <a:gd name="connsiteX922" fmla="*/ 1151688 w 1473200"/>
                <a:gd name="connsiteY922" fmla="*/ 762596 h 904738"/>
                <a:gd name="connsiteX923" fmla="*/ 1163055 w 1473200"/>
                <a:gd name="connsiteY923" fmla="*/ 778812 h 904738"/>
                <a:gd name="connsiteX924" fmla="*/ 1148441 w 1473200"/>
                <a:gd name="connsiteY924" fmla="*/ 786920 h 904738"/>
                <a:gd name="connsiteX925" fmla="*/ 1130579 w 1473200"/>
                <a:gd name="connsiteY925" fmla="*/ 778812 h 904738"/>
                <a:gd name="connsiteX926" fmla="*/ 1127332 w 1473200"/>
                <a:gd name="connsiteY926" fmla="*/ 777190 h 904738"/>
                <a:gd name="connsiteX927" fmla="*/ 1124084 w 1473200"/>
                <a:gd name="connsiteY927" fmla="*/ 777190 h 904738"/>
                <a:gd name="connsiteX928" fmla="*/ 1120836 w 1473200"/>
                <a:gd name="connsiteY928" fmla="*/ 777190 h 904738"/>
                <a:gd name="connsiteX929" fmla="*/ 1120836 w 1473200"/>
                <a:gd name="connsiteY929" fmla="*/ 782055 h 904738"/>
                <a:gd name="connsiteX930" fmla="*/ 1124084 w 1473200"/>
                <a:gd name="connsiteY930" fmla="*/ 783676 h 904738"/>
                <a:gd name="connsiteX931" fmla="*/ 1127332 w 1473200"/>
                <a:gd name="connsiteY931" fmla="*/ 791784 h 904738"/>
                <a:gd name="connsiteX932" fmla="*/ 1124084 w 1473200"/>
                <a:gd name="connsiteY932" fmla="*/ 790163 h 904738"/>
                <a:gd name="connsiteX933" fmla="*/ 1122460 w 1473200"/>
                <a:gd name="connsiteY933" fmla="*/ 788541 h 904738"/>
                <a:gd name="connsiteX934" fmla="*/ 1120836 w 1473200"/>
                <a:gd name="connsiteY934" fmla="*/ 786920 h 904738"/>
                <a:gd name="connsiteX935" fmla="*/ 1117589 w 1473200"/>
                <a:gd name="connsiteY935" fmla="*/ 786920 h 904738"/>
                <a:gd name="connsiteX936" fmla="*/ 1115965 w 1473200"/>
                <a:gd name="connsiteY936" fmla="*/ 785298 h 904738"/>
                <a:gd name="connsiteX937" fmla="*/ 1114341 w 1473200"/>
                <a:gd name="connsiteY937" fmla="*/ 785298 h 904738"/>
                <a:gd name="connsiteX938" fmla="*/ 1101351 w 1473200"/>
                <a:gd name="connsiteY938" fmla="*/ 786920 h 904738"/>
                <a:gd name="connsiteX939" fmla="*/ 1101351 w 1473200"/>
                <a:gd name="connsiteY939" fmla="*/ 788541 h 904738"/>
                <a:gd name="connsiteX940" fmla="*/ 1099727 w 1473200"/>
                <a:gd name="connsiteY940" fmla="*/ 786920 h 904738"/>
                <a:gd name="connsiteX941" fmla="*/ 1099727 w 1473200"/>
                <a:gd name="connsiteY941" fmla="*/ 785298 h 904738"/>
                <a:gd name="connsiteX942" fmla="*/ 1098103 w 1473200"/>
                <a:gd name="connsiteY942" fmla="*/ 785298 h 904738"/>
                <a:gd name="connsiteX943" fmla="*/ 1096479 w 1473200"/>
                <a:gd name="connsiteY943" fmla="*/ 785298 h 904738"/>
                <a:gd name="connsiteX944" fmla="*/ 1099727 w 1473200"/>
                <a:gd name="connsiteY944" fmla="*/ 786920 h 904738"/>
                <a:gd name="connsiteX945" fmla="*/ 1099727 w 1473200"/>
                <a:gd name="connsiteY945" fmla="*/ 788541 h 904738"/>
                <a:gd name="connsiteX946" fmla="*/ 1102975 w 1473200"/>
                <a:gd name="connsiteY946" fmla="*/ 791784 h 904738"/>
                <a:gd name="connsiteX947" fmla="*/ 1106222 w 1473200"/>
                <a:gd name="connsiteY947" fmla="*/ 796649 h 904738"/>
                <a:gd name="connsiteX948" fmla="*/ 1107846 w 1473200"/>
                <a:gd name="connsiteY948" fmla="*/ 801514 h 904738"/>
                <a:gd name="connsiteX949" fmla="*/ 1111094 w 1473200"/>
                <a:gd name="connsiteY949" fmla="*/ 811243 h 904738"/>
                <a:gd name="connsiteX950" fmla="*/ 1114341 w 1473200"/>
                <a:gd name="connsiteY950" fmla="*/ 814486 h 904738"/>
                <a:gd name="connsiteX951" fmla="*/ 1114341 w 1473200"/>
                <a:gd name="connsiteY951" fmla="*/ 816108 h 904738"/>
                <a:gd name="connsiteX952" fmla="*/ 1112717 w 1473200"/>
                <a:gd name="connsiteY952" fmla="*/ 819351 h 904738"/>
                <a:gd name="connsiteX953" fmla="*/ 1119213 w 1473200"/>
                <a:gd name="connsiteY953" fmla="*/ 822594 h 904738"/>
                <a:gd name="connsiteX954" fmla="*/ 1120836 w 1473200"/>
                <a:gd name="connsiteY954" fmla="*/ 825837 h 904738"/>
                <a:gd name="connsiteX955" fmla="*/ 1122460 w 1473200"/>
                <a:gd name="connsiteY955" fmla="*/ 830702 h 904738"/>
                <a:gd name="connsiteX956" fmla="*/ 1125708 w 1473200"/>
                <a:gd name="connsiteY956" fmla="*/ 837189 h 904738"/>
                <a:gd name="connsiteX957" fmla="*/ 1120836 w 1473200"/>
                <a:gd name="connsiteY957" fmla="*/ 838810 h 904738"/>
                <a:gd name="connsiteX958" fmla="*/ 1117589 w 1473200"/>
                <a:gd name="connsiteY958" fmla="*/ 838810 h 904738"/>
                <a:gd name="connsiteX959" fmla="*/ 1107846 w 1473200"/>
                <a:gd name="connsiteY959" fmla="*/ 837189 h 904738"/>
                <a:gd name="connsiteX960" fmla="*/ 1091608 w 1473200"/>
                <a:gd name="connsiteY960" fmla="*/ 822594 h 904738"/>
                <a:gd name="connsiteX961" fmla="*/ 1081865 w 1473200"/>
                <a:gd name="connsiteY961" fmla="*/ 827459 h 904738"/>
                <a:gd name="connsiteX962" fmla="*/ 1083489 w 1473200"/>
                <a:gd name="connsiteY962" fmla="*/ 845296 h 904738"/>
                <a:gd name="connsiteX963" fmla="*/ 1086737 w 1473200"/>
                <a:gd name="connsiteY963" fmla="*/ 863134 h 904738"/>
                <a:gd name="connsiteX964" fmla="*/ 1093232 w 1473200"/>
                <a:gd name="connsiteY964" fmla="*/ 872864 h 904738"/>
                <a:gd name="connsiteX965" fmla="*/ 1094856 w 1473200"/>
                <a:gd name="connsiteY965" fmla="*/ 876107 h 904738"/>
                <a:gd name="connsiteX966" fmla="*/ 1094856 w 1473200"/>
                <a:gd name="connsiteY966" fmla="*/ 877728 h 904738"/>
                <a:gd name="connsiteX967" fmla="*/ 1086737 w 1473200"/>
                <a:gd name="connsiteY967" fmla="*/ 876107 h 904738"/>
                <a:gd name="connsiteX968" fmla="*/ 1073746 w 1473200"/>
                <a:gd name="connsiteY968" fmla="*/ 872864 h 904738"/>
                <a:gd name="connsiteX969" fmla="*/ 1070499 w 1473200"/>
                <a:gd name="connsiteY969" fmla="*/ 872864 h 904738"/>
                <a:gd name="connsiteX970" fmla="*/ 1054261 w 1473200"/>
                <a:gd name="connsiteY970" fmla="*/ 876107 h 904738"/>
                <a:gd name="connsiteX971" fmla="*/ 1051013 w 1473200"/>
                <a:gd name="connsiteY971" fmla="*/ 876107 h 904738"/>
                <a:gd name="connsiteX972" fmla="*/ 1042894 w 1473200"/>
                <a:gd name="connsiteY972" fmla="*/ 874485 h 904738"/>
                <a:gd name="connsiteX973" fmla="*/ 1036399 w 1473200"/>
                <a:gd name="connsiteY973" fmla="*/ 874485 h 904738"/>
                <a:gd name="connsiteX974" fmla="*/ 1018537 w 1473200"/>
                <a:gd name="connsiteY974" fmla="*/ 879350 h 904738"/>
                <a:gd name="connsiteX975" fmla="*/ 1003923 w 1473200"/>
                <a:gd name="connsiteY975" fmla="*/ 884215 h 904738"/>
                <a:gd name="connsiteX976" fmla="*/ 987685 w 1473200"/>
                <a:gd name="connsiteY976" fmla="*/ 882593 h 904738"/>
                <a:gd name="connsiteX977" fmla="*/ 973071 w 1473200"/>
                <a:gd name="connsiteY977" fmla="*/ 882593 h 904738"/>
                <a:gd name="connsiteX978" fmla="*/ 958457 w 1473200"/>
                <a:gd name="connsiteY978" fmla="*/ 884215 h 904738"/>
                <a:gd name="connsiteX979" fmla="*/ 950338 w 1473200"/>
                <a:gd name="connsiteY979" fmla="*/ 884215 h 904738"/>
                <a:gd name="connsiteX980" fmla="*/ 948714 w 1473200"/>
                <a:gd name="connsiteY980" fmla="*/ 884215 h 904738"/>
                <a:gd name="connsiteX981" fmla="*/ 948714 w 1473200"/>
                <a:gd name="connsiteY981" fmla="*/ 889079 h 904738"/>
                <a:gd name="connsiteX982" fmla="*/ 942219 w 1473200"/>
                <a:gd name="connsiteY982" fmla="*/ 902052 h 904738"/>
                <a:gd name="connsiteX983" fmla="*/ 934100 w 1473200"/>
                <a:gd name="connsiteY983" fmla="*/ 903674 h 904738"/>
                <a:gd name="connsiteX984" fmla="*/ 932476 w 1473200"/>
                <a:gd name="connsiteY984" fmla="*/ 903674 h 904738"/>
                <a:gd name="connsiteX985" fmla="*/ 932476 w 1473200"/>
                <a:gd name="connsiteY985" fmla="*/ 900430 h 904738"/>
                <a:gd name="connsiteX986" fmla="*/ 935724 w 1473200"/>
                <a:gd name="connsiteY986" fmla="*/ 893944 h 904738"/>
                <a:gd name="connsiteX987" fmla="*/ 935724 w 1473200"/>
                <a:gd name="connsiteY987" fmla="*/ 882593 h 904738"/>
                <a:gd name="connsiteX988" fmla="*/ 930852 w 1473200"/>
                <a:gd name="connsiteY988" fmla="*/ 884215 h 904738"/>
                <a:gd name="connsiteX989" fmla="*/ 922733 w 1473200"/>
                <a:gd name="connsiteY989" fmla="*/ 885836 h 904738"/>
                <a:gd name="connsiteX990" fmla="*/ 921109 w 1473200"/>
                <a:gd name="connsiteY990" fmla="*/ 885836 h 904738"/>
                <a:gd name="connsiteX991" fmla="*/ 914614 w 1473200"/>
                <a:gd name="connsiteY991" fmla="*/ 884215 h 904738"/>
                <a:gd name="connsiteX992" fmla="*/ 909743 w 1473200"/>
                <a:gd name="connsiteY992" fmla="*/ 882593 h 904738"/>
                <a:gd name="connsiteX993" fmla="*/ 906495 w 1473200"/>
                <a:gd name="connsiteY993" fmla="*/ 889079 h 904738"/>
                <a:gd name="connsiteX994" fmla="*/ 901624 w 1473200"/>
                <a:gd name="connsiteY994" fmla="*/ 890701 h 904738"/>
                <a:gd name="connsiteX995" fmla="*/ 896752 w 1473200"/>
                <a:gd name="connsiteY995" fmla="*/ 895566 h 904738"/>
                <a:gd name="connsiteX996" fmla="*/ 893505 w 1473200"/>
                <a:gd name="connsiteY996" fmla="*/ 895566 h 904738"/>
                <a:gd name="connsiteX997" fmla="*/ 890257 w 1473200"/>
                <a:gd name="connsiteY997" fmla="*/ 895566 h 904738"/>
                <a:gd name="connsiteX998" fmla="*/ 883762 w 1473200"/>
                <a:gd name="connsiteY998" fmla="*/ 898809 h 904738"/>
                <a:gd name="connsiteX999" fmla="*/ 878891 w 1473200"/>
                <a:gd name="connsiteY999" fmla="*/ 900430 h 904738"/>
                <a:gd name="connsiteX1000" fmla="*/ 874019 w 1473200"/>
                <a:gd name="connsiteY1000" fmla="*/ 897187 h 904738"/>
                <a:gd name="connsiteX1001" fmla="*/ 870772 w 1473200"/>
                <a:gd name="connsiteY1001" fmla="*/ 893944 h 904738"/>
                <a:gd name="connsiteX1002" fmla="*/ 867524 w 1473200"/>
                <a:gd name="connsiteY1002" fmla="*/ 890701 h 904738"/>
                <a:gd name="connsiteX1003" fmla="*/ 861029 w 1473200"/>
                <a:gd name="connsiteY1003" fmla="*/ 885836 h 904738"/>
                <a:gd name="connsiteX1004" fmla="*/ 859405 w 1473200"/>
                <a:gd name="connsiteY1004" fmla="*/ 882593 h 904738"/>
                <a:gd name="connsiteX1005" fmla="*/ 857781 w 1473200"/>
                <a:gd name="connsiteY1005" fmla="*/ 882593 h 904738"/>
                <a:gd name="connsiteX1006" fmla="*/ 852910 w 1473200"/>
                <a:gd name="connsiteY1006" fmla="*/ 882593 h 904738"/>
                <a:gd name="connsiteX1007" fmla="*/ 844791 w 1473200"/>
                <a:gd name="connsiteY1007" fmla="*/ 884215 h 904738"/>
                <a:gd name="connsiteX1008" fmla="*/ 843167 w 1473200"/>
                <a:gd name="connsiteY1008" fmla="*/ 890701 h 904738"/>
                <a:gd name="connsiteX1009" fmla="*/ 838296 w 1473200"/>
                <a:gd name="connsiteY1009" fmla="*/ 895566 h 904738"/>
                <a:gd name="connsiteX1010" fmla="*/ 836672 w 1473200"/>
                <a:gd name="connsiteY1010" fmla="*/ 895566 h 904738"/>
                <a:gd name="connsiteX1011" fmla="*/ 835048 w 1473200"/>
                <a:gd name="connsiteY1011" fmla="*/ 895566 h 904738"/>
                <a:gd name="connsiteX1012" fmla="*/ 831801 w 1473200"/>
                <a:gd name="connsiteY1012" fmla="*/ 895566 h 904738"/>
                <a:gd name="connsiteX1013" fmla="*/ 820434 w 1473200"/>
                <a:gd name="connsiteY1013" fmla="*/ 895566 h 904738"/>
                <a:gd name="connsiteX1014" fmla="*/ 817186 w 1473200"/>
                <a:gd name="connsiteY1014" fmla="*/ 892323 h 904738"/>
                <a:gd name="connsiteX1015" fmla="*/ 810691 w 1473200"/>
                <a:gd name="connsiteY1015" fmla="*/ 887458 h 904738"/>
                <a:gd name="connsiteX1016" fmla="*/ 802572 w 1473200"/>
                <a:gd name="connsiteY1016" fmla="*/ 884215 h 904738"/>
                <a:gd name="connsiteX1017" fmla="*/ 800948 w 1473200"/>
                <a:gd name="connsiteY1017" fmla="*/ 884215 h 904738"/>
                <a:gd name="connsiteX1018" fmla="*/ 799325 w 1473200"/>
                <a:gd name="connsiteY1018" fmla="*/ 885836 h 904738"/>
                <a:gd name="connsiteX1019" fmla="*/ 797701 w 1473200"/>
                <a:gd name="connsiteY1019" fmla="*/ 884215 h 904738"/>
                <a:gd name="connsiteX1020" fmla="*/ 792829 w 1473200"/>
                <a:gd name="connsiteY1020" fmla="*/ 879350 h 904738"/>
                <a:gd name="connsiteX1021" fmla="*/ 789582 w 1473200"/>
                <a:gd name="connsiteY1021" fmla="*/ 876107 h 904738"/>
                <a:gd name="connsiteX1022" fmla="*/ 783087 w 1473200"/>
                <a:gd name="connsiteY1022" fmla="*/ 874485 h 904738"/>
                <a:gd name="connsiteX1023" fmla="*/ 779839 w 1473200"/>
                <a:gd name="connsiteY1023" fmla="*/ 869620 h 904738"/>
                <a:gd name="connsiteX1024" fmla="*/ 778215 w 1473200"/>
                <a:gd name="connsiteY1024" fmla="*/ 867999 h 904738"/>
                <a:gd name="connsiteX1025" fmla="*/ 773344 w 1473200"/>
                <a:gd name="connsiteY1025" fmla="*/ 864756 h 904738"/>
                <a:gd name="connsiteX1026" fmla="*/ 779839 w 1473200"/>
                <a:gd name="connsiteY1026" fmla="*/ 861513 h 904738"/>
                <a:gd name="connsiteX1027" fmla="*/ 779839 w 1473200"/>
                <a:gd name="connsiteY1027" fmla="*/ 858269 h 904738"/>
                <a:gd name="connsiteX1028" fmla="*/ 774968 w 1473200"/>
                <a:gd name="connsiteY1028" fmla="*/ 855026 h 904738"/>
                <a:gd name="connsiteX1029" fmla="*/ 771720 w 1473200"/>
                <a:gd name="connsiteY1029" fmla="*/ 853405 h 904738"/>
                <a:gd name="connsiteX1030" fmla="*/ 774968 w 1473200"/>
                <a:gd name="connsiteY1030" fmla="*/ 850161 h 904738"/>
                <a:gd name="connsiteX1031" fmla="*/ 779839 w 1473200"/>
                <a:gd name="connsiteY1031" fmla="*/ 845296 h 904738"/>
                <a:gd name="connsiteX1032" fmla="*/ 778215 w 1473200"/>
                <a:gd name="connsiteY1032" fmla="*/ 843675 h 904738"/>
                <a:gd name="connsiteX1033" fmla="*/ 774968 w 1473200"/>
                <a:gd name="connsiteY1033" fmla="*/ 837189 h 904738"/>
                <a:gd name="connsiteX1034" fmla="*/ 773344 w 1473200"/>
                <a:gd name="connsiteY1034" fmla="*/ 827459 h 904738"/>
                <a:gd name="connsiteX1035" fmla="*/ 768472 w 1473200"/>
                <a:gd name="connsiteY1035" fmla="*/ 822594 h 904738"/>
                <a:gd name="connsiteX1036" fmla="*/ 763601 w 1473200"/>
                <a:gd name="connsiteY1036" fmla="*/ 824216 h 904738"/>
                <a:gd name="connsiteX1037" fmla="*/ 763601 w 1473200"/>
                <a:gd name="connsiteY1037" fmla="*/ 816108 h 904738"/>
                <a:gd name="connsiteX1038" fmla="*/ 766849 w 1473200"/>
                <a:gd name="connsiteY1038" fmla="*/ 811243 h 904738"/>
                <a:gd name="connsiteX1039" fmla="*/ 770096 w 1473200"/>
                <a:gd name="connsiteY1039" fmla="*/ 806378 h 904738"/>
                <a:gd name="connsiteX1040" fmla="*/ 773344 w 1473200"/>
                <a:gd name="connsiteY1040" fmla="*/ 804757 h 904738"/>
                <a:gd name="connsiteX1041" fmla="*/ 781463 w 1473200"/>
                <a:gd name="connsiteY1041" fmla="*/ 804757 h 904738"/>
                <a:gd name="connsiteX1042" fmla="*/ 800948 w 1473200"/>
                <a:gd name="connsiteY1042" fmla="*/ 808000 h 904738"/>
                <a:gd name="connsiteX1043" fmla="*/ 805820 w 1473200"/>
                <a:gd name="connsiteY1043" fmla="*/ 806378 h 904738"/>
                <a:gd name="connsiteX1044" fmla="*/ 809067 w 1473200"/>
                <a:gd name="connsiteY1044" fmla="*/ 804757 h 904738"/>
                <a:gd name="connsiteX1045" fmla="*/ 812315 w 1473200"/>
                <a:gd name="connsiteY1045" fmla="*/ 801514 h 904738"/>
                <a:gd name="connsiteX1046" fmla="*/ 813939 w 1473200"/>
                <a:gd name="connsiteY1046" fmla="*/ 799892 h 904738"/>
                <a:gd name="connsiteX1047" fmla="*/ 818810 w 1473200"/>
                <a:gd name="connsiteY1047" fmla="*/ 796649 h 904738"/>
                <a:gd name="connsiteX1048" fmla="*/ 825305 w 1473200"/>
                <a:gd name="connsiteY1048" fmla="*/ 793406 h 904738"/>
                <a:gd name="connsiteX1049" fmla="*/ 828553 w 1473200"/>
                <a:gd name="connsiteY1049" fmla="*/ 791784 h 904738"/>
                <a:gd name="connsiteX1050" fmla="*/ 838296 w 1473200"/>
                <a:gd name="connsiteY1050" fmla="*/ 790163 h 904738"/>
                <a:gd name="connsiteX1051" fmla="*/ 844791 w 1473200"/>
                <a:gd name="connsiteY1051" fmla="*/ 791784 h 904738"/>
                <a:gd name="connsiteX1052" fmla="*/ 848039 w 1473200"/>
                <a:gd name="connsiteY1052" fmla="*/ 791784 h 904738"/>
                <a:gd name="connsiteX1053" fmla="*/ 851286 w 1473200"/>
                <a:gd name="connsiteY1053" fmla="*/ 791784 h 904738"/>
                <a:gd name="connsiteX1054" fmla="*/ 852910 w 1473200"/>
                <a:gd name="connsiteY1054" fmla="*/ 790163 h 904738"/>
                <a:gd name="connsiteX1055" fmla="*/ 861029 w 1473200"/>
                <a:gd name="connsiteY1055" fmla="*/ 786920 h 904738"/>
                <a:gd name="connsiteX1056" fmla="*/ 882138 w 1473200"/>
                <a:gd name="connsiteY1056" fmla="*/ 772325 h 904738"/>
                <a:gd name="connsiteX1057" fmla="*/ 888633 w 1473200"/>
                <a:gd name="connsiteY1057" fmla="*/ 772325 h 904738"/>
                <a:gd name="connsiteX1058" fmla="*/ 893505 w 1473200"/>
                <a:gd name="connsiteY1058" fmla="*/ 770704 h 904738"/>
                <a:gd name="connsiteX1059" fmla="*/ 898376 w 1473200"/>
                <a:gd name="connsiteY1059" fmla="*/ 770704 h 904738"/>
                <a:gd name="connsiteX1060" fmla="*/ 903248 w 1473200"/>
                <a:gd name="connsiteY1060" fmla="*/ 770704 h 904738"/>
                <a:gd name="connsiteX1061" fmla="*/ 904871 w 1473200"/>
                <a:gd name="connsiteY1061" fmla="*/ 772325 h 904738"/>
                <a:gd name="connsiteX1062" fmla="*/ 909743 w 1473200"/>
                <a:gd name="connsiteY1062" fmla="*/ 772325 h 904738"/>
                <a:gd name="connsiteX1063" fmla="*/ 916238 w 1473200"/>
                <a:gd name="connsiteY1063" fmla="*/ 772325 h 904738"/>
                <a:gd name="connsiteX1064" fmla="*/ 925981 w 1473200"/>
                <a:gd name="connsiteY1064" fmla="*/ 772325 h 904738"/>
                <a:gd name="connsiteX1065" fmla="*/ 925981 w 1473200"/>
                <a:gd name="connsiteY1065" fmla="*/ 775568 h 904738"/>
                <a:gd name="connsiteX1066" fmla="*/ 930852 w 1473200"/>
                <a:gd name="connsiteY1066" fmla="*/ 778812 h 904738"/>
                <a:gd name="connsiteX1067" fmla="*/ 937347 w 1473200"/>
                <a:gd name="connsiteY1067" fmla="*/ 780433 h 904738"/>
                <a:gd name="connsiteX1068" fmla="*/ 940595 w 1473200"/>
                <a:gd name="connsiteY1068" fmla="*/ 782055 h 904738"/>
                <a:gd name="connsiteX1069" fmla="*/ 945466 w 1473200"/>
                <a:gd name="connsiteY1069" fmla="*/ 783676 h 904738"/>
                <a:gd name="connsiteX1070" fmla="*/ 947090 w 1473200"/>
                <a:gd name="connsiteY1070" fmla="*/ 786920 h 904738"/>
                <a:gd name="connsiteX1071" fmla="*/ 955209 w 1473200"/>
                <a:gd name="connsiteY1071" fmla="*/ 790163 h 904738"/>
                <a:gd name="connsiteX1072" fmla="*/ 977942 w 1473200"/>
                <a:gd name="connsiteY1072" fmla="*/ 793406 h 904738"/>
                <a:gd name="connsiteX1073" fmla="*/ 981190 w 1473200"/>
                <a:gd name="connsiteY1073" fmla="*/ 793406 h 904738"/>
                <a:gd name="connsiteX1074" fmla="*/ 986061 w 1473200"/>
                <a:gd name="connsiteY1074" fmla="*/ 791784 h 904738"/>
                <a:gd name="connsiteX1075" fmla="*/ 987685 w 1473200"/>
                <a:gd name="connsiteY1075" fmla="*/ 791784 h 904738"/>
                <a:gd name="connsiteX1076" fmla="*/ 990933 w 1473200"/>
                <a:gd name="connsiteY1076" fmla="*/ 791784 h 904738"/>
                <a:gd name="connsiteX1077" fmla="*/ 997428 w 1473200"/>
                <a:gd name="connsiteY1077" fmla="*/ 791784 h 904738"/>
                <a:gd name="connsiteX1078" fmla="*/ 1002299 w 1473200"/>
                <a:gd name="connsiteY1078" fmla="*/ 790163 h 904738"/>
                <a:gd name="connsiteX1079" fmla="*/ 1007171 w 1473200"/>
                <a:gd name="connsiteY1079" fmla="*/ 791784 h 904738"/>
                <a:gd name="connsiteX1080" fmla="*/ 1010418 w 1473200"/>
                <a:gd name="connsiteY1080" fmla="*/ 791784 h 904738"/>
                <a:gd name="connsiteX1081" fmla="*/ 1012042 w 1473200"/>
                <a:gd name="connsiteY1081" fmla="*/ 791784 h 904738"/>
                <a:gd name="connsiteX1082" fmla="*/ 1016913 w 1473200"/>
                <a:gd name="connsiteY1082" fmla="*/ 791784 h 904738"/>
                <a:gd name="connsiteX1083" fmla="*/ 1023409 w 1473200"/>
                <a:gd name="connsiteY1083" fmla="*/ 788541 h 904738"/>
                <a:gd name="connsiteX1084" fmla="*/ 1029904 w 1473200"/>
                <a:gd name="connsiteY1084" fmla="*/ 783676 h 904738"/>
                <a:gd name="connsiteX1085" fmla="*/ 1033151 w 1473200"/>
                <a:gd name="connsiteY1085" fmla="*/ 782055 h 904738"/>
                <a:gd name="connsiteX1086" fmla="*/ 1034775 w 1473200"/>
                <a:gd name="connsiteY1086" fmla="*/ 780433 h 904738"/>
                <a:gd name="connsiteX1087" fmla="*/ 1036399 w 1473200"/>
                <a:gd name="connsiteY1087" fmla="*/ 778812 h 904738"/>
                <a:gd name="connsiteX1088" fmla="*/ 1038023 w 1473200"/>
                <a:gd name="connsiteY1088" fmla="*/ 773947 h 904738"/>
                <a:gd name="connsiteX1089" fmla="*/ 1038023 w 1473200"/>
                <a:gd name="connsiteY1089" fmla="*/ 772325 h 904738"/>
                <a:gd name="connsiteX1090" fmla="*/ 1034775 w 1473200"/>
                <a:gd name="connsiteY1090" fmla="*/ 767461 h 904738"/>
                <a:gd name="connsiteX1091" fmla="*/ 1033151 w 1473200"/>
                <a:gd name="connsiteY1091" fmla="*/ 765839 h 904738"/>
                <a:gd name="connsiteX1092" fmla="*/ 1033151 w 1473200"/>
                <a:gd name="connsiteY1092" fmla="*/ 762596 h 904738"/>
                <a:gd name="connsiteX1093" fmla="*/ 1031528 w 1473200"/>
                <a:gd name="connsiteY1093" fmla="*/ 759353 h 904738"/>
                <a:gd name="connsiteX1094" fmla="*/ 1029904 w 1473200"/>
                <a:gd name="connsiteY1094" fmla="*/ 756110 h 904738"/>
                <a:gd name="connsiteX1095" fmla="*/ 1026656 w 1473200"/>
                <a:gd name="connsiteY1095" fmla="*/ 752866 h 904738"/>
                <a:gd name="connsiteX1096" fmla="*/ 1021785 w 1473200"/>
                <a:gd name="connsiteY1096" fmla="*/ 749623 h 904738"/>
                <a:gd name="connsiteX1097" fmla="*/ 1020161 w 1473200"/>
                <a:gd name="connsiteY1097" fmla="*/ 748002 h 904738"/>
                <a:gd name="connsiteX1098" fmla="*/ 1013666 w 1473200"/>
                <a:gd name="connsiteY1098" fmla="*/ 746380 h 904738"/>
                <a:gd name="connsiteX1099" fmla="*/ 1010418 w 1473200"/>
                <a:gd name="connsiteY1099" fmla="*/ 743137 h 904738"/>
                <a:gd name="connsiteX1100" fmla="*/ 1005547 w 1473200"/>
                <a:gd name="connsiteY1100" fmla="*/ 741515 h 904738"/>
                <a:gd name="connsiteX1101" fmla="*/ 1002299 w 1473200"/>
                <a:gd name="connsiteY1101" fmla="*/ 739894 h 904738"/>
                <a:gd name="connsiteX1102" fmla="*/ 997428 w 1473200"/>
                <a:gd name="connsiteY1102" fmla="*/ 731786 h 904738"/>
                <a:gd name="connsiteX1103" fmla="*/ 992556 w 1473200"/>
                <a:gd name="connsiteY1103" fmla="*/ 726921 h 904738"/>
                <a:gd name="connsiteX1104" fmla="*/ 986061 w 1473200"/>
                <a:gd name="connsiteY1104" fmla="*/ 722056 h 904738"/>
                <a:gd name="connsiteX1105" fmla="*/ 982814 w 1473200"/>
                <a:gd name="connsiteY1105" fmla="*/ 718813 h 904738"/>
                <a:gd name="connsiteX1106" fmla="*/ 976318 w 1473200"/>
                <a:gd name="connsiteY1106" fmla="*/ 717192 h 904738"/>
                <a:gd name="connsiteX1107" fmla="*/ 973071 w 1473200"/>
                <a:gd name="connsiteY1107" fmla="*/ 713948 h 904738"/>
                <a:gd name="connsiteX1108" fmla="*/ 964952 w 1473200"/>
                <a:gd name="connsiteY1108" fmla="*/ 712327 h 904738"/>
                <a:gd name="connsiteX1109" fmla="*/ 960080 w 1473200"/>
                <a:gd name="connsiteY1109" fmla="*/ 709084 h 904738"/>
                <a:gd name="connsiteX1110" fmla="*/ 953585 w 1473200"/>
                <a:gd name="connsiteY1110" fmla="*/ 702597 h 904738"/>
                <a:gd name="connsiteX1111" fmla="*/ 955209 w 1473200"/>
                <a:gd name="connsiteY1111" fmla="*/ 696111 h 904738"/>
                <a:gd name="connsiteX1112" fmla="*/ 961704 w 1473200"/>
                <a:gd name="connsiteY1112" fmla="*/ 694489 h 904738"/>
                <a:gd name="connsiteX1113" fmla="*/ 966576 w 1473200"/>
                <a:gd name="connsiteY1113" fmla="*/ 692868 h 904738"/>
                <a:gd name="connsiteX1114" fmla="*/ 969823 w 1473200"/>
                <a:gd name="connsiteY1114" fmla="*/ 688003 h 904738"/>
                <a:gd name="connsiteX1115" fmla="*/ 971447 w 1473200"/>
                <a:gd name="connsiteY1115" fmla="*/ 684760 h 904738"/>
                <a:gd name="connsiteX1116" fmla="*/ 974695 w 1473200"/>
                <a:gd name="connsiteY1116" fmla="*/ 679895 h 904738"/>
                <a:gd name="connsiteX1117" fmla="*/ 977942 w 1473200"/>
                <a:gd name="connsiteY1117" fmla="*/ 676652 h 904738"/>
                <a:gd name="connsiteX1118" fmla="*/ 969823 w 1473200"/>
                <a:gd name="connsiteY1118" fmla="*/ 670166 h 904738"/>
                <a:gd name="connsiteX1119" fmla="*/ 973071 w 1473200"/>
                <a:gd name="connsiteY1119" fmla="*/ 666923 h 904738"/>
                <a:gd name="connsiteX1120" fmla="*/ 982814 w 1473200"/>
                <a:gd name="connsiteY1120" fmla="*/ 662058 h 904738"/>
                <a:gd name="connsiteX1121" fmla="*/ 989309 w 1473200"/>
                <a:gd name="connsiteY1121" fmla="*/ 660436 h 904738"/>
                <a:gd name="connsiteX1122" fmla="*/ 990933 w 1473200"/>
                <a:gd name="connsiteY1122" fmla="*/ 657193 h 904738"/>
                <a:gd name="connsiteX1123" fmla="*/ 989309 w 1473200"/>
                <a:gd name="connsiteY1123" fmla="*/ 653950 h 904738"/>
                <a:gd name="connsiteX1124" fmla="*/ 979566 w 1473200"/>
                <a:gd name="connsiteY1124" fmla="*/ 657193 h 904738"/>
                <a:gd name="connsiteX1125" fmla="*/ 976318 w 1473200"/>
                <a:gd name="connsiteY1125" fmla="*/ 657193 h 904738"/>
                <a:gd name="connsiteX1126" fmla="*/ 974695 w 1473200"/>
                <a:gd name="connsiteY1126" fmla="*/ 657193 h 904738"/>
                <a:gd name="connsiteX1127" fmla="*/ 973071 w 1473200"/>
                <a:gd name="connsiteY1127" fmla="*/ 657193 h 904738"/>
                <a:gd name="connsiteX1128" fmla="*/ 969823 w 1473200"/>
                <a:gd name="connsiteY1128" fmla="*/ 658815 h 904738"/>
                <a:gd name="connsiteX1129" fmla="*/ 966576 w 1473200"/>
                <a:gd name="connsiteY1129" fmla="*/ 657193 h 904738"/>
                <a:gd name="connsiteX1130" fmla="*/ 961704 w 1473200"/>
                <a:gd name="connsiteY1130" fmla="*/ 660436 h 904738"/>
                <a:gd name="connsiteX1131" fmla="*/ 951962 w 1473200"/>
                <a:gd name="connsiteY1131" fmla="*/ 665301 h 904738"/>
                <a:gd name="connsiteX1132" fmla="*/ 950338 w 1473200"/>
                <a:gd name="connsiteY1132" fmla="*/ 665301 h 904738"/>
                <a:gd name="connsiteX1133" fmla="*/ 948714 w 1473200"/>
                <a:gd name="connsiteY1133" fmla="*/ 665301 h 904738"/>
                <a:gd name="connsiteX1134" fmla="*/ 938971 w 1473200"/>
                <a:gd name="connsiteY1134" fmla="*/ 668544 h 904738"/>
                <a:gd name="connsiteX1135" fmla="*/ 937347 w 1473200"/>
                <a:gd name="connsiteY1135" fmla="*/ 668544 h 904738"/>
                <a:gd name="connsiteX1136" fmla="*/ 934100 w 1473200"/>
                <a:gd name="connsiteY1136" fmla="*/ 670166 h 904738"/>
                <a:gd name="connsiteX1137" fmla="*/ 922733 w 1473200"/>
                <a:gd name="connsiteY1137" fmla="*/ 678274 h 904738"/>
                <a:gd name="connsiteX1138" fmla="*/ 912990 w 1473200"/>
                <a:gd name="connsiteY1138" fmla="*/ 681517 h 904738"/>
                <a:gd name="connsiteX1139" fmla="*/ 914614 w 1473200"/>
                <a:gd name="connsiteY1139" fmla="*/ 684760 h 904738"/>
                <a:gd name="connsiteX1140" fmla="*/ 917862 w 1473200"/>
                <a:gd name="connsiteY1140" fmla="*/ 691246 h 904738"/>
                <a:gd name="connsiteX1141" fmla="*/ 921109 w 1473200"/>
                <a:gd name="connsiteY1141" fmla="*/ 694489 h 904738"/>
                <a:gd name="connsiteX1142" fmla="*/ 929228 w 1473200"/>
                <a:gd name="connsiteY1142" fmla="*/ 694489 h 904738"/>
                <a:gd name="connsiteX1143" fmla="*/ 932476 w 1473200"/>
                <a:gd name="connsiteY1143" fmla="*/ 696111 h 904738"/>
                <a:gd name="connsiteX1144" fmla="*/ 935724 w 1473200"/>
                <a:gd name="connsiteY1144" fmla="*/ 697733 h 904738"/>
                <a:gd name="connsiteX1145" fmla="*/ 940595 w 1473200"/>
                <a:gd name="connsiteY1145" fmla="*/ 696111 h 904738"/>
                <a:gd name="connsiteX1146" fmla="*/ 943843 w 1473200"/>
                <a:gd name="connsiteY1146" fmla="*/ 696111 h 904738"/>
                <a:gd name="connsiteX1147" fmla="*/ 947090 w 1473200"/>
                <a:gd name="connsiteY1147" fmla="*/ 699354 h 904738"/>
                <a:gd name="connsiteX1148" fmla="*/ 948714 w 1473200"/>
                <a:gd name="connsiteY1148" fmla="*/ 700976 h 904738"/>
                <a:gd name="connsiteX1149" fmla="*/ 942219 w 1473200"/>
                <a:gd name="connsiteY1149" fmla="*/ 704219 h 904738"/>
                <a:gd name="connsiteX1150" fmla="*/ 934100 w 1473200"/>
                <a:gd name="connsiteY1150" fmla="*/ 705841 h 904738"/>
                <a:gd name="connsiteX1151" fmla="*/ 927605 w 1473200"/>
                <a:gd name="connsiteY1151" fmla="*/ 704219 h 904738"/>
                <a:gd name="connsiteX1152" fmla="*/ 924357 w 1473200"/>
                <a:gd name="connsiteY1152" fmla="*/ 704219 h 904738"/>
                <a:gd name="connsiteX1153" fmla="*/ 919486 w 1473200"/>
                <a:gd name="connsiteY1153" fmla="*/ 709084 h 904738"/>
                <a:gd name="connsiteX1154" fmla="*/ 916238 w 1473200"/>
                <a:gd name="connsiteY1154" fmla="*/ 712327 h 904738"/>
                <a:gd name="connsiteX1155" fmla="*/ 912990 w 1473200"/>
                <a:gd name="connsiteY1155" fmla="*/ 710705 h 904738"/>
                <a:gd name="connsiteX1156" fmla="*/ 911367 w 1473200"/>
                <a:gd name="connsiteY1156" fmla="*/ 710705 h 904738"/>
                <a:gd name="connsiteX1157" fmla="*/ 908119 w 1473200"/>
                <a:gd name="connsiteY1157" fmla="*/ 713948 h 904738"/>
                <a:gd name="connsiteX1158" fmla="*/ 903248 w 1473200"/>
                <a:gd name="connsiteY1158" fmla="*/ 717192 h 904738"/>
                <a:gd name="connsiteX1159" fmla="*/ 898376 w 1473200"/>
                <a:gd name="connsiteY1159" fmla="*/ 718813 h 904738"/>
                <a:gd name="connsiteX1160" fmla="*/ 890257 w 1473200"/>
                <a:gd name="connsiteY1160" fmla="*/ 717192 h 904738"/>
                <a:gd name="connsiteX1161" fmla="*/ 887010 w 1473200"/>
                <a:gd name="connsiteY1161" fmla="*/ 713948 h 904738"/>
                <a:gd name="connsiteX1162" fmla="*/ 890257 w 1473200"/>
                <a:gd name="connsiteY1162" fmla="*/ 712327 h 904738"/>
                <a:gd name="connsiteX1163" fmla="*/ 890257 w 1473200"/>
                <a:gd name="connsiteY1163" fmla="*/ 704219 h 904738"/>
                <a:gd name="connsiteX1164" fmla="*/ 885386 w 1473200"/>
                <a:gd name="connsiteY1164" fmla="*/ 700976 h 904738"/>
                <a:gd name="connsiteX1165" fmla="*/ 878891 w 1473200"/>
                <a:gd name="connsiteY1165" fmla="*/ 697733 h 904738"/>
                <a:gd name="connsiteX1166" fmla="*/ 875643 w 1473200"/>
                <a:gd name="connsiteY1166" fmla="*/ 694489 h 904738"/>
                <a:gd name="connsiteX1167" fmla="*/ 882138 w 1473200"/>
                <a:gd name="connsiteY1167" fmla="*/ 689625 h 904738"/>
                <a:gd name="connsiteX1168" fmla="*/ 887010 w 1473200"/>
                <a:gd name="connsiteY1168" fmla="*/ 686382 h 904738"/>
                <a:gd name="connsiteX1169" fmla="*/ 891881 w 1473200"/>
                <a:gd name="connsiteY1169" fmla="*/ 684760 h 904738"/>
                <a:gd name="connsiteX1170" fmla="*/ 891881 w 1473200"/>
                <a:gd name="connsiteY1170" fmla="*/ 681517 h 904738"/>
                <a:gd name="connsiteX1171" fmla="*/ 888633 w 1473200"/>
                <a:gd name="connsiteY1171" fmla="*/ 679895 h 904738"/>
                <a:gd name="connsiteX1172" fmla="*/ 880514 w 1473200"/>
                <a:gd name="connsiteY1172" fmla="*/ 684760 h 904738"/>
                <a:gd name="connsiteX1173" fmla="*/ 877267 w 1473200"/>
                <a:gd name="connsiteY1173" fmla="*/ 683138 h 904738"/>
                <a:gd name="connsiteX1174" fmla="*/ 870772 w 1473200"/>
                <a:gd name="connsiteY1174" fmla="*/ 679895 h 904738"/>
                <a:gd name="connsiteX1175" fmla="*/ 865900 w 1473200"/>
                <a:gd name="connsiteY1175" fmla="*/ 678274 h 904738"/>
                <a:gd name="connsiteX1176" fmla="*/ 862653 w 1473200"/>
                <a:gd name="connsiteY1176" fmla="*/ 676652 h 904738"/>
                <a:gd name="connsiteX1177" fmla="*/ 859405 w 1473200"/>
                <a:gd name="connsiteY1177" fmla="*/ 675031 h 904738"/>
                <a:gd name="connsiteX1178" fmla="*/ 864276 w 1473200"/>
                <a:gd name="connsiteY1178" fmla="*/ 670166 h 904738"/>
                <a:gd name="connsiteX1179" fmla="*/ 864276 w 1473200"/>
                <a:gd name="connsiteY1179" fmla="*/ 666923 h 904738"/>
                <a:gd name="connsiteX1180" fmla="*/ 857781 w 1473200"/>
                <a:gd name="connsiteY1180" fmla="*/ 666923 h 904738"/>
                <a:gd name="connsiteX1181" fmla="*/ 851286 w 1473200"/>
                <a:gd name="connsiteY1181" fmla="*/ 670166 h 904738"/>
                <a:gd name="connsiteX1182" fmla="*/ 848039 w 1473200"/>
                <a:gd name="connsiteY1182" fmla="*/ 673409 h 904738"/>
                <a:gd name="connsiteX1183" fmla="*/ 844791 w 1473200"/>
                <a:gd name="connsiteY1183" fmla="*/ 676652 h 904738"/>
                <a:gd name="connsiteX1184" fmla="*/ 843167 w 1473200"/>
                <a:gd name="connsiteY1184" fmla="*/ 681517 h 904738"/>
                <a:gd name="connsiteX1185" fmla="*/ 835048 w 1473200"/>
                <a:gd name="connsiteY1185" fmla="*/ 689625 h 904738"/>
                <a:gd name="connsiteX1186" fmla="*/ 828553 w 1473200"/>
                <a:gd name="connsiteY1186" fmla="*/ 689625 h 904738"/>
                <a:gd name="connsiteX1187" fmla="*/ 826929 w 1473200"/>
                <a:gd name="connsiteY1187" fmla="*/ 696111 h 904738"/>
                <a:gd name="connsiteX1188" fmla="*/ 826929 w 1473200"/>
                <a:gd name="connsiteY1188" fmla="*/ 697733 h 904738"/>
                <a:gd name="connsiteX1189" fmla="*/ 828553 w 1473200"/>
                <a:gd name="connsiteY1189" fmla="*/ 700976 h 904738"/>
                <a:gd name="connsiteX1190" fmla="*/ 826929 w 1473200"/>
                <a:gd name="connsiteY1190" fmla="*/ 707462 h 904738"/>
                <a:gd name="connsiteX1191" fmla="*/ 822058 w 1473200"/>
                <a:gd name="connsiteY1191" fmla="*/ 710705 h 904738"/>
                <a:gd name="connsiteX1192" fmla="*/ 820434 w 1473200"/>
                <a:gd name="connsiteY1192" fmla="*/ 710705 h 904738"/>
                <a:gd name="connsiteX1193" fmla="*/ 817186 w 1473200"/>
                <a:gd name="connsiteY1193" fmla="*/ 709084 h 904738"/>
                <a:gd name="connsiteX1194" fmla="*/ 815563 w 1473200"/>
                <a:gd name="connsiteY1194" fmla="*/ 712327 h 904738"/>
                <a:gd name="connsiteX1195" fmla="*/ 812315 w 1473200"/>
                <a:gd name="connsiteY1195" fmla="*/ 717192 h 904738"/>
                <a:gd name="connsiteX1196" fmla="*/ 810691 w 1473200"/>
                <a:gd name="connsiteY1196" fmla="*/ 718813 h 904738"/>
                <a:gd name="connsiteX1197" fmla="*/ 807444 w 1473200"/>
                <a:gd name="connsiteY1197" fmla="*/ 722056 h 904738"/>
                <a:gd name="connsiteX1198" fmla="*/ 807444 w 1473200"/>
                <a:gd name="connsiteY1198" fmla="*/ 735029 h 904738"/>
                <a:gd name="connsiteX1199" fmla="*/ 804196 w 1473200"/>
                <a:gd name="connsiteY1199" fmla="*/ 741515 h 904738"/>
                <a:gd name="connsiteX1200" fmla="*/ 796077 w 1473200"/>
                <a:gd name="connsiteY1200" fmla="*/ 744758 h 904738"/>
                <a:gd name="connsiteX1201" fmla="*/ 791206 w 1473200"/>
                <a:gd name="connsiteY1201" fmla="*/ 749623 h 904738"/>
                <a:gd name="connsiteX1202" fmla="*/ 789582 w 1473200"/>
                <a:gd name="connsiteY1202" fmla="*/ 757731 h 904738"/>
                <a:gd name="connsiteX1203" fmla="*/ 789582 w 1473200"/>
                <a:gd name="connsiteY1203" fmla="*/ 764217 h 904738"/>
                <a:gd name="connsiteX1204" fmla="*/ 796077 w 1473200"/>
                <a:gd name="connsiteY1204" fmla="*/ 770704 h 904738"/>
                <a:gd name="connsiteX1205" fmla="*/ 796077 w 1473200"/>
                <a:gd name="connsiteY1205" fmla="*/ 772325 h 904738"/>
                <a:gd name="connsiteX1206" fmla="*/ 797701 w 1473200"/>
                <a:gd name="connsiteY1206" fmla="*/ 777190 h 904738"/>
                <a:gd name="connsiteX1207" fmla="*/ 796077 w 1473200"/>
                <a:gd name="connsiteY1207" fmla="*/ 780433 h 904738"/>
                <a:gd name="connsiteX1208" fmla="*/ 800948 w 1473200"/>
                <a:gd name="connsiteY1208" fmla="*/ 782055 h 904738"/>
                <a:gd name="connsiteX1209" fmla="*/ 807444 w 1473200"/>
                <a:gd name="connsiteY1209" fmla="*/ 785298 h 904738"/>
                <a:gd name="connsiteX1210" fmla="*/ 810691 w 1473200"/>
                <a:gd name="connsiteY1210" fmla="*/ 785298 h 904738"/>
                <a:gd name="connsiteX1211" fmla="*/ 812315 w 1473200"/>
                <a:gd name="connsiteY1211" fmla="*/ 785298 h 904738"/>
                <a:gd name="connsiteX1212" fmla="*/ 815563 w 1473200"/>
                <a:gd name="connsiteY1212" fmla="*/ 786920 h 904738"/>
                <a:gd name="connsiteX1213" fmla="*/ 817186 w 1473200"/>
                <a:gd name="connsiteY1213" fmla="*/ 786920 h 904738"/>
                <a:gd name="connsiteX1214" fmla="*/ 817186 w 1473200"/>
                <a:gd name="connsiteY1214" fmla="*/ 788541 h 904738"/>
                <a:gd name="connsiteX1215" fmla="*/ 818810 w 1473200"/>
                <a:gd name="connsiteY1215" fmla="*/ 791784 h 904738"/>
                <a:gd name="connsiteX1216" fmla="*/ 810691 w 1473200"/>
                <a:gd name="connsiteY1216" fmla="*/ 795027 h 904738"/>
                <a:gd name="connsiteX1217" fmla="*/ 802572 w 1473200"/>
                <a:gd name="connsiteY1217" fmla="*/ 793406 h 904738"/>
                <a:gd name="connsiteX1218" fmla="*/ 794453 w 1473200"/>
                <a:gd name="connsiteY1218" fmla="*/ 793406 h 904738"/>
                <a:gd name="connsiteX1219" fmla="*/ 787958 w 1473200"/>
                <a:gd name="connsiteY1219" fmla="*/ 795027 h 904738"/>
                <a:gd name="connsiteX1220" fmla="*/ 786334 w 1473200"/>
                <a:gd name="connsiteY1220" fmla="*/ 798271 h 904738"/>
                <a:gd name="connsiteX1221" fmla="*/ 783087 w 1473200"/>
                <a:gd name="connsiteY1221" fmla="*/ 799892 h 904738"/>
                <a:gd name="connsiteX1222" fmla="*/ 781463 w 1473200"/>
                <a:gd name="connsiteY1222" fmla="*/ 801514 h 904738"/>
                <a:gd name="connsiteX1223" fmla="*/ 779839 w 1473200"/>
                <a:gd name="connsiteY1223" fmla="*/ 801514 h 904738"/>
                <a:gd name="connsiteX1224" fmla="*/ 774968 w 1473200"/>
                <a:gd name="connsiteY1224" fmla="*/ 803135 h 904738"/>
                <a:gd name="connsiteX1225" fmla="*/ 768472 w 1473200"/>
                <a:gd name="connsiteY1225" fmla="*/ 801514 h 904738"/>
                <a:gd name="connsiteX1226" fmla="*/ 763601 w 1473200"/>
                <a:gd name="connsiteY1226" fmla="*/ 801514 h 904738"/>
                <a:gd name="connsiteX1227" fmla="*/ 760353 w 1473200"/>
                <a:gd name="connsiteY1227" fmla="*/ 799892 h 904738"/>
                <a:gd name="connsiteX1228" fmla="*/ 752235 w 1473200"/>
                <a:gd name="connsiteY1228" fmla="*/ 798271 h 904738"/>
                <a:gd name="connsiteX1229" fmla="*/ 748987 w 1473200"/>
                <a:gd name="connsiteY1229" fmla="*/ 795027 h 904738"/>
                <a:gd name="connsiteX1230" fmla="*/ 742492 w 1473200"/>
                <a:gd name="connsiteY1230" fmla="*/ 796649 h 904738"/>
                <a:gd name="connsiteX1231" fmla="*/ 739244 w 1473200"/>
                <a:gd name="connsiteY1231" fmla="*/ 798271 h 904738"/>
                <a:gd name="connsiteX1232" fmla="*/ 735997 w 1473200"/>
                <a:gd name="connsiteY1232" fmla="*/ 804757 h 904738"/>
                <a:gd name="connsiteX1233" fmla="*/ 731125 w 1473200"/>
                <a:gd name="connsiteY1233" fmla="*/ 798271 h 904738"/>
                <a:gd name="connsiteX1234" fmla="*/ 727878 w 1473200"/>
                <a:gd name="connsiteY1234" fmla="*/ 798271 h 904738"/>
                <a:gd name="connsiteX1235" fmla="*/ 726254 w 1473200"/>
                <a:gd name="connsiteY1235" fmla="*/ 798271 h 904738"/>
                <a:gd name="connsiteX1236" fmla="*/ 724630 w 1473200"/>
                <a:gd name="connsiteY1236" fmla="*/ 798271 h 904738"/>
                <a:gd name="connsiteX1237" fmla="*/ 723006 w 1473200"/>
                <a:gd name="connsiteY1237" fmla="*/ 798271 h 904738"/>
                <a:gd name="connsiteX1238" fmla="*/ 721382 w 1473200"/>
                <a:gd name="connsiteY1238" fmla="*/ 798271 h 904738"/>
                <a:gd name="connsiteX1239" fmla="*/ 724630 w 1473200"/>
                <a:gd name="connsiteY1239" fmla="*/ 804757 h 904738"/>
                <a:gd name="connsiteX1240" fmla="*/ 729501 w 1473200"/>
                <a:gd name="connsiteY1240" fmla="*/ 808000 h 904738"/>
                <a:gd name="connsiteX1241" fmla="*/ 729501 w 1473200"/>
                <a:gd name="connsiteY1241" fmla="*/ 809622 h 904738"/>
                <a:gd name="connsiteX1242" fmla="*/ 724630 w 1473200"/>
                <a:gd name="connsiteY1242" fmla="*/ 812865 h 904738"/>
                <a:gd name="connsiteX1243" fmla="*/ 721382 w 1473200"/>
                <a:gd name="connsiteY1243" fmla="*/ 809622 h 904738"/>
                <a:gd name="connsiteX1244" fmla="*/ 718135 w 1473200"/>
                <a:gd name="connsiteY1244" fmla="*/ 814486 h 904738"/>
                <a:gd name="connsiteX1245" fmla="*/ 711640 w 1473200"/>
                <a:gd name="connsiteY1245" fmla="*/ 812865 h 904738"/>
                <a:gd name="connsiteX1246" fmla="*/ 706768 w 1473200"/>
                <a:gd name="connsiteY1246" fmla="*/ 808000 h 904738"/>
                <a:gd name="connsiteX1247" fmla="*/ 701897 w 1473200"/>
                <a:gd name="connsiteY1247" fmla="*/ 801514 h 904738"/>
                <a:gd name="connsiteX1248" fmla="*/ 698649 w 1473200"/>
                <a:gd name="connsiteY1248" fmla="*/ 809622 h 904738"/>
                <a:gd name="connsiteX1249" fmla="*/ 703521 w 1473200"/>
                <a:gd name="connsiteY1249" fmla="*/ 820973 h 904738"/>
                <a:gd name="connsiteX1250" fmla="*/ 710016 w 1473200"/>
                <a:gd name="connsiteY1250" fmla="*/ 827459 h 904738"/>
                <a:gd name="connsiteX1251" fmla="*/ 710016 w 1473200"/>
                <a:gd name="connsiteY1251" fmla="*/ 830702 h 904738"/>
                <a:gd name="connsiteX1252" fmla="*/ 718135 w 1473200"/>
                <a:gd name="connsiteY1252" fmla="*/ 840432 h 904738"/>
                <a:gd name="connsiteX1253" fmla="*/ 723006 w 1473200"/>
                <a:gd name="connsiteY1253" fmla="*/ 843675 h 904738"/>
                <a:gd name="connsiteX1254" fmla="*/ 726254 w 1473200"/>
                <a:gd name="connsiteY1254" fmla="*/ 845296 h 904738"/>
                <a:gd name="connsiteX1255" fmla="*/ 727878 w 1473200"/>
                <a:gd name="connsiteY1255" fmla="*/ 850161 h 904738"/>
                <a:gd name="connsiteX1256" fmla="*/ 724630 w 1473200"/>
                <a:gd name="connsiteY1256" fmla="*/ 851783 h 904738"/>
                <a:gd name="connsiteX1257" fmla="*/ 721382 w 1473200"/>
                <a:gd name="connsiteY1257" fmla="*/ 850161 h 904738"/>
                <a:gd name="connsiteX1258" fmla="*/ 718135 w 1473200"/>
                <a:gd name="connsiteY1258" fmla="*/ 850161 h 904738"/>
                <a:gd name="connsiteX1259" fmla="*/ 723006 w 1473200"/>
                <a:gd name="connsiteY1259" fmla="*/ 856648 h 904738"/>
                <a:gd name="connsiteX1260" fmla="*/ 724630 w 1473200"/>
                <a:gd name="connsiteY1260" fmla="*/ 861513 h 904738"/>
                <a:gd name="connsiteX1261" fmla="*/ 721382 w 1473200"/>
                <a:gd name="connsiteY1261" fmla="*/ 863134 h 904738"/>
                <a:gd name="connsiteX1262" fmla="*/ 713263 w 1473200"/>
                <a:gd name="connsiteY1262" fmla="*/ 858269 h 904738"/>
                <a:gd name="connsiteX1263" fmla="*/ 708392 w 1473200"/>
                <a:gd name="connsiteY1263" fmla="*/ 853405 h 904738"/>
                <a:gd name="connsiteX1264" fmla="*/ 703521 w 1473200"/>
                <a:gd name="connsiteY1264" fmla="*/ 851783 h 904738"/>
                <a:gd name="connsiteX1265" fmla="*/ 700273 w 1473200"/>
                <a:gd name="connsiteY1265" fmla="*/ 855026 h 904738"/>
                <a:gd name="connsiteX1266" fmla="*/ 700273 w 1473200"/>
                <a:gd name="connsiteY1266" fmla="*/ 858269 h 904738"/>
                <a:gd name="connsiteX1267" fmla="*/ 706768 w 1473200"/>
                <a:gd name="connsiteY1267" fmla="*/ 861513 h 904738"/>
                <a:gd name="connsiteX1268" fmla="*/ 713263 w 1473200"/>
                <a:gd name="connsiteY1268" fmla="*/ 866377 h 904738"/>
                <a:gd name="connsiteX1269" fmla="*/ 716511 w 1473200"/>
                <a:gd name="connsiteY1269" fmla="*/ 867999 h 904738"/>
                <a:gd name="connsiteX1270" fmla="*/ 705144 w 1473200"/>
                <a:gd name="connsiteY1270" fmla="*/ 872864 h 904738"/>
                <a:gd name="connsiteX1271" fmla="*/ 701897 w 1473200"/>
                <a:gd name="connsiteY1271" fmla="*/ 867999 h 904738"/>
                <a:gd name="connsiteX1272" fmla="*/ 705144 w 1473200"/>
                <a:gd name="connsiteY1272" fmla="*/ 877728 h 904738"/>
                <a:gd name="connsiteX1273" fmla="*/ 706768 w 1473200"/>
                <a:gd name="connsiteY1273" fmla="*/ 880971 h 904738"/>
                <a:gd name="connsiteX1274" fmla="*/ 710016 w 1473200"/>
                <a:gd name="connsiteY1274" fmla="*/ 884215 h 904738"/>
                <a:gd name="connsiteX1275" fmla="*/ 708392 w 1473200"/>
                <a:gd name="connsiteY1275" fmla="*/ 889079 h 904738"/>
                <a:gd name="connsiteX1276" fmla="*/ 701897 w 1473200"/>
                <a:gd name="connsiteY1276" fmla="*/ 885836 h 904738"/>
                <a:gd name="connsiteX1277" fmla="*/ 697025 w 1473200"/>
                <a:gd name="connsiteY1277" fmla="*/ 884215 h 904738"/>
                <a:gd name="connsiteX1278" fmla="*/ 690530 w 1473200"/>
                <a:gd name="connsiteY1278" fmla="*/ 884215 h 904738"/>
                <a:gd name="connsiteX1279" fmla="*/ 688906 w 1473200"/>
                <a:gd name="connsiteY1279" fmla="*/ 880971 h 904738"/>
                <a:gd name="connsiteX1280" fmla="*/ 685659 w 1473200"/>
                <a:gd name="connsiteY1280" fmla="*/ 880971 h 904738"/>
                <a:gd name="connsiteX1281" fmla="*/ 682411 w 1473200"/>
                <a:gd name="connsiteY1281" fmla="*/ 877728 h 904738"/>
                <a:gd name="connsiteX1282" fmla="*/ 682411 w 1473200"/>
                <a:gd name="connsiteY1282" fmla="*/ 872864 h 904738"/>
                <a:gd name="connsiteX1283" fmla="*/ 682411 w 1473200"/>
                <a:gd name="connsiteY1283" fmla="*/ 869620 h 904738"/>
                <a:gd name="connsiteX1284" fmla="*/ 672668 w 1473200"/>
                <a:gd name="connsiteY1284" fmla="*/ 863134 h 904738"/>
                <a:gd name="connsiteX1285" fmla="*/ 675916 w 1473200"/>
                <a:gd name="connsiteY1285" fmla="*/ 856648 h 904738"/>
                <a:gd name="connsiteX1286" fmla="*/ 677540 w 1473200"/>
                <a:gd name="connsiteY1286" fmla="*/ 851783 h 904738"/>
                <a:gd name="connsiteX1287" fmla="*/ 679164 w 1473200"/>
                <a:gd name="connsiteY1287" fmla="*/ 846918 h 904738"/>
                <a:gd name="connsiteX1288" fmla="*/ 675916 w 1473200"/>
                <a:gd name="connsiteY1288" fmla="*/ 843675 h 904738"/>
                <a:gd name="connsiteX1289" fmla="*/ 669421 w 1473200"/>
                <a:gd name="connsiteY1289" fmla="*/ 842053 h 904738"/>
                <a:gd name="connsiteX1290" fmla="*/ 666173 w 1473200"/>
                <a:gd name="connsiteY1290" fmla="*/ 837189 h 904738"/>
                <a:gd name="connsiteX1291" fmla="*/ 662926 w 1473200"/>
                <a:gd name="connsiteY1291" fmla="*/ 833945 h 904738"/>
                <a:gd name="connsiteX1292" fmla="*/ 656431 w 1473200"/>
                <a:gd name="connsiteY1292" fmla="*/ 829081 h 904738"/>
                <a:gd name="connsiteX1293" fmla="*/ 654807 w 1473200"/>
                <a:gd name="connsiteY1293" fmla="*/ 827459 h 904738"/>
                <a:gd name="connsiteX1294" fmla="*/ 653183 w 1473200"/>
                <a:gd name="connsiteY1294" fmla="*/ 825837 h 904738"/>
                <a:gd name="connsiteX1295" fmla="*/ 649935 w 1473200"/>
                <a:gd name="connsiteY1295" fmla="*/ 825837 h 904738"/>
                <a:gd name="connsiteX1296" fmla="*/ 646688 w 1473200"/>
                <a:gd name="connsiteY1296" fmla="*/ 825837 h 904738"/>
                <a:gd name="connsiteX1297" fmla="*/ 646688 w 1473200"/>
                <a:gd name="connsiteY1297" fmla="*/ 820973 h 904738"/>
                <a:gd name="connsiteX1298" fmla="*/ 648312 w 1473200"/>
                <a:gd name="connsiteY1298" fmla="*/ 816108 h 904738"/>
                <a:gd name="connsiteX1299" fmla="*/ 643440 w 1473200"/>
                <a:gd name="connsiteY1299" fmla="*/ 812865 h 904738"/>
                <a:gd name="connsiteX1300" fmla="*/ 640193 w 1473200"/>
                <a:gd name="connsiteY1300" fmla="*/ 809622 h 904738"/>
                <a:gd name="connsiteX1301" fmla="*/ 640193 w 1473200"/>
                <a:gd name="connsiteY1301" fmla="*/ 803135 h 904738"/>
                <a:gd name="connsiteX1302" fmla="*/ 640193 w 1473200"/>
                <a:gd name="connsiteY1302" fmla="*/ 795027 h 904738"/>
                <a:gd name="connsiteX1303" fmla="*/ 641816 w 1473200"/>
                <a:gd name="connsiteY1303" fmla="*/ 788541 h 904738"/>
                <a:gd name="connsiteX1304" fmla="*/ 641816 w 1473200"/>
                <a:gd name="connsiteY1304" fmla="*/ 783676 h 904738"/>
                <a:gd name="connsiteX1305" fmla="*/ 643440 w 1473200"/>
                <a:gd name="connsiteY1305" fmla="*/ 783676 h 904738"/>
                <a:gd name="connsiteX1306" fmla="*/ 641816 w 1473200"/>
                <a:gd name="connsiteY1306" fmla="*/ 780433 h 904738"/>
                <a:gd name="connsiteX1307" fmla="*/ 640193 w 1473200"/>
                <a:gd name="connsiteY1307" fmla="*/ 778812 h 904738"/>
                <a:gd name="connsiteX1308" fmla="*/ 635321 w 1473200"/>
                <a:gd name="connsiteY1308" fmla="*/ 773947 h 904738"/>
                <a:gd name="connsiteX1309" fmla="*/ 633697 w 1473200"/>
                <a:gd name="connsiteY1309" fmla="*/ 770704 h 904738"/>
                <a:gd name="connsiteX1310" fmla="*/ 632074 w 1473200"/>
                <a:gd name="connsiteY1310" fmla="*/ 767461 h 904738"/>
                <a:gd name="connsiteX1311" fmla="*/ 625578 w 1473200"/>
                <a:gd name="connsiteY1311" fmla="*/ 760974 h 904738"/>
                <a:gd name="connsiteX1312" fmla="*/ 623955 w 1473200"/>
                <a:gd name="connsiteY1312" fmla="*/ 762596 h 904738"/>
                <a:gd name="connsiteX1313" fmla="*/ 622331 w 1473200"/>
                <a:gd name="connsiteY1313" fmla="*/ 760974 h 904738"/>
                <a:gd name="connsiteX1314" fmla="*/ 615836 w 1473200"/>
                <a:gd name="connsiteY1314" fmla="*/ 756110 h 904738"/>
                <a:gd name="connsiteX1315" fmla="*/ 610964 w 1473200"/>
                <a:gd name="connsiteY1315" fmla="*/ 752866 h 904738"/>
                <a:gd name="connsiteX1316" fmla="*/ 607717 w 1473200"/>
                <a:gd name="connsiteY1316" fmla="*/ 749623 h 904738"/>
                <a:gd name="connsiteX1317" fmla="*/ 602845 w 1473200"/>
                <a:gd name="connsiteY1317" fmla="*/ 749623 h 904738"/>
                <a:gd name="connsiteX1318" fmla="*/ 601221 w 1473200"/>
                <a:gd name="connsiteY1318" fmla="*/ 748002 h 904738"/>
                <a:gd name="connsiteX1319" fmla="*/ 597974 w 1473200"/>
                <a:gd name="connsiteY1319" fmla="*/ 746380 h 904738"/>
                <a:gd name="connsiteX1320" fmla="*/ 594726 w 1473200"/>
                <a:gd name="connsiteY1320" fmla="*/ 743137 h 904738"/>
                <a:gd name="connsiteX1321" fmla="*/ 593102 w 1473200"/>
                <a:gd name="connsiteY1321" fmla="*/ 739894 h 904738"/>
                <a:gd name="connsiteX1322" fmla="*/ 588231 w 1473200"/>
                <a:gd name="connsiteY1322" fmla="*/ 736651 h 904738"/>
                <a:gd name="connsiteX1323" fmla="*/ 581736 w 1473200"/>
                <a:gd name="connsiteY1323" fmla="*/ 736651 h 904738"/>
                <a:gd name="connsiteX1324" fmla="*/ 578488 w 1473200"/>
                <a:gd name="connsiteY1324" fmla="*/ 735029 h 904738"/>
                <a:gd name="connsiteX1325" fmla="*/ 573617 w 1473200"/>
                <a:gd name="connsiteY1325" fmla="*/ 731786 h 904738"/>
                <a:gd name="connsiteX1326" fmla="*/ 570369 w 1473200"/>
                <a:gd name="connsiteY1326" fmla="*/ 728543 h 904738"/>
                <a:gd name="connsiteX1327" fmla="*/ 568746 w 1473200"/>
                <a:gd name="connsiteY1327" fmla="*/ 725300 h 904738"/>
                <a:gd name="connsiteX1328" fmla="*/ 568746 w 1473200"/>
                <a:gd name="connsiteY1328" fmla="*/ 720435 h 904738"/>
                <a:gd name="connsiteX1329" fmla="*/ 567122 w 1473200"/>
                <a:gd name="connsiteY1329" fmla="*/ 717192 h 904738"/>
                <a:gd name="connsiteX1330" fmla="*/ 562250 w 1473200"/>
                <a:gd name="connsiteY1330" fmla="*/ 712327 h 904738"/>
                <a:gd name="connsiteX1331" fmla="*/ 559003 w 1473200"/>
                <a:gd name="connsiteY1331" fmla="*/ 710705 h 904738"/>
                <a:gd name="connsiteX1332" fmla="*/ 559003 w 1473200"/>
                <a:gd name="connsiteY1332" fmla="*/ 704219 h 904738"/>
                <a:gd name="connsiteX1333" fmla="*/ 557379 w 1473200"/>
                <a:gd name="connsiteY1333" fmla="*/ 704219 h 904738"/>
                <a:gd name="connsiteX1334" fmla="*/ 554131 w 1473200"/>
                <a:gd name="connsiteY1334" fmla="*/ 702597 h 904738"/>
                <a:gd name="connsiteX1335" fmla="*/ 546012 w 1473200"/>
                <a:gd name="connsiteY1335" fmla="*/ 705841 h 904738"/>
                <a:gd name="connsiteX1336" fmla="*/ 544389 w 1473200"/>
                <a:gd name="connsiteY1336" fmla="*/ 707462 h 904738"/>
                <a:gd name="connsiteX1337" fmla="*/ 542765 w 1473200"/>
                <a:gd name="connsiteY1337" fmla="*/ 705841 h 904738"/>
                <a:gd name="connsiteX1338" fmla="*/ 539517 w 1473200"/>
                <a:gd name="connsiteY1338" fmla="*/ 700976 h 904738"/>
                <a:gd name="connsiteX1339" fmla="*/ 537893 w 1473200"/>
                <a:gd name="connsiteY1339" fmla="*/ 697733 h 904738"/>
                <a:gd name="connsiteX1340" fmla="*/ 537893 w 1473200"/>
                <a:gd name="connsiteY1340" fmla="*/ 694489 h 904738"/>
                <a:gd name="connsiteX1341" fmla="*/ 537893 w 1473200"/>
                <a:gd name="connsiteY1341" fmla="*/ 689625 h 904738"/>
                <a:gd name="connsiteX1342" fmla="*/ 533022 w 1473200"/>
                <a:gd name="connsiteY1342" fmla="*/ 688003 h 904738"/>
                <a:gd name="connsiteX1343" fmla="*/ 524903 w 1473200"/>
                <a:gd name="connsiteY1343" fmla="*/ 691246 h 904738"/>
                <a:gd name="connsiteX1344" fmla="*/ 521655 w 1473200"/>
                <a:gd name="connsiteY1344" fmla="*/ 694489 h 904738"/>
                <a:gd name="connsiteX1345" fmla="*/ 515160 w 1473200"/>
                <a:gd name="connsiteY1345" fmla="*/ 694489 h 904738"/>
                <a:gd name="connsiteX1346" fmla="*/ 513536 w 1473200"/>
                <a:gd name="connsiteY1346" fmla="*/ 700976 h 904738"/>
                <a:gd name="connsiteX1347" fmla="*/ 516784 w 1473200"/>
                <a:gd name="connsiteY1347" fmla="*/ 707462 h 904738"/>
                <a:gd name="connsiteX1348" fmla="*/ 515160 w 1473200"/>
                <a:gd name="connsiteY1348" fmla="*/ 710705 h 904738"/>
                <a:gd name="connsiteX1349" fmla="*/ 513536 w 1473200"/>
                <a:gd name="connsiteY1349" fmla="*/ 713948 h 904738"/>
                <a:gd name="connsiteX1350" fmla="*/ 515160 w 1473200"/>
                <a:gd name="connsiteY1350" fmla="*/ 718813 h 904738"/>
                <a:gd name="connsiteX1351" fmla="*/ 521655 w 1473200"/>
                <a:gd name="connsiteY1351" fmla="*/ 725300 h 904738"/>
                <a:gd name="connsiteX1352" fmla="*/ 523279 w 1473200"/>
                <a:gd name="connsiteY1352" fmla="*/ 726921 h 904738"/>
                <a:gd name="connsiteX1353" fmla="*/ 528151 w 1473200"/>
                <a:gd name="connsiteY1353" fmla="*/ 730164 h 904738"/>
                <a:gd name="connsiteX1354" fmla="*/ 536270 w 1473200"/>
                <a:gd name="connsiteY1354" fmla="*/ 736651 h 904738"/>
                <a:gd name="connsiteX1355" fmla="*/ 541141 w 1473200"/>
                <a:gd name="connsiteY1355" fmla="*/ 741515 h 904738"/>
                <a:gd name="connsiteX1356" fmla="*/ 542765 w 1473200"/>
                <a:gd name="connsiteY1356" fmla="*/ 746380 h 904738"/>
                <a:gd name="connsiteX1357" fmla="*/ 549260 w 1473200"/>
                <a:gd name="connsiteY1357" fmla="*/ 760974 h 904738"/>
                <a:gd name="connsiteX1358" fmla="*/ 555755 w 1473200"/>
                <a:gd name="connsiteY1358" fmla="*/ 765839 h 904738"/>
                <a:gd name="connsiteX1359" fmla="*/ 559003 w 1473200"/>
                <a:gd name="connsiteY1359" fmla="*/ 770704 h 904738"/>
                <a:gd name="connsiteX1360" fmla="*/ 562250 w 1473200"/>
                <a:gd name="connsiteY1360" fmla="*/ 770704 h 904738"/>
                <a:gd name="connsiteX1361" fmla="*/ 567122 w 1473200"/>
                <a:gd name="connsiteY1361" fmla="*/ 772325 h 904738"/>
                <a:gd name="connsiteX1362" fmla="*/ 578488 w 1473200"/>
                <a:gd name="connsiteY1362" fmla="*/ 772325 h 904738"/>
                <a:gd name="connsiteX1363" fmla="*/ 583360 w 1473200"/>
                <a:gd name="connsiteY1363" fmla="*/ 775568 h 904738"/>
                <a:gd name="connsiteX1364" fmla="*/ 581736 w 1473200"/>
                <a:gd name="connsiteY1364" fmla="*/ 778812 h 904738"/>
                <a:gd name="connsiteX1365" fmla="*/ 581736 w 1473200"/>
                <a:gd name="connsiteY1365" fmla="*/ 783676 h 904738"/>
                <a:gd name="connsiteX1366" fmla="*/ 591479 w 1473200"/>
                <a:gd name="connsiteY1366" fmla="*/ 788541 h 904738"/>
                <a:gd name="connsiteX1367" fmla="*/ 599598 w 1473200"/>
                <a:gd name="connsiteY1367" fmla="*/ 793406 h 904738"/>
                <a:gd name="connsiteX1368" fmla="*/ 604469 w 1473200"/>
                <a:gd name="connsiteY1368" fmla="*/ 795027 h 904738"/>
                <a:gd name="connsiteX1369" fmla="*/ 619083 w 1473200"/>
                <a:gd name="connsiteY1369" fmla="*/ 804757 h 904738"/>
                <a:gd name="connsiteX1370" fmla="*/ 620707 w 1473200"/>
                <a:gd name="connsiteY1370" fmla="*/ 808000 h 904738"/>
                <a:gd name="connsiteX1371" fmla="*/ 623955 w 1473200"/>
                <a:gd name="connsiteY1371" fmla="*/ 812865 h 904738"/>
                <a:gd name="connsiteX1372" fmla="*/ 623955 w 1473200"/>
                <a:gd name="connsiteY1372" fmla="*/ 816108 h 904738"/>
                <a:gd name="connsiteX1373" fmla="*/ 619083 w 1473200"/>
                <a:gd name="connsiteY1373" fmla="*/ 816108 h 904738"/>
                <a:gd name="connsiteX1374" fmla="*/ 612588 w 1473200"/>
                <a:gd name="connsiteY1374" fmla="*/ 811243 h 904738"/>
                <a:gd name="connsiteX1375" fmla="*/ 606093 w 1473200"/>
                <a:gd name="connsiteY1375" fmla="*/ 806378 h 904738"/>
                <a:gd name="connsiteX1376" fmla="*/ 601221 w 1473200"/>
                <a:gd name="connsiteY1376" fmla="*/ 806378 h 904738"/>
                <a:gd name="connsiteX1377" fmla="*/ 599598 w 1473200"/>
                <a:gd name="connsiteY1377" fmla="*/ 806378 h 904738"/>
                <a:gd name="connsiteX1378" fmla="*/ 596350 w 1473200"/>
                <a:gd name="connsiteY1378" fmla="*/ 806378 h 904738"/>
                <a:gd name="connsiteX1379" fmla="*/ 593102 w 1473200"/>
                <a:gd name="connsiteY1379" fmla="*/ 811243 h 904738"/>
                <a:gd name="connsiteX1380" fmla="*/ 591479 w 1473200"/>
                <a:gd name="connsiteY1380" fmla="*/ 816108 h 904738"/>
                <a:gd name="connsiteX1381" fmla="*/ 591479 w 1473200"/>
                <a:gd name="connsiteY1381" fmla="*/ 820973 h 904738"/>
                <a:gd name="connsiteX1382" fmla="*/ 597974 w 1473200"/>
                <a:gd name="connsiteY1382" fmla="*/ 824216 h 904738"/>
                <a:gd name="connsiteX1383" fmla="*/ 602845 w 1473200"/>
                <a:gd name="connsiteY1383" fmla="*/ 827459 h 904738"/>
                <a:gd name="connsiteX1384" fmla="*/ 599598 w 1473200"/>
                <a:gd name="connsiteY1384" fmla="*/ 832324 h 904738"/>
                <a:gd name="connsiteX1385" fmla="*/ 597974 w 1473200"/>
                <a:gd name="connsiteY1385" fmla="*/ 835567 h 904738"/>
                <a:gd name="connsiteX1386" fmla="*/ 591479 w 1473200"/>
                <a:gd name="connsiteY1386" fmla="*/ 843675 h 904738"/>
                <a:gd name="connsiteX1387" fmla="*/ 584983 w 1473200"/>
                <a:gd name="connsiteY1387" fmla="*/ 850161 h 904738"/>
                <a:gd name="connsiteX1388" fmla="*/ 581736 w 1473200"/>
                <a:gd name="connsiteY1388" fmla="*/ 855026 h 904738"/>
                <a:gd name="connsiteX1389" fmla="*/ 575241 w 1473200"/>
                <a:gd name="connsiteY1389" fmla="*/ 856648 h 904738"/>
                <a:gd name="connsiteX1390" fmla="*/ 583360 w 1473200"/>
                <a:gd name="connsiteY1390" fmla="*/ 838810 h 904738"/>
                <a:gd name="connsiteX1391" fmla="*/ 581736 w 1473200"/>
                <a:gd name="connsiteY1391" fmla="*/ 830702 h 904738"/>
                <a:gd name="connsiteX1392" fmla="*/ 576864 w 1473200"/>
                <a:gd name="connsiteY1392" fmla="*/ 822594 h 904738"/>
                <a:gd name="connsiteX1393" fmla="*/ 573617 w 1473200"/>
                <a:gd name="connsiteY1393" fmla="*/ 814486 h 904738"/>
                <a:gd name="connsiteX1394" fmla="*/ 567122 w 1473200"/>
                <a:gd name="connsiteY1394" fmla="*/ 812865 h 904738"/>
                <a:gd name="connsiteX1395" fmla="*/ 560627 w 1473200"/>
                <a:gd name="connsiteY1395" fmla="*/ 809622 h 904738"/>
                <a:gd name="connsiteX1396" fmla="*/ 557379 w 1473200"/>
                <a:gd name="connsiteY1396" fmla="*/ 803135 h 904738"/>
                <a:gd name="connsiteX1397" fmla="*/ 552508 w 1473200"/>
                <a:gd name="connsiteY1397" fmla="*/ 799892 h 904738"/>
                <a:gd name="connsiteX1398" fmla="*/ 544389 w 1473200"/>
                <a:gd name="connsiteY1398" fmla="*/ 798271 h 904738"/>
                <a:gd name="connsiteX1399" fmla="*/ 541141 w 1473200"/>
                <a:gd name="connsiteY1399" fmla="*/ 790163 h 904738"/>
                <a:gd name="connsiteX1400" fmla="*/ 528151 w 1473200"/>
                <a:gd name="connsiteY1400" fmla="*/ 785298 h 904738"/>
                <a:gd name="connsiteX1401" fmla="*/ 515160 w 1473200"/>
                <a:gd name="connsiteY1401" fmla="*/ 780433 h 904738"/>
                <a:gd name="connsiteX1402" fmla="*/ 513536 w 1473200"/>
                <a:gd name="connsiteY1402" fmla="*/ 775568 h 904738"/>
                <a:gd name="connsiteX1403" fmla="*/ 503793 w 1473200"/>
                <a:gd name="connsiteY1403" fmla="*/ 767461 h 904738"/>
                <a:gd name="connsiteX1404" fmla="*/ 495674 w 1473200"/>
                <a:gd name="connsiteY1404" fmla="*/ 760974 h 904738"/>
                <a:gd name="connsiteX1405" fmla="*/ 492427 w 1473200"/>
                <a:gd name="connsiteY1405" fmla="*/ 759353 h 904738"/>
                <a:gd name="connsiteX1406" fmla="*/ 484308 w 1473200"/>
                <a:gd name="connsiteY1406" fmla="*/ 751245 h 904738"/>
                <a:gd name="connsiteX1407" fmla="*/ 481060 w 1473200"/>
                <a:gd name="connsiteY1407" fmla="*/ 743137 h 904738"/>
                <a:gd name="connsiteX1408" fmla="*/ 477812 w 1473200"/>
                <a:gd name="connsiteY1408" fmla="*/ 735029 h 904738"/>
                <a:gd name="connsiteX1409" fmla="*/ 474565 w 1473200"/>
                <a:gd name="connsiteY1409" fmla="*/ 728543 h 904738"/>
                <a:gd name="connsiteX1410" fmla="*/ 466446 w 1473200"/>
                <a:gd name="connsiteY1410" fmla="*/ 725300 h 904738"/>
                <a:gd name="connsiteX1411" fmla="*/ 463198 w 1473200"/>
                <a:gd name="connsiteY1411" fmla="*/ 725300 h 904738"/>
                <a:gd name="connsiteX1412" fmla="*/ 459951 w 1473200"/>
                <a:gd name="connsiteY1412" fmla="*/ 725300 h 904738"/>
                <a:gd name="connsiteX1413" fmla="*/ 455079 w 1473200"/>
                <a:gd name="connsiteY1413" fmla="*/ 722056 h 904738"/>
                <a:gd name="connsiteX1414" fmla="*/ 451832 w 1473200"/>
                <a:gd name="connsiteY1414" fmla="*/ 722056 h 904738"/>
                <a:gd name="connsiteX1415" fmla="*/ 448584 w 1473200"/>
                <a:gd name="connsiteY1415" fmla="*/ 722056 h 904738"/>
                <a:gd name="connsiteX1416" fmla="*/ 445336 w 1473200"/>
                <a:gd name="connsiteY1416" fmla="*/ 722056 h 904738"/>
                <a:gd name="connsiteX1417" fmla="*/ 443713 w 1473200"/>
                <a:gd name="connsiteY1417" fmla="*/ 723678 h 904738"/>
                <a:gd name="connsiteX1418" fmla="*/ 438841 w 1473200"/>
                <a:gd name="connsiteY1418" fmla="*/ 728543 h 904738"/>
                <a:gd name="connsiteX1419" fmla="*/ 435594 w 1473200"/>
                <a:gd name="connsiteY1419" fmla="*/ 730164 h 904738"/>
                <a:gd name="connsiteX1420" fmla="*/ 433970 w 1473200"/>
                <a:gd name="connsiteY1420" fmla="*/ 728543 h 904738"/>
                <a:gd name="connsiteX1421" fmla="*/ 430722 w 1473200"/>
                <a:gd name="connsiteY1421" fmla="*/ 730164 h 904738"/>
                <a:gd name="connsiteX1422" fmla="*/ 424227 w 1473200"/>
                <a:gd name="connsiteY1422" fmla="*/ 736651 h 904738"/>
                <a:gd name="connsiteX1423" fmla="*/ 422603 w 1473200"/>
                <a:gd name="connsiteY1423" fmla="*/ 736651 h 904738"/>
                <a:gd name="connsiteX1424" fmla="*/ 419356 w 1473200"/>
                <a:gd name="connsiteY1424" fmla="*/ 738272 h 904738"/>
                <a:gd name="connsiteX1425" fmla="*/ 406365 w 1473200"/>
                <a:gd name="connsiteY1425" fmla="*/ 748002 h 904738"/>
                <a:gd name="connsiteX1426" fmla="*/ 394999 w 1473200"/>
                <a:gd name="connsiteY1426" fmla="*/ 746380 h 904738"/>
                <a:gd name="connsiteX1427" fmla="*/ 388504 w 1473200"/>
                <a:gd name="connsiteY1427" fmla="*/ 744758 h 904738"/>
                <a:gd name="connsiteX1428" fmla="*/ 382008 w 1473200"/>
                <a:gd name="connsiteY1428" fmla="*/ 739894 h 904738"/>
                <a:gd name="connsiteX1429" fmla="*/ 372266 w 1473200"/>
                <a:gd name="connsiteY1429" fmla="*/ 739894 h 904738"/>
                <a:gd name="connsiteX1430" fmla="*/ 365770 w 1473200"/>
                <a:gd name="connsiteY1430" fmla="*/ 738272 h 904738"/>
                <a:gd name="connsiteX1431" fmla="*/ 357651 w 1473200"/>
                <a:gd name="connsiteY1431" fmla="*/ 743137 h 904738"/>
                <a:gd name="connsiteX1432" fmla="*/ 349532 w 1473200"/>
                <a:gd name="connsiteY1432" fmla="*/ 751245 h 904738"/>
                <a:gd name="connsiteX1433" fmla="*/ 349532 w 1473200"/>
                <a:gd name="connsiteY1433" fmla="*/ 757731 h 904738"/>
                <a:gd name="connsiteX1434" fmla="*/ 349532 w 1473200"/>
                <a:gd name="connsiteY1434" fmla="*/ 762596 h 904738"/>
                <a:gd name="connsiteX1435" fmla="*/ 352780 w 1473200"/>
                <a:gd name="connsiteY1435" fmla="*/ 767461 h 904738"/>
                <a:gd name="connsiteX1436" fmla="*/ 352780 w 1473200"/>
                <a:gd name="connsiteY1436" fmla="*/ 772325 h 904738"/>
                <a:gd name="connsiteX1437" fmla="*/ 347909 w 1473200"/>
                <a:gd name="connsiteY1437" fmla="*/ 777190 h 904738"/>
                <a:gd name="connsiteX1438" fmla="*/ 346285 w 1473200"/>
                <a:gd name="connsiteY1438" fmla="*/ 777190 h 904738"/>
                <a:gd name="connsiteX1439" fmla="*/ 341414 w 1473200"/>
                <a:gd name="connsiteY1439" fmla="*/ 778812 h 904738"/>
                <a:gd name="connsiteX1440" fmla="*/ 333295 w 1473200"/>
                <a:gd name="connsiteY1440" fmla="*/ 786920 h 904738"/>
                <a:gd name="connsiteX1441" fmla="*/ 326799 w 1473200"/>
                <a:gd name="connsiteY1441" fmla="*/ 788541 h 904738"/>
                <a:gd name="connsiteX1442" fmla="*/ 320304 w 1473200"/>
                <a:gd name="connsiteY1442" fmla="*/ 790163 h 904738"/>
                <a:gd name="connsiteX1443" fmla="*/ 313809 w 1473200"/>
                <a:gd name="connsiteY1443" fmla="*/ 795027 h 904738"/>
                <a:gd name="connsiteX1444" fmla="*/ 307314 w 1473200"/>
                <a:gd name="connsiteY1444" fmla="*/ 796649 h 904738"/>
                <a:gd name="connsiteX1445" fmla="*/ 300819 w 1473200"/>
                <a:gd name="connsiteY1445" fmla="*/ 801514 h 904738"/>
                <a:gd name="connsiteX1446" fmla="*/ 297571 w 1473200"/>
                <a:gd name="connsiteY1446" fmla="*/ 806378 h 904738"/>
                <a:gd name="connsiteX1447" fmla="*/ 292700 w 1473200"/>
                <a:gd name="connsiteY1447" fmla="*/ 819351 h 904738"/>
                <a:gd name="connsiteX1448" fmla="*/ 289452 w 1473200"/>
                <a:gd name="connsiteY1448" fmla="*/ 824216 h 904738"/>
                <a:gd name="connsiteX1449" fmla="*/ 289452 w 1473200"/>
                <a:gd name="connsiteY1449" fmla="*/ 830702 h 904738"/>
                <a:gd name="connsiteX1450" fmla="*/ 292700 w 1473200"/>
                <a:gd name="connsiteY1450" fmla="*/ 837189 h 904738"/>
                <a:gd name="connsiteX1451" fmla="*/ 297571 w 1473200"/>
                <a:gd name="connsiteY1451" fmla="*/ 842053 h 904738"/>
                <a:gd name="connsiteX1452" fmla="*/ 295947 w 1473200"/>
                <a:gd name="connsiteY1452" fmla="*/ 846918 h 904738"/>
                <a:gd name="connsiteX1453" fmla="*/ 289452 w 1473200"/>
                <a:gd name="connsiteY1453" fmla="*/ 850161 h 904738"/>
                <a:gd name="connsiteX1454" fmla="*/ 286204 w 1473200"/>
                <a:gd name="connsiteY1454" fmla="*/ 853405 h 904738"/>
                <a:gd name="connsiteX1455" fmla="*/ 282957 w 1473200"/>
                <a:gd name="connsiteY1455" fmla="*/ 859891 h 904738"/>
                <a:gd name="connsiteX1456" fmla="*/ 278085 w 1473200"/>
                <a:gd name="connsiteY1456" fmla="*/ 863134 h 904738"/>
                <a:gd name="connsiteX1457" fmla="*/ 276462 w 1473200"/>
                <a:gd name="connsiteY1457" fmla="*/ 866377 h 904738"/>
                <a:gd name="connsiteX1458" fmla="*/ 266719 w 1473200"/>
                <a:gd name="connsiteY1458" fmla="*/ 871242 h 904738"/>
                <a:gd name="connsiteX1459" fmla="*/ 263471 w 1473200"/>
                <a:gd name="connsiteY1459" fmla="*/ 874485 h 904738"/>
                <a:gd name="connsiteX1460" fmla="*/ 256976 w 1473200"/>
                <a:gd name="connsiteY1460" fmla="*/ 882593 h 904738"/>
                <a:gd name="connsiteX1461" fmla="*/ 252105 w 1473200"/>
                <a:gd name="connsiteY1461" fmla="*/ 884215 h 904738"/>
                <a:gd name="connsiteX1462" fmla="*/ 248857 w 1473200"/>
                <a:gd name="connsiteY1462" fmla="*/ 885836 h 904738"/>
                <a:gd name="connsiteX1463" fmla="*/ 240738 w 1473200"/>
                <a:gd name="connsiteY1463" fmla="*/ 885836 h 904738"/>
                <a:gd name="connsiteX1464" fmla="*/ 235867 w 1473200"/>
                <a:gd name="connsiteY1464" fmla="*/ 887458 h 904738"/>
                <a:gd name="connsiteX1465" fmla="*/ 232619 w 1473200"/>
                <a:gd name="connsiteY1465" fmla="*/ 885836 h 904738"/>
                <a:gd name="connsiteX1466" fmla="*/ 224500 w 1473200"/>
                <a:gd name="connsiteY1466" fmla="*/ 885836 h 904738"/>
                <a:gd name="connsiteX1467" fmla="*/ 219629 w 1473200"/>
                <a:gd name="connsiteY1467" fmla="*/ 885836 h 904738"/>
                <a:gd name="connsiteX1468" fmla="*/ 214757 w 1473200"/>
                <a:gd name="connsiteY1468" fmla="*/ 887458 h 904738"/>
                <a:gd name="connsiteX1469" fmla="*/ 203391 w 1473200"/>
                <a:gd name="connsiteY1469" fmla="*/ 890701 h 904738"/>
                <a:gd name="connsiteX1470" fmla="*/ 200143 w 1473200"/>
                <a:gd name="connsiteY1470" fmla="*/ 895566 h 904738"/>
                <a:gd name="connsiteX1471" fmla="*/ 193648 w 1473200"/>
                <a:gd name="connsiteY1471" fmla="*/ 898809 h 904738"/>
                <a:gd name="connsiteX1472" fmla="*/ 187153 w 1473200"/>
                <a:gd name="connsiteY1472" fmla="*/ 895566 h 904738"/>
                <a:gd name="connsiteX1473" fmla="*/ 179034 w 1473200"/>
                <a:gd name="connsiteY1473" fmla="*/ 887458 h 904738"/>
                <a:gd name="connsiteX1474" fmla="*/ 177410 w 1473200"/>
                <a:gd name="connsiteY1474" fmla="*/ 879350 h 904738"/>
                <a:gd name="connsiteX1475" fmla="*/ 169291 w 1473200"/>
                <a:gd name="connsiteY1475" fmla="*/ 877728 h 904738"/>
                <a:gd name="connsiteX1476" fmla="*/ 166043 w 1473200"/>
                <a:gd name="connsiteY1476" fmla="*/ 876107 h 904738"/>
                <a:gd name="connsiteX1477" fmla="*/ 162796 w 1473200"/>
                <a:gd name="connsiteY1477" fmla="*/ 876107 h 904738"/>
                <a:gd name="connsiteX1478" fmla="*/ 159548 w 1473200"/>
                <a:gd name="connsiteY1478" fmla="*/ 877728 h 904738"/>
                <a:gd name="connsiteX1479" fmla="*/ 156301 w 1473200"/>
                <a:gd name="connsiteY1479" fmla="*/ 879350 h 904738"/>
                <a:gd name="connsiteX1480" fmla="*/ 151429 w 1473200"/>
                <a:gd name="connsiteY1480" fmla="*/ 879350 h 904738"/>
                <a:gd name="connsiteX1481" fmla="*/ 144934 w 1473200"/>
                <a:gd name="connsiteY1481" fmla="*/ 876107 h 904738"/>
                <a:gd name="connsiteX1482" fmla="*/ 140063 w 1473200"/>
                <a:gd name="connsiteY1482" fmla="*/ 876107 h 904738"/>
                <a:gd name="connsiteX1483" fmla="*/ 135191 w 1473200"/>
                <a:gd name="connsiteY1483" fmla="*/ 877728 h 904738"/>
                <a:gd name="connsiteX1484" fmla="*/ 131944 w 1473200"/>
                <a:gd name="connsiteY1484" fmla="*/ 876107 h 904738"/>
                <a:gd name="connsiteX1485" fmla="*/ 135191 w 1473200"/>
                <a:gd name="connsiteY1485" fmla="*/ 866377 h 904738"/>
                <a:gd name="connsiteX1486" fmla="*/ 136815 w 1473200"/>
                <a:gd name="connsiteY1486" fmla="*/ 858269 h 904738"/>
                <a:gd name="connsiteX1487" fmla="*/ 135191 w 1473200"/>
                <a:gd name="connsiteY1487" fmla="*/ 851783 h 904738"/>
                <a:gd name="connsiteX1488" fmla="*/ 133568 w 1473200"/>
                <a:gd name="connsiteY1488" fmla="*/ 846918 h 904738"/>
                <a:gd name="connsiteX1489" fmla="*/ 127072 w 1473200"/>
                <a:gd name="connsiteY1489" fmla="*/ 845296 h 904738"/>
                <a:gd name="connsiteX1490" fmla="*/ 127072 w 1473200"/>
                <a:gd name="connsiteY1490" fmla="*/ 838810 h 904738"/>
                <a:gd name="connsiteX1491" fmla="*/ 125449 w 1473200"/>
                <a:gd name="connsiteY1491" fmla="*/ 835567 h 904738"/>
                <a:gd name="connsiteX1492" fmla="*/ 127072 w 1473200"/>
                <a:gd name="connsiteY1492" fmla="*/ 829081 h 904738"/>
                <a:gd name="connsiteX1493" fmla="*/ 130320 w 1473200"/>
                <a:gd name="connsiteY1493" fmla="*/ 822594 h 904738"/>
                <a:gd name="connsiteX1494" fmla="*/ 138439 w 1473200"/>
                <a:gd name="connsiteY1494" fmla="*/ 798271 h 904738"/>
                <a:gd name="connsiteX1495" fmla="*/ 138439 w 1473200"/>
                <a:gd name="connsiteY1495" fmla="*/ 790163 h 904738"/>
                <a:gd name="connsiteX1496" fmla="*/ 136815 w 1473200"/>
                <a:gd name="connsiteY1496" fmla="*/ 782055 h 904738"/>
                <a:gd name="connsiteX1497" fmla="*/ 135191 w 1473200"/>
                <a:gd name="connsiteY1497" fmla="*/ 777190 h 904738"/>
                <a:gd name="connsiteX1498" fmla="*/ 135191 w 1473200"/>
                <a:gd name="connsiteY1498" fmla="*/ 770704 h 904738"/>
                <a:gd name="connsiteX1499" fmla="*/ 135191 w 1473200"/>
                <a:gd name="connsiteY1499" fmla="*/ 769082 h 904738"/>
                <a:gd name="connsiteX1500" fmla="*/ 135191 w 1473200"/>
                <a:gd name="connsiteY1500" fmla="*/ 762596 h 904738"/>
                <a:gd name="connsiteX1501" fmla="*/ 133568 w 1473200"/>
                <a:gd name="connsiteY1501" fmla="*/ 759353 h 904738"/>
                <a:gd name="connsiteX1502" fmla="*/ 130320 w 1473200"/>
                <a:gd name="connsiteY1502" fmla="*/ 752866 h 904738"/>
                <a:gd name="connsiteX1503" fmla="*/ 127072 w 1473200"/>
                <a:gd name="connsiteY1503" fmla="*/ 749623 h 904738"/>
                <a:gd name="connsiteX1504" fmla="*/ 131944 w 1473200"/>
                <a:gd name="connsiteY1504" fmla="*/ 744758 h 904738"/>
                <a:gd name="connsiteX1505" fmla="*/ 140063 w 1473200"/>
                <a:gd name="connsiteY1505" fmla="*/ 741515 h 904738"/>
                <a:gd name="connsiteX1506" fmla="*/ 144934 w 1473200"/>
                <a:gd name="connsiteY1506" fmla="*/ 741515 h 904738"/>
                <a:gd name="connsiteX1507" fmla="*/ 149805 w 1473200"/>
                <a:gd name="connsiteY1507" fmla="*/ 735029 h 904738"/>
                <a:gd name="connsiteX1508" fmla="*/ 154677 w 1473200"/>
                <a:gd name="connsiteY1508" fmla="*/ 731786 h 904738"/>
                <a:gd name="connsiteX1509" fmla="*/ 161172 w 1473200"/>
                <a:gd name="connsiteY1509" fmla="*/ 735029 h 904738"/>
                <a:gd name="connsiteX1510" fmla="*/ 164420 w 1473200"/>
                <a:gd name="connsiteY1510" fmla="*/ 738272 h 904738"/>
                <a:gd name="connsiteX1511" fmla="*/ 169291 w 1473200"/>
                <a:gd name="connsiteY1511" fmla="*/ 738272 h 904738"/>
                <a:gd name="connsiteX1512" fmla="*/ 175786 w 1473200"/>
                <a:gd name="connsiteY1512" fmla="*/ 736651 h 904738"/>
                <a:gd name="connsiteX1513" fmla="*/ 187153 w 1473200"/>
                <a:gd name="connsiteY1513" fmla="*/ 735029 h 904738"/>
                <a:gd name="connsiteX1514" fmla="*/ 193648 w 1473200"/>
                <a:gd name="connsiteY1514" fmla="*/ 738272 h 904738"/>
                <a:gd name="connsiteX1515" fmla="*/ 195272 w 1473200"/>
                <a:gd name="connsiteY1515" fmla="*/ 738272 h 904738"/>
                <a:gd name="connsiteX1516" fmla="*/ 198519 w 1473200"/>
                <a:gd name="connsiteY1516" fmla="*/ 738272 h 904738"/>
                <a:gd name="connsiteX1517" fmla="*/ 208262 w 1473200"/>
                <a:gd name="connsiteY1517" fmla="*/ 739894 h 904738"/>
                <a:gd name="connsiteX1518" fmla="*/ 213134 w 1473200"/>
                <a:gd name="connsiteY1518" fmla="*/ 739894 h 904738"/>
                <a:gd name="connsiteX1519" fmla="*/ 221253 w 1473200"/>
                <a:gd name="connsiteY1519" fmla="*/ 736651 h 904738"/>
                <a:gd name="connsiteX1520" fmla="*/ 224500 w 1473200"/>
                <a:gd name="connsiteY1520" fmla="*/ 736651 h 904738"/>
                <a:gd name="connsiteX1521" fmla="*/ 232619 w 1473200"/>
                <a:gd name="connsiteY1521" fmla="*/ 739894 h 904738"/>
                <a:gd name="connsiteX1522" fmla="*/ 237491 w 1473200"/>
                <a:gd name="connsiteY1522" fmla="*/ 739894 h 904738"/>
                <a:gd name="connsiteX1523" fmla="*/ 242362 w 1473200"/>
                <a:gd name="connsiteY1523" fmla="*/ 738272 h 904738"/>
                <a:gd name="connsiteX1524" fmla="*/ 243986 w 1473200"/>
                <a:gd name="connsiteY1524" fmla="*/ 739894 h 904738"/>
                <a:gd name="connsiteX1525" fmla="*/ 247233 w 1473200"/>
                <a:gd name="connsiteY1525" fmla="*/ 739894 h 904738"/>
                <a:gd name="connsiteX1526" fmla="*/ 253728 w 1473200"/>
                <a:gd name="connsiteY1526" fmla="*/ 739894 h 904738"/>
                <a:gd name="connsiteX1527" fmla="*/ 255352 w 1473200"/>
                <a:gd name="connsiteY1527" fmla="*/ 739894 h 904738"/>
                <a:gd name="connsiteX1528" fmla="*/ 258600 w 1473200"/>
                <a:gd name="connsiteY1528" fmla="*/ 739894 h 904738"/>
                <a:gd name="connsiteX1529" fmla="*/ 263471 w 1473200"/>
                <a:gd name="connsiteY1529" fmla="*/ 738272 h 904738"/>
                <a:gd name="connsiteX1530" fmla="*/ 265095 w 1473200"/>
                <a:gd name="connsiteY1530" fmla="*/ 738272 h 904738"/>
                <a:gd name="connsiteX1531" fmla="*/ 269966 w 1473200"/>
                <a:gd name="connsiteY1531" fmla="*/ 733407 h 904738"/>
                <a:gd name="connsiteX1532" fmla="*/ 273214 w 1473200"/>
                <a:gd name="connsiteY1532" fmla="*/ 712327 h 904738"/>
                <a:gd name="connsiteX1533" fmla="*/ 271590 w 1473200"/>
                <a:gd name="connsiteY1533" fmla="*/ 699354 h 904738"/>
                <a:gd name="connsiteX1534" fmla="*/ 273214 w 1473200"/>
                <a:gd name="connsiteY1534" fmla="*/ 694489 h 904738"/>
                <a:gd name="connsiteX1535" fmla="*/ 273214 w 1473200"/>
                <a:gd name="connsiteY1535" fmla="*/ 688003 h 904738"/>
                <a:gd name="connsiteX1536" fmla="*/ 271590 w 1473200"/>
                <a:gd name="connsiteY1536" fmla="*/ 681517 h 904738"/>
                <a:gd name="connsiteX1537" fmla="*/ 269966 w 1473200"/>
                <a:gd name="connsiteY1537" fmla="*/ 678274 h 904738"/>
                <a:gd name="connsiteX1538" fmla="*/ 263471 w 1473200"/>
                <a:gd name="connsiteY1538" fmla="*/ 673409 h 904738"/>
                <a:gd name="connsiteX1539" fmla="*/ 258600 w 1473200"/>
                <a:gd name="connsiteY1539" fmla="*/ 668544 h 904738"/>
                <a:gd name="connsiteX1540" fmla="*/ 255352 w 1473200"/>
                <a:gd name="connsiteY1540" fmla="*/ 662058 h 904738"/>
                <a:gd name="connsiteX1541" fmla="*/ 255352 w 1473200"/>
                <a:gd name="connsiteY1541" fmla="*/ 657193 h 904738"/>
                <a:gd name="connsiteX1542" fmla="*/ 252105 w 1473200"/>
                <a:gd name="connsiteY1542" fmla="*/ 653950 h 904738"/>
                <a:gd name="connsiteX1543" fmla="*/ 248857 w 1473200"/>
                <a:gd name="connsiteY1543" fmla="*/ 650707 h 904738"/>
                <a:gd name="connsiteX1544" fmla="*/ 243986 w 1473200"/>
                <a:gd name="connsiteY1544" fmla="*/ 649085 h 904738"/>
                <a:gd name="connsiteX1545" fmla="*/ 239114 w 1473200"/>
                <a:gd name="connsiteY1545" fmla="*/ 647464 h 904738"/>
                <a:gd name="connsiteX1546" fmla="*/ 232619 w 1473200"/>
                <a:gd name="connsiteY1546" fmla="*/ 644221 h 904738"/>
                <a:gd name="connsiteX1547" fmla="*/ 227748 w 1473200"/>
                <a:gd name="connsiteY1547" fmla="*/ 640977 h 904738"/>
                <a:gd name="connsiteX1548" fmla="*/ 224500 w 1473200"/>
                <a:gd name="connsiteY1548" fmla="*/ 639356 h 904738"/>
                <a:gd name="connsiteX1549" fmla="*/ 214757 w 1473200"/>
                <a:gd name="connsiteY1549" fmla="*/ 639356 h 904738"/>
                <a:gd name="connsiteX1550" fmla="*/ 211510 w 1473200"/>
                <a:gd name="connsiteY1550" fmla="*/ 632869 h 904738"/>
                <a:gd name="connsiteX1551" fmla="*/ 209886 w 1473200"/>
                <a:gd name="connsiteY1551" fmla="*/ 624762 h 904738"/>
                <a:gd name="connsiteX1552" fmla="*/ 218005 w 1473200"/>
                <a:gd name="connsiteY1552" fmla="*/ 618275 h 904738"/>
                <a:gd name="connsiteX1553" fmla="*/ 219629 w 1473200"/>
                <a:gd name="connsiteY1553" fmla="*/ 618275 h 904738"/>
                <a:gd name="connsiteX1554" fmla="*/ 222876 w 1473200"/>
                <a:gd name="connsiteY1554" fmla="*/ 618275 h 904738"/>
                <a:gd name="connsiteX1555" fmla="*/ 227748 w 1473200"/>
                <a:gd name="connsiteY1555" fmla="*/ 618275 h 904738"/>
                <a:gd name="connsiteX1556" fmla="*/ 229372 w 1473200"/>
                <a:gd name="connsiteY1556" fmla="*/ 618275 h 904738"/>
                <a:gd name="connsiteX1557" fmla="*/ 234243 w 1473200"/>
                <a:gd name="connsiteY1557" fmla="*/ 615032 h 904738"/>
                <a:gd name="connsiteX1558" fmla="*/ 237491 w 1473200"/>
                <a:gd name="connsiteY1558" fmla="*/ 616654 h 904738"/>
                <a:gd name="connsiteX1559" fmla="*/ 239114 w 1473200"/>
                <a:gd name="connsiteY1559" fmla="*/ 616654 h 904738"/>
                <a:gd name="connsiteX1560" fmla="*/ 242362 w 1473200"/>
                <a:gd name="connsiteY1560" fmla="*/ 616654 h 904738"/>
                <a:gd name="connsiteX1561" fmla="*/ 247233 w 1473200"/>
                <a:gd name="connsiteY1561" fmla="*/ 619897 h 904738"/>
                <a:gd name="connsiteX1562" fmla="*/ 252105 w 1473200"/>
                <a:gd name="connsiteY1562" fmla="*/ 619897 h 904738"/>
                <a:gd name="connsiteX1563" fmla="*/ 256976 w 1473200"/>
                <a:gd name="connsiteY1563" fmla="*/ 619897 h 904738"/>
                <a:gd name="connsiteX1564" fmla="*/ 260224 w 1473200"/>
                <a:gd name="connsiteY1564" fmla="*/ 619897 h 904738"/>
                <a:gd name="connsiteX1565" fmla="*/ 263471 w 1473200"/>
                <a:gd name="connsiteY1565" fmla="*/ 621518 h 904738"/>
                <a:gd name="connsiteX1566" fmla="*/ 266719 w 1473200"/>
                <a:gd name="connsiteY1566" fmla="*/ 621518 h 904738"/>
                <a:gd name="connsiteX1567" fmla="*/ 265095 w 1473200"/>
                <a:gd name="connsiteY1567" fmla="*/ 611789 h 904738"/>
                <a:gd name="connsiteX1568" fmla="*/ 261847 w 1473200"/>
                <a:gd name="connsiteY1568" fmla="*/ 605303 h 904738"/>
                <a:gd name="connsiteX1569" fmla="*/ 258600 w 1473200"/>
                <a:gd name="connsiteY1569" fmla="*/ 600438 h 904738"/>
                <a:gd name="connsiteX1570" fmla="*/ 258600 w 1473200"/>
                <a:gd name="connsiteY1570" fmla="*/ 597195 h 904738"/>
                <a:gd name="connsiteX1571" fmla="*/ 269966 w 1473200"/>
                <a:gd name="connsiteY1571" fmla="*/ 598816 h 904738"/>
                <a:gd name="connsiteX1572" fmla="*/ 278085 w 1473200"/>
                <a:gd name="connsiteY1572" fmla="*/ 602059 h 904738"/>
                <a:gd name="connsiteX1573" fmla="*/ 282957 w 1473200"/>
                <a:gd name="connsiteY1573" fmla="*/ 605303 h 904738"/>
                <a:gd name="connsiteX1574" fmla="*/ 289452 w 1473200"/>
                <a:gd name="connsiteY1574" fmla="*/ 603681 h 904738"/>
                <a:gd name="connsiteX1575" fmla="*/ 294323 w 1473200"/>
                <a:gd name="connsiteY1575" fmla="*/ 603681 h 904738"/>
                <a:gd name="connsiteX1576" fmla="*/ 300819 w 1473200"/>
                <a:gd name="connsiteY1576" fmla="*/ 602059 h 904738"/>
                <a:gd name="connsiteX1577" fmla="*/ 302442 w 1473200"/>
                <a:gd name="connsiteY1577" fmla="*/ 597195 h 904738"/>
                <a:gd name="connsiteX1578" fmla="*/ 304066 w 1473200"/>
                <a:gd name="connsiteY1578" fmla="*/ 592330 h 904738"/>
                <a:gd name="connsiteX1579" fmla="*/ 308938 w 1473200"/>
                <a:gd name="connsiteY1579" fmla="*/ 590708 h 904738"/>
                <a:gd name="connsiteX1580" fmla="*/ 317057 w 1473200"/>
                <a:gd name="connsiteY1580" fmla="*/ 589087 h 904738"/>
                <a:gd name="connsiteX1581" fmla="*/ 325176 w 1473200"/>
                <a:gd name="connsiteY1581" fmla="*/ 582601 h 904738"/>
                <a:gd name="connsiteX1582" fmla="*/ 323552 w 1473200"/>
                <a:gd name="connsiteY1582" fmla="*/ 574493 h 904738"/>
                <a:gd name="connsiteX1583" fmla="*/ 325176 w 1473200"/>
                <a:gd name="connsiteY1583" fmla="*/ 569628 h 904738"/>
                <a:gd name="connsiteX1584" fmla="*/ 333295 w 1473200"/>
                <a:gd name="connsiteY1584" fmla="*/ 563142 h 904738"/>
                <a:gd name="connsiteX1585" fmla="*/ 334918 w 1473200"/>
                <a:gd name="connsiteY1585" fmla="*/ 563142 h 904738"/>
                <a:gd name="connsiteX1586" fmla="*/ 336542 w 1473200"/>
                <a:gd name="connsiteY1586" fmla="*/ 563142 h 904738"/>
                <a:gd name="connsiteX1587" fmla="*/ 339790 w 1473200"/>
                <a:gd name="connsiteY1587" fmla="*/ 561520 h 904738"/>
                <a:gd name="connsiteX1588" fmla="*/ 344661 w 1473200"/>
                <a:gd name="connsiteY1588" fmla="*/ 559898 h 904738"/>
                <a:gd name="connsiteX1589" fmla="*/ 351156 w 1473200"/>
                <a:gd name="connsiteY1589" fmla="*/ 555034 h 904738"/>
                <a:gd name="connsiteX1590" fmla="*/ 356028 w 1473200"/>
                <a:gd name="connsiteY1590" fmla="*/ 550169 h 904738"/>
                <a:gd name="connsiteX1591" fmla="*/ 364147 w 1473200"/>
                <a:gd name="connsiteY1591" fmla="*/ 546926 h 904738"/>
                <a:gd name="connsiteX1592" fmla="*/ 370642 w 1473200"/>
                <a:gd name="connsiteY1592" fmla="*/ 538818 h 904738"/>
                <a:gd name="connsiteX1593" fmla="*/ 373889 w 1473200"/>
                <a:gd name="connsiteY1593" fmla="*/ 533953 h 904738"/>
                <a:gd name="connsiteX1594" fmla="*/ 375513 w 1473200"/>
                <a:gd name="connsiteY1594" fmla="*/ 529088 h 904738"/>
                <a:gd name="connsiteX1595" fmla="*/ 380385 w 1473200"/>
                <a:gd name="connsiteY1595" fmla="*/ 522602 h 904738"/>
                <a:gd name="connsiteX1596" fmla="*/ 386880 w 1473200"/>
                <a:gd name="connsiteY1596" fmla="*/ 516116 h 904738"/>
                <a:gd name="connsiteX1597" fmla="*/ 388504 w 1473200"/>
                <a:gd name="connsiteY1597" fmla="*/ 511251 h 904738"/>
                <a:gd name="connsiteX1598" fmla="*/ 394999 w 1473200"/>
                <a:gd name="connsiteY1598" fmla="*/ 506386 h 904738"/>
                <a:gd name="connsiteX1599" fmla="*/ 401494 w 1473200"/>
                <a:gd name="connsiteY1599" fmla="*/ 503143 h 904738"/>
                <a:gd name="connsiteX1600" fmla="*/ 404742 w 1473200"/>
                <a:gd name="connsiteY1600" fmla="*/ 503143 h 904738"/>
                <a:gd name="connsiteX1601" fmla="*/ 409613 w 1473200"/>
                <a:gd name="connsiteY1601" fmla="*/ 504765 h 904738"/>
                <a:gd name="connsiteX1602" fmla="*/ 417732 w 1473200"/>
                <a:gd name="connsiteY1602" fmla="*/ 503143 h 904738"/>
                <a:gd name="connsiteX1603" fmla="*/ 419356 w 1473200"/>
                <a:gd name="connsiteY1603" fmla="*/ 501522 h 904738"/>
                <a:gd name="connsiteX1604" fmla="*/ 420980 w 1473200"/>
                <a:gd name="connsiteY1604" fmla="*/ 499900 h 904738"/>
                <a:gd name="connsiteX1605" fmla="*/ 425851 w 1473200"/>
                <a:gd name="connsiteY1605" fmla="*/ 498278 h 904738"/>
                <a:gd name="connsiteX1606" fmla="*/ 429099 w 1473200"/>
                <a:gd name="connsiteY1606" fmla="*/ 496657 h 904738"/>
                <a:gd name="connsiteX1607" fmla="*/ 433970 w 1473200"/>
                <a:gd name="connsiteY1607" fmla="*/ 498278 h 904738"/>
                <a:gd name="connsiteX1608" fmla="*/ 443713 w 1473200"/>
                <a:gd name="connsiteY1608" fmla="*/ 501522 h 904738"/>
                <a:gd name="connsiteX1609" fmla="*/ 446960 w 1473200"/>
                <a:gd name="connsiteY1609" fmla="*/ 499900 h 904738"/>
                <a:gd name="connsiteX1610" fmla="*/ 448584 w 1473200"/>
                <a:gd name="connsiteY1610" fmla="*/ 493414 h 904738"/>
                <a:gd name="connsiteX1611" fmla="*/ 453455 w 1473200"/>
                <a:gd name="connsiteY1611" fmla="*/ 491792 h 904738"/>
                <a:gd name="connsiteX1612" fmla="*/ 453455 w 1473200"/>
                <a:gd name="connsiteY1612" fmla="*/ 485306 h 904738"/>
                <a:gd name="connsiteX1613" fmla="*/ 451832 w 1473200"/>
                <a:gd name="connsiteY1613" fmla="*/ 478819 h 904738"/>
                <a:gd name="connsiteX1614" fmla="*/ 446960 w 1473200"/>
                <a:gd name="connsiteY1614" fmla="*/ 477198 h 904738"/>
                <a:gd name="connsiteX1615" fmla="*/ 446960 w 1473200"/>
                <a:gd name="connsiteY1615" fmla="*/ 472333 h 904738"/>
                <a:gd name="connsiteX1616" fmla="*/ 445336 w 1473200"/>
                <a:gd name="connsiteY1616" fmla="*/ 469090 h 904738"/>
                <a:gd name="connsiteX1617" fmla="*/ 443713 w 1473200"/>
                <a:gd name="connsiteY1617" fmla="*/ 462604 h 904738"/>
                <a:gd name="connsiteX1618" fmla="*/ 450208 w 1473200"/>
                <a:gd name="connsiteY1618" fmla="*/ 459361 h 904738"/>
                <a:gd name="connsiteX1619" fmla="*/ 443713 w 1473200"/>
                <a:gd name="connsiteY1619" fmla="*/ 454496 h 904738"/>
                <a:gd name="connsiteX1620" fmla="*/ 438841 w 1473200"/>
                <a:gd name="connsiteY1620" fmla="*/ 452874 h 904738"/>
                <a:gd name="connsiteX1621" fmla="*/ 438841 w 1473200"/>
                <a:gd name="connsiteY1621" fmla="*/ 436658 h 904738"/>
                <a:gd name="connsiteX1622" fmla="*/ 437218 w 1473200"/>
                <a:gd name="connsiteY1622" fmla="*/ 430172 h 904738"/>
                <a:gd name="connsiteX1623" fmla="*/ 438841 w 1473200"/>
                <a:gd name="connsiteY1623" fmla="*/ 420443 h 904738"/>
                <a:gd name="connsiteX1624" fmla="*/ 443713 w 1473200"/>
                <a:gd name="connsiteY1624" fmla="*/ 415578 h 904738"/>
                <a:gd name="connsiteX1625" fmla="*/ 448584 w 1473200"/>
                <a:gd name="connsiteY1625" fmla="*/ 412335 h 904738"/>
                <a:gd name="connsiteX1626" fmla="*/ 451832 w 1473200"/>
                <a:gd name="connsiteY1626" fmla="*/ 410713 h 904738"/>
                <a:gd name="connsiteX1627" fmla="*/ 455079 w 1473200"/>
                <a:gd name="connsiteY1627" fmla="*/ 410713 h 904738"/>
                <a:gd name="connsiteX1628" fmla="*/ 461574 w 1473200"/>
                <a:gd name="connsiteY1628" fmla="*/ 409092 h 904738"/>
                <a:gd name="connsiteX1629" fmla="*/ 469693 w 1473200"/>
                <a:gd name="connsiteY1629" fmla="*/ 404227 h 904738"/>
                <a:gd name="connsiteX1630" fmla="*/ 474565 w 1473200"/>
                <a:gd name="connsiteY1630" fmla="*/ 397741 h 904738"/>
                <a:gd name="connsiteX1631" fmla="*/ 482684 w 1473200"/>
                <a:gd name="connsiteY1631" fmla="*/ 392876 h 904738"/>
                <a:gd name="connsiteX1632" fmla="*/ 485931 w 1473200"/>
                <a:gd name="connsiteY1632" fmla="*/ 397741 h 904738"/>
                <a:gd name="connsiteX1633" fmla="*/ 484308 w 1473200"/>
                <a:gd name="connsiteY1633" fmla="*/ 405848 h 904738"/>
                <a:gd name="connsiteX1634" fmla="*/ 485931 w 1473200"/>
                <a:gd name="connsiteY1634" fmla="*/ 413956 h 904738"/>
                <a:gd name="connsiteX1635" fmla="*/ 479436 w 1473200"/>
                <a:gd name="connsiteY1635" fmla="*/ 418821 h 904738"/>
                <a:gd name="connsiteX1636" fmla="*/ 479436 w 1473200"/>
                <a:gd name="connsiteY1636" fmla="*/ 426929 h 904738"/>
                <a:gd name="connsiteX1637" fmla="*/ 485931 w 1473200"/>
                <a:gd name="connsiteY1637" fmla="*/ 428551 h 904738"/>
                <a:gd name="connsiteX1638" fmla="*/ 490803 w 1473200"/>
                <a:gd name="connsiteY1638" fmla="*/ 431794 h 904738"/>
                <a:gd name="connsiteX1639" fmla="*/ 489179 w 1473200"/>
                <a:gd name="connsiteY1639" fmla="*/ 438280 h 904738"/>
                <a:gd name="connsiteX1640" fmla="*/ 481060 w 1473200"/>
                <a:gd name="connsiteY1640" fmla="*/ 439902 h 904738"/>
                <a:gd name="connsiteX1641" fmla="*/ 474565 w 1473200"/>
                <a:gd name="connsiteY1641" fmla="*/ 443145 h 904738"/>
                <a:gd name="connsiteX1642" fmla="*/ 474565 w 1473200"/>
                <a:gd name="connsiteY1642" fmla="*/ 448009 h 904738"/>
                <a:gd name="connsiteX1643" fmla="*/ 469693 w 1473200"/>
                <a:gd name="connsiteY1643" fmla="*/ 451253 h 904738"/>
                <a:gd name="connsiteX1644" fmla="*/ 464822 w 1473200"/>
                <a:gd name="connsiteY1644" fmla="*/ 456117 h 904738"/>
                <a:gd name="connsiteX1645" fmla="*/ 466446 w 1473200"/>
                <a:gd name="connsiteY1645" fmla="*/ 464225 h 904738"/>
                <a:gd name="connsiteX1646" fmla="*/ 471317 w 1473200"/>
                <a:gd name="connsiteY1646" fmla="*/ 465847 h 904738"/>
                <a:gd name="connsiteX1647" fmla="*/ 476189 w 1473200"/>
                <a:gd name="connsiteY1647" fmla="*/ 470712 h 904738"/>
                <a:gd name="connsiteX1648" fmla="*/ 474565 w 1473200"/>
                <a:gd name="connsiteY1648" fmla="*/ 473955 h 904738"/>
                <a:gd name="connsiteX1649" fmla="*/ 481060 w 1473200"/>
                <a:gd name="connsiteY1649" fmla="*/ 480441 h 904738"/>
                <a:gd name="connsiteX1650" fmla="*/ 490803 w 1473200"/>
                <a:gd name="connsiteY1650" fmla="*/ 482063 h 904738"/>
                <a:gd name="connsiteX1651" fmla="*/ 494050 w 1473200"/>
                <a:gd name="connsiteY1651" fmla="*/ 483684 h 904738"/>
                <a:gd name="connsiteX1652" fmla="*/ 492427 w 1473200"/>
                <a:gd name="connsiteY1652" fmla="*/ 490170 h 904738"/>
                <a:gd name="connsiteX1653" fmla="*/ 495674 w 1473200"/>
                <a:gd name="connsiteY1653" fmla="*/ 490170 h 904738"/>
                <a:gd name="connsiteX1654" fmla="*/ 502169 w 1473200"/>
                <a:gd name="connsiteY1654" fmla="*/ 488549 h 904738"/>
                <a:gd name="connsiteX1655" fmla="*/ 511912 w 1473200"/>
                <a:gd name="connsiteY1655" fmla="*/ 482063 h 904738"/>
                <a:gd name="connsiteX1656" fmla="*/ 518408 w 1473200"/>
                <a:gd name="connsiteY1656" fmla="*/ 478819 h 904738"/>
                <a:gd name="connsiteX1657" fmla="*/ 520032 w 1473200"/>
                <a:gd name="connsiteY1657" fmla="*/ 477198 h 904738"/>
                <a:gd name="connsiteX1658" fmla="*/ 524903 w 1473200"/>
                <a:gd name="connsiteY1658" fmla="*/ 477198 h 904738"/>
                <a:gd name="connsiteX1659" fmla="*/ 541141 w 1473200"/>
                <a:gd name="connsiteY1659" fmla="*/ 488549 h 904738"/>
                <a:gd name="connsiteX1660" fmla="*/ 547636 w 1473200"/>
                <a:gd name="connsiteY1660" fmla="*/ 491792 h 904738"/>
                <a:gd name="connsiteX1661" fmla="*/ 549260 w 1473200"/>
                <a:gd name="connsiteY1661" fmla="*/ 493414 h 904738"/>
                <a:gd name="connsiteX1662" fmla="*/ 550884 w 1473200"/>
                <a:gd name="connsiteY1662" fmla="*/ 493414 h 904738"/>
                <a:gd name="connsiteX1663" fmla="*/ 560627 w 1473200"/>
                <a:gd name="connsiteY1663" fmla="*/ 488549 h 904738"/>
                <a:gd name="connsiteX1664" fmla="*/ 565498 w 1473200"/>
                <a:gd name="connsiteY1664" fmla="*/ 485306 h 904738"/>
                <a:gd name="connsiteX1665" fmla="*/ 573617 w 1473200"/>
                <a:gd name="connsiteY1665" fmla="*/ 485306 h 904738"/>
                <a:gd name="connsiteX1666" fmla="*/ 576864 w 1473200"/>
                <a:gd name="connsiteY1666" fmla="*/ 483684 h 904738"/>
                <a:gd name="connsiteX1667" fmla="*/ 589855 w 1473200"/>
                <a:gd name="connsiteY1667" fmla="*/ 477198 h 904738"/>
                <a:gd name="connsiteX1668" fmla="*/ 601221 w 1473200"/>
                <a:gd name="connsiteY1668" fmla="*/ 472333 h 904738"/>
                <a:gd name="connsiteX1669" fmla="*/ 607717 w 1473200"/>
                <a:gd name="connsiteY1669" fmla="*/ 472333 h 904738"/>
                <a:gd name="connsiteX1670" fmla="*/ 615836 w 1473200"/>
                <a:gd name="connsiteY1670" fmla="*/ 469090 h 904738"/>
                <a:gd name="connsiteX1671" fmla="*/ 623955 w 1473200"/>
                <a:gd name="connsiteY1671" fmla="*/ 473955 h 904738"/>
                <a:gd name="connsiteX1672" fmla="*/ 627202 w 1473200"/>
                <a:gd name="connsiteY1672" fmla="*/ 480441 h 904738"/>
                <a:gd name="connsiteX1673" fmla="*/ 632074 w 1473200"/>
                <a:gd name="connsiteY1673" fmla="*/ 482063 h 904738"/>
                <a:gd name="connsiteX1674" fmla="*/ 641816 w 1473200"/>
                <a:gd name="connsiteY1674" fmla="*/ 480441 h 904738"/>
                <a:gd name="connsiteX1675" fmla="*/ 645064 w 1473200"/>
                <a:gd name="connsiteY1675" fmla="*/ 478819 h 904738"/>
                <a:gd name="connsiteX1676" fmla="*/ 653183 w 1473200"/>
                <a:gd name="connsiteY1676" fmla="*/ 472333 h 904738"/>
                <a:gd name="connsiteX1677" fmla="*/ 656431 w 1473200"/>
                <a:gd name="connsiteY1677" fmla="*/ 470712 h 904738"/>
                <a:gd name="connsiteX1678" fmla="*/ 658054 w 1473200"/>
                <a:gd name="connsiteY1678" fmla="*/ 470712 h 904738"/>
                <a:gd name="connsiteX1679" fmla="*/ 664549 w 1473200"/>
                <a:gd name="connsiteY1679" fmla="*/ 465847 h 904738"/>
                <a:gd name="connsiteX1680" fmla="*/ 667797 w 1473200"/>
                <a:gd name="connsiteY1680" fmla="*/ 459361 h 904738"/>
                <a:gd name="connsiteX1681" fmla="*/ 671045 w 1473200"/>
                <a:gd name="connsiteY1681" fmla="*/ 456117 h 904738"/>
                <a:gd name="connsiteX1682" fmla="*/ 671045 w 1473200"/>
                <a:gd name="connsiteY1682" fmla="*/ 451253 h 904738"/>
                <a:gd name="connsiteX1683" fmla="*/ 667797 w 1473200"/>
                <a:gd name="connsiteY1683" fmla="*/ 446388 h 904738"/>
                <a:gd name="connsiteX1684" fmla="*/ 671045 w 1473200"/>
                <a:gd name="connsiteY1684" fmla="*/ 438280 h 904738"/>
                <a:gd name="connsiteX1685" fmla="*/ 671045 w 1473200"/>
                <a:gd name="connsiteY1685" fmla="*/ 435037 h 904738"/>
                <a:gd name="connsiteX1686" fmla="*/ 667797 w 1473200"/>
                <a:gd name="connsiteY1686" fmla="*/ 431794 h 904738"/>
                <a:gd name="connsiteX1687" fmla="*/ 669421 w 1473200"/>
                <a:gd name="connsiteY1687" fmla="*/ 428551 h 904738"/>
                <a:gd name="connsiteX1688" fmla="*/ 671045 w 1473200"/>
                <a:gd name="connsiteY1688" fmla="*/ 425307 h 904738"/>
                <a:gd name="connsiteX1689" fmla="*/ 669421 w 1473200"/>
                <a:gd name="connsiteY1689" fmla="*/ 418821 h 904738"/>
                <a:gd name="connsiteX1690" fmla="*/ 674292 w 1473200"/>
                <a:gd name="connsiteY1690" fmla="*/ 415578 h 904738"/>
                <a:gd name="connsiteX1691" fmla="*/ 675916 w 1473200"/>
                <a:gd name="connsiteY1691" fmla="*/ 413956 h 904738"/>
                <a:gd name="connsiteX1692" fmla="*/ 677540 w 1473200"/>
                <a:gd name="connsiteY1692" fmla="*/ 407470 h 904738"/>
                <a:gd name="connsiteX1693" fmla="*/ 680787 w 1473200"/>
                <a:gd name="connsiteY1693" fmla="*/ 402605 h 904738"/>
                <a:gd name="connsiteX1694" fmla="*/ 687283 w 1473200"/>
                <a:gd name="connsiteY1694" fmla="*/ 397741 h 904738"/>
                <a:gd name="connsiteX1695" fmla="*/ 692154 w 1473200"/>
                <a:gd name="connsiteY1695" fmla="*/ 396119 h 904738"/>
                <a:gd name="connsiteX1696" fmla="*/ 695402 w 1473200"/>
                <a:gd name="connsiteY1696" fmla="*/ 399362 h 904738"/>
                <a:gd name="connsiteX1697" fmla="*/ 701897 w 1473200"/>
                <a:gd name="connsiteY1697" fmla="*/ 400984 h 904738"/>
                <a:gd name="connsiteX1698" fmla="*/ 703521 w 1473200"/>
                <a:gd name="connsiteY1698" fmla="*/ 400984 h 904738"/>
                <a:gd name="connsiteX1699" fmla="*/ 705144 w 1473200"/>
                <a:gd name="connsiteY1699" fmla="*/ 402605 h 904738"/>
                <a:gd name="connsiteX1700" fmla="*/ 710016 w 1473200"/>
                <a:gd name="connsiteY1700" fmla="*/ 407470 h 904738"/>
                <a:gd name="connsiteX1701" fmla="*/ 719759 w 1473200"/>
                <a:gd name="connsiteY1701" fmla="*/ 412335 h 904738"/>
                <a:gd name="connsiteX1702" fmla="*/ 724630 w 1473200"/>
                <a:gd name="connsiteY1702" fmla="*/ 410713 h 904738"/>
                <a:gd name="connsiteX1703" fmla="*/ 729501 w 1473200"/>
                <a:gd name="connsiteY1703" fmla="*/ 404227 h 904738"/>
                <a:gd name="connsiteX1704" fmla="*/ 729501 w 1473200"/>
                <a:gd name="connsiteY1704" fmla="*/ 397741 h 904738"/>
                <a:gd name="connsiteX1705" fmla="*/ 731125 w 1473200"/>
                <a:gd name="connsiteY1705" fmla="*/ 392876 h 904738"/>
                <a:gd name="connsiteX1706" fmla="*/ 731125 w 1473200"/>
                <a:gd name="connsiteY1706" fmla="*/ 389633 h 904738"/>
                <a:gd name="connsiteX1707" fmla="*/ 726254 w 1473200"/>
                <a:gd name="connsiteY1707" fmla="*/ 383146 h 904738"/>
                <a:gd name="connsiteX1708" fmla="*/ 719759 w 1473200"/>
                <a:gd name="connsiteY1708" fmla="*/ 379903 h 904738"/>
                <a:gd name="connsiteX1709" fmla="*/ 716511 w 1473200"/>
                <a:gd name="connsiteY1709" fmla="*/ 373417 h 904738"/>
                <a:gd name="connsiteX1710" fmla="*/ 714887 w 1473200"/>
                <a:gd name="connsiteY1710" fmla="*/ 366930 h 904738"/>
                <a:gd name="connsiteX1711" fmla="*/ 713263 w 1473200"/>
                <a:gd name="connsiteY1711" fmla="*/ 360444 h 904738"/>
                <a:gd name="connsiteX1712" fmla="*/ 721382 w 1473200"/>
                <a:gd name="connsiteY1712" fmla="*/ 355579 h 904738"/>
                <a:gd name="connsiteX1713" fmla="*/ 726254 w 1473200"/>
                <a:gd name="connsiteY1713" fmla="*/ 349093 h 904738"/>
                <a:gd name="connsiteX1714" fmla="*/ 735997 w 1473200"/>
                <a:gd name="connsiteY1714" fmla="*/ 349093 h 904738"/>
                <a:gd name="connsiteX1715" fmla="*/ 745739 w 1473200"/>
                <a:gd name="connsiteY1715" fmla="*/ 345850 h 904738"/>
                <a:gd name="connsiteX1716" fmla="*/ 750611 w 1473200"/>
                <a:gd name="connsiteY1716" fmla="*/ 345850 h 904738"/>
                <a:gd name="connsiteX1717" fmla="*/ 753858 w 1473200"/>
                <a:gd name="connsiteY1717" fmla="*/ 344228 h 904738"/>
                <a:gd name="connsiteX1718" fmla="*/ 757106 w 1473200"/>
                <a:gd name="connsiteY1718" fmla="*/ 344228 h 904738"/>
                <a:gd name="connsiteX1719" fmla="*/ 761977 w 1473200"/>
                <a:gd name="connsiteY1719" fmla="*/ 344228 h 904738"/>
                <a:gd name="connsiteX1720" fmla="*/ 765225 w 1473200"/>
                <a:gd name="connsiteY1720" fmla="*/ 344228 h 904738"/>
                <a:gd name="connsiteX1721" fmla="*/ 770096 w 1473200"/>
                <a:gd name="connsiteY1721" fmla="*/ 345850 h 904738"/>
                <a:gd name="connsiteX1722" fmla="*/ 773344 w 1473200"/>
                <a:gd name="connsiteY1722" fmla="*/ 345850 h 904738"/>
                <a:gd name="connsiteX1723" fmla="*/ 776591 w 1473200"/>
                <a:gd name="connsiteY1723" fmla="*/ 345850 h 904738"/>
                <a:gd name="connsiteX1724" fmla="*/ 779839 w 1473200"/>
                <a:gd name="connsiteY1724" fmla="*/ 347472 h 904738"/>
                <a:gd name="connsiteX1725" fmla="*/ 784710 w 1473200"/>
                <a:gd name="connsiteY1725" fmla="*/ 347472 h 904738"/>
                <a:gd name="connsiteX1726" fmla="*/ 786334 w 1473200"/>
                <a:gd name="connsiteY1726" fmla="*/ 349093 h 904738"/>
                <a:gd name="connsiteX1727" fmla="*/ 789582 w 1473200"/>
                <a:gd name="connsiteY1727" fmla="*/ 349093 h 904738"/>
                <a:gd name="connsiteX1728" fmla="*/ 792829 w 1473200"/>
                <a:gd name="connsiteY1728" fmla="*/ 349093 h 904738"/>
                <a:gd name="connsiteX1729" fmla="*/ 796077 w 1473200"/>
                <a:gd name="connsiteY1729" fmla="*/ 345850 h 904738"/>
                <a:gd name="connsiteX1730" fmla="*/ 800948 w 1473200"/>
                <a:gd name="connsiteY1730" fmla="*/ 340985 h 904738"/>
                <a:gd name="connsiteX1731" fmla="*/ 804196 w 1473200"/>
                <a:gd name="connsiteY1731" fmla="*/ 340985 h 904738"/>
                <a:gd name="connsiteX1732" fmla="*/ 807444 w 1473200"/>
                <a:gd name="connsiteY1732" fmla="*/ 339364 h 904738"/>
                <a:gd name="connsiteX1733" fmla="*/ 810691 w 1473200"/>
                <a:gd name="connsiteY1733" fmla="*/ 337742 h 904738"/>
                <a:gd name="connsiteX1734" fmla="*/ 815563 w 1473200"/>
                <a:gd name="connsiteY1734" fmla="*/ 336120 h 904738"/>
                <a:gd name="connsiteX1735" fmla="*/ 817186 w 1473200"/>
                <a:gd name="connsiteY1735" fmla="*/ 336120 h 904738"/>
                <a:gd name="connsiteX1736" fmla="*/ 820434 w 1473200"/>
                <a:gd name="connsiteY1736" fmla="*/ 334499 h 904738"/>
                <a:gd name="connsiteX1737" fmla="*/ 822058 w 1473200"/>
                <a:gd name="connsiteY1737" fmla="*/ 334499 h 904738"/>
                <a:gd name="connsiteX1738" fmla="*/ 825305 w 1473200"/>
                <a:gd name="connsiteY1738" fmla="*/ 334499 h 904738"/>
                <a:gd name="connsiteX1739" fmla="*/ 828553 w 1473200"/>
                <a:gd name="connsiteY1739" fmla="*/ 334499 h 904738"/>
                <a:gd name="connsiteX1740" fmla="*/ 831801 w 1473200"/>
                <a:gd name="connsiteY1740" fmla="*/ 334499 h 904738"/>
                <a:gd name="connsiteX1741" fmla="*/ 830177 w 1473200"/>
                <a:gd name="connsiteY1741" fmla="*/ 331256 h 904738"/>
                <a:gd name="connsiteX1742" fmla="*/ 826929 w 1473200"/>
                <a:gd name="connsiteY1742" fmla="*/ 329634 h 904738"/>
                <a:gd name="connsiteX1743" fmla="*/ 823682 w 1473200"/>
                <a:gd name="connsiteY1743" fmla="*/ 329634 h 904738"/>
                <a:gd name="connsiteX1744" fmla="*/ 820434 w 1473200"/>
                <a:gd name="connsiteY1744" fmla="*/ 331256 h 904738"/>
                <a:gd name="connsiteX1745" fmla="*/ 812315 w 1473200"/>
                <a:gd name="connsiteY1745" fmla="*/ 329634 h 904738"/>
                <a:gd name="connsiteX1746" fmla="*/ 807444 w 1473200"/>
                <a:gd name="connsiteY1746" fmla="*/ 326391 h 904738"/>
                <a:gd name="connsiteX1747" fmla="*/ 805820 w 1473200"/>
                <a:gd name="connsiteY1747" fmla="*/ 321526 h 904738"/>
                <a:gd name="connsiteX1748" fmla="*/ 800948 w 1473200"/>
                <a:gd name="connsiteY1748" fmla="*/ 318283 h 904738"/>
                <a:gd name="connsiteX1749" fmla="*/ 797701 w 1473200"/>
                <a:gd name="connsiteY1749" fmla="*/ 319905 h 904738"/>
                <a:gd name="connsiteX1750" fmla="*/ 794453 w 1473200"/>
                <a:gd name="connsiteY1750" fmla="*/ 319905 h 904738"/>
                <a:gd name="connsiteX1751" fmla="*/ 786334 w 1473200"/>
                <a:gd name="connsiteY1751" fmla="*/ 323148 h 904738"/>
                <a:gd name="connsiteX1752" fmla="*/ 774968 w 1473200"/>
                <a:gd name="connsiteY1752" fmla="*/ 321526 h 904738"/>
                <a:gd name="connsiteX1753" fmla="*/ 770096 w 1473200"/>
                <a:gd name="connsiteY1753" fmla="*/ 319905 h 904738"/>
                <a:gd name="connsiteX1754" fmla="*/ 760353 w 1473200"/>
                <a:gd name="connsiteY1754" fmla="*/ 324769 h 904738"/>
                <a:gd name="connsiteX1755" fmla="*/ 758730 w 1473200"/>
                <a:gd name="connsiteY1755" fmla="*/ 324769 h 904738"/>
                <a:gd name="connsiteX1756" fmla="*/ 755482 w 1473200"/>
                <a:gd name="connsiteY1756" fmla="*/ 324769 h 904738"/>
                <a:gd name="connsiteX1757" fmla="*/ 752235 w 1473200"/>
                <a:gd name="connsiteY1757" fmla="*/ 324769 h 904738"/>
                <a:gd name="connsiteX1758" fmla="*/ 748987 w 1473200"/>
                <a:gd name="connsiteY1758" fmla="*/ 324769 h 904738"/>
                <a:gd name="connsiteX1759" fmla="*/ 744116 w 1473200"/>
                <a:gd name="connsiteY1759" fmla="*/ 329634 h 904738"/>
                <a:gd name="connsiteX1760" fmla="*/ 735997 w 1473200"/>
                <a:gd name="connsiteY1760" fmla="*/ 332877 h 904738"/>
                <a:gd name="connsiteX1761" fmla="*/ 734373 w 1473200"/>
                <a:gd name="connsiteY1761" fmla="*/ 332877 h 904738"/>
                <a:gd name="connsiteX1762" fmla="*/ 732749 w 1473200"/>
                <a:gd name="connsiteY1762" fmla="*/ 332877 h 904738"/>
                <a:gd name="connsiteX1763" fmla="*/ 729501 w 1473200"/>
                <a:gd name="connsiteY1763" fmla="*/ 334499 h 904738"/>
                <a:gd name="connsiteX1764" fmla="*/ 723006 w 1473200"/>
                <a:gd name="connsiteY1764" fmla="*/ 337742 h 904738"/>
                <a:gd name="connsiteX1765" fmla="*/ 711640 w 1473200"/>
                <a:gd name="connsiteY1765" fmla="*/ 336120 h 904738"/>
                <a:gd name="connsiteX1766" fmla="*/ 706768 w 1473200"/>
                <a:gd name="connsiteY1766" fmla="*/ 332877 h 904738"/>
                <a:gd name="connsiteX1767" fmla="*/ 703521 w 1473200"/>
                <a:gd name="connsiteY1767" fmla="*/ 326391 h 904738"/>
                <a:gd name="connsiteX1768" fmla="*/ 697025 w 1473200"/>
                <a:gd name="connsiteY1768" fmla="*/ 323148 h 904738"/>
                <a:gd name="connsiteX1769" fmla="*/ 687283 w 1473200"/>
                <a:gd name="connsiteY1769" fmla="*/ 323148 h 904738"/>
                <a:gd name="connsiteX1770" fmla="*/ 682411 w 1473200"/>
                <a:gd name="connsiteY1770" fmla="*/ 319905 h 904738"/>
                <a:gd name="connsiteX1771" fmla="*/ 680787 w 1473200"/>
                <a:gd name="connsiteY1771" fmla="*/ 319905 h 904738"/>
                <a:gd name="connsiteX1772" fmla="*/ 679164 w 1473200"/>
                <a:gd name="connsiteY1772" fmla="*/ 316662 h 904738"/>
                <a:gd name="connsiteX1773" fmla="*/ 682411 w 1473200"/>
                <a:gd name="connsiteY1773" fmla="*/ 292338 h 904738"/>
                <a:gd name="connsiteX1774" fmla="*/ 680787 w 1473200"/>
                <a:gd name="connsiteY1774" fmla="*/ 284230 h 904738"/>
                <a:gd name="connsiteX1775" fmla="*/ 674292 w 1473200"/>
                <a:gd name="connsiteY1775" fmla="*/ 274500 h 904738"/>
                <a:gd name="connsiteX1776" fmla="*/ 671045 w 1473200"/>
                <a:gd name="connsiteY1776" fmla="*/ 266393 h 904738"/>
                <a:gd name="connsiteX1777" fmla="*/ 672668 w 1473200"/>
                <a:gd name="connsiteY1777" fmla="*/ 258285 h 904738"/>
                <a:gd name="connsiteX1778" fmla="*/ 674292 w 1473200"/>
                <a:gd name="connsiteY1778" fmla="*/ 253420 h 904738"/>
                <a:gd name="connsiteX1779" fmla="*/ 679164 w 1473200"/>
                <a:gd name="connsiteY1779" fmla="*/ 246934 h 904738"/>
                <a:gd name="connsiteX1780" fmla="*/ 684035 w 1473200"/>
                <a:gd name="connsiteY1780" fmla="*/ 243690 h 904738"/>
                <a:gd name="connsiteX1781" fmla="*/ 692154 w 1473200"/>
                <a:gd name="connsiteY1781" fmla="*/ 242069 h 904738"/>
                <a:gd name="connsiteX1782" fmla="*/ 698649 w 1473200"/>
                <a:gd name="connsiteY1782" fmla="*/ 238826 h 904738"/>
                <a:gd name="connsiteX1783" fmla="*/ 698649 w 1473200"/>
                <a:gd name="connsiteY1783" fmla="*/ 233961 h 904738"/>
                <a:gd name="connsiteX1784" fmla="*/ 705144 w 1473200"/>
                <a:gd name="connsiteY1784" fmla="*/ 229096 h 904738"/>
                <a:gd name="connsiteX1785" fmla="*/ 711640 w 1473200"/>
                <a:gd name="connsiteY1785" fmla="*/ 225853 h 904738"/>
                <a:gd name="connsiteX1786" fmla="*/ 716511 w 1473200"/>
                <a:gd name="connsiteY1786" fmla="*/ 220988 h 904738"/>
                <a:gd name="connsiteX1787" fmla="*/ 723006 w 1473200"/>
                <a:gd name="connsiteY1787" fmla="*/ 216124 h 904738"/>
                <a:gd name="connsiteX1788" fmla="*/ 726254 w 1473200"/>
                <a:gd name="connsiteY1788" fmla="*/ 211259 h 904738"/>
                <a:gd name="connsiteX1789" fmla="*/ 729501 w 1473200"/>
                <a:gd name="connsiteY1789" fmla="*/ 208016 h 904738"/>
                <a:gd name="connsiteX1790" fmla="*/ 735997 w 1473200"/>
                <a:gd name="connsiteY1790" fmla="*/ 203151 h 904738"/>
                <a:gd name="connsiteX1791" fmla="*/ 737620 w 1473200"/>
                <a:gd name="connsiteY1791" fmla="*/ 195043 h 904738"/>
                <a:gd name="connsiteX1792" fmla="*/ 742492 w 1473200"/>
                <a:gd name="connsiteY1792" fmla="*/ 195043 h 904738"/>
                <a:gd name="connsiteX1793" fmla="*/ 747363 w 1473200"/>
                <a:gd name="connsiteY1793" fmla="*/ 198286 h 904738"/>
                <a:gd name="connsiteX1794" fmla="*/ 747363 w 1473200"/>
                <a:gd name="connsiteY1794" fmla="*/ 188557 h 904738"/>
                <a:gd name="connsiteX1795" fmla="*/ 744116 w 1473200"/>
                <a:gd name="connsiteY1795" fmla="*/ 182070 h 904738"/>
                <a:gd name="connsiteX1796" fmla="*/ 742492 w 1473200"/>
                <a:gd name="connsiteY1796" fmla="*/ 177206 h 904738"/>
                <a:gd name="connsiteX1797" fmla="*/ 735997 w 1473200"/>
                <a:gd name="connsiteY1797" fmla="*/ 173963 h 904738"/>
                <a:gd name="connsiteX1798" fmla="*/ 729501 w 1473200"/>
                <a:gd name="connsiteY1798" fmla="*/ 170719 h 904738"/>
                <a:gd name="connsiteX1799" fmla="*/ 727878 w 1473200"/>
                <a:gd name="connsiteY1799" fmla="*/ 172341 h 904738"/>
                <a:gd name="connsiteX1800" fmla="*/ 724630 w 1473200"/>
                <a:gd name="connsiteY1800" fmla="*/ 173963 h 904738"/>
                <a:gd name="connsiteX1801" fmla="*/ 723006 w 1473200"/>
                <a:gd name="connsiteY1801" fmla="*/ 172341 h 904738"/>
                <a:gd name="connsiteX1802" fmla="*/ 721382 w 1473200"/>
                <a:gd name="connsiteY1802" fmla="*/ 170719 h 904738"/>
                <a:gd name="connsiteX1803" fmla="*/ 718135 w 1473200"/>
                <a:gd name="connsiteY1803" fmla="*/ 170719 h 904738"/>
                <a:gd name="connsiteX1804" fmla="*/ 716511 w 1473200"/>
                <a:gd name="connsiteY1804" fmla="*/ 170719 h 904738"/>
                <a:gd name="connsiteX1805" fmla="*/ 714887 w 1473200"/>
                <a:gd name="connsiteY1805" fmla="*/ 170719 h 904738"/>
                <a:gd name="connsiteX1806" fmla="*/ 713263 w 1473200"/>
                <a:gd name="connsiteY1806" fmla="*/ 170719 h 904738"/>
                <a:gd name="connsiteX1807" fmla="*/ 710016 w 1473200"/>
                <a:gd name="connsiteY1807" fmla="*/ 170719 h 904738"/>
                <a:gd name="connsiteX1808" fmla="*/ 708392 w 1473200"/>
                <a:gd name="connsiteY1808" fmla="*/ 170719 h 904738"/>
                <a:gd name="connsiteX1809" fmla="*/ 705144 w 1473200"/>
                <a:gd name="connsiteY1809" fmla="*/ 169098 h 904738"/>
                <a:gd name="connsiteX1810" fmla="*/ 703521 w 1473200"/>
                <a:gd name="connsiteY1810" fmla="*/ 169098 h 904738"/>
                <a:gd name="connsiteX1811" fmla="*/ 701897 w 1473200"/>
                <a:gd name="connsiteY1811" fmla="*/ 169098 h 904738"/>
                <a:gd name="connsiteX1812" fmla="*/ 698649 w 1473200"/>
                <a:gd name="connsiteY1812" fmla="*/ 170719 h 904738"/>
                <a:gd name="connsiteX1813" fmla="*/ 695402 w 1473200"/>
                <a:gd name="connsiteY1813" fmla="*/ 175584 h 904738"/>
                <a:gd name="connsiteX1814" fmla="*/ 690530 w 1473200"/>
                <a:gd name="connsiteY1814" fmla="*/ 178827 h 904738"/>
                <a:gd name="connsiteX1815" fmla="*/ 685659 w 1473200"/>
                <a:gd name="connsiteY1815" fmla="*/ 182070 h 904738"/>
                <a:gd name="connsiteX1816" fmla="*/ 682411 w 1473200"/>
                <a:gd name="connsiteY1816" fmla="*/ 186935 h 904738"/>
                <a:gd name="connsiteX1817" fmla="*/ 679164 w 1473200"/>
                <a:gd name="connsiteY1817" fmla="*/ 191800 h 904738"/>
                <a:gd name="connsiteX1818" fmla="*/ 674292 w 1473200"/>
                <a:gd name="connsiteY1818" fmla="*/ 198286 h 904738"/>
                <a:gd name="connsiteX1819" fmla="*/ 677540 w 1473200"/>
                <a:gd name="connsiteY1819" fmla="*/ 203151 h 904738"/>
                <a:gd name="connsiteX1820" fmla="*/ 680787 w 1473200"/>
                <a:gd name="connsiteY1820" fmla="*/ 206394 h 904738"/>
                <a:gd name="connsiteX1821" fmla="*/ 679164 w 1473200"/>
                <a:gd name="connsiteY1821" fmla="*/ 212880 h 904738"/>
                <a:gd name="connsiteX1822" fmla="*/ 677540 w 1473200"/>
                <a:gd name="connsiteY1822" fmla="*/ 216124 h 904738"/>
                <a:gd name="connsiteX1823" fmla="*/ 671045 w 1473200"/>
                <a:gd name="connsiteY1823" fmla="*/ 220988 h 904738"/>
                <a:gd name="connsiteX1824" fmla="*/ 666173 w 1473200"/>
                <a:gd name="connsiteY1824" fmla="*/ 227475 h 904738"/>
                <a:gd name="connsiteX1825" fmla="*/ 661302 w 1473200"/>
                <a:gd name="connsiteY1825" fmla="*/ 230718 h 904738"/>
                <a:gd name="connsiteX1826" fmla="*/ 658054 w 1473200"/>
                <a:gd name="connsiteY1826" fmla="*/ 230718 h 904738"/>
                <a:gd name="connsiteX1827" fmla="*/ 656431 w 1473200"/>
                <a:gd name="connsiteY1827" fmla="*/ 232339 h 904738"/>
                <a:gd name="connsiteX1828" fmla="*/ 651559 w 1473200"/>
                <a:gd name="connsiteY1828" fmla="*/ 235583 h 904738"/>
                <a:gd name="connsiteX1829" fmla="*/ 645064 w 1473200"/>
                <a:gd name="connsiteY1829" fmla="*/ 238826 h 904738"/>
                <a:gd name="connsiteX1830" fmla="*/ 636945 w 1473200"/>
                <a:gd name="connsiteY1830" fmla="*/ 243690 h 904738"/>
                <a:gd name="connsiteX1831" fmla="*/ 628826 w 1473200"/>
                <a:gd name="connsiteY1831" fmla="*/ 246934 h 904738"/>
                <a:gd name="connsiteX1832" fmla="*/ 622331 w 1473200"/>
                <a:gd name="connsiteY1832" fmla="*/ 253420 h 904738"/>
                <a:gd name="connsiteX1833" fmla="*/ 619083 w 1473200"/>
                <a:gd name="connsiteY1833" fmla="*/ 251798 h 904738"/>
                <a:gd name="connsiteX1834" fmla="*/ 615836 w 1473200"/>
                <a:gd name="connsiteY1834" fmla="*/ 251798 h 904738"/>
                <a:gd name="connsiteX1835" fmla="*/ 615836 w 1473200"/>
                <a:gd name="connsiteY1835" fmla="*/ 258285 h 904738"/>
                <a:gd name="connsiteX1836" fmla="*/ 617459 w 1473200"/>
                <a:gd name="connsiteY1836" fmla="*/ 261528 h 904738"/>
                <a:gd name="connsiteX1837" fmla="*/ 614212 w 1473200"/>
                <a:gd name="connsiteY1837" fmla="*/ 264771 h 904738"/>
                <a:gd name="connsiteX1838" fmla="*/ 610964 w 1473200"/>
                <a:gd name="connsiteY1838" fmla="*/ 264771 h 904738"/>
                <a:gd name="connsiteX1839" fmla="*/ 609340 w 1473200"/>
                <a:gd name="connsiteY1839" fmla="*/ 264771 h 904738"/>
                <a:gd name="connsiteX1840" fmla="*/ 607717 w 1473200"/>
                <a:gd name="connsiteY1840" fmla="*/ 264771 h 904738"/>
                <a:gd name="connsiteX1841" fmla="*/ 606093 w 1473200"/>
                <a:gd name="connsiteY1841" fmla="*/ 266393 h 904738"/>
                <a:gd name="connsiteX1842" fmla="*/ 609340 w 1473200"/>
                <a:gd name="connsiteY1842" fmla="*/ 271257 h 904738"/>
                <a:gd name="connsiteX1843" fmla="*/ 609340 w 1473200"/>
                <a:gd name="connsiteY1843" fmla="*/ 276122 h 904738"/>
                <a:gd name="connsiteX1844" fmla="*/ 606093 w 1473200"/>
                <a:gd name="connsiteY1844" fmla="*/ 279365 h 904738"/>
                <a:gd name="connsiteX1845" fmla="*/ 606093 w 1473200"/>
                <a:gd name="connsiteY1845" fmla="*/ 282608 h 904738"/>
                <a:gd name="connsiteX1846" fmla="*/ 606093 w 1473200"/>
                <a:gd name="connsiteY1846" fmla="*/ 289095 h 904738"/>
                <a:gd name="connsiteX1847" fmla="*/ 602845 w 1473200"/>
                <a:gd name="connsiteY1847" fmla="*/ 290716 h 904738"/>
                <a:gd name="connsiteX1848" fmla="*/ 602845 w 1473200"/>
                <a:gd name="connsiteY1848" fmla="*/ 293959 h 904738"/>
                <a:gd name="connsiteX1849" fmla="*/ 602845 w 1473200"/>
                <a:gd name="connsiteY1849" fmla="*/ 302067 h 904738"/>
                <a:gd name="connsiteX1850" fmla="*/ 604469 w 1473200"/>
                <a:gd name="connsiteY1850" fmla="*/ 310175 h 904738"/>
                <a:gd name="connsiteX1851" fmla="*/ 602845 w 1473200"/>
                <a:gd name="connsiteY1851" fmla="*/ 315040 h 904738"/>
                <a:gd name="connsiteX1852" fmla="*/ 606093 w 1473200"/>
                <a:gd name="connsiteY1852" fmla="*/ 316662 h 904738"/>
                <a:gd name="connsiteX1853" fmla="*/ 612588 w 1473200"/>
                <a:gd name="connsiteY1853" fmla="*/ 318283 h 904738"/>
                <a:gd name="connsiteX1854" fmla="*/ 617459 w 1473200"/>
                <a:gd name="connsiteY1854" fmla="*/ 321526 h 904738"/>
                <a:gd name="connsiteX1855" fmla="*/ 625578 w 1473200"/>
                <a:gd name="connsiteY1855" fmla="*/ 328013 h 904738"/>
                <a:gd name="connsiteX1856" fmla="*/ 627202 w 1473200"/>
                <a:gd name="connsiteY1856" fmla="*/ 328013 h 904738"/>
                <a:gd name="connsiteX1857" fmla="*/ 630450 w 1473200"/>
                <a:gd name="connsiteY1857" fmla="*/ 329634 h 904738"/>
                <a:gd name="connsiteX1858" fmla="*/ 632074 w 1473200"/>
                <a:gd name="connsiteY1858" fmla="*/ 334499 h 904738"/>
                <a:gd name="connsiteX1859" fmla="*/ 635321 w 1473200"/>
                <a:gd name="connsiteY1859" fmla="*/ 339364 h 904738"/>
                <a:gd name="connsiteX1860" fmla="*/ 633697 w 1473200"/>
                <a:gd name="connsiteY1860" fmla="*/ 342607 h 904738"/>
                <a:gd name="connsiteX1861" fmla="*/ 628826 w 1473200"/>
                <a:gd name="connsiteY1861" fmla="*/ 347472 h 904738"/>
                <a:gd name="connsiteX1862" fmla="*/ 627202 w 1473200"/>
                <a:gd name="connsiteY1862" fmla="*/ 350715 h 904738"/>
                <a:gd name="connsiteX1863" fmla="*/ 628826 w 1473200"/>
                <a:gd name="connsiteY1863" fmla="*/ 352336 h 904738"/>
                <a:gd name="connsiteX1864" fmla="*/ 627202 w 1473200"/>
                <a:gd name="connsiteY1864" fmla="*/ 357201 h 904738"/>
                <a:gd name="connsiteX1865" fmla="*/ 623955 w 1473200"/>
                <a:gd name="connsiteY1865" fmla="*/ 362066 h 904738"/>
                <a:gd name="connsiteX1866" fmla="*/ 619083 w 1473200"/>
                <a:gd name="connsiteY1866" fmla="*/ 363687 h 904738"/>
                <a:gd name="connsiteX1867" fmla="*/ 615836 w 1473200"/>
                <a:gd name="connsiteY1867" fmla="*/ 365309 h 904738"/>
                <a:gd name="connsiteX1868" fmla="*/ 612588 w 1473200"/>
                <a:gd name="connsiteY1868" fmla="*/ 368552 h 904738"/>
                <a:gd name="connsiteX1869" fmla="*/ 607717 w 1473200"/>
                <a:gd name="connsiteY1869" fmla="*/ 368552 h 904738"/>
                <a:gd name="connsiteX1870" fmla="*/ 601221 w 1473200"/>
                <a:gd name="connsiteY1870" fmla="*/ 371795 h 904738"/>
                <a:gd name="connsiteX1871" fmla="*/ 597974 w 1473200"/>
                <a:gd name="connsiteY1871" fmla="*/ 371795 h 904738"/>
                <a:gd name="connsiteX1872" fmla="*/ 594726 w 1473200"/>
                <a:gd name="connsiteY1872" fmla="*/ 376660 h 904738"/>
                <a:gd name="connsiteX1873" fmla="*/ 593102 w 1473200"/>
                <a:gd name="connsiteY1873" fmla="*/ 381525 h 904738"/>
                <a:gd name="connsiteX1874" fmla="*/ 594726 w 1473200"/>
                <a:gd name="connsiteY1874" fmla="*/ 391254 h 904738"/>
                <a:gd name="connsiteX1875" fmla="*/ 593102 w 1473200"/>
                <a:gd name="connsiteY1875" fmla="*/ 396119 h 904738"/>
                <a:gd name="connsiteX1876" fmla="*/ 593102 w 1473200"/>
                <a:gd name="connsiteY1876" fmla="*/ 400984 h 904738"/>
                <a:gd name="connsiteX1877" fmla="*/ 591479 w 1473200"/>
                <a:gd name="connsiteY1877" fmla="*/ 405848 h 904738"/>
                <a:gd name="connsiteX1878" fmla="*/ 591479 w 1473200"/>
                <a:gd name="connsiteY1878" fmla="*/ 410713 h 904738"/>
                <a:gd name="connsiteX1879" fmla="*/ 591479 w 1473200"/>
                <a:gd name="connsiteY1879" fmla="*/ 413956 h 904738"/>
                <a:gd name="connsiteX1880" fmla="*/ 589855 w 1473200"/>
                <a:gd name="connsiteY1880" fmla="*/ 417199 h 904738"/>
                <a:gd name="connsiteX1881" fmla="*/ 589855 w 1473200"/>
                <a:gd name="connsiteY1881" fmla="*/ 418821 h 904738"/>
                <a:gd name="connsiteX1882" fmla="*/ 591479 w 1473200"/>
                <a:gd name="connsiteY1882" fmla="*/ 415578 h 904738"/>
                <a:gd name="connsiteX1883" fmla="*/ 594726 w 1473200"/>
                <a:gd name="connsiteY1883" fmla="*/ 410713 h 904738"/>
                <a:gd name="connsiteX1884" fmla="*/ 597974 w 1473200"/>
                <a:gd name="connsiteY1884" fmla="*/ 409092 h 904738"/>
                <a:gd name="connsiteX1885" fmla="*/ 594726 w 1473200"/>
                <a:gd name="connsiteY1885" fmla="*/ 422064 h 904738"/>
                <a:gd name="connsiteX1886" fmla="*/ 591479 w 1473200"/>
                <a:gd name="connsiteY1886" fmla="*/ 428551 h 904738"/>
                <a:gd name="connsiteX1887" fmla="*/ 588231 w 1473200"/>
                <a:gd name="connsiteY1887" fmla="*/ 436658 h 904738"/>
                <a:gd name="connsiteX1888" fmla="*/ 586607 w 1473200"/>
                <a:gd name="connsiteY1888" fmla="*/ 428551 h 904738"/>
                <a:gd name="connsiteX1889" fmla="*/ 581736 w 1473200"/>
                <a:gd name="connsiteY1889" fmla="*/ 431794 h 904738"/>
                <a:gd name="connsiteX1890" fmla="*/ 578488 w 1473200"/>
                <a:gd name="connsiteY1890" fmla="*/ 436658 h 904738"/>
                <a:gd name="connsiteX1891" fmla="*/ 575241 w 1473200"/>
                <a:gd name="connsiteY1891" fmla="*/ 439902 h 904738"/>
                <a:gd name="connsiteX1892" fmla="*/ 570369 w 1473200"/>
                <a:gd name="connsiteY1892" fmla="*/ 438280 h 904738"/>
                <a:gd name="connsiteX1893" fmla="*/ 567122 w 1473200"/>
                <a:gd name="connsiteY1893" fmla="*/ 438280 h 904738"/>
                <a:gd name="connsiteX1894" fmla="*/ 565498 w 1473200"/>
                <a:gd name="connsiteY1894" fmla="*/ 438280 h 904738"/>
                <a:gd name="connsiteX1895" fmla="*/ 562250 w 1473200"/>
                <a:gd name="connsiteY1895" fmla="*/ 438280 h 904738"/>
                <a:gd name="connsiteX1896" fmla="*/ 560627 w 1473200"/>
                <a:gd name="connsiteY1896" fmla="*/ 438280 h 904738"/>
                <a:gd name="connsiteX1897" fmla="*/ 557379 w 1473200"/>
                <a:gd name="connsiteY1897" fmla="*/ 439902 h 904738"/>
                <a:gd name="connsiteX1898" fmla="*/ 549260 w 1473200"/>
                <a:gd name="connsiteY1898" fmla="*/ 443145 h 904738"/>
                <a:gd name="connsiteX1899" fmla="*/ 550884 w 1473200"/>
                <a:gd name="connsiteY1899" fmla="*/ 449631 h 904738"/>
                <a:gd name="connsiteX1900" fmla="*/ 546012 w 1473200"/>
                <a:gd name="connsiteY1900" fmla="*/ 456117 h 904738"/>
                <a:gd name="connsiteX1901" fmla="*/ 536270 w 1473200"/>
                <a:gd name="connsiteY1901" fmla="*/ 456117 h 904738"/>
                <a:gd name="connsiteX1902" fmla="*/ 528151 w 1473200"/>
                <a:gd name="connsiteY1902" fmla="*/ 457739 h 904738"/>
                <a:gd name="connsiteX1903" fmla="*/ 524903 w 1473200"/>
                <a:gd name="connsiteY1903" fmla="*/ 451253 h 904738"/>
                <a:gd name="connsiteX1904" fmla="*/ 523279 w 1473200"/>
                <a:gd name="connsiteY1904" fmla="*/ 446388 h 904738"/>
                <a:gd name="connsiteX1905" fmla="*/ 520032 w 1473200"/>
                <a:gd name="connsiteY1905" fmla="*/ 443145 h 904738"/>
                <a:gd name="connsiteX1906" fmla="*/ 518408 w 1473200"/>
                <a:gd name="connsiteY1906" fmla="*/ 436658 h 904738"/>
                <a:gd name="connsiteX1907" fmla="*/ 523279 w 1473200"/>
                <a:gd name="connsiteY1907" fmla="*/ 430172 h 904738"/>
                <a:gd name="connsiteX1908" fmla="*/ 523279 w 1473200"/>
                <a:gd name="connsiteY1908" fmla="*/ 425307 h 904738"/>
                <a:gd name="connsiteX1909" fmla="*/ 520032 w 1473200"/>
                <a:gd name="connsiteY1909" fmla="*/ 420443 h 904738"/>
                <a:gd name="connsiteX1910" fmla="*/ 515160 w 1473200"/>
                <a:gd name="connsiteY1910" fmla="*/ 412335 h 904738"/>
                <a:gd name="connsiteX1911" fmla="*/ 508665 w 1473200"/>
                <a:gd name="connsiteY1911" fmla="*/ 405848 h 904738"/>
                <a:gd name="connsiteX1912" fmla="*/ 505417 w 1473200"/>
                <a:gd name="connsiteY1912" fmla="*/ 394497 h 904738"/>
                <a:gd name="connsiteX1913" fmla="*/ 505417 w 1473200"/>
                <a:gd name="connsiteY1913" fmla="*/ 383146 h 904738"/>
                <a:gd name="connsiteX1914" fmla="*/ 500546 w 1473200"/>
                <a:gd name="connsiteY1914" fmla="*/ 379903 h 904738"/>
                <a:gd name="connsiteX1915" fmla="*/ 494050 w 1473200"/>
                <a:gd name="connsiteY1915" fmla="*/ 375038 h 904738"/>
                <a:gd name="connsiteX1916" fmla="*/ 494050 w 1473200"/>
                <a:gd name="connsiteY1916" fmla="*/ 368552 h 904738"/>
                <a:gd name="connsiteX1917" fmla="*/ 495674 w 1473200"/>
                <a:gd name="connsiteY1917" fmla="*/ 363687 h 904738"/>
                <a:gd name="connsiteX1918" fmla="*/ 495674 w 1473200"/>
                <a:gd name="connsiteY1918" fmla="*/ 362066 h 904738"/>
                <a:gd name="connsiteX1919" fmla="*/ 492427 w 1473200"/>
                <a:gd name="connsiteY1919" fmla="*/ 357201 h 904738"/>
                <a:gd name="connsiteX1920" fmla="*/ 485931 w 1473200"/>
                <a:gd name="connsiteY1920" fmla="*/ 353958 h 904738"/>
                <a:gd name="connsiteX1921" fmla="*/ 482684 w 1473200"/>
                <a:gd name="connsiteY1921" fmla="*/ 347472 h 904738"/>
                <a:gd name="connsiteX1922" fmla="*/ 484308 w 1473200"/>
                <a:gd name="connsiteY1922" fmla="*/ 340985 h 904738"/>
                <a:gd name="connsiteX1923" fmla="*/ 479436 w 1473200"/>
                <a:gd name="connsiteY1923" fmla="*/ 353958 h 904738"/>
                <a:gd name="connsiteX1924" fmla="*/ 474565 w 1473200"/>
                <a:gd name="connsiteY1924" fmla="*/ 362066 h 904738"/>
                <a:gd name="connsiteX1925" fmla="*/ 468070 w 1473200"/>
                <a:gd name="connsiteY1925" fmla="*/ 365309 h 904738"/>
                <a:gd name="connsiteX1926" fmla="*/ 463198 w 1473200"/>
                <a:gd name="connsiteY1926" fmla="*/ 366930 h 904738"/>
                <a:gd name="connsiteX1927" fmla="*/ 456703 w 1473200"/>
                <a:gd name="connsiteY1927" fmla="*/ 371795 h 904738"/>
                <a:gd name="connsiteX1928" fmla="*/ 450208 w 1473200"/>
                <a:gd name="connsiteY1928" fmla="*/ 376660 h 904738"/>
                <a:gd name="connsiteX1929" fmla="*/ 445336 w 1473200"/>
                <a:gd name="connsiteY1929" fmla="*/ 381525 h 904738"/>
                <a:gd name="connsiteX1930" fmla="*/ 427475 w 1473200"/>
                <a:gd name="connsiteY1930" fmla="*/ 388011 h 904738"/>
                <a:gd name="connsiteX1931" fmla="*/ 414484 w 1473200"/>
                <a:gd name="connsiteY1931" fmla="*/ 383146 h 904738"/>
                <a:gd name="connsiteX1932" fmla="*/ 406365 w 1473200"/>
                <a:gd name="connsiteY1932" fmla="*/ 379903 h 904738"/>
                <a:gd name="connsiteX1933" fmla="*/ 399870 w 1473200"/>
                <a:gd name="connsiteY1933" fmla="*/ 376660 h 904738"/>
                <a:gd name="connsiteX1934" fmla="*/ 393375 w 1473200"/>
                <a:gd name="connsiteY1934" fmla="*/ 371795 h 904738"/>
                <a:gd name="connsiteX1935" fmla="*/ 394999 w 1473200"/>
                <a:gd name="connsiteY1935" fmla="*/ 365309 h 904738"/>
                <a:gd name="connsiteX1936" fmla="*/ 401494 w 1473200"/>
                <a:gd name="connsiteY1936" fmla="*/ 358823 h 904738"/>
                <a:gd name="connsiteX1937" fmla="*/ 403118 w 1473200"/>
                <a:gd name="connsiteY1937" fmla="*/ 352336 h 904738"/>
                <a:gd name="connsiteX1938" fmla="*/ 398246 w 1473200"/>
                <a:gd name="connsiteY1938" fmla="*/ 350715 h 904738"/>
                <a:gd name="connsiteX1939" fmla="*/ 391751 w 1473200"/>
                <a:gd name="connsiteY1939" fmla="*/ 353958 h 904738"/>
                <a:gd name="connsiteX1940" fmla="*/ 388504 w 1473200"/>
                <a:gd name="connsiteY1940" fmla="*/ 353958 h 904738"/>
                <a:gd name="connsiteX1941" fmla="*/ 390127 w 1473200"/>
                <a:gd name="connsiteY1941" fmla="*/ 347472 h 904738"/>
                <a:gd name="connsiteX1942" fmla="*/ 393375 w 1473200"/>
                <a:gd name="connsiteY1942" fmla="*/ 339364 h 904738"/>
                <a:gd name="connsiteX1943" fmla="*/ 396623 w 1473200"/>
                <a:gd name="connsiteY1943" fmla="*/ 332877 h 904738"/>
                <a:gd name="connsiteX1944" fmla="*/ 393375 w 1473200"/>
                <a:gd name="connsiteY1944" fmla="*/ 328013 h 904738"/>
                <a:gd name="connsiteX1945" fmla="*/ 385256 w 1473200"/>
                <a:gd name="connsiteY1945" fmla="*/ 326391 h 904738"/>
                <a:gd name="connsiteX1946" fmla="*/ 382008 w 1473200"/>
                <a:gd name="connsiteY1946" fmla="*/ 319905 h 904738"/>
                <a:gd name="connsiteX1947" fmla="*/ 385256 w 1473200"/>
                <a:gd name="connsiteY1947" fmla="*/ 310175 h 904738"/>
                <a:gd name="connsiteX1948" fmla="*/ 388504 w 1473200"/>
                <a:gd name="connsiteY1948" fmla="*/ 303689 h 904738"/>
                <a:gd name="connsiteX1949" fmla="*/ 386880 w 1473200"/>
                <a:gd name="connsiteY1949" fmla="*/ 298824 h 904738"/>
                <a:gd name="connsiteX1950" fmla="*/ 383632 w 1473200"/>
                <a:gd name="connsiteY1950" fmla="*/ 295581 h 904738"/>
                <a:gd name="connsiteX1951" fmla="*/ 383632 w 1473200"/>
                <a:gd name="connsiteY1951" fmla="*/ 287473 h 904738"/>
                <a:gd name="connsiteX1952" fmla="*/ 386880 w 1473200"/>
                <a:gd name="connsiteY1952" fmla="*/ 280987 h 904738"/>
                <a:gd name="connsiteX1953" fmla="*/ 388504 w 1473200"/>
                <a:gd name="connsiteY1953" fmla="*/ 276122 h 904738"/>
                <a:gd name="connsiteX1954" fmla="*/ 394999 w 1473200"/>
                <a:gd name="connsiteY1954" fmla="*/ 272879 h 904738"/>
                <a:gd name="connsiteX1955" fmla="*/ 403118 w 1473200"/>
                <a:gd name="connsiteY1955" fmla="*/ 268014 h 904738"/>
                <a:gd name="connsiteX1956" fmla="*/ 409613 w 1473200"/>
                <a:gd name="connsiteY1956" fmla="*/ 263149 h 904738"/>
                <a:gd name="connsiteX1957" fmla="*/ 409613 w 1473200"/>
                <a:gd name="connsiteY1957" fmla="*/ 259906 h 904738"/>
                <a:gd name="connsiteX1958" fmla="*/ 412861 w 1473200"/>
                <a:gd name="connsiteY1958" fmla="*/ 258285 h 904738"/>
                <a:gd name="connsiteX1959" fmla="*/ 419356 w 1473200"/>
                <a:gd name="connsiteY1959" fmla="*/ 258285 h 904738"/>
                <a:gd name="connsiteX1960" fmla="*/ 422603 w 1473200"/>
                <a:gd name="connsiteY1960" fmla="*/ 255042 h 904738"/>
                <a:gd name="connsiteX1961" fmla="*/ 422603 w 1473200"/>
                <a:gd name="connsiteY1961" fmla="*/ 251798 h 904738"/>
                <a:gd name="connsiteX1962" fmla="*/ 427475 w 1473200"/>
                <a:gd name="connsiteY1962" fmla="*/ 248555 h 904738"/>
                <a:gd name="connsiteX1963" fmla="*/ 433970 w 1473200"/>
                <a:gd name="connsiteY1963" fmla="*/ 248555 h 904738"/>
                <a:gd name="connsiteX1964" fmla="*/ 437218 w 1473200"/>
                <a:gd name="connsiteY1964" fmla="*/ 246934 h 904738"/>
                <a:gd name="connsiteX1965" fmla="*/ 443713 w 1473200"/>
                <a:gd name="connsiteY1965" fmla="*/ 246934 h 904738"/>
                <a:gd name="connsiteX1966" fmla="*/ 446960 w 1473200"/>
                <a:gd name="connsiteY1966" fmla="*/ 240447 h 904738"/>
                <a:gd name="connsiteX1967" fmla="*/ 448584 w 1473200"/>
                <a:gd name="connsiteY1967" fmla="*/ 233961 h 904738"/>
                <a:gd name="connsiteX1968" fmla="*/ 451832 w 1473200"/>
                <a:gd name="connsiteY1968" fmla="*/ 230718 h 904738"/>
                <a:gd name="connsiteX1969" fmla="*/ 456703 w 1473200"/>
                <a:gd name="connsiteY1969" fmla="*/ 232339 h 904738"/>
                <a:gd name="connsiteX1970" fmla="*/ 455079 w 1473200"/>
                <a:gd name="connsiteY1970" fmla="*/ 238826 h 904738"/>
                <a:gd name="connsiteX1971" fmla="*/ 458327 w 1473200"/>
                <a:gd name="connsiteY1971" fmla="*/ 237204 h 904738"/>
                <a:gd name="connsiteX1972" fmla="*/ 463198 w 1473200"/>
                <a:gd name="connsiteY1972" fmla="*/ 232339 h 904738"/>
                <a:gd name="connsiteX1973" fmla="*/ 468070 w 1473200"/>
                <a:gd name="connsiteY1973" fmla="*/ 227475 h 904738"/>
                <a:gd name="connsiteX1974" fmla="*/ 469693 w 1473200"/>
                <a:gd name="connsiteY1974" fmla="*/ 219367 h 904738"/>
                <a:gd name="connsiteX1975" fmla="*/ 476189 w 1473200"/>
                <a:gd name="connsiteY1975" fmla="*/ 217745 h 904738"/>
                <a:gd name="connsiteX1976" fmla="*/ 484308 w 1473200"/>
                <a:gd name="connsiteY1976" fmla="*/ 211259 h 904738"/>
                <a:gd name="connsiteX1977" fmla="*/ 487555 w 1473200"/>
                <a:gd name="connsiteY1977" fmla="*/ 206394 h 904738"/>
                <a:gd name="connsiteX1978" fmla="*/ 490803 w 1473200"/>
                <a:gd name="connsiteY1978" fmla="*/ 203151 h 904738"/>
                <a:gd name="connsiteX1979" fmla="*/ 494050 w 1473200"/>
                <a:gd name="connsiteY1979" fmla="*/ 203151 h 904738"/>
                <a:gd name="connsiteX1980" fmla="*/ 498922 w 1473200"/>
                <a:gd name="connsiteY1980" fmla="*/ 203151 h 904738"/>
                <a:gd name="connsiteX1981" fmla="*/ 502169 w 1473200"/>
                <a:gd name="connsiteY1981" fmla="*/ 199908 h 904738"/>
                <a:gd name="connsiteX1982" fmla="*/ 503793 w 1473200"/>
                <a:gd name="connsiteY1982" fmla="*/ 196665 h 904738"/>
                <a:gd name="connsiteX1983" fmla="*/ 505417 w 1473200"/>
                <a:gd name="connsiteY1983" fmla="*/ 188557 h 904738"/>
                <a:gd name="connsiteX1984" fmla="*/ 507041 w 1473200"/>
                <a:gd name="connsiteY1984" fmla="*/ 186935 h 904738"/>
                <a:gd name="connsiteX1985" fmla="*/ 510288 w 1473200"/>
                <a:gd name="connsiteY1985" fmla="*/ 185314 h 904738"/>
                <a:gd name="connsiteX1986" fmla="*/ 515160 w 1473200"/>
                <a:gd name="connsiteY1986" fmla="*/ 183692 h 904738"/>
                <a:gd name="connsiteX1987" fmla="*/ 516784 w 1473200"/>
                <a:gd name="connsiteY1987" fmla="*/ 178827 h 904738"/>
                <a:gd name="connsiteX1988" fmla="*/ 516784 w 1473200"/>
                <a:gd name="connsiteY1988" fmla="*/ 173963 h 904738"/>
                <a:gd name="connsiteX1989" fmla="*/ 518408 w 1473200"/>
                <a:gd name="connsiteY1989" fmla="*/ 169098 h 904738"/>
                <a:gd name="connsiteX1990" fmla="*/ 521655 w 1473200"/>
                <a:gd name="connsiteY1990" fmla="*/ 165855 h 904738"/>
                <a:gd name="connsiteX1991" fmla="*/ 516784 w 1473200"/>
                <a:gd name="connsiteY1991" fmla="*/ 164233 h 904738"/>
                <a:gd name="connsiteX1992" fmla="*/ 520032 w 1473200"/>
                <a:gd name="connsiteY1992" fmla="*/ 156125 h 904738"/>
                <a:gd name="connsiteX1993" fmla="*/ 526527 w 1473200"/>
                <a:gd name="connsiteY1993" fmla="*/ 157747 h 904738"/>
                <a:gd name="connsiteX1994" fmla="*/ 533022 w 1473200"/>
                <a:gd name="connsiteY1994" fmla="*/ 154504 h 904738"/>
                <a:gd name="connsiteX1995" fmla="*/ 531398 w 1473200"/>
                <a:gd name="connsiteY1995" fmla="*/ 151260 h 904738"/>
                <a:gd name="connsiteX1996" fmla="*/ 544389 w 1473200"/>
                <a:gd name="connsiteY1996" fmla="*/ 135045 h 904738"/>
                <a:gd name="connsiteX1997" fmla="*/ 546012 w 1473200"/>
                <a:gd name="connsiteY1997" fmla="*/ 131801 h 904738"/>
                <a:gd name="connsiteX1998" fmla="*/ 550884 w 1473200"/>
                <a:gd name="connsiteY1998" fmla="*/ 125315 h 904738"/>
                <a:gd name="connsiteX1999" fmla="*/ 557379 w 1473200"/>
                <a:gd name="connsiteY1999" fmla="*/ 118829 h 904738"/>
                <a:gd name="connsiteX2000" fmla="*/ 555755 w 1473200"/>
                <a:gd name="connsiteY2000" fmla="*/ 115586 h 904738"/>
                <a:gd name="connsiteX2001" fmla="*/ 560627 w 1473200"/>
                <a:gd name="connsiteY2001" fmla="*/ 109099 h 904738"/>
                <a:gd name="connsiteX2002" fmla="*/ 563874 w 1473200"/>
                <a:gd name="connsiteY2002" fmla="*/ 107478 h 904738"/>
                <a:gd name="connsiteX2003" fmla="*/ 567122 w 1473200"/>
                <a:gd name="connsiteY2003" fmla="*/ 104235 h 904738"/>
                <a:gd name="connsiteX2004" fmla="*/ 567122 w 1473200"/>
                <a:gd name="connsiteY2004" fmla="*/ 99370 h 904738"/>
                <a:gd name="connsiteX2005" fmla="*/ 568746 w 1473200"/>
                <a:gd name="connsiteY2005" fmla="*/ 97748 h 904738"/>
                <a:gd name="connsiteX2006" fmla="*/ 571993 w 1473200"/>
                <a:gd name="connsiteY2006" fmla="*/ 97748 h 904738"/>
                <a:gd name="connsiteX2007" fmla="*/ 575241 w 1473200"/>
                <a:gd name="connsiteY2007" fmla="*/ 97748 h 904738"/>
                <a:gd name="connsiteX2008" fmla="*/ 580112 w 1473200"/>
                <a:gd name="connsiteY2008" fmla="*/ 94505 h 904738"/>
                <a:gd name="connsiteX2009" fmla="*/ 583360 w 1473200"/>
                <a:gd name="connsiteY2009" fmla="*/ 97748 h 904738"/>
                <a:gd name="connsiteX2010" fmla="*/ 588231 w 1473200"/>
                <a:gd name="connsiteY2010" fmla="*/ 99370 h 904738"/>
                <a:gd name="connsiteX2011" fmla="*/ 591479 w 1473200"/>
                <a:gd name="connsiteY2011" fmla="*/ 92884 h 904738"/>
                <a:gd name="connsiteX2012" fmla="*/ 588231 w 1473200"/>
                <a:gd name="connsiteY2012" fmla="*/ 88019 h 904738"/>
                <a:gd name="connsiteX2013" fmla="*/ 584983 w 1473200"/>
                <a:gd name="connsiteY2013" fmla="*/ 88019 h 904738"/>
                <a:gd name="connsiteX2014" fmla="*/ 581736 w 1473200"/>
                <a:gd name="connsiteY2014" fmla="*/ 88019 h 904738"/>
                <a:gd name="connsiteX2015" fmla="*/ 580112 w 1473200"/>
                <a:gd name="connsiteY2015" fmla="*/ 88019 h 904738"/>
                <a:gd name="connsiteX2016" fmla="*/ 576864 w 1473200"/>
                <a:gd name="connsiteY2016" fmla="*/ 89640 h 904738"/>
                <a:gd name="connsiteX2017" fmla="*/ 573617 w 1473200"/>
                <a:gd name="connsiteY2017" fmla="*/ 91262 h 904738"/>
                <a:gd name="connsiteX2018" fmla="*/ 571993 w 1473200"/>
                <a:gd name="connsiteY2018" fmla="*/ 91262 h 904738"/>
                <a:gd name="connsiteX2019" fmla="*/ 570369 w 1473200"/>
                <a:gd name="connsiteY2019" fmla="*/ 89640 h 904738"/>
                <a:gd name="connsiteX2020" fmla="*/ 568746 w 1473200"/>
                <a:gd name="connsiteY2020" fmla="*/ 88019 h 904738"/>
                <a:gd name="connsiteX2021" fmla="*/ 562250 w 1473200"/>
                <a:gd name="connsiteY2021" fmla="*/ 91262 h 904738"/>
                <a:gd name="connsiteX2022" fmla="*/ 567122 w 1473200"/>
                <a:gd name="connsiteY2022" fmla="*/ 83154 h 904738"/>
                <a:gd name="connsiteX2023" fmla="*/ 573617 w 1473200"/>
                <a:gd name="connsiteY2023" fmla="*/ 76668 h 904738"/>
                <a:gd name="connsiteX2024" fmla="*/ 576864 w 1473200"/>
                <a:gd name="connsiteY2024" fmla="*/ 68560 h 904738"/>
                <a:gd name="connsiteX2025" fmla="*/ 583360 w 1473200"/>
                <a:gd name="connsiteY2025" fmla="*/ 63695 h 904738"/>
                <a:gd name="connsiteX2026" fmla="*/ 583360 w 1473200"/>
                <a:gd name="connsiteY2026" fmla="*/ 73425 h 904738"/>
                <a:gd name="connsiteX2027" fmla="*/ 584983 w 1473200"/>
                <a:gd name="connsiteY2027" fmla="*/ 75046 h 904738"/>
                <a:gd name="connsiteX2028" fmla="*/ 591479 w 1473200"/>
                <a:gd name="connsiteY2028" fmla="*/ 71803 h 904738"/>
                <a:gd name="connsiteX2029" fmla="*/ 593102 w 1473200"/>
                <a:gd name="connsiteY2029" fmla="*/ 76668 h 904738"/>
                <a:gd name="connsiteX2030" fmla="*/ 599598 w 1473200"/>
                <a:gd name="connsiteY2030" fmla="*/ 76668 h 904738"/>
                <a:gd name="connsiteX2031" fmla="*/ 602845 w 1473200"/>
                <a:gd name="connsiteY2031" fmla="*/ 73425 h 904738"/>
                <a:gd name="connsiteX2032" fmla="*/ 602845 w 1473200"/>
                <a:gd name="connsiteY2032" fmla="*/ 70181 h 904738"/>
                <a:gd name="connsiteX2033" fmla="*/ 601221 w 1473200"/>
                <a:gd name="connsiteY2033" fmla="*/ 66938 h 904738"/>
                <a:gd name="connsiteX2034" fmla="*/ 609340 w 1473200"/>
                <a:gd name="connsiteY2034" fmla="*/ 68560 h 904738"/>
                <a:gd name="connsiteX2035" fmla="*/ 612588 w 1473200"/>
                <a:gd name="connsiteY2035" fmla="*/ 66938 h 904738"/>
                <a:gd name="connsiteX2036" fmla="*/ 610964 w 1473200"/>
                <a:gd name="connsiteY2036" fmla="*/ 63695 h 904738"/>
                <a:gd name="connsiteX2037" fmla="*/ 609340 w 1473200"/>
                <a:gd name="connsiteY2037" fmla="*/ 55587 h 904738"/>
                <a:gd name="connsiteX2038" fmla="*/ 615836 w 1473200"/>
                <a:gd name="connsiteY2038" fmla="*/ 49101 h 904738"/>
                <a:gd name="connsiteX2039" fmla="*/ 622331 w 1473200"/>
                <a:gd name="connsiteY2039" fmla="*/ 53966 h 904738"/>
                <a:gd name="connsiteX2040" fmla="*/ 625578 w 1473200"/>
                <a:gd name="connsiteY2040" fmla="*/ 58830 h 904738"/>
                <a:gd name="connsiteX2041" fmla="*/ 630450 w 1473200"/>
                <a:gd name="connsiteY2041" fmla="*/ 57209 h 904738"/>
                <a:gd name="connsiteX2042" fmla="*/ 636945 w 1473200"/>
                <a:gd name="connsiteY2042" fmla="*/ 53966 h 904738"/>
                <a:gd name="connsiteX2043" fmla="*/ 636945 w 1473200"/>
                <a:gd name="connsiteY2043" fmla="*/ 49101 h 904738"/>
                <a:gd name="connsiteX2044" fmla="*/ 638569 w 1473200"/>
                <a:gd name="connsiteY2044" fmla="*/ 45858 h 904738"/>
                <a:gd name="connsiteX2045" fmla="*/ 643440 w 1473200"/>
                <a:gd name="connsiteY2045" fmla="*/ 42615 h 904738"/>
                <a:gd name="connsiteX2046" fmla="*/ 648312 w 1473200"/>
                <a:gd name="connsiteY2046" fmla="*/ 45858 h 904738"/>
                <a:gd name="connsiteX2047" fmla="*/ 651559 w 1473200"/>
                <a:gd name="connsiteY2047" fmla="*/ 50722 h 904738"/>
                <a:gd name="connsiteX2048" fmla="*/ 659678 w 1473200"/>
                <a:gd name="connsiteY2048" fmla="*/ 49101 h 904738"/>
                <a:gd name="connsiteX2049" fmla="*/ 672668 w 1473200"/>
                <a:gd name="connsiteY2049" fmla="*/ 40993 h 904738"/>
                <a:gd name="connsiteX2050" fmla="*/ 672668 w 1473200"/>
                <a:gd name="connsiteY2050" fmla="*/ 37750 h 904738"/>
                <a:gd name="connsiteX2051" fmla="*/ 680787 w 1473200"/>
                <a:gd name="connsiteY2051" fmla="*/ 37750 h 904738"/>
                <a:gd name="connsiteX2052" fmla="*/ 684035 w 1473200"/>
                <a:gd name="connsiteY2052" fmla="*/ 39371 h 904738"/>
                <a:gd name="connsiteX2053" fmla="*/ 690530 w 1473200"/>
                <a:gd name="connsiteY2053" fmla="*/ 36128 h 904738"/>
                <a:gd name="connsiteX2054" fmla="*/ 687283 w 1473200"/>
                <a:gd name="connsiteY2054" fmla="*/ 31264 h 904738"/>
                <a:gd name="connsiteX2055" fmla="*/ 687283 w 1473200"/>
                <a:gd name="connsiteY2055" fmla="*/ 29642 h 904738"/>
                <a:gd name="connsiteX2056" fmla="*/ 690530 w 1473200"/>
                <a:gd name="connsiteY2056" fmla="*/ 29642 h 904738"/>
                <a:gd name="connsiteX2057" fmla="*/ 693778 w 1473200"/>
                <a:gd name="connsiteY2057" fmla="*/ 29642 h 904738"/>
                <a:gd name="connsiteX2058" fmla="*/ 700273 w 1473200"/>
                <a:gd name="connsiteY2058" fmla="*/ 32885 h 904738"/>
                <a:gd name="connsiteX2059" fmla="*/ 705144 w 1473200"/>
                <a:gd name="connsiteY2059" fmla="*/ 32885 h 904738"/>
                <a:gd name="connsiteX2060" fmla="*/ 708392 w 1473200"/>
                <a:gd name="connsiteY2060" fmla="*/ 31264 h 904738"/>
                <a:gd name="connsiteX2061" fmla="*/ 711640 w 1473200"/>
                <a:gd name="connsiteY2061" fmla="*/ 29642 h 904738"/>
                <a:gd name="connsiteX2062" fmla="*/ 716511 w 1473200"/>
                <a:gd name="connsiteY2062" fmla="*/ 26399 h 904738"/>
                <a:gd name="connsiteX2063" fmla="*/ 724630 w 1473200"/>
                <a:gd name="connsiteY2063" fmla="*/ 23156 h 904738"/>
                <a:gd name="connsiteX2064" fmla="*/ 727878 w 1473200"/>
                <a:gd name="connsiteY2064" fmla="*/ 18291 h 904738"/>
                <a:gd name="connsiteX2065" fmla="*/ 732749 w 1473200"/>
                <a:gd name="connsiteY2065" fmla="*/ 18291 h 904738"/>
                <a:gd name="connsiteX2066" fmla="*/ 740868 w 1473200"/>
                <a:gd name="connsiteY2066" fmla="*/ 13426 h 904738"/>
                <a:gd name="connsiteX2067" fmla="*/ 742492 w 1473200"/>
                <a:gd name="connsiteY2067" fmla="*/ 6940 h 904738"/>
                <a:gd name="connsiteX2068" fmla="*/ 750611 w 1473200"/>
                <a:gd name="connsiteY2068" fmla="*/ 5318 h 904738"/>
                <a:gd name="connsiteX2069" fmla="*/ 758730 w 1473200"/>
                <a:gd name="connsiteY2069" fmla="*/ 2075 h 904738"/>
                <a:gd name="connsiteX2070" fmla="*/ 753858 w 1473200"/>
                <a:gd name="connsiteY2070" fmla="*/ 11805 h 904738"/>
                <a:gd name="connsiteX2071" fmla="*/ 744116 w 1473200"/>
                <a:gd name="connsiteY2071" fmla="*/ 23156 h 904738"/>
                <a:gd name="connsiteX2072" fmla="*/ 742492 w 1473200"/>
                <a:gd name="connsiteY2072" fmla="*/ 28020 h 904738"/>
                <a:gd name="connsiteX2073" fmla="*/ 753858 w 1473200"/>
                <a:gd name="connsiteY2073" fmla="*/ 26399 h 904738"/>
                <a:gd name="connsiteX2074" fmla="*/ 761977 w 1473200"/>
                <a:gd name="connsiteY2074" fmla="*/ 18291 h 904738"/>
                <a:gd name="connsiteX2075" fmla="*/ 766849 w 1473200"/>
                <a:gd name="connsiteY2075" fmla="*/ 10183 h 904738"/>
                <a:gd name="connsiteX2076" fmla="*/ 770096 w 1473200"/>
                <a:gd name="connsiteY2076" fmla="*/ 6940 h 904738"/>
                <a:gd name="connsiteX2077" fmla="*/ 771720 w 1473200"/>
                <a:gd name="connsiteY2077" fmla="*/ 18291 h 904738"/>
                <a:gd name="connsiteX2078" fmla="*/ 771720 w 1473200"/>
                <a:gd name="connsiteY2078" fmla="*/ 21534 h 904738"/>
                <a:gd name="connsiteX2079" fmla="*/ 774968 w 1473200"/>
                <a:gd name="connsiteY2079" fmla="*/ 19912 h 904738"/>
                <a:gd name="connsiteX2080" fmla="*/ 778215 w 1473200"/>
                <a:gd name="connsiteY2080" fmla="*/ 19912 h 904738"/>
                <a:gd name="connsiteX2081" fmla="*/ 781463 w 1473200"/>
                <a:gd name="connsiteY2081" fmla="*/ 16669 h 904738"/>
                <a:gd name="connsiteX2082" fmla="*/ 784710 w 1473200"/>
                <a:gd name="connsiteY2082" fmla="*/ 6940 h 904738"/>
                <a:gd name="connsiteX2083" fmla="*/ 787958 w 1473200"/>
                <a:gd name="connsiteY2083" fmla="*/ 2075 h 904738"/>
                <a:gd name="connsiteX2084" fmla="*/ 797701 w 1473200"/>
                <a:gd name="connsiteY2084" fmla="*/ 454 h 90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</a:cxnLst>
              <a:rect l="l" t="t" r="r" b="b"/>
              <a:pathLst>
                <a:path w="1473200" h="904738">
                  <a:moveTo>
                    <a:pt x="569913" y="851458"/>
                  </a:moveTo>
                  <a:cubicBezTo>
                    <a:pt x="569913" y="859741"/>
                    <a:pt x="561742" y="864710"/>
                    <a:pt x="563376" y="872993"/>
                  </a:cubicBezTo>
                  <a:cubicBezTo>
                    <a:pt x="565011" y="876306"/>
                    <a:pt x="569913" y="881276"/>
                    <a:pt x="566645" y="884589"/>
                  </a:cubicBezTo>
                  <a:cubicBezTo>
                    <a:pt x="563376" y="886245"/>
                    <a:pt x="556840" y="884589"/>
                    <a:pt x="555205" y="884589"/>
                  </a:cubicBezTo>
                  <a:cubicBezTo>
                    <a:pt x="548669" y="881276"/>
                    <a:pt x="542132" y="876306"/>
                    <a:pt x="535595" y="872993"/>
                  </a:cubicBezTo>
                  <a:cubicBezTo>
                    <a:pt x="529058" y="868023"/>
                    <a:pt x="524155" y="863054"/>
                    <a:pt x="514350" y="863054"/>
                  </a:cubicBezTo>
                  <a:cubicBezTo>
                    <a:pt x="515984" y="856428"/>
                    <a:pt x="522521" y="848145"/>
                    <a:pt x="529058" y="854771"/>
                  </a:cubicBezTo>
                  <a:cubicBezTo>
                    <a:pt x="529058" y="854771"/>
                    <a:pt x="529058" y="854771"/>
                    <a:pt x="525790" y="854771"/>
                  </a:cubicBezTo>
                  <a:cubicBezTo>
                    <a:pt x="533961" y="854771"/>
                    <a:pt x="540498" y="859741"/>
                    <a:pt x="548669" y="858084"/>
                  </a:cubicBezTo>
                  <a:cubicBezTo>
                    <a:pt x="556840" y="858084"/>
                    <a:pt x="560108" y="848145"/>
                    <a:pt x="569913" y="851458"/>
                  </a:cubicBezTo>
                  <a:close/>
                  <a:moveTo>
                    <a:pt x="454963" y="783057"/>
                  </a:moveTo>
                  <a:cubicBezTo>
                    <a:pt x="456622" y="784690"/>
                    <a:pt x="458282" y="786323"/>
                    <a:pt x="459942" y="787955"/>
                  </a:cubicBezTo>
                  <a:cubicBezTo>
                    <a:pt x="459942" y="787955"/>
                    <a:pt x="459942" y="787955"/>
                    <a:pt x="456622" y="791221"/>
                  </a:cubicBezTo>
                  <a:cubicBezTo>
                    <a:pt x="468240" y="794487"/>
                    <a:pt x="466580" y="796120"/>
                    <a:pt x="468240" y="809183"/>
                  </a:cubicBezTo>
                  <a:cubicBezTo>
                    <a:pt x="468240" y="814081"/>
                    <a:pt x="469900" y="818980"/>
                    <a:pt x="468240" y="825511"/>
                  </a:cubicBezTo>
                  <a:cubicBezTo>
                    <a:pt x="466580" y="832043"/>
                    <a:pt x="464921" y="828777"/>
                    <a:pt x="458282" y="832043"/>
                  </a:cubicBezTo>
                  <a:cubicBezTo>
                    <a:pt x="454963" y="833675"/>
                    <a:pt x="451643" y="840207"/>
                    <a:pt x="446664" y="836941"/>
                  </a:cubicBezTo>
                  <a:cubicBezTo>
                    <a:pt x="441685" y="833675"/>
                    <a:pt x="445005" y="828777"/>
                    <a:pt x="446664" y="823878"/>
                  </a:cubicBezTo>
                  <a:cubicBezTo>
                    <a:pt x="446664" y="812448"/>
                    <a:pt x="433387" y="802651"/>
                    <a:pt x="438366" y="792854"/>
                  </a:cubicBezTo>
                  <a:cubicBezTo>
                    <a:pt x="441685" y="787955"/>
                    <a:pt x="449984" y="786323"/>
                    <a:pt x="454963" y="783057"/>
                  </a:cubicBezTo>
                  <a:close/>
                  <a:moveTo>
                    <a:pt x="170971" y="460822"/>
                  </a:moveTo>
                  <a:cubicBezTo>
                    <a:pt x="170971" y="460822"/>
                    <a:pt x="170971" y="460822"/>
                    <a:pt x="175823" y="460822"/>
                  </a:cubicBezTo>
                  <a:cubicBezTo>
                    <a:pt x="175823" y="460822"/>
                    <a:pt x="180675" y="459207"/>
                    <a:pt x="180675" y="460822"/>
                  </a:cubicBezTo>
                  <a:cubicBezTo>
                    <a:pt x="180675" y="460822"/>
                    <a:pt x="183910" y="462438"/>
                    <a:pt x="183910" y="462438"/>
                  </a:cubicBezTo>
                  <a:cubicBezTo>
                    <a:pt x="183910" y="462438"/>
                    <a:pt x="185528" y="464053"/>
                    <a:pt x="187145" y="465668"/>
                  </a:cubicBezTo>
                  <a:cubicBezTo>
                    <a:pt x="188762" y="467284"/>
                    <a:pt x="193615" y="473745"/>
                    <a:pt x="193615" y="473745"/>
                  </a:cubicBezTo>
                  <a:cubicBezTo>
                    <a:pt x="193615" y="475360"/>
                    <a:pt x="195232" y="476976"/>
                    <a:pt x="195232" y="478591"/>
                  </a:cubicBezTo>
                  <a:cubicBezTo>
                    <a:pt x="195232" y="478591"/>
                    <a:pt x="196850" y="480206"/>
                    <a:pt x="195232" y="481822"/>
                  </a:cubicBezTo>
                  <a:cubicBezTo>
                    <a:pt x="195232" y="483437"/>
                    <a:pt x="191997" y="485052"/>
                    <a:pt x="190380" y="486668"/>
                  </a:cubicBezTo>
                  <a:cubicBezTo>
                    <a:pt x="188762" y="486668"/>
                    <a:pt x="188762" y="488283"/>
                    <a:pt x="185528" y="489899"/>
                  </a:cubicBezTo>
                  <a:cubicBezTo>
                    <a:pt x="182293" y="489899"/>
                    <a:pt x="179058" y="491514"/>
                    <a:pt x="179058" y="491514"/>
                  </a:cubicBezTo>
                  <a:cubicBezTo>
                    <a:pt x="177440" y="491514"/>
                    <a:pt x="175823" y="489899"/>
                    <a:pt x="174205" y="489899"/>
                  </a:cubicBezTo>
                  <a:cubicBezTo>
                    <a:pt x="172588" y="488283"/>
                    <a:pt x="170971" y="486668"/>
                    <a:pt x="169353" y="488283"/>
                  </a:cubicBezTo>
                  <a:cubicBezTo>
                    <a:pt x="169353" y="488283"/>
                    <a:pt x="169353" y="489899"/>
                    <a:pt x="169353" y="489899"/>
                  </a:cubicBezTo>
                  <a:cubicBezTo>
                    <a:pt x="170971" y="489899"/>
                    <a:pt x="174205" y="493129"/>
                    <a:pt x="175823" y="493129"/>
                  </a:cubicBezTo>
                  <a:cubicBezTo>
                    <a:pt x="175823" y="494745"/>
                    <a:pt x="179058" y="494745"/>
                    <a:pt x="180675" y="494745"/>
                  </a:cubicBezTo>
                  <a:cubicBezTo>
                    <a:pt x="182293" y="496360"/>
                    <a:pt x="183910" y="499591"/>
                    <a:pt x="183910" y="501206"/>
                  </a:cubicBezTo>
                  <a:cubicBezTo>
                    <a:pt x="183910" y="502821"/>
                    <a:pt x="183910" y="501206"/>
                    <a:pt x="183910" y="507667"/>
                  </a:cubicBezTo>
                  <a:cubicBezTo>
                    <a:pt x="185528" y="514129"/>
                    <a:pt x="177440" y="533513"/>
                    <a:pt x="177440" y="533513"/>
                  </a:cubicBezTo>
                  <a:cubicBezTo>
                    <a:pt x="177440" y="533513"/>
                    <a:pt x="175823" y="533513"/>
                    <a:pt x="174205" y="533513"/>
                  </a:cubicBezTo>
                  <a:cubicBezTo>
                    <a:pt x="172588" y="533513"/>
                    <a:pt x="169353" y="535128"/>
                    <a:pt x="167736" y="535128"/>
                  </a:cubicBezTo>
                  <a:cubicBezTo>
                    <a:pt x="166118" y="535128"/>
                    <a:pt x="164501" y="533513"/>
                    <a:pt x="162883" y="533513"/>
                  </a:cubicBezTo>
                  <a:cubicBezTo>
                    <a:pt x="161266" y="533513"/>
                    <a:pt x="159648" y="533513"/>
                    <a:pt x="158031" y="535128"/>
                  </a:cubicBezTo>
                  <a:cubicBezTo>
                    <a:pt x="156413" y="536744"/>
                    <a:pt x="156413" y="538359"/>
                    <a:pt x="153179" y="539974"/>
                  </a:cubicBezTo>
                  <a:cubicBezTo>
                    <a:pt x="151561" y="541590"/>
                    <a:pt x="151561" y="543205"/>
                    <a:pt x="149944" y="544820"/>
                  </a:cubicBezTo>
                  <a:cubicBezTo>
                    <a:pt x="146709" y="546436"/>
                    <a:pt x="148326" y="544820"/>
                    <a:pt x="143474" y="548051"/>
                  </a:cubicBezTo>
                  <a:cubicBezTo>
                    <a:pt x="137004" y="549667"/>
                    <a:pt x="138621" y="549667"/>
                    <a:pt x="133769" y="551282"/>
                  </a:cubicBezTo>
                  <a:cubicBezTo>
                    <a:pt x="128917" y="551282"/>
                    <a:pt x="127299" y="551282"/>
                    <a:pt x="125682" y="551282"/>
                  </a:cubicBezTo>
                  <a:cubicBezTo>
                    <a:pt x="124064" y="551282"/>
                    <a:pt x="124064" y="549667"/>
                    <a:pt x="120829" y="549667"/>
                  </a:cubicBezTo>
                  <a:cubicBezTo>
                    <a:pt x="119212" y="549667"/>
                    <a:pt x="117595" y="548051"/>
                    <a:pt x="115977" y="548051"/>
                  </a:cubicBezTo>
                  <a:cubicBezTo>
                    <a:pt x="114360" y="548051"/>
                    <a:pt x="112742" y="543205"/>
                    <a:pt x="112742" y="541590"/>
                  </a:cubicBezTo>
                  <a:cubicBezTo>
                    <a:pt x="112742" y="539974"/>
                    <a:pt x="111125" y="538359"/>
                    <a:pt x="112742" y="536744"/>
                  </a:cubicBezTo>
                  <a:cubicBezTo>
                    <a:pt x="112742" y="536744"/>
                    <a:pt x="115977" y="533513"/>
                    <a:pt x="115977" y="533513"/>
                  </a:cubicBezTo>
                  <a:cubicBezTo>
                    <a:pt x="117595" y="531898"/>
                    <a:pt x="120829" y="530282"/>
                    <a:pt x="120829" y="530282"/>
                  </a:cubicBezTo>
                  <a:cubicBezTo>
                    <a:pt x="120829" y="530282"/>
                    <a:pt x="125682" y="527052"/>
                    <a:pt x="125682" y="527052"/>
                  </a:cubicBezTo>
                  <a:cubicBezTo>
                    <a:pt x="125682" y="527052"/>
                    <a:pt x="125682" y="527052"/>
                    <a:pt x="128917" y="522206"/>
                  </a:cubicBezTo>
                  <a:cubicBezTo>
                    <a:pt x="128917" y="522206"/>
                    <a:pt x="127299" y="520590"/>
                    <a:pt x="127299" y="518975"/>
                  </a:cubicBezTo>
                  <a:cubicBezTo>
                    <a:pt x="125682" y="518975"/>
                    <a:pt x="127299" y="515744"/>
                    <a:pt x="128917" y="514129"/>
                  </a:cubicBezTo>
                  <a:cubicBezTo>
                    <a:pt x="128917" y="514129"/>
                    <a:pt x="130534" y="512513"/>
                    <a:pt x="130534" y="512513"/>
                  </a:cubicBezTo>
                  <a:cubicBezTo>
                    <a:pt x="132152" y="512513"/>
                    <a:pt x="132152" y="509283"/>
                    <a:pt x="130534" y="509283"/>
                  </a:cubicBezTo>
                  <a:cubicBezTo>
                    <a:pt x="128917" y="509283"/>
                    <a:pt x="125682" y="507667"/>
                    <a:pt x="124064" y="507667"/>
                  </a:cubicBezTo>
                  <a:cubicBezTo>
                    <a:pt x="122447" y="507667"/>
                    <a:pt x="120829" y="507667"/>
                    <a:pt x="119212" y="507667"/>
                  </a:cubicBezTo>
                  <a:cubicBezTo>
                    <a:pt x="117595" y="507667"/>
                    <a:pt x="115977" y="507667"/>
                    <a:pt x="115977" y="506052"/>
                  </a:cubicBezTo>
                  <a:cubicBezTo>
                    <a:pt x="115977" y="504437"/>
                    <a:pt x="115977" y="504437"/>
                    <a:pt x="117595" y="502821"/>
                  </a:cubicBezTo>
                  <a:cubicBezTo>
                    <a:pt x="119212" y="501206"/>
                    <a:pt x="120829" y="499591"/>
                    <a:pt x="120829" y="497975"/>
                  </a:cubicBezTo>
                  <a:cubicBezTo>
                    <a:pt x="122447" y="496360"/>
                    <a:pt x="119212" y="494745"/>
                    <a:pt x="117595" y="494745"/>
                  </a:cubicBezTo>
                  <a:cubicBezTo>
                    <a:pt x="117595" y="494745"/>
                    <a:pt x="114360" y="491514"/>
                    <a:pt x="114360" y="491514"/>
                  </a:cubicBezTo>
                  <a:cubicBezTo>
                    <a:pt x="114360" y="491514"/>
                    <a:pt x="112742" y="488283"/>
                    <a:pt x="114360" y="486668"/>
                  </a:cubicBezTo>
                  <a:cubicBezTo>
                    <a:pt x="114360" y="485052"/>
                    <a:pt x="114360" y="485052"/>
                    <a:pt x="114360" y="485052"/>
                  </a:cubicBezTo>
                  <a:cubicBezTo>
                    <a:pt x="115977" y="483437"/>
                    <a:pt x="119212" y="483437"/>
                    <a:pt x="119212" y="485052"/>
                  </a:cubicBezTo>
                  <a:cubicBezTo>
                    <a:pt x="120829" y="485052"/>
                    <a:pt x="122447" y="485052"/>
                    <a:pt x="124064" y="485052"/>
                  </a:cubicBezTo>
                  <a:cubicBezTo>
                    <a:pt x="125682" y="486668"/>
                    <a:pt x="128917" y="488283"/>
                    <a:pt x="128917" y="488283"/>
                  </a:cubicBezTo>
                  <a:cubicBezTo>
                    <a:pt x="130534" y="488283"/>
                    <a:pt x="133769" y="486668"/>
                    <a:pt x="133769" y="485052"/>
                  </a:cubicBezTo>
                  <a:cubicBezTo>
                    <a:pt x="135387" y="485052"/>
                    <a:pt x="138621" y="485052"/>
                    <a:pt x="138621" y="485052"/>
                  </a:cubicBezTo>
                  <a:cubicBezTo>
                    <a:pt x="138621" y="485052"/>
                    <a:pt x="138621" y="485052"/>
                    <a:pt x="140239" y="486668"/>
                  </a:cubicBezTo>
                  <a:cubicBezTo>
                    <a:pt x="140239" y="486668"/>
                    <a:pt x="140239" y="486668"/>
                    <a:pt x="145091" y="481822"/>
                  </a:cubicBezTo>
                  <a:cubicBezTo>
                    <a:pt x="145091" y="481822"/>
                    <a:pt x="145091" y="481822"/>
                    <a:pt x="148326" y="480206"/>
                  </a:cubicBezTo>
                  <a:cubicBezTo>
                    <a:pt x="148326" y="480206"/>
                    <a:pt x="149944" y="481822"/>
                    <a:pt x="149944" y="483437"/>
                  </a:cubicBezTo>
                  <a:cubicBezTo>
                    <a:pt x="149944" y="485052"/>
                    <a:pt x="149944" y="485052"/>
                    <a:pt x="151561" y="485052"/>
                  </a:cubicBezTo>
                  <a:cubicBezTo>
                    <a:pt x="153179" y="486668"/>
                    <a:pt x="159648" y="488283"/>
                    <a:pt x="159648" y="488283"/>
                  </a:cubicBezTo>
                  <a:cubicBezTo>
                    <a:pt x="159648" y="488283"/>
                    <a:pt x="159648" y="488283"/>
                    <a:pt x="153179" y="483437"/>
                  </a:cubicBezTo>
                  <a:cubicBezTo>
                    <a:pt x="153179" y="483437"/>
                    <a:pt x="153179" y="483437"/>
                    <a:pt x="153179" y="480206"/>
                  </a:cubicBezTo>
                  <a:cubicBezTo>
                    <a:pt x="153179" y="480206"/>
                    <a:pt x="156413" y="476976"/>
                    <a:pt x="158031" y="476976"/>
                  </a:cubicBezTo>
                  <a:cubicBezTo>
                    <a:pt x="158031" y="475360"/>
                    <a:pt x="161266" y="472130"/>
                    <a:pt x="162883" y="472130"/>
                  </a:cubicBezTo>
                  <a:cubicBezTo>
                    <a:pt x="162883" y="472130"/>
                    <a:pt x="162883" y="467284"/>
                    <a:pt x="162883" y="467284"/>
                  </a:cubicBezTo>
                  <a:cubicBezTo>
                    <a:pt x="162883" y="467284"/>
                    <a:pt x="162883" y="467284"/>
                    <a:pt x="170971" y="460822"/>
                  </a:cubicBezTo>
                  <a:close/>
                  <a:moveTo>
                    <a:pt x="205311" y="371895"/>
                  </a:moveTo>
                  <a:cubicBezTo>
                    <a:pt x="205311" y="371895"/>
                    <a:pt x="205311" y="371895"/>
                    <a:pt x="213423" y="373518"/>
                  </a:cubicBezTo>
                  <a:cubicBezTo>
                    <a:pt x="213423" y="373518"/>
                    <a:pt x="216667" y="376764"/>
                    <a:pt x="218290" y="375141"/>
                  </a:cubicBezTo>
                  <a:cubicBezTo>
                    <a:pt x="219912" y="373518"/>
                    <a:pt x="228024" y="371895"/>
                    <a:pt x="228024" y="371895"/>
                  </a:cubicBezTo>
                  <a:cubicBezTo>
                    <a:pt x="228024" y="371895"/>
                    <a:pt x="228024" y="371895"/>
                    <a:pt x="236136" y="373518"/>
                  </a:cubicBezTo>
                  <a:cubicBezTo>
                    <a:pt x="236136" y="373518"/>
                    <a:pt x="236136" y="373518"/>
                    <a:pt x="236136" y="378387"/>
                  </a:cubicBezTo>
                  <a:cubicBezTo>
                    <a:pt x="236136" y="378387"/>
                    <a:pt x="236136" y="381633"/>
                    <a:pt x="234514" y="383256"/>
                  </a:cubicBezTo>
                  <a:cubicBezTo>
                    <a:pt x="232891" y="383256"/>
                    <a:pt x="229647" y="384879"/>
                    <a:pt x="229647" y="386502"/>
                  </a:cubicBezTo>
                  <a:cubicBezTo>
                    <a:pt x="226402" y="388125"/>
                    <a:pt x="228024" y="388125"/>
                    <a:pt x="226402" y="389748"/>
                  </a:cubicBezTo>
                  <a:cubicBezTo>
                    <a:pt x="226402" y="391371"/>
                    <a:pt x="226402" y="389748"/>
                    <a:pt x="223157" y="391371"/>
                  </a:cubicBezTo>
                  <a:cubicBezTo>
                    <a:pt x="223157" y="391371"/>
                    <a:pt x="223157" y="392995"/>
                    <a:pt x="223157" y="394618"/>
                  </a:cubicBezTo>
                  <a:cubicBezTo>
                    <a:pt x="224779" y="396241"/>
                    <a:pt x="224779" y="397864"/>
                    <a:pt x="224779" y="399487"/>
                  </a:cubicBezTo>
                  <a:cubicBezTo>
                    <a:pt x="224779" y="399487"/>
                    <a:pt x="226402" y="399487"/>
                    <a:pt x="226402" y="399487"/>
                  </a:cubicBezTo>
                  <a:cubicBezTo>
                    <a:pt x="228024" y="399487"/>
                    <a:pt x="229647" y="397864"/>
                    <a:pt x="229647" y="397864"/>
                  </a:cubicBezTo>
                  <a:cubicBezTo>
                    <a:pt x="229647" y="397864"/>
                    <a:pt x="231269" y="396241"/>
                    <a:pt x="232891" y="396241"/>
                  </a:cubicBezTo>
                  <a:cubicBezTo>
                    <a:pt x="232891" y="394618"/>
                    <a:pt x="236136" y="396241"/>
                    <a:pt x="236136" y="396241"/>
                  </a:cubicBezTo>
                  <a:cubicBezTo>
                    <a:pt x="236136" y="396241"/>
                    <a:pt x="241003" y="397864"/>
                    <a:pt x="247493" y="396241"/>
                  </a:cubicBezTo>
                  <a:cubicBezTo>
                    <a:pt x="253983" y="392995"/>
                    <a:pt x="250738" y="396241"/>
                    <a:pt x="250738" y="396241"/>
                  </a:cubicBezTo>
                  <a:cubicBezTo>
                    <a:pt x="250738" y="396241"/>
                    <a:pt x="252360" y="396241"/>
                    <a:pt x="253983" y="396241"/>
                  </a:cubicBezTo>
                  <a:cubicBezTo>
                    <a:pt x="253983" y="396241"/>
                    <a:pt x="255605" y="396241"/>
                    <a:pt x="258850" y="394618"/>
                  </a:cubicBezTo>
                  <a:cubicBezTo>
                    <a:pt x="262095" y="394618"/>
                    <a:pt x="262095" y="399487"/>
                    <a:pt x="262095" y="399487"/>
                  </a:cubicBezTo>
                  <a:cubicBezTo>
                    <a:pt x="262095" y="401110"/>
                    <a:pt x="262095" y="402733"/>
                    <a:pt x="262095" y="402733"/>
                  </a:cubicBezTo>
                  <a:cubicBezTo>
                    <a:pt x="262095" y="402733"/>
                    <a:pt x="262095" y="402733"/>
                    <a:pt x="262095" y="405979"/>
                  </a:cubicBezTo>
                  <a:cubicBezTo>
                    <a:pt x="262095" y="409225"/>
                    <a:pt x="260472" y="409225"/>
                    <a:pt x="260472" y="409225"/>
                  </a:cubicBezTo>
                  <a:cubicBezTo>
                    <a:pt x="260472" y="409225"/>
                    <a:pt x="260472" y="409225"/>
                    <a:pt x="258850" y="412471"/>
                  </a:cubicBezTo>
                  <a:cubicBezTo>
                    <a:pt x="258850" y="412471"/>
                    <a:pt x="258850" y="412471"/>
                    <a:pt x="255605" y="415717"/>
                  </a:cubicBezTo>
                  <a:cubicBezTo>
                    <a:pt x="255605" y="415717"/>
                    <a:pt x="255605" y="415717"/>
                    <a:pt x="255605" y="418963"/>
                  </a:cubicBezTo>
                  <a:cubicBezTo>
                    <a:pt x="255605" y="418963"/>
                    <a:pt x="252360" y="423832"/>
                    <a:pt x="250738" y="423832"/>
                  </a:cubicBezTo>
                  <a:cubicBezTo>
                    <a:pt x="250738" y="425455"/>
                    <a:pt x="249115" y="427078"/>
                    <a:pt x="249115" y="427078"/>
                  </a:cubicBezTo>
                  <a:cubicBezTo>
                    <a:pt x="249115" y="427078"/>
                    <a:pt x="245871" y="428702"/>
                    <a:pt x="245871" y="428702"/>
                  </a:cubicBezTo>
                  <a:cubicBezTo>
                    <a:pt x="245871" y="428702"/>
                    <a:pt x="245871" y="430325"/>
                    <a:pt x="247493" y="431948"/>
                  </a:cubicBezTo>
                  <a:cubicBezTo>
                    <a:pt x="247493" y="431948"/>
                    <a:pt x="245871" y="433571"/>
                    <a:pt x="245871" y="433571"/>
                  </a:cubicBezTo>
                  <a:cubicBezTo>
                    <a:pt x="245871" y="433571"/>
                    <a:pt x="244248" y="435194"/>
                    <a:pt x="242626" y="435194"/>
                  </a:cubicBezTo>
                  <a:cubicBezTo>
                    <a:pt x="241003" y="436817"/>
                    <a:pt x="241003" y="436817"/>
                    <a:pt x="239381" y="438440"/>
                  </a:cubicBezTo>
                  <a:cubicBezTo>
                    <a:pt x="239381" y="438440"/>
                    <a:pt x="239381" y="441686"/>
                    <a:pt x="239381" y="441686"/>
                  </a:cubicBezTo>
                  <a:cubicBezTo>
                    <a:pt x="239381" y="441686"/>
                    <a:pt x="244248" y="440063"/>
                    <a:pt x="245871" y="440063"/>
                  </a:cubicBezTo>
                  <a:cubicBezTo>
                    <a:pt x="245871" y="440063"/>
                    <a:pt x="249115" y="441686"/>
                    <a:pt x="249115" y="441686"/>
                  </a:cubicBezTo>
                  <a:cubicBezTo>
                    <a:pt x="250738" y="440063"/>
                    <a:pt x="250738" y="441686"/>
                    <a:pt x="250738" y="441686"/>
                  </a:cubicBezTo>
                  <a:cubicBezTo>
                    <a:pt x="250738" y="441686"/>
                    <a:pt x="252360" y="441686"/>
                    <a:pt x="253983" y="441686"/>
                  </a:cubicBezTo>
                  <a:cubicBezTo>
                    <a:pt x="255605" y="441686"/>
                    <a:pt x="255605" y="443309"/>
                    <a:pt x="255605" y="443309"/>
                  </a:cubicBezTo>
                  <a:cubicBezTo>
                    <a:pt x="255605" y="443309"/>
                    <a:pt x="255605" y="443309"/>
                    <a:pt x="257227" y="444932"/>
                  </a:cubicBezTo>
                  <a:cubicBezTo>
                    <a:pt x="257227" y="444932"/>
                    <a:pt x="257227" y="444932"/>
                    <a:pt x="258850" y="444932"/>
                  </a:cubicBezTo>
                  <a:cubicBezTo>
                    <a:pt x="258850" y="444932"/>
                    <a:pt x="262095" y="449801"/>
                    <a:pt x="262095" y="449801"/>
                  </a:cubicBezTo>
                  <a:cubicBezTo>
                    <a:pt x="262095" y="449801"/>
                    <a:pt x="262095" y="451424"/>
                    <a:pt x="263717" y="453047"/>
                  </a:cubicBezTo>
                  <a:cubicBezTo>
                    <a:pt x="263717" y="453047"/>
                    <a:pt x="263717" y="456293"/>
                    <a:pt x="265339" y="456293"/>
                  </a:cubicBezTo>
                  <a:cubicBezTo>
                    <a:pt x="265339" y="456293"/>
                    <a:pt x="266962" y="459539"/>
                    <a:pt x="266962" y="459539"/>
                  </a:cubicBezTo>
                  <a:cubicBezTo>
                    <a:pt x="268584" y="459539"/>
                    <a:pt x="268584" y="462785"/>
                    <a:pt x="268584" y="462785"/>
                  </a:cubicBezTo>
                  <a:cubicBezTo>
                    <a:pt x="268584" y="464408"/>
                    <a:pt x="270207" y="467655"/>
                    <a:pt x="270207" y="469278"/>
                  </a:cubicBezTo>
                  <a:cubicBezTo>
                    <a:pt x="271829" y="469278"/>
                    <a:pt x="273451" y="472524"/>
                    <a:pt x="273451" y="472524"/>
                  </a:cubicBezTo>
                  <a:cubicBezTo>
                    <a:pt x="273451" y="472524"/>
                    <a:pt x="278318" y="475770"/>
                    <a:pt x="279941" y="475770"/>
                  </a:cubicBezTo>
                  <a:cubicBezTo>
                    <a:pt x="281563" y="475770"/>
                    <a:pt x="279941" y="477393"/>
                    <a:pt x="284808" y="477393"/>
                  </a:cubicBezTo>
                  <a:cubicBezTo>
                    <a:pt x="288053" y="479016"/>
                    <a:pt x="286430" y="479016"/>
                    <a:pt x="288053" y="480639"/>
                  </a:cubicBezTo>
                  <a:cubicBezTo>
                    <a:pt x="288053" y="480639"/>
                    <a:pt x="288053" y="482262"/>
                    <a:pt x="288053" y="483885"/>
                  </a:cubicBezTo>
                  <a:cubicBezTo>
                    <a:pt x="288053" y="483885"/>
                    <a:pt x="288053" y="483885"/>
                    <a:pt x="288053" y="485508"/>
                  </a:cubicBezTo>
                  <a:cubicBezTo>
                    <a:pt x="288053" y="485508"/>
                    <a:pt x="291298" y="488754"/>
                    <a:pt x="291298" y="488754"/>
                  </a:cubicBezTo>
                  <a:cubicBezTo>
                    <a:pt x="292920" y="488754"/>
                    <a:pt x="291298" y="492000"/>
                    <a:pt x="291298" y="493623"/>
                  </a:cubicBezTo>
                  <a:cubicBezTo>
                    <a:pt x="291298" y="493623"/>
                    <a:pt x="292920" y="496869"/>
                    <a:pt x="292920" y="496869"/>
                  </a:cubicBezTo>
                  <a:cubicBezTo>
                    <a:pt x="292920" y="496869"/>
                    <a:pt x="292920" y="496869"/>
                    <a:pt x="296165" y="500115"/>
                  </a:cubicBezTo>
                  <a:cubicBezTo>
                    <a:pt x="296165" y="500115"/>
                    <a:pt x="296165" y="500115"/>
                    <a:pt x="297787" y="503361"/>
                  </a:cubicBezTo>
                  <a:cubicBezTo>
                    <a:pt x="297787" y="503361"/>
                    <a:pt x="299410" y="504985"/>
                    <a:pt x="301032" y="506608"/>
                  </a:cubicBezTo>
                  <a:cubicBezTo>
                    <a:pt x="301032" y="508231"/>
                    <a:pt x="301032" y="509854"/>
                    <a:pt x="302654" y="511477"/>
                  </a:cubicBezTo>
                  <a:cubicBezTo>
                    <a:pt x="302654" y="511477"/>
                    <a:pt x="301032" y="513100"/>
                    <a:pt x="301032" y="514723"/>
                  </a:cubicBezTo>
                  <a:cubicBezTo>
                    <a:pt x="301032" y="514723"/>
                    <a:pt x="299410" y="514723"/>
                    <a:pt x="299410" y="516346"/>
                  </a:cubicBezTo>
                  <a:cubicBezTo>
                    <a:pt x="297787" y="516346"/>
                    <a:pt x="297787" y="517969"/>
                    <a:pt x="299410" y="517969"/>
                  </a:cubicBezTo>
                  <a:cubicBezTo>
                    <a:pt x="299410" y="517969"/>
                    <a:pt x="304277" y="521215"/>
                    <a:pt x="304277" y="521215"/>
                  </a:cubicBezTo>
                  <a:cubicBezTo>
                    <a:pt x="305899" y="519592"/>
                    <a:pt x="307522" y="519592"/>
                    <a:pt x="309144" y="517969"/>
                  </a:cubicBezTo>
                  <a:cubicBezTo>
                    <a:pt x="312389" y="516346"/>
                    <a:pt x="312389" y="517969"/>
                    <a:pt x="314011" y="517969"/>
                  </a:cubicBezTo>
                  <a:cubicBezTo>
                    <a:pt x="315634" y="517969"/>
                    <a:pt x="315634" y="517969"/>
                    <a:pt x="317256" y="517969"/>
                  </a:cubicBezTo>
                  <a:cubicBezTo>
                    <a:pt x="320501" y="517969"/>
                    <a:pt x="322123" y="519592"/>
                    <a:pt x="323746" y="519592"/>
                  </a:cubicBezTo>
                  <a:cubicBezTo>
                    <a:pt x="325368" y="519592"/>
                    <a:pt x="325368" y="522838"/>
                    <a:pt x="326990" y="524461"/>
                  </a:cubicBezTo>
                  <a:cubicBezTo>
                    <a:pt x="326990" y="524461"/>
                    <a:pt x="328613" y="529330"/>
                    <a:pt x="328613" y="529330"/>
                  </a:cubicBezTo>
                  <a:cubicBezTo>
                    <a:pt x="328613" y="529330"/>
                    <a:pt x="328613" y="529330"/>
                    <a:pt x="326990" y="532576"/>
                  </a:cubicBezTo>
                  <a:cubicBezTo>
                    <a:pt x="326990" y="532576"/>
                    <a:pt x="326990" y="532576"/>
                    <a:pt x="325368" y="534199"/>
                  </a:cubicBezTo>
                  <a:cubicBezTo>
                    <a:pt x="325368" y="534199"/>
                    <a:pt x="325368" y="537445"/>
                    <a:pt x="325368" y="537445"/>
                  </a:cubicBezTo>
                  <a:cubicBezTo>
                    <a:pt x="325368" y="539068"/>
                    <a:pt x="322123" y="542315"/>
                    <a:pt x="320501" y="542315"/>
                  </a:cubicBezTo>
                  <a:cubicBezTo>
                    <a:pt x="320501" y="543938"/>
                    <a:pt x="317256" y="545561"/>
                    <a:pt x="315634" y="547184"/>
                  </a:cubicBezTo>
                  <a:cubicBezTo>
                    <a:pt x="315634" y="548807"/>
                    <a:pt x="314011" y="548807"/>
                    <a:pt x="312389" y="550430"/>
                  </a:cubicBezTo>
                  <a:cubicBezTo>
                    <a:pt x="312389" y="550430"/>
                    <a:pt x="307522" y="552053"/>
                    <a:pt x="305899" y="553676"/>
                  </a:cubicBezTo>
                  <a:cubicBezTo>
                    <a:pt x="304277" y="555299"/>
                    <a:pt x="304277" y="555299"/>
                    <a:pt x="305899" y="556922"/>
                  </a:cubicBezTo>
                  <a:cubicBezTo>
                    <a:pt x="307522" y="558545"/>
                    <a:pt x="310766" y="558545"/>
                    <a:pt x="312389" y="556922"/>
                  </a:cubicBezTo>
                  <a:cubicBezTo>
                    <a:pt x="314011" y="556922"/>
                    <a:pt x="317256" y="558545"/>
                    <a:pt x="317256" y="556922"/>
                  </a:cubicBezTo>
                  <a:cubicBezTo>
                    <a:pt x="318878" y="556922"/>
                    <a:pt x="320501" y="560168"/>
                    <a:pt x="320501" y="560168"/>
                  </a:cubicBezTo>
                  <a:cubicBezTo>
                    <a:pt x="320501" y="560168"/>
                    <a:pt x="320501" y="560168"/>
                    <a:pt x="318878" y="561791"/>
                  </a:cubicBezTo>
                  <a:cubicBezTo>
                    <a:pt x="318878" y="561791"/>
                    <a:pt x="318878" y="561791"/>
                    <a:pt x="314011" y="566660"/>
                  </a:cubicBezTo>
                  <a:cubicBezTo>
                    <a:pt x="314011" y="566660"/>
                    <a:pt x="302654" y="569906"/>
                    <a:pt x="302654" y="569906"/>
                  </a:cubicBezTo>
                  <a:cubicBezTo>
                    <a:pt x="301032" y="569906"/>
                    <a:pt x="299410" y="571529"/>
                    <a:pt x="297787" y="573152"/>
                  </a:cubicBezTo>
                  <a:cubicBezTo>
                    <a:pt x="296165" y="573152"/>
                    <a:pt x="292920" y="573152"/>
                    <a:pt x="292920" y="573152"/>
                  </a:cubicBezTo>
                  <a:cubicBezTo>
                    <a:pt x="291298" y="573152"/>
                    <a:pt x="279941" y="571529"/>
                    <a:pt x="278318" y="571529"/>
                  </a:cubicBezTo>
                  <a:cubicBezTo>
                    <a:pt x="276696" y="571529"/>
                    <a:pt x="276696" y="573152"/>
                    <a:pt x="276696" y="573152"/>
                  </a:cubicBezTo>
                  <a:cubicBezTo>
                    <a:pt x="276696" y="573152"/>
                    <a:pt x="276696" y="573152"/>
                    <a:pt x="268584" y="574775"/>
                  </a:cubicBezTo>
                  <a:cubicBezTo>
                    <a:pt x="268584" y="574775"/>
                    <a:pt x="265339" y="573152"/>
                    <a:pt x="265339" y="571529"/>
                  </a:cubicBezTo>
                  <a:cubicBezTo>
                    <a:pt x="265339" y="571529"/>
                    <a:pt x="260472" y="569906"/>
                    <a:pt x="260472" y="569906"/>
                  </a:cubicBezTo>
                  <a:cubicBezTo>
                    <a:pt x="260472" y="569906"/>
                    <a:pt x="260472" y="569906"/>
                    <a:pt x="257227" y="573152"/>
                  </a:cubicBezTo>
                  <a:cubicBezTo>
                    <a:pt x="257227" y="573152"/>
                    <a:pt x="253983" y="574775"/>
                    <a:pt x="252360" y="574775"/>
                  </a:cubicBezTo>
                  <a:cubicBezTo>
                    <a:pt x="252360" y="574775"/>
                    <a:pt x="245871" y="574775"/>
                    <a:pt x="245871" y="574775"/>
                  </a:cubicBezTo>
                  <a:cubicBezTo>
                    <a:pt x="244248" y="574775"/>
                    <a:pt x="242626" y="574775"/>
                    <a:pt x="241003" y="574775"/>
                  </a:cubicBezTo>
                  <a:cubicBezTo>
                    <a:pt x="241003" y="574775"/>
                    <a:pt x="237759" y="574775"/>
                    <a:pt x="236136" y="574775"/>
                  </a:cubicBezTo>
                  <a:cubicBezTo>
                    <a:pt x="236136" y="574775"/>
                    <a:pt x="234514" y="576399"/>
                    <a:pt x="234514" y="576399"/>
                  </a:cubicBezTo>
                  <a:cubicBezTo>
                    <a:pt x="234514" y="576399"/>
                    <a:pt x="234514" y="576399"/>
                    <a:pt x="232891" y="579645"/>
                  </a:cubicBezTo>
                  <a:cubicBezTo>
                    <a:pt x="232891" y="579645"/>
                    <a:pt x="232891" y="579645"/>
                    <a:pt x="231269" y="581268"/>
                  </a:cubicBezTo>
                  <a:cubicBezTo>
                    <a:pt x="231269" y="581268"/>
                    <a:pt x="226402" y="584514"/>
                    <a:pt x="224779" y="584514"/>
                  </a:cubicBezTo>
                  <a:cubicBezTo>
                    <a:pt x="224779" y="584514"/>
                    <a:pt x="224779" y="584514"/>
                    <a:pt x="223157" y="582891"/>
                  </a:cubicBezTo>
                  <a:cubicBezTo>
                    <a:pt x="223157" y="582891"/>
                    <a:pt x="221535" y="582891"/>
                    <a:pt x="219912" y="581268"/>
                  </a:cubicBezTo>
                  <a:cubicBezTo>
                    <a:pt x="216667" y="578022"/>
                    <a:pt x="216667" y="581268"/>
                    <a:pt x="216667" y="581268"/>
                  </a:cubicBezTo>
                  <a:cubicBezTo>
                    <a:pt x="215045" y="581268"/>
                    <a:pt x="215045" y="582891"/>
                    <a:pt x="213423" y="581268"/>
                  </a:cubicBezTo>
                  <a:cubicBezTo>
                    <a:pt x="213423" y="581268"/>
                    <a:pt x="211800" y="581268"/>
                    <a:pt x="210178" y="581268"/>
                  </a:cubicBezTo>
                  <a:cubicBezTo>
                    <a:pt x="210178" y="581268"/>
                    <a:pt x="208555" y="582891"/>
                    <a:pt x="205311" y="586137"/>
                  </a:cubicBezTo>
                  <a:cubicBezTo>
                    <a:pt x="202066" y="589383"/>
                    <a:pt x="202066" y="589383"/>
                    <a:pt x="202066" y="589383"/>
                  </a:cubicBezTo>
                  <a:cubicBezTo>
                    <a:pt x="202066" y="589383"/>
                    <a:pt x="200443" y="589383"/>
                    <a:pt x="200443" y="589383"/>
                  </a:cubicBezTo>
                  <a:cubicBezTo>
                    <a:pt x="198821" y="589383"/>
                    <a:pt x="197199" y="589383"/>
                    <a:pt x="197199" y="587760"/>
                  </a:cubicBezTo>
                  <a:cubicBezTo>
                    <a:pt x="197199" y="587760"/>
                    <a:pt x="195576" y="586137"/>
                    <a:pt x="198821" y="584514"/>
                  </a:cubicBezTo>
                  <a:cubicBezTo>
                    <a:pt x="198821" y="582891"/>
                    <a:pt x="200443" y="582891"/>
                    <a:pt x="200443" y="582891"/>
                  </a:cubicBezTo>
                  <a:cubicBezTo>
                    <a:pt x="200443" y="581268"/>
                    <a:pt x="203688" y="579645"/>
                    <a:pt x="205311" y="576399"/>
                  </a:cubicBezTo>
                  <a:cubicBezTo>
                    <a:pt x="208555" y="573152"/>
                    <a:pt x="210178" y="574775"/>
                    <a:pt x="210178" y="573152"/>
                  </a:cubicBezTo>
                  <a:cubicBezTo>
                    <a:pt x="211800" y="571529"/>
                    <a:pt x="211800" y="571529"/>
                    <a:pt x="213423" y="569906"/>
                  </a:cubicBezTo>
                  <a:cubicBezTo>
                    <a:pt x="215045" y="568283"/>
                    <a:pt x="215045" y="568283"/>
                    <a:pt x="215045" y="566660"/>
                  </a:cubicBezTo>
                  <a:cubicBezTo>
                    <a:pt x="216667" y="566660"/>
                    <a:pt x="218290" y="565037"/>
                    <a:pt x="218290" y="565037"/>
                  </a:cubicBezTo>
                  <a:cubicBezTo>
                    <a:pt x="218290" y="565037"/>
                    <a:pt x="223157" y="561791"/>
                    <a:pt x="223157" y="560168"/>
                  </a:cubicBezTo>
                  <a:cubicBezTo>
                    <a:pt x="224779" y="560168"/>
                    <a:pt x="226402" y="560168"/>
                    <a:pt x="228024" y="560168"/>
                  </a:cubicBezTo>
                  <a:cubicBezTo>
                    <a:pt x="228024" y="558545"/>
                    <a:pt x="228024" y="560168"/>
                    <a:pt x="229647" y="560168"/>
                  </a:cubicBezTo>
                  <a:cubicBezTo>
                    <a:pt x="231269" y="560168"/>
                    <a:pt x="231269" y="561791"/>
                    <a:pt x="231269" y="561791"/>
                  </a:cubicBezTo>
                  <a:cubicBezTo>
                    <a:pt x="231269" y="561791"/>
                    <a:pt x="232891" y="561791"/>
                    <a:pt x="234514" y="561791"/>
                  </a:cubicBezTo>
                  <a:cubicBezTo>
                    <a:pt x="234514" y="560168"/>
                    <a:pt x="236136" y="561791"/>
                    <a:pt x="236136" y="561791"/>
                  </a:cubicBezTo>
                  <a:cubicBezTo>
                    <a:pt x="237759" y="561791"/>
                    <a:pt x="239381" y="560168"/>
                    <a:pt x="241003" y="560168"/>
                  </a:cubicBezTo>
                  <a:cubicBezTo>
                    <a:pt x="242626" y="558545"/>
                    <a:pt x="242626" y="558545"/>
                    <a:pt x="242626" y="556922"/>
                  </a:cubicBezTo>
                  <a:cubicBezTo>
                    <a:pt x="242626" y="555299"/>
                    <a:pt x="245871" y="556922"/>
                    <a:pt x="245871" y="555299"/>
                  </a:cubicBezTo>
                  <a:cubicBezTo>
                    <a:pt x="247493" y="555299"/>
                    <a:pt x="247493" y="548807"/>
                    <a:pt x="247493" y="548807"/>
                  </a:cubicBezTo>
                  <a:cubicBezTo>
                    <a:pt x="247493" y="548807"/>
                    <a:pt x="245871" y="550430"/>
                    <a:pt x="245871" y="550430"/>
                  </a:cubicBezTo>
                  <a:cubicBezTo>
                    <a:pt x="244248" y="550430"/>
                    <a:pt x="244248" y="550430"/>
                    <a:pt x="244248" y="550430"/>
                  </a:cubicBezTo>
                  <a:cubicBezTo>
                    <a:pt x="244248" y="550430"/>
                    <a:pt x="244248" y="550430"/>
                    <a:pt x="241003" y="552053"/>
                  </a:cubicBezTo>
                  <a:cubicBezTo>
                    <a:pt x="241003" y="552053"/>
                    <a:pt x="241003" y="552053"/>
                    <a:pt x="237759" y="555299"/>
                  </a:cubicBezTo>
                  <a:cubicBezTo>
                    <a:pt x="237759" y="555299"/>
                    <a:pt x="234514" y="555299"/>
                    <a:pt x="232891" y="555299"/>
                  </a:cubicBezTo>
                  <a:cubicBezTo>
                    <a:pt x="232891" y="555299"/>
                    <a:pt x="231269" y="555299"/>
                    <a:pt x="231269" y="555299"/>
                  </a:cubicBezTo>
                  <a:cubicBezTo>
                    <a:pt x="231269" y="555299"/>
                    <a:pt x="229647" y="553676"/>
                    <a:pt x="228024" y="553676"/>
                  </a:cubicBezTo>
                  <a:cubicBezTo>
                    <a:pt x="228024" y="552053"/>
                    <a:pt x="228024" y="553676"/>
                    <a:pt x="226402" y="553676"/>
                  </a:cubicBezTo>
                  <a:cubicBezTo>
                    <a:pt x="226402" y="553676"/>
                    <a:pt x="219912" y="552053"/>
                    <a:pt x="219912" y="550430"/>
                  </a:cubicBezTo>
                  <a:cubicBezTo>
                    <a:pt x="218290" y="550430"/>
                    <a:pt x="215045" y="548807"/>
                    <a:pt x="215045" y="548807"/>
                  </a:cubicBezTo>
                  <a:cubicBezTo>
                    <a:pt x="215045" y="548807"/>
                    <a:pt x="215045" y="548807"/>
                    <a:pt x="211800" y="548807"/>
                  </a:cubicBezTo>
                  <a:cubicBezTo>
                    <a:pt x="211800" y="548807"/>
                    <a:pt x="211800" y="548807"/>
                    <a:pt x="208555" y="548807"/>
                  </a:cubicBezTo>
                  <a:cubicBezTo>
                    <a:pt x="208555" y="548807"/>
                    <a:pt x="208555" y="548807"/>
                    <a:pt x="205311" y="550430"/>
                  </a:cubicBezTo>
                  <a:cubicBezTo>
                    <a:pt x="205311" y="550430"/>
                    <a:pt x="205311" y="550430"/>
                    <a:pt x="202066" y="548807"/>
                  </a:cubicBezTo>
                  <a:cubicBezTo>
                    <a:pt x="202066" y="547184"/>
                    <a:pt x="203688" y="542315"/>
                    <a:pt x="203688" y="542315"/>
                  </a:cubicBezTo>
                  <a:cubicBezTo>
                    <a:pt x="203688" y="542315"/>
                    <a:pt x="206933" y="542315"/>
                    <a:pt x="206933" y="540692"/>
                  </a:cubicBezTo>
                  <a:cubicBezTo>
                    <a:pt x="208555" y="540692"/>
                    <a:pt x="208555" y="539068"/>
                    <a:pt x="210178" y="539068"/>
                  </a:cubicBezTo>
                  <a:cubicBezTo>
                    <a:pt x="211800" y="537445"/>
                    <a:pt x="211800" y="539068"/>
                    <a:pt x="213423" y="539068"/>
                  </a:cubicBezTo>
                  <a:cubicBezTo>
                    <a:pt x="215045" y="537445"/>
                    <a:pt x="216667" y="537445"/>
                    <a:pt x="218290" y="535822"/>
                  </a:cubicBezTo>
                  <a:cubicBezTo>
                    <a:pt x="219912" y="534199"/>
                    <a:pt x="218290" y="532576"/>
                    <a:pt x="218290" y="532576"/>
                  </a:cubicBezTo>
                  <a:cubicBezTo>
                    <a:pt x="218290" y="530953"/>
                    <a:pt x="219912" y="530953"/>
                    <a:pt x="219912" y="529330"/>
                  </a:cubicBezTo>
                  <a:cubicBezTo>
                    <a:pt x="221535" y="529330"/>
                    <a:pt x="223157" y="529330"/>
                    <a:pt x="223157" y="527707"/>
                  </a:cubicBezTo>
                  <a:cubicBezTo>
                    <a:pt x="223157" y="527707"/>
                    <a:pt x="223157" y="524461"/>
                    <a:pt x="223157" y="524461"/>
                  </a:cubicBezTo>
                  <a:cubicBezTo>
                    <a:pt x="223157" y="522838"/>
                    <a:pt x="221535" y="522838"/>
                    <a:pt x="221535" y="521215"/>
                  </a:cubicBezTo>
                  <a:cubicBezTo>
                    <a:pt x="219912" y="521215"/>
                    <a:pt x="218290" y="519592"/>
                    <a:pt x="218290" y="517969"/>
                  </a:cubicBezTo>
                  <a:cubicBezTo>
                    <a:pt x="218290" y="517969"/>
                    <a:pt x="216667" y="516346"/>
                    <a:pt x="218290" y="516346"/>
                  </a:cubicBezTo>
                  <a:cubicBezTo>
                    <a:pt x="218290" y="514723"/>
                    <a:pt x="218290" y="514723"/>
                    <a:pt x="218290" y="513100"/>
                  </a:cubicBezTo>
                  <a:cubicBezTo>
                    <a:pt x="218290" y="513100"/>
                    <a:pt x="218290" y="513100"/>
                    <a:pt x="219912" y="511477"/>
                  </a:cubicBezTo>
                  <a:cubicBezTo>
                    <a:pt x="221535" y="509854"/>
                    <a:pt x="221535" y="509854"/>
                    <a:pt x="221535" y="509854"/>
                  </a:cubicBezTo>
                  <a:cubicBezTo>
                    <a:pt x="223157" y="509854"/>
                    <a:pt x="221535" y="509854"/>
                    <a:pt x="223157" y="509854"/>
                  </a:cubicBezTo>
                  <a:cubicBezTo>
                    <a:pt x="224779" y="509854"/>
                    <a:pt x="224779" y="509854"/>
                    <a:pt x="226402" y="509854"/>
                  </a:cubicBezTo>
                  <a:cubicBezTo>
                    <a:pt x="226402" y="508231"/>
                    <a:pt x="228024" y="508231"/>
                    <a:pt x="229647" y="508231"/>
                  </a:cubicBezTo>
                  <a:cubicBezTo>
                    <a:pt x="231269" y="508231"/>
                    <a:pt x="232891" y="508231"/>
                    <a:pt x="234514" y="508231"/>
                  </a:cubicBezTo>
                  <a:cubicBezTo>
                    <a:pt x="234514" y="508231"/>
                    <a:pt x="237759" y="509854"/>
                    <a:pt x="237759" y="509854"/>
                  </a:cubicBezTo>
                  <a:cubicBezTo>
                    <a:pt x="237759" y="509854"/>
                    <a:pt x="239381" y="508231"/>
                    <a:pt x="239381" y="508231"/>
                  </a:cubicBezTo>
                  <a:cubicBezTo>
                    <a:pt x="239381" y="506608"/>
                    <a:pt x="241003" y="504985"/>
                    <a:pt x="239381" y="503361"/>
                  </a:cubicBezTo>
                  <a:cubicBezTo>
                    <a:pt x="239381" y="501738"/>
                    <a:pt x="239381" y="501738"/>
                    <a:pt x="239381" y="498492"/>
                  </a:cubicBezTo>
                  <a:cubicBezTo>
                    <a:pt x="241003" y="496869"/>
                    <a:pt x="239381" y="496869"/>
                    <a:pt x="239381" y="496869"/>
                  </a:cubicBezTo>
                  <a:cubicBezTo>
                    <a:pt x="239381" y="495246"/>
                    <a:pt x="239381" y="495246"/>
                    <a:pt x="239381" y="493623"/>
                  </a:cubicBezTo>
                  <a:cubicBezTo>
                    <a:pt x="239381" y="493623"/>
                    <a:pt x="239381" y="493623"/>
                    <a:pt x="241003" y="490377"/>
                  </a:cubicBezTo>
                  <a:cubicBezTo>
                    <a:pt x="242626" y="488754"/>
                    <a:pt x="241003" y="488754"/>
                    <a:pt x="241003" y="488754"/>
                  </a:cubicBezTo>
                  <a:cubicBezTo>
                    <a:pt x="241003" y="488754"/>
                    <a:pt x="239381" y="488754"/>
                    <a:pt x="237759" y="487131"/>
                  </a:cubicBezTo>
                  <a:cubicBezTo>
                    <a:pt x="237759" y="487131"/>
                    <a:pt x="236136" y="487131"/>
                    <a:pt x="236136" y="485508"/>
                  </a:cubicBezTo>
                  <a:cubicBezTo>
                    <a:pt x="236136" y="485508"/>
                    <a:pt x="236136" y="483885"/>
                    <a:pt x="236136" y="483885"/>
                  </a:cubicBezTo>
                  <a:cubicBezTo>
                    <a:pt x="236136" y="482262"/>
                    <a:pt x="232891" y="480639"/>
                    <a:pt x="232891" y="480639"/>
                  </a:cubicBezTo>
                  <a:cubicBezTo>
                    <a:pt x="231269" y="479016"/>
                    <a:pt x="229647" y="479016"/>
                    <a:pt x="229647" y="479016"/>
                  </a:cubicBezTo>
                  <a:cubicBezTo>
                    <a:pt x="229647" y="479016"/>
                    <a:pt x="229647" y="477393"/>
                    <a:pt x="229647" y="475770"/>
                  </a:cubicBezTo>
                  <a:cubicBezTo>
                    <a:pt x="231269" y="474147"/>
                    <a:pt x="231269" y="474147"/>
                    <a:pt x="232891" y="472524"/>
                  </a:cubicBezTo>
                  <a:cubicBezTo>
                    <a:pt x="234514" y="472524"/>
                    <a:pt x="234514" y="470901"/>
                    <a:pt x="234514" y="469278"/>
                  </a:cubicBezTo>
                  <a:cubicBezTo>
                    <a:pt x="234514" y="469278"/>
                    <a:pt x="232891" y="467655"/>
                    <a:pt x="232891" y="467655"/>
                  </a:cubicBezTo>
                  <a:cubicBezTo>
                    <a:pt x="232891" y="467655"/>
                    <a:pt x="231269" y="467655"/>
                    <a:pt x="228024" y="467655"/>
                  </a:cubicBezTo>
                  <a:cubicBezTo>
                    <a:pt x="224779" y="469278"/>
                    <a:pt x="226402" y="469278"/>
                    <a:pt x="226402" y="469278"/>
                  </a:cubicBezTo>
                  <a:cubicBezTo>
                    <a:pt x="226402" y="470901"/>
                    <a:pt x="226402" y="470901"/>
                    <a:pt x="224779" y="470901"/>
                  </a:cubicBezTo>
                  <a:cubicBezTo>
                    <a:pt x="224779" y="470901"/>
                    <a:pt x="224779" y="470901"/>
                    <a:pt x="221535" y="472524"/>
                  </a:cubicBezTo>
                  <a:cubicBezTo>
                    <a:pt x="221535" y="472524"/>
                    <a:pt x="221535" y="472524"/>
                    <a:pt x="218290" y="470901"/>
                  </a:cubicBezTo>
                  <a:cubicBezTo>
                    <a:pt x="218290" y="470901"/>
                    <a:pt x="216667" y="472524"/>
                    <a:pt x="216667" y="472524"/>
                  </a:cubicBezTo>
                  <a:cubicBezTo>
                    <a:pt x="215045" y="472524"/>
                    <a:pt x="213423" y="472524"/>
                    <a:pt x="211800" y="472524"/>
                  </a:cubicBezTo>
                  <a:cubicBezTo>
                    <a:pt x="211800" y="470901"/>
                    <a:pt x="205311" y="472524"/>
                    <a:pt x="205311" y="472524"/>
                  </a:cubicBezTo>
                  <a:cubicBezTo>
                    <a:pt x="205311" y="470901"/>
                    <a:pt x="205311" y="470901"/>
                    <a:pt x="203688" y="469278"/>
                  </a:cubicBezTo>
                  <a:cubicBezTo>
                    <a:pt x="203688" y="469278"/>
                    <a:pt x="202066" y="466032"/>
                    <a:pt x="202066" y="466032"/>
                  </a:cubicBezTo>
                  <a:cubicBezTo>
                    <a:pt x="202066" y="464408"/>
                    <a:pt x="205311" y="462785"/>
                    <a:pt x="205311" y="462785"/>
                  </a:cubicBezTo>
                  <a:cubicBezTo>
                    <a:pt x="206933" y="461162"/>
                    <a:pt x="206933" y="459539"/>
                    <a:pt x="206933" y="459539"/>
                  </a:cubicBezTo>
                  <a:cubicBezTo>
                    <a:pt x="206933" y="459539"/>
                    <a:pt x="208555" y="457916"/>
                    <a:pt x="208555" y="456293"/>
                  </a:cubicBezTo>
                  <a:cubicBezTo>
                    <a:pt x="210178" y="456293"/>
                    <a:pt x="211800" y="454670"/>
                    <a:pt x="211800" y="453047"/>
                  </a:cubicBezTo>
                  <a:cubicBezTo>
                    <a:pt x="211800" y="451424"/>
                    <a:pt x="208555" y="453047"/>
                    <a:pt x="208555" y="453047"/>
                  </a:cubicBezTo>
                  <a:cubicBezTo>
                    <a:pt x="208555" y="453047"/>
                    <a:pt x="210178" y="451424"/>
                    <a:pt x="210178" y="451424"/>
                  </a:cubicBezTo>
                  <a:cubicBezTo>
                    <a:pt x="211800" y="449801"/>
                    <a:pt x="210178" y="448178"/>
                    <a:pt x="210178" y="448178"/>
                  </a:cubicBezTo>
                  <a:cubicBezTo>
                    <a:pt x="210178" y="448178"/>
                    <a:pt x="206933" y="446555"/>
                    <a:pt x="206933" y="446555"/>
                  </a:cubicBezTo>
                  <a:cubicBezTo>
                    <a:pt x="205311" y="446555"/>
                    <a:pt x="206933" y="443309"/>
                    <a:pt x="206933" y="443309"/>
                  </a:cubicBezTo>
                  <a:cubicBezTo>
                    <a:pt x="206933" y="441686"/>
                    <a:pt x="208555" y="440063"/>
                    <a:pt x="208555" y="438440"/>
                  </a:cubicBezTo>
                  <a:cubicBezTo>
                    <a:pt x="208555" y="438440"/>
                    <a:pt x="205311" y="436817"/>
                    <a:pt x="205311" y="435194"/>
                  </a:cubicBezTo>
                  <a:cubicBezTo>
                    <a:pt x="205311" y="435194"/>
                    <a:pt x="203688" y="436817"/>
                    <a:pt x="203688" y="436817"/>
                  </a:cubicBezTo>
                  <a:cubicBezTo>
                    <a:pt x="202066" y="438440"/>
                    <a:pt x="200443" y="440063"/>
                    <a:pt x="198821" y="438440"/>
                  </a:cubicBezTo>
                  <a:cubicBezTo>
                    <a:pt x="198821" y="438440"/>
                    <a:pt x="198821" y="438440"/>
                    <a:pt x="197199" y="438440"/>
                  </a:cubicBezTo>
                  <a:cubicBezTo>
                    <a:pt x="197199" y="438440"/>
                    <a:pt x="197199" y="438440"/>
                    <a:pt x="193954" y="441686"/>
                  </a:cubicBezTo>
                  <a:cubicBezTo>
                    <a:pt x="193954" y="441686"/>
                    <a:pt x="192332" y="441686"/>
                    <a:pt x="190709" y="441686"/>
                  </a:cubicBezTo>
                  <a:cubicBezTo>
                    <a:pt x="190709" y="440063"/>
                    <a:pt x="192332" y="440063"/>
                    <a:pt x="192332" y="438440"/>
                  </a:cubicBezTo>
                  <a:cubicBezTo>
                    <a:pt x="192332" y="436817"/>
                    <a:pt x="192332" y="438440"/>
                    <a:pt x="192332" y="436817"/>
                  </a:cubicBezTo>
                  <a:cubicBezTo>
                    <a:pt x="193954" y="435194"/>
                    <a:pt x="195576" y="435194"/>
                    <a:pt x="195576" y="433571"/>
                  </a:cubicBezTo>
                  <a:cubicBezTo>
                    <a:pt x="195576" y="431948"/>
                    <a:pt x="195576" y="431948"/>
                    <a:pt x="195576" y="431948"/>
                  </a:cubicBezTo>
                  <a:cubicBezTo>
                    <a:pt x="195576" y="431948"/>
                    <a:pt x="200443" y="428702"/>
                    <a:pt x="200443" y="427078"/>
                  </a:cubicBezTo>
                  <a:cubicBezTo>
                    <a:pt x="202066" y="427078"/>
                    <a:pt x="202066" y="425455"/>
                    <a:pt x="202066" y="425455"/>
                  </a:cubicBezTo>
                  <a:cubicBezTo>
                    <a:pt x="202066" y="425455"/>
                    <a:pt x="200443" y="423832"/>
                    <a:pt x="198821" y="425455"/>
                  </a:cubicBezTo>
                  <a:cubicBezTo>
                    <a:pt x="198821" y="425455"/>
                    <a:pt x="198821" y="425455"/>
                    <a:pt x="197199" y="425455"/>
                  </a:cubicBezTo>
                  <a:cubicBezTo>
                    <a:pt x="197199" y="425455"/>
                    <a:pt x="197199" y="425455"/>
                    <a:pt x="195576" y="425455"/>
                  </a:cubicBezTo>
                  <a:cubicBezTo>
                    <a:pt x="195576" y="425455"/>
                    <a:pt x="195576" y="425455"/>
                    <a:pt x="193954" y="427078"/>
                  </a:cubicBezTo>
                  <a:cubicBezTo>
                    <a:pt x="193954" y="427078"/>
                    <a:pt x="193954" y="427078"/>
                    <a:pt x="193954" y="430325"/>
                  </a:cubicBezTo>
                  <a:cubicBezTo>
                    <a:pt x="193954" y="430325"/>
                    <a:pt x="193954" y="430325"/>
                    <a:pt x="192332" y="431948"/>
                  </a:cubicBezTo>
                  <a:cubicBezTo>
                    <a:pt x="192332" y="431948"/>
                    <a:pt x="190709" y="431948"/>
                    <a:pt x="189087" y="433571"/>
                  </a:cubicBezTo>
                  <a:cubicBezTo>
                    <a:pt x="189087" y="433571"/>
                    <a:pt x="187464" y="433571"/>
                    <a:pt x="187464" y="433571"/>
                  </a:cubicBezTo>
                  <a:cubicBezTo>
                    <a:pt x="185842" y="433571"/>
                    <a:pt x="189087" y="431948"/>
                    <a:pt x="189087" y="431948"/>
                  </a:cubicBezTo>
                  <a:cubicBezTo>
                    <a:pt x="189087" y="431948"/>
                    <a:pt x="189087" y="431948"/>
                    <a:pt x="189087" y="430325"/>
                  </a:cubicBezTo>
                  <a:cubicBezTo>
                    <a:pt x="189087" y="430325"/>
                    <a:pt x="189087" y="430325"/>
                    <a:pt x="189087" y="427078"/>
                  </a:cubicBezTo>
                  <a:cubicBezTo>
                    <a:pt x="189087" y="427078"/>
                    <a:pt x="189087" y="427078"/>
                    <a:pt x="187464" y="428702"/>
                  </a:cubicBezTo>
                  <a:cubicBezTo>
                    <a:pt x="187464" y="428702"/>
                    <a:pt x="187464" y="428702"/>
                    <a:pt x="185842" y="428702"/>
                  </a:cubicBezTo>
                  <a:lnTo>
                    <a:pt x="182597" y="427078"/>
                  </a:lnTo>
                  <a:cubicBezTo>
                    <a:pt x="180975" y="427078"/>
                    <a:pt x="185842" y="422209"/>
                    <a:pt x="185842" y="422209"/>
                  </a:cubicBezTo>
                  <a:cubicBezTo>
                    <a:pt x="185842" y="422209"/>
                    <a:pt x="185842" y="422209"/>
                    <a:pt x="190709" y="418963"/>
                  </a:cubicBezTo>
                  <a:cubicBezTo>
                    <a:pt x="190709" y="418963"/>
                    <a:pt x="195576" y="410848"/>
                    <a:pt x="195576" y="409225"/>
                  </a:cubicBezTo>
                  <a:cubicBezTo>
                    <a:pt x="195576" y="407602"/>
                    <a:pt x="192332" y="404356"/>
                    <a:pt x="192332" y="404356"/>
                  </a:cubicBezTo>
                  <a:cubicBezTo>
                    <a:pt x="192332" y="404356"/>
                    <a:pt x="192332" y="401110"/>
                    <a:pt x="190709" y="397864"/>
                  </a:cubicBezTo>
                  <a:cubicBezTo>
                    <a:pt x="189087" y="396241"/>
                    <a:pt x="192332" y="394618"/>
                    <a:pt x="192332" y="391371"/>
                  </a:cubicBezTo>
                  <a:cubicBezTo>
                    <a:pt x="192332" y="389748"/>
                    <a:pt x="200443" y="391371"/>
                    <a:pt x="200443" y="391371"/>
                  </a:cubicBezTo>
                  <a:cubicBezTo>
                    <a:pt x="200443" y="391371"/>
                    <a:pt x="200443" y="391371"/>
                    <a:pt x="198821" y="381633"/>
                  </a:cubicBezTo>
                  <a:cubicBezTo>
                    <a:pt x="198821" y="381633"/>
                    <a:pt x="198821" y="381633"/>
                    <a:pt x="202066" y="383256"/>
                  </a:cubicBezTo>
                  <a:cubicBezTo>
                    <a:pt x="202066" y="383256"/>
                    <a:pt x="205311" y="378387"/>
                    <a:pt x="205311" y="371895"/>
                  </a:cubicBezTo>
                  <a:close/>
                  <a:moveTo>
                    <a:pt x="146477" y="146470"/>
                  </a:moveTo>
                  <a:cubicBezTo>
                    <a:pt x="148104" y="148084"/>
                    <a:pt x="149732" y="149699"/>
                    <a:pt x="151359" y="149699"/>
                  </a:cubicBezTo>
                  <a:cubicBezTo>
                    <a:pt x="151359" y="151313"/>
                    <a:pt x="152987" y="151313"/>
                    <a:pt x="152987" y="152928"/>
                  </a:cubicBezTo>
                  <a:cubicBezTo>
                    <a:pt x="152987" y="152928"/>
                    <a:pt x="154614" y="156156"/>
                    <a:pt x="154614" y="156156"/>
                  </a:cubicBezTo>
                  <a:cubicBezTo>
                    <a:pt x="154614" y="156156"/>
                    <a:pt x="156242" y="156156"/>
                    <a:pt x="156242" y="157771"/>
                  </a:cubicBezTo>
                  <a:cubicBezTo>
                    <a:pt x="157869" y="157771"/>
                    <a:pt x="159497" y="157771"/>
                    <a:pt x="159497" y="157771"/>
                  </a:cubicBezTo>
                  <a:cubicBezTo>
                    <a:pt x="161124" y="156156"/>
                    <a:pt x="161124" y="156156"/>
                    <a:pt x="162752" y="156156"/>
                  </a:cubicBezTo>
                  <a:cubicBezTo>
                    <a:pt x="162752" y="154542"/>
                    <a:pt x="162752" y="152928"/>
                    <a:pt x="162752" y="152928"/>
                  </a:cubicBezTo>
                  <a:cubicBezTo>
                    <a:pt x="162752" y="152928"/>
                    <a:pt x="166007" y="151313"/>
                    <a:pt x="166007" y="151313"/>
                  </a:cubicBezTo>
                  <a:cubicBezTo>
                    <a:pt x="167634" y="151313"/>
                    <a:pt x="169262" y="151313"/>
                    <a:pt x="170889" y="151313"/>
                  </a:cubicBezTo>
                  <a:cubicBezTo>
                    <a:pt x="170889" y="152928"/>
                    <a:pt x="169262" y="154542"/>
                    <a:pt x="169262" y="154542"/>
                  </a:cubicBezTo>
                  <a:cubicBezTo>
                    <a:pt x="167634" y="156156"/>
                    <a:pt x="167634" y="157771"/>
                    <a:pt x="167634" y="157771"/>
                  </a:cubicBezTo>
                  <a:cubicBezTo>
                    <a:pt x="167634" y="157771"/>
                    <a:pt x="167634" y="159385"/>
                    <a:pt x="167634" y="161000"/>
                  </a:cubicBezTo>
                  <a:cubicBezTo>
                    <a:pt x="167634" y="161000"/>
                    <a:pt x="170889" y="161000"/>
                    <a:pt x="170889" y="161000"/>
                  </a:cubicBezTo>
                  <a:cubicBezTo>
                    <a:pt x="172517" y="162614"/>
                    <a:pt x="172517" y="162614"/>
                    <a:pt x="172517" y="162614"/>
                  </a:cubicBezTo>
                  <a:cubicBezTo>
                    <a:pt x="172517" y="162614"/>
                    <a:pt x="170889" y="165843"/>
                    <a:pt x="170889" y="165843"/>
                  </a:cubicBezTo>
                  <a:cubicBezTo>
                    <a:pt x="170889" y="167457"/>
                    <a:pt x="170889" y="167457"/>
                    <a:pt x="169262" y="167457"/>
                  </a:cubicBezTo>
                  <a:cubicBezTo>
                    <a:pt x="169262" y="169072"/>
                    <a:pt x="169262" y="169072"/>
                    <a:pt x="170889" y="170686"/>
                  </a:cubicBezTo>
                  <a:cubicBezTo>
                    <a:pt x="172517" y="170686"/>
                    <a:pt x="177400" y="170686"/>
                    <a:pt x="177400" y="172300"/>
                  </a:cubicBezTo>
                  <a:cubicBezTo>
                    <a:pt x="177400" y="172300"/>
                    <a:pt x="174145" y="175529"/>
                    <a:pt x="175772" y="175529"/>
                  </a:cubicBezTo>
                  <a:cubicBezTo>
                    <a:pt x="177400" y="177144"/>
                    <a:pt x="179027" y="175529"/>
                    <a:pt x="180655" y="175529"/>
                  </a:cubicBezTo>
                  <a:cubicBezTo>
                    <a:pt x="180655" y="175529"/>
                    <a:pt x="183910" y="173915"/>
                    <a:pt x="183910" y="175529"/>
                  </a:cubicBezTo>
                  <a:cubicBezTo>
                    <a:pt x="183910" y="175529"/>
                    <a:pt x="188792" y="175529"/>
                    <a:pt x="188792" y="175529"/>
                  </a:cubicBezTo>
                  <a:cubicBezTo>
                    <a:pt x="188792" y="175529"/>
                    <a:pt x="188792" y="175529"/>
                    <a:pt x="193675" y="180372"/>
                  </a:cubicBezTo>
                  <a:cubicBezTo>
                    <a:pt x="193675" y="180372"/>
                    <a:pt x="190420" y="180372"/>
                    <a:pt x="190420" y="181987"/>
                  </a:cubicBezTo>
                  <a:cubicBezTo>
                    <a:pt x="190420" y="183601"/>
                    <a:pt x="192047" y="185216"/>
                    <a:pt x="192047" y="185216"/>
                  </a:cubicBezTo>
                  <a:cubicBezTo>
                    <a:pt x="192047" y="185216"/>
                    <a:pt x="192047" y="193288"/>
                    <a:pt x="192047" y="193288"/>
                  </a:cubicBezTo>
                  <a:cubicBezTo>
                    <a:pt x="192047" y="193288"/>
                    <a:pt x="192047" y="193288"/>
                    <a:pt x="190420" y="193288"/>
                  </a:cubicBezTo>
                  <a:cubicBezTo>
                    <a:pt x="190420" y="194902"/>
                    <a:pt x="187165" y="193288"/>
                    <a:pt x="187165" y="194902"/>
                  </a:cubicBezTo>
                  <a:cubicBezTo>
                    <a:pt x="185537" y="198131"/>
                    <a:pt x="187165" y="198131"/>
                    <a:pt x="185537" y="198131"/>
                  </a:cubicBezTo>
                  <a:cubicBezTo>
                    <a:pt x="185537" y="199745"/>
                    <a:pt x="183910" y="201360"/>
                    <a:pt x="183910" y="201360"/>
                  </a:cubicBezTo>
                  <a:cubicBezTo>
                    <a:pt x="183910" y="201360"/>
                    <a:pt x="182282" y="199745"/>
                    <a:pt x="180655" y="201360"/>
                  </a:cubicBezTo>
                  <a:cubicBezTo>
                    <a:pt x="179027" y="202974"/>
                    <a:pt x="179027" y="201360"/>
                    <a:pt x="177400" y="202974"/>
                  </a:cubicBezTo>
                  <a:cubicBezTo>
                    <a:pt x="177400" y="206203"/>
                    <a:pt x="177400" y="206203"/>
                    <a:pt x="177400" y="206203"/>
                  </a:cubicBezTo>
                  <a:cubicBezTo>
                    <a:pt x="177400" y="206203"/>
                    <a:pt x="175772" y="209432"/>
                    <a:pt x="175772" y="209432"/>
                  </a:cubicBezTo>
                  <a:cubicBezTo>
                    <a:pt x="174145" y="209432"/>
                    <a:pt x="174145" y="209432"/>
                    <a:pt x="172517" y="211046"/>
                  </a:cubicBezTo>
                  <a:cubicBezTo>
                    <a:pt x="172517" y="212661"/>
                    <a:pt x="170889" y="214275"/>
                    <a:pt x="170889" y="214275"/>
                  </a:cubicBezTo>
                  <a:cubicBezTo>
                    <a:pt x="170889" y="214275"/>
                    <a:pt x="169262" y="212661"/>
                    <a:pt x="167634" y="212661"/>
                  </a:cubicBezTo>
                  <a:cubicBezTo>
                    <a:pt x="166007" y="212661"/>
                    <a:pt x="161124" y="212661"/>
                    <a:pt x="161124" y="212661"/>
                  </a:cubicBezTo>
                  <a:cubicBezTo>
                    <a:pt x="161124" y="212661"/>
                    <a:pt x="159497" y="212661"/>
                    <a:pt x="157869" y="214275"/>
                  </a:cubicBezTo>
                  <a:cubicBezTo>
                    <a:pt x="157869" y="215889"/>
                    <a:pt x="157869" y="215889"/>
                    <a:pt x="154614" y="217504"/>
                  </a:cubicBezTo>
                  <a:cubicBezTo>
                    <a:pt x="151359" y="219118"/>
                    <a:pt x="149732" y="217504"/>
                    <a:pt x="149732" y="217504"/>
                  </a:cubicBezTo>
                  <a:cubicBezTo>
                    <a:pt x="149732" y="219118"/>
                    <a:pt x="151359" y="215889"/>
                    <a:pt x="148104" y="219118"/>
                  </a:cubicBezTo>
                  <a:cubicBezTo>
                    <a:pt x="144849" y="220733"/>
                    <a:pt x="144849" y="222347"/>
                    <a:pt x="143222" y="223961"/>
                  </a:cubicBezTo>
                  <a:cubicBezTo>
                    <a:pt x="141594" y="223961"/>
                    <a:pt x="141594" y="222347"/>
                    <a:pt x="139967" y="223961"/>
                  </a:cubicBezTo>
                  <a:cubicBezTo>
                    <a:pt x="139967" y="225576"/>
                    <a:pt x="139967" y="227190"/>
                    <a:pt x="136712" y="227190"/>
                  </a:cubicBezTo>
                  <a:cubicBezTo>
                    <a:pt x="135084" y="227190"/>
                    <a:pt x="133456" y="227190"/>
                    <a:pt x="133456" y="228805"/>
                  </a:cubicBezTo>
                  <a:cubicBezTo>
                    <a:pt x="131829" y="228805"/>
                    <a:pt x="131829" y="228805"/>
                    <a:pt x="130201" y="228805"/>
                  </a:cubicBezTo>
                  <a:cubicBezTo>
                    <a:pt x="128574" y="228805"/>
                    <a:pt x="125319" y="228805"/>
                    <a:pt x="125319" y="228805"/>
                  </a:cubicBezTo>
                  <a:cubicBezTo>
                    <a:pt x="125319" y="228805"/>
                    <a:pt x="120436" y="230419"/>
                    <a:pt x="120436" y="230419"/>
                  </a:cubicBezTo>
                  <a:cubicBezTo>
                    <a:pt x="120436" y="232033"/>
                    <a:pt x="117181" y="230419"/>
                    <a:pt x="117181" y="232033"/>
                  </a:cubicBezTo>
                  <a:cubicBezTo>
                    <a:pt x="115554" y="233648"/>
                    <a:pt x="115554" y="236877"/>
                    <a:pt x="115554" y="236877"/>
                  </a:cubicBezTo>
                  <a:cubicBezTo>
                    <a:pt x="113926" y="236877"/>
                    <a:pt x="112299" y="236877"/>
                    <a:pt x="110671" y="238491"/>
                  </a:cubicBezTo>
                  <a:cubicBezTo>
                    <a:pt x="109044" y="240106"/>
                    <a:pt x="109044" y="236877"/>
                    <a:pt x="109044" y="236877"/>
                  </a:cubicBezTo>
                  <a:cubicBezTo>
                    <a:pt x="109044" y="236877"/>
                    <a:pt x="105789" y="235262"/>
                    <a:pt x="105789" y="236877"/>
                  </a:cubicBezTo>
                  <a:cubicBezTo>
                    <a:pt x="104161" y="238491"/>
                    <a:pt x="104161" y="238491"/>
                    <a:pt x="102534" y="240106"/>
                  </a:cubicBezTo>
                  <a:cubicBezTo>
                    <a:pt x="100906" y="241720"/>
                    <a:pt x="100906" y="241720"/>
                    <a:pt x="97651" y="240106"/>
                  </a:cubicBezTo>
                  <a:cubicBezTo>
                    <a:pt x="96023" y="240106"/>
                    <a:pt x="96023" y="240106"/>
                    <a:pt x="92768" y="240106"/>
                  </a:cubicBezTo>
                  <a:cubicBezTo>
                    <a:pt x="87886" y="240106"/>
                    <a:pt x="84631" y="240106"/>
                    <a:pt x="84631" y="240106"/>
                  </a:cubicBezTo>
                  <a:cubicBezTo>
                    <a:pt x="84631" y="240106"/>
                    <a:pt x="79748" y="240106"/>
                    <a:pt x="79748" y="238491"/>
                  </a:cubicBezTo>
                  <a:cubicBezTo>
                    <a:pt x="78121" y="236877"/>
                    <a:pt x="76493" y="236877"/>
                    <a:pt x="74866" y="236877"/>
                  </a:cubicBezTo>
                  <a:cubicBezTo>
                    <a:pt x="73238" y="235262"/>
                    <a:pt x="73238" y="235262"/>
                    <a:pt x="71611" y="235262"/>
                  </a:cubicBezTo>
                  <a:cubicBezTo>
                    <a:pt x="69983" y="235262"/>
                    <a:pt x="68356" y="235262"/>
                    <a:pt x="68356" y="233648"/>
                  </a:cubicBezTo>
                  <a:cubicBezTo>
                    <a:pt x="68356" y="232033"/>
                    <a:pt x="68356" y="230419"/>
                    <a:pt x="68356" y="230419"/>
                  </a:cubicBezTo>
                  <a:cubicBezTo>
                    <a:pt x="66728" y="230419"/>
                    <a:pt x="63473" y="230419"/>
                    <a:pt x="61846" y="230419"/>
                  </a:cubicBezTo>
                  <a:cubicBezTo>
                    <a:pt x="61846" y="228805"/>
                    <a:pt x="60218" y="227190"/>
                    <a:pt x="60218" y="227190"/>
                  </a:cubicBezTo>
                  <a:cubicBezTo>
                    <a:pt x="58591" y="227190"/>
                    <a:pt x="58591" y="227190"/>
                    <a:pt x="56963" y="225576"/>
                  </a:cubicBezTo>
                  <a:cubicBezTo>
                    <a:pt x="56963" y="225576"/>
                    <a:pt x="58591" y="220733"/>
                    <a:pt x="55335" y="223961"/>
                  </a:cubicBezTo>
                  <a:cubicBezTo>
                    <a:pt x="53708" y="225576"/>
                    <a:pt x="52080" y="227190"/>
                    <a:pt x="50453" y="227190"/>
                  </a:cubicBezTo>
                  <a:cubicBezTo>
                    <a:pt x="48825" y="228805"/>
                    <a:pt x="48825" y="227190"/>
                    <a:pt x="47198" y="227190"/>
                  </a:cubicBezTo>
                  <a:cubicBezTo>
                    <a:pt x="43943" y="227190"/>
                    <a:pt x="39060" y="227190"/>
                    <a:pt x="37433" y="228805"/>
                  </a:cubicBezTo>
                  <a:cubicBezTo>
                    <a:pt x="35805" y="228805"/>
                    <a:pt x="34178" y="228805"/>
                    <a:pt x="30923" y="228805"/>
                  </a:cubicBezTo>
                  <a:cubicBezTo>
                    <a:pt x="29295" y="227190"/>
                    <a:pt x="26040" y="227190"/>
                    <a:pt x="26040" y="225576"/>
                  </a:cubicBezTo>
                  <a:cubicBezTo>
                    <a:pt x="27668" y="223961"/>
                    <a:pt x="26040" y="222347"/>
                    <a:pt x="27668" y="222347"/>
                  </a:cubicBezTo>
                  <a:cubicBezTo>
                    <a:pt x="29295" y="222347"/>
                    <a:pt x="35805" y="220733"/>
                    <a:pt x="37433" y="220733"/>
                  </a:cubicBezTo>
                  <a:cubicBezTo>
                    <a:pt x="37433" y="219118"/>
                    <a:pt x="40688" y="219118"/>
                    <a:pt x="40688" y="217504"/>
                  </a:cubicBezTo>
                  <a:cubicBezTo>
                    <a:pt x="42315" y="217504"/>
                    <a:pt x="43943" y="215889"/>
                    <a:pt x="43943" y="215889"/>
                  </a:cubicBezTo>
                  <a:cubicBezTo>
                    <a:pt x="43943" y="214275"/>
                    <a:pt x="42315" y="211046"/>
                    <a:pt x="40688" y="211046"/>
                  </a:cubicBezTo>
                  <a:cubicBezTo>
                    <a:pt x="40688" y="211046"/>
                    <a:pt x="39060" y="211046"/>
                    <a:pt x="40688" y="209432"/>
                  </a:cubicBezTo>
                  <a:cubicBezTo>
                    <a:pt x="42315" y="207817"/>
                    <a:pt x="42315" y="207817"/>
                    <a:pt x="42315" y="207817"/>
                  </a:cubicBezTo>
                  <a:cubicBezTo>
                    <a:pt x="43943" y="206203"/>
                    <a:pt x="43943" y="206203"/>
                    <a:pt x="43943" y="206203"/>
                  </a:cubicBezTo>
                  <a:cubicBezTo>
                    <a:pt x="43943" y="206203"/>
                    <a:pt x="43943" y="206203"/>
                    <a:pt x="35805" y="207817"/>
                  </a:cubicBezTo>
                  <a:cubicBezTo>
                    <a:pt x="35805" y="207817"/>
                    <a:pt x="34178" y="207817"/>
                    <a:pt x="34178" y="206203"/>
                  </a:cubicBezTo>
                  <a:cubicBezTo>
                    <a:pt x="32550" y="204589"/>
                    <a:pt x="32550" y="201360"/>
                    <a:pt x="32550" y="201360"/>
                  </a:cubicBezTo>
                  <a:cubicBezTo>
                    <a:pt x="32550" y="199745"/>
                    <a:pt x="32550" y="198131"/>
                    <a:pt x="30923" y="199745"/>
                  </a:cubicBezTo>
                  <a:cubicBezTo>
                    <a:pt x="29295" y="199745"/>
                    <a:pt x="29295" y="198131"/>
                    <a:pt x="27668" y="199745"/>
                  </a:cubicBezTo>
                  <a:cubicBezTo>
                    <a:pt x="26040" y="199745"/>
                    <a:pt x="26040" y="199745"/>
                    <a:pt x="24413" y="201360"/>
                  </a:cubicBezTo>
                  <a:cubicBezTo>
                    <a:pt x="24413" y="201360"/>
                    <a:pt x="22785" y="198131"/>
                    <a:pt x="22785" y="199745"/>
                  </a:cubicBezTo>
                  <a:cubicBezTo>
                    <a:pt x="21158" y="199745"/>
                    <a:pt x="16275" y="201360"/>
                    <a:pt x="14647" y="201360"/>
                  </a:cubicBezTo>
                  <a:cubicBezTo>
                    <a:pt x="14647" y="201360"/>
                    <a:pt x="13020" y="199745"/>
                    <a:pt x="11392" y="201360"/>
                  </a:cubicBezTo>
                  <a:cubicBezTo>
                    <a:pt x="11392" y="201360"/>
                    <a:pt x="9765" y="199745"/>
                    <a:pt x="8137" y="201360"/>
                  </a:cubicBezTo>
                  <a:cubicBezTo>
                    <a:pt x="6510" y="201360"/>
                    <a:pt x="6510" y="198131"/>
                    <a:pt x="6510" y="198131"/>
                  </a:cubicBezTo>
                  <a:cubicBezTo>
                    <a:pt x="8137" y="196517"/>
                    <a:pt x="8137" y="194902"/>
                    <a:pt x="9765" y="194902"/>
                  </a:cubicBezTo>
                  <a:cubicBezTo>
                    <a:pt x="11392" y="194902"/>
                    <a:pt x="16275" y="194902"/>
                    <a:pt x="17902" y="194902"/>
                  </a:cubicBezTo>
                  <a:cubicBezTo>
                    <a:pt x="19530" y="194902"/>
                    <a:pt x="19530" y="193288"/>
                    <a:pt x="22785" y="193288"/>
                  </a:cubicBezTo>
                  <a:cubicBezTo>
                    <a:pt x="24413" y="194902"/>
                    <a:pt x="29295" y="193288"/>
                    <a:pt x="30923" y="193288"/>
                  </a:cubicBezTo>
                  <a:cubicBezTo>
                    <a:pt x="30923" y="193288"/>
                    <a:pt x="32550" y="191673"/>
                    <a:pt x="32550" y="191673"/>
                  </a:cubicBezTo>
                  <a:cubicBezTo>
                    <a:pt x="32550" y="191673"/>
                    <a:pt x="32550" y="191673"/>
                    <a:pt x="35805" y="190059"/>
                  </a:cubicBezTo>
                  <a:cubicBezTo>
                    <a:pt x="35805" y="190059"/>
                    <a:pt x="34178" y="188445"/>
                    <a:pt x="37433" y="190059"/>
                  </a:cubicBezTo>
                  <a:cubicBezTo>
                    <a:pt x="39060" y="193288"/>
                    <a:pt x="40688" y="190059"/>
                    <a:pt x="40688" y="190059"/>
                  </a:cubicBezTo>
                  <a:cubicBezTo>
                    <a:pt x="40688" y="190059"/>
                    <a:pt x="40688" y="190059"/>
                    <a:pt x="32550" y="186830"/>
                  </a:cubicBezTo>
                  <a:cubicBezTo>
                    <a:pt x="32550" y="186830"/>
                    <a:pt x="32550" y="186830"/>
                    <a:pt x="37433" y="185216"/>
                  </a:cubicBezTo>
                  <a:cubicBezTo>
                    <a:pt x="37433" y="185216"/>
                    <a:pt x="39060" y="181987"/>
                    <a:pt x="39060" y="180372"/>
                  </a:cubicBezTo>
                  <a:cubicBezTo>
                    <a:pt x="39060" y="178758"/>
                    <a:pt x="40688" y="175529"/>
                    <a:pt x="39060" y="177144"/>
                  </a:cubicBezTo>
                  <a:cubicBezTo>
                    <a:pt x="39060" y="177144"/>
                    <a:pt x="32550" y="175529"/>
                    <a:pt x="32550" y="175529"/>
                  </a:cubicBezTo>
                  <a:cubicBezTo>
                    <a:pt x="32550" y="175529"/>
                    <a:pt x="32550" y="175529"/>
                    <a:pt x="27668" y="180372"/>
                  </a:cubicBezTo>
                  <a:cubicBezTo>
                    <a:pt x="27668" y="180372"/>
                    <a:pt x="27668" y="180372"/>
                    <a:pt x="24413" y="178758"/>
                  </a:cubicBezTo>
                  <a:cubicBezTo>
                    <a:pt x="19530" y="178758"/>
                    <a:pt x="17902" y="178758"/>
                    <a:pt x="17902" y="178758"/>
                  </a:cubicBezTo>
                  <a:cubicBezTo>
                    <a:pt x="14647" y="183601"/>
                    <a:pt x="8137" y="181987"/>
                    <a:pt x="8137" y="181987"/>
                  </a:cubicBezTo>
                  <a:cubicBezTo>
                    <a:pt x="4882" y="183601"/>
                    <a:pt x="3255" y="180372"/>
                    <a:pt x="1627" y="181987"/>
                  </a:cubicBezTo>
                  <a:cubicBezTo>
                    <a:pt x="0" y="181987"/>
                    <a:pt x="1627" y="186830"/>
                    <a:pt x="0" y="181987"/>
                  </a:cubicBezTo>
                  <a:cubicBezTo>
                    <a:pt x="0" y="177144"/>
                    <a:pt x="0" y="175529"/>
                    <a:pt x="1627" y="175529"/>
                  </a:cubicBezTo>
                  <a:cubicBezTo>
                    <a:pt x="1627" y="175529"/>
                    <a:pt x="1627" y="175529"/>
                    <a:pt x="6510" y="172300"/>
                  </a:cubicBezTo>
                  <a:cubicBezTo>
                    <a:pt x="11392" y="172300"/>
                    <a:pt x="11392" y="169072"/>
                    <a:pt x="11392" y="169072"/>
                  </a:cubicBezTo>
                  <a:cubicBezTo>
                    <a:pt x="11392" y="169072"/>
                    <a:pt x="11392" y="169072"/>
                    <a:pt x="9765" y="165843"/>
                  </a:cubicBezTo>
                  <a:cubicBezTo>
                    <a:pt x="9765" y="165843"/>
                    <a:pt x="9765" y="165843"/>
                    <a:pt x="14647" y="164228"/>
                  </a:cubicBezTo>
                  <a:cubicBezTo>
                    <a:pt x="14647" y="164228"/>
                    <a:pt x="13020" y="159385"/>
                    <a:pt x="13020" y="161000"/>
                  </a:cubicBezTo>
                  <a:cubicBezTo>
                    <a:pt x="13020" y="161000"/>
                    <a:pt x="16275" y="157771"/>
                    <a:pt x="17902" y="159385"/>
                  </a:cubicBezTo>
                  <a:cubicBezTo>
                    <a:pt x="22785" y="162614"/>
                    <a:pt x="22785" y="164228"/>
                    <a:pt x="24413" y="164228"/>
                  </a:cubicBezTo>
                  <a:cubicBezTo>
                    <a:pt x="26040" y="164228"/>
                    <a:pt x="29295" y="162614"/>
                    <a:pt x="29295" y="162614"/>
                  </a:cubicBezTo>
                  <a:cubicBezTo>
                    <a:pt x="29295" y="162614"/>
                    <a:pt x="29295" y="162614"/>
                    <a:pt x="24413" y="157771"/>
                  </a:cubicBezTo>
                  <a:cubicBezTo>
                    <a:pt x="26040" y="152928"/>
                    <a:pt x="24413" y="149699"/>
                    <a:pt x="22785" y="151313"/>
                  </a:cubicBezTo>
                  <a:cubicBezTo>
                    <a:pt x="21158" y="151313"/>
                    <a:pt x="19530" y="151313"/>
                    <a:pt x="19530" y="151313"/>
                  </a:cubicBezTo>
                  <a:cubicBezTo>
                    <a:pt x="19530" y="151313"/>
                    <a:pt x="19530" y="148084"/>
                    <a:pt x="22785" y="148084"/>
                  </a:cubicBezTo>
                  <a:cubicBezTo>
                    <a:pt x="24413" y="148084"/>
                    <a:pt x="27668" y="146470"/>
                    <a:pt x="29295" y="148084"/>
                  </a:cubicBezTo>
                  <a:cubicBezTo>
                    <a:pt x="30923" y="149699"/>
                    <a:pt x="34178" y="149699"/>
                    <a:pt x="35805" y="151313"/>
                  </a:cubicBezTo>
                  <a:cubicBezTo>
                    <a:pt x="37433" y="151313"/>
                    <a:pt x="40688" y="152928"/>
                    <a:pt x="40688" y="152928"/>
                  </a:cubicBezTo>
                  <a:cubicBezTo>
                    <a:pt x="45570" y="156156"/>
                    <a:pt x="50453" y="154542"/>
                    <a:pt x="50453" y="157771"/>
                  </a:cubicBezTo>
                  <a:cubicBezTo>
                    <a:pt x="50453" y="161000"/>
                    <a:pt x="50453" y="165843"/>
                    <a:pt x="50453" y="165843"/>
                  </a:cubicBezTo>
                  <a:cubicBezTo>
                    <a:pt x="50453" y="165843"/>
                    <a:pt x="43943" y="170686"/>
                    <a:pt x="45570" y="172300"/>
                  </a:cubicBezTo>
                  <a:cubicBezTo>
                    <a:pt x="45570" y="173915"/>
                    <a:pt x="48825" y="170686"/>
                    <a:pt x="50453" y="173915"/>
                  </a:cubicBezTo>
                  <a:cubicBezTo>
                    <a:pt x="52080" y="175529"/>
                    <a:pt x="53708" y="178758"/>
                    <a:pt x="53708" y="178758"/>
                  </a:cubicBezTo>
                  <a:cubicBezTo>
                    <a:pt x="53708" y="180372"/>
                    <a:pt x="53708" y="185216"/>
                    <a:pt x="53708" y="185216"/>
                  </a:cubicBezTo>
                  <a:cubicBezTo>
                    <a:pt x="53708" y="185216"/>
                    <a:pt x="53708" y="185216"/>
                    <a:pt x="58591" y="186830"/>
                  </a:cubicBezTo>
                  <a:cubicBezTo>
                    <a:pt x="58591" y="186830"/>
                    <a:pt x="58591" y="186830"/>
                    <a:pt x="58591" y="178758"/>
                  </a:cubicBezTo>
                  <a:cubicBezTo>
                    <a:pt x="60218" y="175529"/>
                    <a:pt x="56963" y="175529"/>
                    <a:pt x="60218" y="175529"/>
                  </a:cubicBezTo>
                  <a:cubicBezTo>
                    <a:pt x="65101" y="177144"/>
                    <a:pt x="66728" y="172300"/>
                    <a:pt x="66728" y="173915"/>
                  </a:cubicBezTo>
                  <a:cubicBezTo>
                    <a:pt x="68356" y="177144"/>
                    <a:pt x="68356" y="177144"/>
                    <a:pt x="68356" y="177144"/>
                  </a:cubicBezTo>
                  <a:cubicBezTo>
                    <a:pt x="68356" y="177144"/>
                    <a:pt x="71611" y="175529"/>
                    <a:pt x="71611" y="173915"/>
                  </a:cubicBezTo>
                  <a:cubicBezTo>
                    <a:pt x="71611" y="172300"/>
                    <a:pt x="69983" y="167457"/>
                    <a:pt x="69983" y="167457"/>
                  </a:cubicBezTo>
                  <a:cubicBezTo>
                    <a:pt x="73238" y="162614"/>
                    <a:pt x="69983" y="161000"/>
                    <a:pt x="73238" y="162614"/>
                  </a:cubicBezTo>
                  <a:cubicBezTo>
                    <a:pt x="76493" y="164228"/>
                    <a:pt x="81376" y="162614"/>
                    <a:pt x="81376" y="164228"/>
                  </a:cubicBezTo>
                  <a:cubicBezTo>
                    <a:pt x="86258" y="169072"/>
                    <a:pt x="87886" y="169072"/>
                    <a:pt x="87886" y="167457"/>
                  </a:cubicBezTo>
                  <a:cubicBezTo>
                    <a:pt x="89513" y="165843"/>
                    <a:pt x="87886" y="162614"/>
                    <a:pt x="87886" y="162614"/>
                  </a:cubicBezTo>
                  <a:cubicBezTo>
                    <a:pt x="87886" y="162614"/>
                    <a:pt x="91141" y="161000"/>
                    <a:pt x="94396" y="161000"/>
                  </a:cubicBezTo>
                  <a:cubicBezTo>
                    <a:pt x="94396" y="161000"/>
                    <a:pt x="94396" y="161000"/>
                    <a:pt x="97651" y="159385"/>
                  </a:cubicBezTo>
                  <a:cubicBezTo>
                    <a:pt x="97651" y="159385"/>
                    <a:pt x="102534" y="156156"/>
                    <a:pt x="102534" y="159385"/>
                  </a:cubicBezTo>
                  <a:cubicBezTo>
                    <a:pt x="102534" y="162614"/>
                    <a:pt x="107416" y="161000"/>
                    <a:pt x="107416" y="164228"/>
                  </a:cubicBezTo>
                  <a:cubicBezTo>
                    <a:pt x="107416" y="165843"/>
                    <a:pt x="107416" y="167457"/>
                    <a:pt x="109044" y="169072"/>
                  </a:cubicBezTo>
                  <a:cubicBezTo>
                    <a:pt x="109044" y="170686"/>
                    <a:pt x="112299" y="167457"/>
                    <a:pt x="112299" y="169072"/>
                  </a:cubicBezTo>
                  <a:cubicBezTo>
                    <a:pt x="112299" y="169072"/>
                    <a:pt x="112299" y="169072"/>
                    <a:pt x="112299" y="165843"/>
                  </a:cubicBezTo>
                  <a:cubicBezTo>
                    <a:pt x="110671" y="165843"/>
                    <a:pt x="109044" y="165843"/>
                    <a:pt x="109044" y="165843"/>
                  </a:cubicBezTo>
                  <a:cubicBezTo>
                    <a:pt x="109044" y="164228"/>
                    <a:pt x="109044" y="162614"/>
                    <a:pt x="109044" y="162614"/>
                  </a:cubicBezTo>
                  <a:cubicBezTo>
                    <a:pt x="109044" y="161000"/>
                    <a:pt x="109044" y="159385"/>
                    <a:pt x="110671" y="159385"/>
                  </a:cubicBezTo>
                  <a:cubicBezTo>
                    <a:pt x="110671" y="159385"/>
                    <a:pt x="112299" y="159385"/>
                    <a:pt x="113926" y="161000"/>
                  </a:cubicBezTo>
                  <a:cubicBezTo>
                    <a:pt x="115554" y="161000"/>
                    <a:pt x="118809" y="159385"/>
                    <a:pt x="118809" y="161000"/>
                  </a:cubicBezTo>
                  <a:cubicBezTo>
                    <a:pt x="118809" y="162614"/>
                    <a:pt x="122064" y="164228"/>
                    <a:pt x="122064" y="164228"/>
                  </a:cubicBezTo>
                  <a:cubicBezTo>
                    <a:pt x="122064" y="164228"/>
                    <a:pt x="123691" y="164228"/>
                    <a:pt x="123691" y="162614"/>
                  </a:cubicBezTo>
                  <a:cubicBezTo>
                    <a:pt x="123691" y="161000"/>
                    <a:pt x="125319" y="159385"/>
                    <a:pt x="125319" y="159385"/>
                  </a:cubicBezTo>
                  <a:cubicBezTo>
                    <a:pt x="128574" y="156156"/>
                    <a:pt x="128574" y="154542"/>
                    <a:pt x="130201" y="156156"/>
                  </a:cubicBezTo>
                  <a:cubicBezTo>
                    <a:pt x="131829" y="157771"/>
                    <a:pt x="131829" y="156156"/>
                    <a:pt x="133456" y="157771"/>
                  </a:cubicBezTo>
                  <a:cubicBezTo>
                    <a:pt x="135084" y="157771"/>
                    <a:pt x="136712" y="157771"/>
                    <a:pt x="138339" y="159385"/>
                  </a:cubicBezTo>
                  <a:cubicBezTo>
                    <a:pt x="138339" y="159385"/>
                    <a:pt x="138339" y="157771"/>
                    <a:pt x="139967" y="157771"/>
                  </a:cubicBezTo>
                  <a:cubicBezTo>
                    <a:pt x="139967" y="157771"/>
                    <a:pt x="141594" y="154542"/>
                    <a:pt x="141594" y="154542"/>
                  </a:cubicBezTo>
                  <a:cubicBezTo>
                    <a:pt x="141594" y="154542"/>
                    <a:pt x="141594" y="152928"/>
                    <a:pt x="139967" y="151313"/>
                  </a:cubicBezTo>
                  <a:cubicBezTo>
                    <a:pt x="139967" y="149699"/>
                    <a:pt x="141594" y="146470"/>
                    <a:pt x="141594" y="148084"/>
                  </a:cubicBezTo>
                  <a:cubicBezTo>
                    <a:pt x="143222" y="148084"/>
                    <a:pt x="144849" y="146470"/>
                    <a:pt x="146477" y="146470"/>
                  </a:cubicBezTo>
                  <a:close/>
                  <a:moveTo>
                    <a:pt x="1163638" y="52983"/>
                  </a:moveTo>
                  <a:cubicBezTo>
                    <a:pt x="1173163" y="49632"/>
                    <a:pt x="1192213" y="59686"/>
                    <a:pt x="1192213" y="63038"/>
                  </a:cubicBezTo>
                  <a:cubicBezTo>
                    <a:pt x="1192213" y="66389"/>
                    <a:pt x="1192213" y="66389"/>
                    <a:pt x="1187451" y="68065"/>
                  </a:cubicBezTo>
                  <a:cubicBezTo>
                    <a:pt x="1185863" y="69741"/>
                    <a:pt x="1185863" y="69741"/>
                    <a:pt x="1184276" y="71416"/>
                  </a:cubicBezTo>
                  <a:cubicBezTo>
                    <a:pt x="1182688" y="73092"/>
                    <a:pt x="1181101" y="73092"/>
                    <a:pt x="1179513" y="74768"/>
                  </a:cubicBezTo>
                  <a:cubicBezTo>
                    <a:pt x="1177926" y="78119"/>
                    <a:pt x="1173163" y="76443"/>
                    <a:pt x="1171576" y="74768"/>
                  </a:cubicBezTo>
                  <a:cubicBezTo>
                    <a:pt x="1171576" y="73092"/>
                    <a:pt x="1169988" y="76443"/>
                    <a:pt x="1165225" y="78119"/>
                  </a:cubicBezTo>
                  <a:cubicBezTo>
                    <a:pt x="1162050" y="79795"/>
                    <a:pt x="1160463" y="78119"/>
                    <a:pt x="1158875" y="78119"/>
                  </a:cubicBezTo>
                  <a:cubicBezTo>
                    <a:pt x="1157288" y="78119"/>
                    <a:pt x="1155700" y="74768"/>
                    <a:pt x="1152525" y="71416"/>
                  </a:cubicBezTo>
                  <a:cubicBezTo>
                    <a:pt x="1149350" y="68065"/>
                    <a:pt x="1154113" y="66389"/>
                    <a:pt x="1155700" y="63038"/>
                  </a:cubicBezTo>
                  <a:cubicBezTo>
                    <a:pt x="1155700" y="59686"/>
                    <a:pt x="1160463" y="54659"/>
                    <a:pt x="1163638" y="52983"/>
                  </a:cubicBezTo>
                  <a:close/>
                  <a:moveTo>
                    <a:pt x="797701" y="454"/>
                  </a:moveTo>
                  <a:cubicBezTo>
                    <a:pt x="800948" y="2075"/>
                    <a:pt x="802572" y="454"/>
                    <a:pt x="804196" y="3697"/>
                  </a:cubicBezTo>
                  <a:cubicBezTo>
                    <a:pt x="805820" y="6940"/>
                    <a:pt x="805820" y="6940"/>
                    <a:pt x="804196" y="6940"/>
                  </a:cubicBezTo>
                  <a:cubicBezTo>
                    <a:pt x="802572" y="8561"/>
                    <a:pt x="799325" y="8561"/>
                    <a:pt x="799325" y="10183"/>
                  </a:cubicBezTo>
                  <a:cubicBezTo>
                    <a:pt x="797701" y="11805"/>
                    <a:pt x="796077" y="13426"/>
                    <a:pt x="796077" y="16669"/>
                  </a:cubicBezTo>
                  <a:cubicBezTo>
                    <a:pt x="796077" y="18291"/>
                    <a:pt x="799325" y="23156"/>
                    <a:pt x="799325" y="23156"/>
                  </a:cubicBezTo>
                  <a:cubicBezTo>
                    <a:pt x="799325" y="23156"/>
                    <a:pt x="800948" y="23156"/>
                    <a:pt x="800948" y="23156"/>
                  </a:cubicBezTo>
                  <a:cubicBezTo>
                    <a:pt x="802572" y="21534"/>
                    <a:pt x="807444" y="8561"/>
                    <a:pt x="809067" y="8561"/>
                  </a:cubicBezTo>
                  <a:cubicBezTo>
                    <a:pt x="809067" y="8561"/>
                    <a:pt x="810691" y="6940"/>
                    <a:pt x="812315" y="8561"/>
                  </a:cubicBezTo>
                  <a:cubicBezTo>
                    <a:pt x="813939" y="8561"/>
                    <a:pt x="820434" y="8561"/>
                    <a:pt x="822058" y="10183"/>
                  </a:cubicBezTo>
                  <a:cubicBezTo>
                    <a:pt x="822058" y="10183"/>
                    <a:pt x="823682" y="10183"/>
                    <a:pt x="825305" y="10183"/>
                  </a:cubicBezTo>
                  <a:cubicBezTo>
                    <a:pt x="826929" y="8561"/>
                    <a:pt x="828553" y="8561"/>
                    <a:pt x="830177" y="10183"/>
                  </a:cubicBezTo>
                  <a:cubicBezTo>
                    <a:pt x="831801" y="11805"/>
                    <a:pt x="836672" y="11805"/>
                    <a:pt x="838296" y="13426"/>
                  </a:cubicBezTo>
                  <a:cubicBezTo>
                    <a:pt x="838296" y="16669"/>
                    <a:pt x="846415" y="13426"/>
                    <a:pt x="846415" y="16669"/>
                  </a:cubicBezTo>
                  <a:cubicBezTo>
                    <a:pt x="848039" y="18291"/>
                    <a:pt x="848039" y="23156"/>
                    <a:pt x="848039" y="23156"/>
                  </a:cubicBezTo>
                  <a:cubicBezTo>
                    <a:pt x="848039" y="23156"/>
                    <a:pt x="851286" y="24777"/>
                    <a:pt x="846415" y="26399"/>
                  </a:cubicBezTo>
                  <a:cubicBezTo>
                    <a:pt x="843167" y="29642"/>
                    <a:pt x="844791" y="28020"/>
                    <a:pt x="839920" y="31264"/>
                  </a:cubicBezTo>
                  <a:cubicBezTo>
                    <a:pt x="835048" y="36128"/>
                    <a:pt x="831801" y="37750"/>
                    <a:pt x="828553" y="37750"/>
                  </a:cubicBezTo>
                  <a:cubicBezTo>
                    <a:pt x="826929" y="37750"/>
                    <a:pt x="825305" y="34507"/>
                    <a:pt x="823682" y="34507"/>
                  </a:cubicBezTo>
                  <a:cubicBezTo>
                    <a:pt x="822058" y="36128"/>
                    <a:pt x="818810" y="37750"/>
                    <a:pt x="818810" y="37750"/>
                  </a:cubicBezTo>
                  <a:cubicBezTo>
                    <a:pt x="818810" y="37750"/>
                    <a:pt x="825305" y="44236"/>
                    <a:pt x="826929" y="44236"/>
                  </a:cubicBezTo>
                  <a:cubicBezTo>
                    <a:pt x="826929" y="44236"/>
                    <a:pt x="831801" y="45858"/>
                    <a:pt x="831801" y="45858"/>
                  </a:cubicBezTo>
                  <a:cubicBezTo>
                    <a:pt x="831801" y="45858"/>
                    <a:pt x="831801" y="49101"/>
                    <a:pt x="836672" y="47479"/>
                  </a:cubicBezTo>
                  <a:cubicBezTo>
                    <a:pt x="841543" y="45858"/>
                    <a:pt x="843167" y="44236"/>
                    <a:pt x="843167" y="44236"/>
                  </a:cubicBezTo>
                  <a:cubicBezTo>
                    <a:pt x="843167" y="44236"/>
                    <a:pt x="849662" y="45858"/>
                    <a:pt x="851286" y="45858"/>
                  </a:cubicBezTo>
                  <a:cubicBezTo>
                    <a:pt x="852910" y="45858"/>
                    <a:pt x="856157" y="45858"/>
                    <a:pt x="856157" y="45858"/>
                  </a:cubicBezTo>
                  <a:cubicBezTo>
                    <a:pt x="856157" y="45858"/>
                    <a:pt x="856157" y="45858"/>
                    <a:pt x="859405" y="40993"/>
                  </a:cubicBezTo>
                  <a:cubicBezTo>
                    <a:pt x="859405" y="40993"/>
                    <a:pt x="864276" y="40993"/>
                    <a:pt x="864276" y="42615"/>
                  </a:cubicBezTo>
                  <a:cubicBezTo>
                    <a:pt x="865900" y="44236"/>
                    <a:pt x="869148" y="40993"/>
                    <a:pt x="869148" y="40993"/>
                  </a:cubicBezTo>
                  <a:cubicBezTo>
                    <a:pt x="869148" y="40993"/>
                    <a:pt x="880514" y="40993"/>
                    <a:pt x="880514" y="42615"/>
                  </a:cubicBezTo>
                  <a:cubicBezTo>
                    <a:pt x="882138" y="44236"/>
                    <a:pt x="882138" y="44236"/>
                    <a:pt x="883762" y="45858"/>
                  </a:cubicBezTo>
                  <a:cubicBezTo>
                    <a:pt x="885386" y="49101"/>
                    <a:pt x="877267" y="50722"/>
                    <a:pt x="877267" y="50722"/>
                  </a:cubicBezTo>
                  <a:cubicBezTo>
                    <a:pt x="875643" y="50722"/>
                    <a:pt x="872395" y="49101"/>
                    <a:pt x="874019" y="52344"/>
                  </a:cubicBezTo>
                  <a:cubicBezTo>
                    <a:pt x="875643" y="55587"/>
                    <a:pt x="878891" y="53966"/>
                    <a:pt x="880514" y="55587"/>
                  </a:cubicBezTo>
                  <a:cubicBezTo>
                    <a:pt x="880514" y="57209"/>
                    <a:pt x="883762" y="57209"/>
                    <a:pt x="883762" y="57209"/>
                  </a:cubicBezTo>
                  <a:cubicBezTo>
                    <a:pt x="885386" y="57209"/>
                    <a:pt x="885386" y="57209"/>
                    <a:pt x="885386" y="57209"/>
                  </a:cubicBezTo>
                  <a:cubicBezTo>
                    <a:pt x="885386" y="57209"/>
                    <a:pt x="887010" y="57209"/>
                    <a:pt x="888633" y="55587"/>
                  </a:cubicBezTo>
                  <a:cubicBezTo>
                    <a:pt x="890257" y="55587"/>
                    <a:pt x="891881" y="53966"/>
                    <a:pt x="891881" y="55587"/>
                  </a:cubicBezTo>
                  <a:cubicBezTo>
                    <a:pt x="891881" y="55587"/>
                    <a:pt x="891881" y="58830"/>
                    <a:pt x="891881" y="60452"/>
                  </a:cubicBezTo>
                  <a:cubicBezTo>
                    <a:pt x="893505" y="60452"/>
                    <a:pt x="893505" y="60452"/>
                    <a:pt x="895129" y="60452"/>
                  </a:cubicBezTo>
                  <a:cubicBezTo>
                    <a:pt x="896752" y="60452"/>
                    <a:pt x="896752" y="58830"/>
                    <a:pt x="896752" y="60452"/>
                  </a:cubicBezTo>
                  <a:cubicBezTo>
                    <a:pt x="898376" y="60452"/>
                    <a:pt x="901624" y="57209"/>
                    <a:pt x="901624" y="57209"/>
                  </a:cubicBezTo>
                  <a:cubicBezTo>
                    <a:pt x="901624" y="57209"/>
                    <a:pt x="901624" y="57209"/>
                    <a:pt x="906495" y="57209"/>
                  </a:cubicBezTo>
                  <a:cubicBezTo>
                    <a:pt x="906495" y="57209"/>
                    <a:pt x="911367" y="57209"/>
                    <a:pt x="911367" y="58830"/>
                  </a:cubicBezTo>
                  <a:cubicBezTo>
                    <a:pt x="911367" y="60452"/>
                    <a:pt x="914614" y="60452"/>
                    <a:pt x="914614" y="62074"/>
                  </a:cubicBezTo>
                  <a:cubicBezTo>
                    <a:pt x="916238" y="63695"/>
                    <a:pt x="924357" y="62074"/>
                    <a:pt x="925981" y="62074"/>
                  </a:cubicBezTo>
                  <a:cubicBezTo>
                    <a:pt x="925981" y="62074"/>
                    <a:pt x="930852" y="60452"/>
                    <a:pt x="932476" y="60452"/>
                  </a:cubicBezTo>
                  <a:cubicBezTo>
                    <a:pt x="934100" y="62074"/>
                    <a:pt x="937347" y="62074"/>
                    <a:pt x="938971" y="63695"/>
                  </a:cubicBezTo>
                  <a:cubicBezTo>
                    <a:pt x="938971" y="65317"/>
                    <a:pt x="940595" y="66938"/>
                    <a:pt x="942219" y="68560"/>
                  </a:cubicBezTo>
                  <a:cubicBezTo>
                    <a:pt x="943843" y="68560"/>
                    <a:pt x="948714" y="70181"/>
                    <a:pt x="948714" y="70181"/>
                  </a:cubicBezTo>
                  <a:cubicBezTo>
                    <a:pt x="950338" y="70181"/>
                    <a:pt x="953585" y="71803"/>
                    <a:pt x="955209" y="73425"/>
                  </a:cubicBezTo>
                  <a:cubicBezTo>
                    <a:pt x="956833" y="75046"/>
                    <a:pt x="961704" y="73425"/>
                    <a:pt x="964952" y="75046"/>
                  </a:cubicBezTo>
                  <a:cubicBezTo>
                    <a:pt x="966576" y="78289"/>
                    <a:pt x="968199" y="79911"/>
                    <a:pt x="969823" y="81532"/>
                  </a:cubicBezTo>
                  <a:cubicBezTo>
                    <a:pt x="969823" y="83154"/>
                    <a:pt x="971447" y="83154"/>
                    <a:pt x="971447" y="83154"/>
                  </a:cubicBezTo>
                  <a:cubicBezTo>
                    <a:pt x="973071" y="81532"/>
                    <a:pt x="976318" y="81532"/>
                    <a:pt x="977942" y="84776"/>
                  </a:cubicBezTo>
                  <a:cubicBezTo>
                    <a:pt x="981190" y="88019"/>
                    <a:pt x="989309" y="92884"/>
                    <a:pt x="989309" y="92884"/>
                  </a:cubicBezTo>
                  <a:cubicBezTo>
                    <a:pt x="990933" y="94505"/>
                    <a:pt x="995804" y="96127"/>
                    <a:pt x="997428" y="96127"/>
                  </a:cubicBezTo>
                  <a:cubicBezTo>
                    <a:pt x="999052" y="97748"/>
                    <a:pt x="1000675" y="97748"/>
                    <a:pt x="1003923" y="97748"/>
                  </a:cubicBezTo>
                  <a:cubicBezTo>
                    <a:pt x="1007171" y="97748"/>
                    <a:pt x="1007171" y="97748"/>
                    <a:pt x="1008794" y="99370"/>
                  </a:cubicBezTo>
                  <a:cubicBezTo>
                    <a:pt x="1010418" y="102613"/>
                    <a:pt x="1013666" y="100991"/>
                    <a:pt x="1015290" y="105856"/>
                  </a:cubicBezTo>
                  <a:cubicBezTo>
                    <a:pt x="1018537" y="110721"/>
                    <a:pt x="1021785" y="110721"/>
                    <a:pt x="1023409" y="112343"/>
                  </a:cubicBezTo>
                  <a:cubicBezTo>
                    <a:pt x="1025032" y="115586"/>
                    <a:pt x="1026656" y="115586"/>
                    <a:pt x="1026656" y="117207"/>
                  </a:cubicBezTo>
                  <a:cubicBezTo>
                    <a:pt x="1028280" y="120450"/>
                    <a:pt x="1029904" y="122072"/>
                    <a:pt x="1029904" y="123694"/>
                  </a:cubicBezTo>
                  <a:cubicBezTo>
                    <a:pt x="1031528" y="126937"/>
                    <a:pt x="1031528" y="128558"/>
                    <a:pt x="1031528" y="130180"/>
                  </a:cubicBezTo>
                  <a:cubicBezTo>
                    <a:pt x="1031528" y="133423"/>
                    <a:pt x="1031528" y="135045"/>
                    <a:pt x="1029904" y="136666"/>
                  </a:cubicBezTo>
                  <a:cubicBezTo>
                    <a:pt x="1026656" y="139909"/>
                    <a:pt x="1026656" y="139909"/>
                    <a:pt x="1023409" y="144774"/>
                  </a:cubicBezTo>
                  <a:cubicBezTo>
                    <a:pt x="1020161" y="148017"/>
                    <a:pt x="1016913" y="149639"/>
                    <a:pt x="1013666" y="151260"/>
                  </a:cubicBezTo>
                  <a:cubicBezTo>
                    <a:pt x="1012042" y="152882"/>
                    <a:pt x="1005547" y="156125"/>
                    <a:pt x="1005547" y="156125"/>
                  </a:cubicBezTo>
                  <a:cubicBezTo>
                    <a:pt x="1005547" y="156125"/>
                    <a:pt x="1005547" y="156125"/>
                    <a:pt x="1002299" y="156125"/>
                  </a:cubicBezTo>
                  <a:cubicBezTo>
                    <a:pt x="1002299" y="156125"/>
                    <a:pt x="1002299" y="156125"/>
                    <a:pt x="997428" y="157747"/>
                  </a:cubicBezTo>
                  <a:cubicBezTo>
                    <a:pt x="990933" y="159368"/>
                    <a:pt x="987685" y="157747"/>
                    <a:pt x="986061" y="159368"/>
                  </a:cubicBezTo>
                  <a:cubicBezTo>
                    <a:pt x="984437" y="160990"/>
                    <a:pt x="968199" y="159368"/>
                    <a:pt x="964952" y="159368"/>
                  </a:cubicBezTo>
                  <a:cubicBezTo>
                    <a:pt x="961704" y="157747"/>
                    <a:pt x="960080" y="157747"/>
                    <a:pt x="955209" y="156125"/>
                  </a:cubicBezTo>
                  <a:cubicBezTo>
                    <a:pt x="951962" y="154504"/>
                    <a:pt x="945466" y="154504"/>
                    <a:pt x="943843" y="154504"/>
                  </a:cubicBezTo>
                  <a:cubicBezTo>
                    <a:pt x="943843" y="154504"/>
                    <a:pt x="943843" y="154504"/>
                    <a:pt x="942219" y="154504"/>
                  </a:cubicBezTo>
                  <a:cubicBezTo>
                    <a:pt x="938971" y="154504"/>
                    <a:pt x="935724" y="154504"/>
                    <a:pt x="932476" y="152882"/>
                  </a:cubicBezTo>
                  <a:cubicBezTo>
                    <a:pt x="927605" y="151260"/>
                    <a:pt x="924357" y="151260"/>
                    <a:pt x="921109" y="151260"/>
                  </a:cubicBezTo>
                  <a:cubicBezTo>
                    <a:pt x="919486" y="149639"/>
                    <a:pt x="916238" y="144774"/>
                    <a:pt x="912990" y="144774"/>
                  </a:cubicBezTo>
                  <a:cubicBezTo>
                    <a:pt x="911367" y="144774"/>
                    <a:pt x="906495" y="144774"/>
                    <a:pt x="904871" y="143153"/>
                  </a:cubicBezTo>
                  <a:cubicBezTo>
                    <a:pt x="903248" y="143153"/>
                    <a:pt x="900000" y="143153"/>
                    <a:pt x="900000" y="141531"/>
                  </a:cubicBezTo>
                  <a:cubicBezTo>
                    <a:pt x="898376" y="141531"/>
                    <a:pt x="898376" y="141531"/>
                    <a:pt x="895129" y="141531"/>
                  </a:cubicBezTo>
                  <a:cubicBezTo>
                    <a:pt x="891881" y="139909"/>
                    <a:pt x="891881" y="141531"/>
                    <a:pt x="888633" y="138288"/>
                  </a:cubicBezTo>
                  <a:cubicBezTo>
                    <a:pt x="885386" y="136666"/>
                    <a:pt x="885386" y="136666"/>
                    <a:pt x="883762" y="135045"/>
                  </a:cubicBezTo>
                  <a:cubicBezTo>
                    <a:pt x="880514" y="133423"/>
                    <a:pt x="880514" y="130180"/>
                    <a:pt x="878891" y="130180"/>
                  </a:cubicBezTo>
                  <a:cubicBezTo>
                    <a:pt x="877267" y="130180"/>
                    <a:pt x="878891" y="128558"/>
                    <a:pt x="875643" y="128558"/>
                  </a:cubicBezTo>
                  <a:cubicBezTo>
                    <a:pt x="872395" y="128558"/>
                    <a:pt x="870772" y="128558"/>
                    <a:pt x="870772" y="128558"/>
                  </a:cubicBezTo>
                  <a:cubicBezTo>
                    <a:pt x="870772" y="128558"/>
                    <a:pt x="870772" y="128558"/>
                    <a:pt x="875643" y="131801"/>
                  </a:cubicBezTo>
                  <a:cubicBezTo>
                    <a:pt x="875643" y="131801"/>
                    <a:pt x="877267" y="138288"/>
                    <a:pt x="878891" y="138288"/>
                  </a:cubicBezTo>
                  <a:cubicBezTo>
                    <a:pt x="878891" y="139909"/>
                    <a:pt x="882138" y="143153"/>
                    <a:pt x="883762" y="143153"/>
                  </a:cubicBezTo>
                  <a:cubicBezTo>
                    <a:pt x="885386" y="144774"/>
                    <a:pt x="887010" y="143153"/>
                    <a:pt x="888633" y="144774"/>
                  </a:cubicBezTo>
                  <a:cubicBezTo>
                    <a:pt x="888633" y="146396"/>
                    <a:pt x="890257" y="146396"/>
                    <a:pt x="891881" y="148017"/>
                  </a:cubicBezTo>
                  <a:cubicBezTo>
                    <a:pt x="893505" y="149639"/>
                    <a:pt x="893505" y="151260"/>
                    <a:pt x="895129" y="154504"/>
                  </a:cubicBezTo>
                  <a:cubicBezTo>
                    <a:pt x="896752" y="156125"/>
                    <a:pt x="896752" y="156125"/>
                    <a:pt x="900000" y="157747"/>
                  </a:cubicBezTo>
                  <a:cubicBezTo>
                    <a:pt x="903248" y="159368"/>
                    <a:pt x="904871" y="157747"/>
                    <a:pt x="908119" y="159368"/>
                  </a:cubicBezTo>
                  <a:cubicBezTo>
                    <a:pt x="909743" y="160990"/>
                    <a:pt x="906495" y="160990"/>
                    <a:pt x="911367" y="162611"/>
                  </a:cubicBezTo>
                  <a:cubicBezTo>
                    <a:pt x="914614" y="164233"/>
                    <a:pt x="916238" y="162611"/>
                    <a:pt x="916238" y="165855"/>
                  </a:cubicBezTo>
                  <a:cubicBezTo>
                    <a:pt x="916238" y="169098"/>
                    <a:pt x="916238" y="170719"/>
                    <a:pt x="916238" y="172341"/>
                  </a:cubicBezTo>
                  <a:cubicBezTo>
                    <a:pt x="916238" y="175584"/>
                    <a:pt x="912990" y="178827"/>
                    <a:pt x="912990" y="178827"/>
                  </a:cubicBezTo>
                  <a:cubicBezTo>
                    <a:pt x="909743" y="183692"/>
                    <a:pt x="911367" y="186935"/>
                    <a:pt x="911367" y="188557"/>
                  </a:cubicBezTo>
                  <a:cubicBezTo>
                    <a:pt x="912990" y="190178"/>
                    <a:pt x="914614" y="193421"/>
                    <a:pt x="916238" y="195043"/>
                  </a:cubicBezTo>
                  <a:cubicBezTo>
                    <a:pt x="917862" y="196665"/>
                    <a:pt x="917862" y="201529"/>
                    <a:pt x="917862" y="203151"/>
                  </a:cubicBezTo>
                  <a:cubicBezTo>
                    <a:pt x="917862" y="204773"/>
                    <a:pt x="917862" y="204773"/>
                    <a:pt x="916238" y="206394"/>
                  </a:cubicBezTo>
                  <a:cubicBezTo>
                    <a:pt x="916238" y="209637"/>
                    <a:pt x="917862" y="209637"/>
                    <a:pt x="919486" y="211259"/>
                  </a:cubicBezTo>
                  <a:cubicBezTo>
                    <a:pt x="921109" y="211259"/>
                    <a:pt x="925981" y="211259"/>
                    <a:pt x="929228" y="211259"/>
                  </a:cubicBezTo>
                  <a:cubicBezTo>
                    <a:pt x="929228" y="212880"/>
                    <a:pt x="930852" y="212880"/>
                    <a:pt x="930852" y="212880"/>
                  </a:cubicBezTo>
                  <a:cubicBezTo>
                    <a:pt x="930852" y="211259"/>
                    <a:pt x="930852" y="211259"/>
                    <a:pt x="934100" y="212880"/>
                  </a:cubicBezTo>
                  <a:cubicBezTo>
                    <a:pt x="937347" y="214502"/>
                    <a:pt x="938971" y="216124"/>
                    <a:pt x="940595" y="217745"/>
                  </a:cubicBezTo>
                  <a:cubicBezTo>
                    <a:pt x="942219" y="219367"/>
                    <a:pt x="947090" y="220988"/>
                    <a:pt x="947090" y="220988"/>
                  </a:cubicBezTo>
                  <a:cubicBezTo>
                    <a:pt x="948714" y="222610"/>
                    <a:pt x="948714" y="224231"/>
                    <a:pt x="951962" y="224231"/>
                  </a:cubicBezTo>
                  <a:cubicBezTo>
                    <a:pt x="955209" y="225853"/>
                    <a:pt x="958457" y="224231"/>
                    <a:pt x="960080" y="224231"/>
                  </a:cubicBezTo>
                  <a:cubicBezTo>
                    <a:pt x="961704" y="224231"/>
                    <a:pt x="963328" y="225853"/>
                    <a:pt x="964952" y="224231"/>
                  </a:cubicBezTo>
                  <a:cubicBezTo>
                    <a:pt x="966576" y="222610"/>
                    <a:pt x="968199" y="220988"/>
                    <a:pt x="969823" y="219367"/>
                  </a:cubicBezTo>
                  <a:cubicBezTo>
                    <a:pt x="971447" y="219367"/>
                    <a:pt x="971447" y="217745"/>
                    <a:pt x="971447" y="217745"/>
                  </a:cubicBezTo>
                  <a:cubicBezTo>
                    <a:pt x="971447" y="216124"/>
                    <a:pt x="964952" y="212880"/>
                    <a:pt x="963328" y="212880"/>
                  </a:cubicBezTo>
                  <a:cubicBezTo>
                    <a:pt x="961704" y="212880"/>
                    <a:pt x="956833" y="212880"/>
                    <a:pt x="955209" y="211259"/>
                  </a:cubicBezTo>
                  <a:cubicBezTo>
                    <a:pt x="953585" y="209637"/>
                    <a:pt x="950338" y="206394"/>
                    <a:pt x="950338" y="204773"/>
                  </a:cubicBezTo>
                  <a:cubicBezTo>
                    <a:pt x="948714" y="203151"/>
                    <a:pt x="948714" y="199908"/>
                    <a:pt x="947090" y="198286"/>
                  </a:cubicBezTo>
                  <a:cubicBezTo>
                    <a:pt x="945466" y="198286"/>
                    <a:pt x="945466" y="195043"/>
                    <a:pt x="945466" y="193421"/>
                  </a:cubicBezTo>
                  <a:cubicBezTo>
                    <a:pt x="947090" y="193421"/>
                    <a:pt x="950338" y="188557"/>
                    <a:pt x="951962" y="188557"/>
                  </a:cubicBezTo>
                  <a:cubicBezTo>
                    <a:pt x="951962" y="188557"/>
                    <a:pt x="956833" y="185314"/>
                    <a:pt x="956833" y="185314"/>
                  </a:cubicBezTo>
                  <a:cubicBezTo>
                    <a:pt x="956833" y="185314"/>
                    <a:pt x="964952" y="188557"/>
                    <a:pt x="966576" y="191800"/>
                  </a:cubicBezTo>
                  <a:cubicBezTo>
                    <a:pt x="966576" y="193421"/>
                    <a:pt x="973071" y="198286"/>
                    <a:pt x="973071" y="199908"/>
                  </a:cubicBezTo>
                  <a:cubicBezTo>
                    <a:pt x="974695" y="199908"/>
                    <a:pt x="979566" y="199908"/>
                    <a:pt x="979566" y="201529"/>
                  </a:cubicBezTo>
                  <a:cubicBezTo>
                    <a:pt x="979566" y="201529"/>
                    <a:pt x="981190" y="201529"/>
                    <a:pt x="984437" y="199908"/>
                  </a:cubicBezTo>
                  <a:cubicBezTo>
                    <a:pt x="986061" y="199908"/>
                    <a:pt x="986061" y="199908"/>
                    <a:pt x="987685" y="199908"/>
                  </a:cubicBezTo>
                  <a:cubicBezTo>
                    <a:pt x="989309" y="199908"/>
                    <a:pt x="994180" y="201529"/>
                    <a:pt x="995804" y="201529"/>
                  </a:cubicBezTo>
                  <a:cubicBezTo>
                    <a:pt x="995804" y="203151"/>
                    <a:pt x="997428" y="203151"/>
                    <a:pt x="997428" y="203151"/>
                  </a:cubicBezTo>
                  <a:cubicBezTo>
                    <a:pt x="999052" y="203151"/>
                    <a:pt x="1000675" y="203151"/>
                    <a:pt x="1002299" y="203151"/>
                  </a:cubicBezTo>
                  <a:cubicBezTo>
                    <a:pt x="1003923" y="203151"/>
                    <a:pt x="1003923" y="203151"/>
                    <a:pt x="1008794" y="203151"/>
                  </a:cubicBezTo>
                  <a:cubicBezTo>
                    <a:pt x="1015290" y="201529"/>
                    <a:pt x="1016913" y="201529"/>
                    <a:pt x="1016913" y="201529"/>
                  </a:cubicBezTo>
                  <a:cubicBezTo>
                    <a:pt x="1016913" y="201529"/>
                    <a:pt x="1012042" y="190178"/>
                    <a:pt x="1010418" y="188557"/>
                  </a:cubicBezTo>
                  <a:cubicBezTo>
                    <a:pt x="1010418" y="188557"/>
                    <a:pt x="1008794" y="188557"/>
                    <a:pt x="1008794" y="188557"/>
                  </a:cubicBezTo>
                  <a:cubicBezTo>
                    <a:pt x="1007171" y="188557"/>
                    <a:pt x="1005547" y="188557"/>
                    <a:pt x="1003923" y="183692"/>
                  </a:cubicBezTo>
                  <a:cubicBezTo>
                    <a:pt x="1003923" y="177206"/>
                    <a:pt x="1010418" y="172341"/>
                    <a:pt x="1012042" y="172341"/>
                  </a:cubicBezTo>
                  <a:cubicBezTo>
                    <a:pt x="1012042" y="172341"/>
                    <a:pt x="1018537" y="167476"/>
                    <a:pt x="1020161" y="167476"/>
                  </a:cubicBezTo>
                  <a:cubicBezTo>
                    <a:pt x="1020161" y="165855"/>
                    <a:pt x="1021785" y="165855"/>
                    <a:pt x="1025032" y="164233"/>
                  </a:cubicBezTo>
                  <a:cubicBezTo>
                    <a:pt x="1029904" y="162611"/>
                    <a:pt x="1031528" y="160990"/>
                    <a:pt x="1033151" y="160990"/>
                  </a:cubicBezTo>
                  <a:cubicBezTo>
                    <a:pt x="1036399" y="159368"/>
                    <a:pt x="1047766" y="148017"/>
                    <a:pt x="1047766" y="148017"/>
                  </a:cubicBezTo>
                  <a:cubicBezTo>
                    <a:pt x="1047766" y="148017"/>
                    <a:pt x="1051013" y="146396"/>
                    <a:pt x="1054261" y="148017"/>
                  </a:cubicBezTo>
                  <a:cubicBezTo>
                    <a:pt x="1055884" y="149639"/>
                    <a:pt x="1059132" y="149639"/>
                    <a:pt x="1062380" y="149639"/>
                  </a:cubicBezTo>
                  <a:cubicBezTo>
                    <a:pt x="1064003" y="151260"/>
                    <a:pt x="1067251" y="149639"/>
                    <a:pt x="1068875" y="151260"/>
                  </a:cubicBezTo>
                  <a:cubicBezTo>
                    <a:pt x="1068875" y="152882"/>
                    <a:pt x="1072122" y="152882"/>
                    <a:pt x="1073746" y="154504"/>
                  </a:cubicBezTo>
                  <a:cubicBezTo>
                    <a:pt x="1073746" y="156125"/>
                    <a:pt x="1075370" y="157747"/>
                    <a:pt x="1076994" y="159368"/>
                  </a:cubicBezTo>
                  <a:cubicBezTo>
                    <a:pt x="1076994" y="160990"/>
                    <a:pt x="1078618" y="159368"/>
                    <a:pt x="1078618" y="160990"/>
                  </a:cubicBezTo>
                  <a:cubicBezTo>
                    <a:pt x="1080241" y="164233"/>
                    <a:pt x="1080241" y="159368"/>
                    <a:pt x="1080241" y="156125"/>
                  </a:cubicBezTo>
                  <a:cubicBezTo>
                    <a:pt x="1081865" y="152882"/>
                    <a:pt x="1081865" y="149639"/>
                    <a:pt x="1081865" y="148017"/>
                  </a:cubicBezTo>
                  <a:cubicBezTo>
                    <a:pt x="1083489" y="146396"/>
                    <a:pt x="1083489" y="146396"/>
                    <a:pt x="1083489" y="144774"/>
                  </a:cubicBezTo>
                  <a:cubicBezTo>
                    <a:pt x="1085113" y="141531"/>
                    <a:pt x="1086737" y="138288"/>
                    <a:pt x="1086737" y="136666"/>
                  </a:cubicBezTo>
                  <a:cubicBezTo>
                    <a:pt x="1085113" y="135045"/>
                    <a:pt x="1085113" y="131801"/>
                    <a:pt x="1083489" y="130180"/>
                  </a:cubicBezTo>
                  <a:cubicBezTo>
                    <a:pt x="1083489" y="128558"/>
                    <a:pt x="1081865" y="128558"/>
                    <a:pt x="1080241" y="126937"/>
                  </a:cubicBezTo>
                  <a:cubicBezTo>
                    <a:pt x="1076994" y="126937"/>
                    <a:pt x="1075370" y="126937"/>
                    <a:pt x="1075370" y="125315"/>
                  </a:cubicBezTo>
                  <a:cubicBezTo>
                    <a:pt x="1073746" y="125315"/>
                    <a:pt x="1075370" y="122072"/>
                    <a:pt x="1076994" y="120450"/>
                  </a:cubicBezTo>
                  <a:cubicBezTo>
                    <a:pt x="1078618" y="117207"/>
                    <a:pt x="1081865" y="112343"/>
                    <a:pt x="1081865" y="110721"/>
                  </a:cubicBezTo>
                  <a:cubicBezTo>
                    <a:pt x="1081865" y="107478"/>
                    <a:pt x="1083489" y="105856"/>
                    <a:pt x="1081865" y="104235"/>
                  </a:cubicBezTo>
                  <a:cubicBezTo>
                    <a:pt x="1081865" y="104235"/>
                    <a:pt x="1081865" y="102613"/>
                    <a:pt x="1081865" y="100991"/>
                  </a:cubicBezTo>
                  <a:cubicBezTo>
                    <a:pt x="1081865" y="99370"/>
                    <a:pt x="1081865" y="97748"/>
                    <a:pt x="1081865" y="96127"/>
                  </a:cubicBezTo>
                  <a:cubicBezTo>
                    <a:pt x="1081865" y="96127"/>
                    <a:pt x="1081865" y="94505"/>
                    <a:pt x="1081865" y="92884"/>
                  </a:cubicBezTo>
                  <a:cubicBezTo>
                    <a:pt x="1080241" y="91262"/>
                    <a:pt x="1076994" y="88019"/>
                    <a:pt x="1076994" y="88019"/>
                  </a:cubicBezTo>
                  <a:cubicBezTo>
                    <a:pt x="1075370" y="88019"/>
                    <a:pt x="1073746" y="86397"/>
                    <a:pt x="1072122" y="86397"/>
                  </a:cubicBezTo>
                  <a:cubicBezTo>
                    <a:pt x="1068875" y="86397"/>
                    <a:pt x="1067251" y="83154"/>
                    <a:pt x="1067251" y="83154"/>
                  </a:cubicBezTo>
                  <a:cubicBezTo>
                    <a:pt x="1067251" y="83154"/>
                    <a:pt x="1075370" y="84776"/>
                    <a:pt x="1078618" y="84776"/>
                  </a:cubicBezTo>
                  <a:cubicBezTo>
                    <a:pt x="1080241" y="83154"/>
                    <a:pt x="1083489" y="83154"/>
                    <a:pt x="1086737" y="83154"/>
                  </a:cubicBezTo>
                  <a:cubicBezTo>
                    <a:pt x="1088360" y="83154"/>
                    <a:pt x="1088360" y="83154"/>
                    <a:pt x="1089984" y="83154"/>
                  </a:cubicBezTo>
                  <a:cubicBezTo>
                    <a:pt x="1093232" y="83154"/>
                    <a:pt x="1094856" y="83154"/>
                    <a:pt x="1096479" y="83154"/>
                  </a:cubicBezTo>
                  <a:cubicBezTo>
                    <a:pt x="1096479" y="83154"/>
                    <a:pt x="1098103" y="83154"/>
                    <a:pt x="1099727" y="83154"/>
                  </a:cubicBezTo>
                  <a:cubicBezTo>
                    <a:pt x="1099727" y="83154"/>
                    <a:pt x="1102975" y="83154"/>
                    <a:pt x="1102975" y="83154"/>
                  </a:cubicBezTo>
                  <a:cubicBezTo>
                    <a:pt x="1106222" y="84776"/>
                    <a:pt x="1109470" y="83154"/>
                    <a:pt x="1109470" y="84776"/>
                  </a:cubicBezTo>
                  <a:cubicBezTo>
                    <a:pt x="1111094" y="86397"/>
                    <a:pt x="1117589" y="88019"/>
                    <a:pt x="1117589" y="89640"/>
                  </a:cubicBezTo>
                  <a:cubicBezTo>
                    <a:pt x="1117589" y="91262"/>
                    <a:pt x="1127332" y="97748"/>
                    <a:pt x="1127332" y="100991"/>
                  </a:cubicBezTo>
                  <a:cubicBezTo>
                    <a:pt x="1127332" y="104235"/>
                    <a:pt x="1130579" y="104235"/>
                    <a:pt x="1128955" y="104235"/>
                  </a:cubicBezTo>
                  <a:cubicBezTo>
                    <a:pt x="1127332" y="105856"/>
                    <a:pt x="1120836" y="105856"/>
                    <a:pt x="1120836" y="105856"/>
                  </a:cubicBezTo>
                  <a:cubicBezTo>
                    <a:pt x="1120836" y="105856"/>
                    <a:pt x="1120836" y="105856"/>
                    <a:pt x="1112717" y="107478"/>
                  </a:cubicBezTo>
                  <a:cubicBezTo>
                    <a:pt x="1112717" y="107478"/>
                    <a:pt x="1109470" y="105856"/>
                    <a:pt x="1107846" y="107478"/>
                  </a:cubicBezTo>
                  <a:cubicBezTo>
                    <a:pt x="1104598" y="109099"/>
                    <a:pt x="1102975" y="109099"/>
                    <a:pt x="1101351" y="112343"/>
                  </a:cubicBezTo>
                  <a:cubicBezTo>
                    <a:pt x="1101351" y="113964"/>
                    <a:pt x="1099727" y="112343"/>
                    <a:pt x="1098103" y="115586"/>
                  </a:cubicBezTo>
                  <a:cubicBezTo>
                    <a:pt x="1098103" y="117207"/>
                    <a:pt x="1094856" y="118829"/>
                    <a:pt x="1096479" y="120450"/>
                  </a:cubicBezTo>
                  <a:cubicBezTo>
                    <a:pt x="1098103" y="122072"/>
                    <a:pt x="1098103" y="123694"/>
                    <a:pt x="1102975" y="125315"/>
                  </a:cubicBezTo>
                  <a:cubicBezTo>
                    <a:pt x="1104598" y="125315"/>
                    <a:pt x="1104598" y="125315"/>
                    <a:pt x="1106222" y="125315"/>
                  </a:cubicBezTo>
                  <a:cubicBezTo>
                    <a:pt x="1107846" y="123694"/>
                    <a:pt x="1107846" y="123694"/>
                    <a:pt x="1107846" y="125315"/>
                  </a:cubicBezTo>
                  <a:cubicBezTo>
                    <a:pt x="1107846" y="128558"/>
                    <a:pt x="1112717" y="135045"/>
                    <a:pt x="1114341" y="136666"/>
                  </a:cubicBezTo>
                  <a:cubicBezTo>
                    <a:pt x="1115965" y="136666"/>
                    <a:pt x="1120836" y="135045"/>
                    <a:pt x="1120836" y="135045"/>
                  </a:cubicBezTo>
                  <a:cubicBezTo>
                    <a:pt x="1120836" y="135045"/>
                    <a:pt x="1120836" y="135045"/>
                    <a:pt x="1140322" y="131801"/>
                  </a:cubicBezTo>
                  <a:cubicBezTo>
                    <a:pt x="1140322" y="131801"/>
                    <a:pt x="1141946" y="130180"/>
                    <a:pt x="1143570" y="128558"/>
                  </a:cubicBezTo>
                  <a:cubicBezTo>
                    <a:pt x="1145193" y="126937"/>
                    <a:pt x="1148441" y="123694"/>
                    <a:pt x="1148441" y="125315"/>
                  </a:cubicBezTo>
                  <a:cubicBezTo>
                    <a:pt x="1148441" y="125315"/>
                    <a:pt x="1148441" y="115586"/>
                    <a:pt x="1150065" y="115586"/>
                  </a:cubicBezTo>
                  <a:cubicBezTo>
                    <a:pt x="1150065" y="113964"/>
                    <a:pt x="1150065" y="112343"/>
                    <a:pt x="1154936" y="110721"/>
                  </a:cubicBezTo>
                  <a:cubicBezTo>
                    <a:pt x="1159807" y="110721"/>
                    <a:pt x="1180917" y="104235"/>
                    <a:pt x="1180917" y="104235"/>
                  </a:cubicBezTo>
                  <a:cubicBezTo>
                    <a:pt x="1180917" y="104235"/>
                    <a:pt x="1176045" y="102613"/>
                    <a:pt x="1177669" y="102613"/>
                  </a:cubicBezTo>
                  <a:cubicBezTo>
                    <a:pt x="1177669" y="102613"/>
                    <a:pt x="1187412" y="97748"/>
                    <a:pt x="1189036" y="96127"/>
                  </a:cubicBezTo>
                  <a:cubicBezTo>
                    <a:pt x="1190660" y="94505"/>
                    <a:pt x="1195531" y="91262"/>
                    <a:pt x="1195531" y="89640"/>
                  </a:cubicBezTo>
                  <a:cubicBezTo>
                    <a:pt x="1197155" y="89640"/>
                    <a:pt x="1202026" y="88019"/>
                    <a:pt x="1202026" y="88019"/>
                  </a:cubicBezTo>
                  <a:cubicBezTo>
                    <a:pt x="1202026" y="88019"/>
                    <a:pt x="1208521" y="88019"/>
                    <a:pt x="1210145" y="88019"/>
                  </a:cubicBezTo>
                  <a:cubicBezTo>
                    <a:pt x="1211769" y="86397"/>
                    <a:pt x="1218264" y="83154"/>
                    <a:pt x="1218264" y="83154"/>
                  </a:cubicBezTo>
                  <a:cubicBezTo>
                    <a:pt x="1218264" y="83154"/>
                    <a:pt x="1221512" y="79911"/>
                    <a:pt x="1221512" y="83154"/>
                  </a:cubicBezTo>
                  <a:cubicBezTo>
                    <a:pt x="1221512" y="84776"/>
                    <a:pt x="1226383" y="83154"/>
                    <a:pt x="1226383" y="84776"/>
                  </a:cubicBezTo>
                  <a:cubicBezTo>
                    <a:pt x="1228007" y="86397"/>
                    <a:pt x="1226383" y="89640"/>
                    <a:pt x="1228007" y="89640"/>
                  </a:cubicBezTo>
                  <a:cubicBezTo>
                    <a:pt x="1229631" y="88019"/>
                    <a:pt x="1234502" y="83154"/>
                    <a:pt x="1234502" y="83154"/>
                  </a:cubicBezTo>
                  <a:cubicBezTo>
                    <a:pt x="1234502" y="83154"/>
                    <a:pt x="1236126" y="76668"/>
                    <a:pt x="1237750" y="76668"/>
                  </a:cubicBezTo>
                  <a:cubicBezTo>
                    <a:pt x="1239373" y="76668"/>
                    <a:pt x="1244245" y="75046"/>
                    <a:pt x="1245869" y="73425"/>
                  </a:cubicBezTo>
                  <a:cubicBezTo>
                    <a:pt x="1245869" y="73425"/>
                    <a:pt x="1250740" y="70181"/>
                    <a:pt x="1250740" y="70181"/>
                  </a:cubicBezTo>
                  <a:cubicBezTo>
                    <a:pt x="1250740" y="70181"/>
                    <a:pt x="1262107" y="68560"/>
                    <a:pt x="1262107" y="70181"/>
                  </a:cubicBezTo>
                  <a:cubicBezTo>
                    <a:pt x="1262107" y="70181"/>
                    <a:pt x="1262107" y="70181"/>
                    <a:pt x="1255611" y="78289"/>
                  </a:cubicBezTo>
                  <a:cubicBezTo>
                    <a:pt x="1255611" y="78289"/>
                    <a:pt x="1255611" y="81532"/>
                    <a:pt x="1255611" y="83154"/>
                  </a:cubicBezTo>
                  <a:cubicBezTo>
                    <a:pt x="1255611" y="86397"/>
                    <a:pt x="1252364" y="89640"/>
                    <a:pt x="1250740" y="89640"/>
                  </a:cubicBezTo>
                  <a:cubicBezTo>
                    <a:pt x="1249116" y="89640"/>
                    <a:pt x="1244245" y="91262"/>
                    <a:pt x="1245869" y="91262"/>
                  </a:cubicBezTo>
                  <a:cubicBezTo>
                    <a:pt x="1247492" y="92884"/>
                    <a:pt x="1249116" y="92884"/>
                    <a:pt x="1252364" y="92884"/>
                  </a:cubicBezTo>
                  <a:cubicBezTo>
                    <a:pt x="1253988" y="92884"/>
                    <a:pt x="1255611" y="92884"/>
                    <a:pt x="1255611" y="92884"/>
                  </a:cubicBezTo>
                  <a:cubicBezTo>
                    <a:pt x="1257235" y="92884"/>
                    <a:pt x="1268602" y="91262"/>
                    <a:pt x="1268602" y="91262"/>
                  </a:cubicBezTo>
                  <a:cubicBezTo>
                    <a:pt x="1270226" y="91262"/>
                    <a:pt x="1286464" y="84776"/>
                    <a:pt x="1286464" y="84776"/>
                  </a:cubicBezTo>
                  <a:cubicBezTo>
                    <a:pt x="1286464" y="84776"/>
                    <a:pt x="1286464" y="84776"/>
                    <a:pt x="1292959" y="83154"/>
                  </a:cubicBezTo>
                  <a:cubicBezTo>
                    <a:pt x="1292959" y="83154"/>
                    <a:pt x="1292959" y="83154"/>
                    <a:pt x="1296206" y="83154"/>
                  </a:cubicBezTo>
                  <a:cubicBezTo>
                    <a:pt x="1296206" y="83154"/>
                    <a:pt x="1296206" y="83154"/>
                    <a:pt x="1304325" y="81532"/>
                  </a:cubicBezTo>
                  <a:cubicBezTo>
                    <a:pt x="1304325" y="81532"/>
                    <a:pt x="1304325" y="81532"/>
                    <a:pt x="1314068" y="84776"/>
                  </a:cubicBezTo>
                  <a:cubicBezTo>
                    <a:pt x="1314068" y="84776"/>
                    <a:pt x="1314068" y="84776"/>
                    <a:pt x="1320563" y="81532"/>
                  </a:cubicBezTo>
                  <a:cubicBezTo>
                    <a:pt x="1320563" y="81532"/>
                    <a:pt x="1323811" y="78289"/>
                    <a:pt x="1325435" y="78289"/>
                  </a:cubicBezTo>
                  <a:cubicBezTo>
                    <a:pt x="1327058" y="76668"/>
                    <a:pt x="1331930" y="73425"/>
                    <a:pt x="1331930" y="73425"/>
                  </a:cubicBezTo>
                  <a:cubicBezTo>
                    <a:pt x="1331930" y="73425"/>
                    <a:pt x="1331930" y="71803"/>
                    <a:pt x="1335177" y="71803"/>
                  </a:cubicBezTo>
                  <a:cubicBezTo>
                    <a:pt x="1336801" y="71803"/>
                    <a:pt x="1338425" y="71803"/>
                    <a:pt x="1340049" y="71803"/>
                  </a:cubicBezTo>
                  <a:cubicBezTo>
                    <a:pt x="1341673" y="70181"/>
                    <a:pt x="1343296" y="70181"/>
                    <a:pt x="1343296" y="70181"/>
                  </a:cubicBezTo>
                  <a:cubicBezTo>
                    <a:pt x="1349792" y="73425"/>
                    <a:pt x="1349792" y="73425"/>
                    <a:pt x="1349792" y="73425"/>
                  </a:cubicBezTo>
                  <a:cubicBezTo>
                    <a:pt x="1349792" y="73425"/>
                    <a:pt x="1353039" y="75046"/>
                    <a:pt x="1351415" y="78289"/>
                  </a:cubicBezTo>
                  <a:cubicBezTo>
                    <a:pt x="1351415" y="81532"/>
                    <a:pt x="1349792" y="86397"/>
                    <a:pt x="1349792" y="86397"/>
                  </a:cubicBezTo>
                  <a:cubicBezTo>
                    <a:pt x="1349792" y="86397"/>
                    <a:pt x="1351415" y="88019"/>
                    <a:pt x="1353039" y="89640"/>
                  </a:cubicBezTo>
                  <a:cubicBezTo>
                    <a:pt x="1353039" y="89640"/>
                    <a:pt x="1359534" y="91262"/>
                    <a:pt x="1359534" y="91262"/>
                  </a:cubicBezTo>
                  <a:cubicBezTo>
                    <a:pt x="1359534" y="91262"/>
                    <a:pt x="1359534" y="91262"/>
                    <a:pt x="1361158" y="89640"/>
                  </a:cubicBezTo>
                  <a:cubicBezTo>
                    <a:pt x="1361158" y="89640"/>
                    <a:pt x="1361158" y="89640"/>
                    <a:pt x="1364406" y="86397"/>
                  </a:cubicBezTo>
                  <a:cubicBezTo>
                    <a:pt x="1364406" y="86397"/>
                    <a:pt x="1364406" y="86397"/>
                    <a:pt x="1362782" y="83154"/>
                  </a:cubicBezTo>
                  <a:cubicBezTo>
                    <a:pt x="1362782" y="83154"/>
                    <a:pt x="1364406" y="78289"/>
                    <a:pt x="1366030" y="79911"/>
                  </a:cubicBezTo>
                  <a:cubicBezTo>
                    <a:pt x="1367653" y="79911"/>
                    <a:pt x="1374149" y="76668"/>
                    <a:pt x="1374149" y="76668"/>
                  </a:cubicBezTo>
                  <a:cubicBezTo>
                    <a:pt x="1374149" y="76668"/>
                    <a:pt x="1375772" y="75046"/>
                    <a:pt x="1375772" y="73425"/>
                  </a:cubicBezTo>
                  <a:cubicBezTo>
                    <a:pt x="1375772" y="71803"/>
                    <a:pt x="1377396" y="70181"/>
                    <a:pt x="1377396" y="70181"/>
                  </a:cubicBezTo>
                  <a:cubicBezTo>
                    <a:pt x="1377396" y="68560"/>
                    <a:pt x="1375772" y="63695"/>
                    <a:pt x="1374149" y="63695"/>
                  </a:cubicBezTo>
                  <a:cubicBezTo>
                    <a:pt x="1370901" y="63695"/>
                    <a:pt x="1370901" y="60452"/>
                    <a:pt x="1370901" y="58830"/>
                  </a:cubicBezTo>
                  <a:cubicBezTo>
                    <a:pt x="1370901" y="57209"/>
                    <a:pt x="1370901" y="55587"/>
                    <a:pt x="1369277" y="55587"/>
                  </a:cubicBezTo>
                  <a:cubicBezTo>
                    <a:pt x="1367653" y="57209"/>
                    <a:pt x="1369277" y="52344"/>
                    <a:pt x="1366030" y="52344"/>
                  </a:cubicBezTo>
                  <a:cubicBezTo>
                    <a:pt x="1362782" y="52344"/>
                    <a:pt x="1361158" y="49101"/>
                    <a:pt x="1359534" y="49101"/>
                  </a:cubicBezTo>
                  <a:cubicBezTo>
                    <a:pt x="1359534" y="47479"/>
                    <a:pt x="1357911" y="44236"/>
                    <a:pt x="1356287" y="44236"/>
                  </a:cubicBezTo>
                  <a:cubicBezTo>
                    <a:pt x="1353039" y="44236"/>
                    <a:pt x="1351415" y="42615"/>
                    <a:pt x="1349792" y="42615"/>
                  </a:cubicBezTo>
                  <a:cubicBezTo>
                    <a:pt x="1346544" y="40993"/>
                    <a:pt x="1346544" y="39371"/>
                    <a:pt x="1344920" y="39371"/>
                  </a:cubicBezTo>
                  <a:cubicBezTo>
                    <a:pt x="1341673" y="39371"/>
                    <a:pt x="1340049" y="37750"/>
                    <a:pt x="1340049" y="37750"/>
                  </a:cubicBezTo>
                  <a:cubicBezTo>
                    <a:pt x="1340049" y="37750"/>
                    <a:pt x="1340049" y="36128"/>
                    <a:pt x="1340049" y="36128"/>
                  </a:cubicBezTo>
                  <a:cubicBezTo>
                    <a:pt x="1340049" y="34507"/>
                    <a:pt x="1340049" y="29642"/>
                    <a:pt x="1340049" y="28020"/>
                  </a:cubicBezTo>
                  <a:cubicBezTo>
                    <a:pt x="1340049" y="26399"/>
                    <a:pt x="1343296" y="23156"/>
                    <a:pt x="1343296" y="23156"/>
                  </a:cubicBezTo>
                  <a:cubicBezTo>
                    <a:pt x="1344920" y="23156"/>
                    <a:pt x="1344920" y="23156"/>
                    <a:pt x="1344920" y="23156"/>
                  </a:cubicBezTo>
                  <a:cubicBezTo>
                    <a:pt x="1346544" y="23156"/>
                    <a:pt x="1348168" y="23156"/>
                    <a:pt x="1348168" y="23156"/>
                  </a:cubicBezTo>
                  <a:cubicBezTo>
                    <a:pt x="1349792" y="23156"/>
                    <a:pt x="1356287" y="23156"/>
                    <a:pt x="1357911" y="24777"/>
                  </a:cubicBezTo>
                  <a:cubicBezTo>
                    <a:pt x="1357911" y="26399"/>
                    <a:pt x="1362782" y="31264"/>
                    <a:pt x="1362782" y="32885"/>
                  </a:cubicBezTo>
                  <a:cubicBezTo>
                    <a:pt x="1364406" y="34507"/>
                    <a:pt x="1367653" y="36128"/>
                    <a:pt x="1367653" y="36128"/>
                  </a:cubicBezTo>
                  <a:cubicBezTo>
                    <a:pt x="1367653" y="36128"/>
                    <a:pt x="1367653" y="36128"/>
                    <a:pt x="1382268" y="42615"/>
                  </a:cubicBezTo>
                  <a:cubicBezTo>
                    <a:pt x="1382268" y="42615"/>
                    <a:pt x="1388763" y="42615"/>
                    <a:pt x="1390387" y="42615"/>
                  </a:cubicBezTo>
                  <a:cubicBezTo>
                    <a:pt x="1392010" y="42615"/>
                    <a:pt x="1416367" y="45858"/>
                    <a:pt x="1416367" y="45858"/>
                  </a:cubicBezTo>
                  <a:cubicBezTo>
                    <a:pt x="1416367" y="47479"/>
                    <a:pt x="1417991" y="47479"/>
                    <a:pt x="1419615" y="45858"/>
                  </a:cubicBezTo>
                  <a:cubicBezTo>
                    <a:pt x="1419615" y="45858"/>
                    <a:pt x="1421239" y="45858"/>
                    <a:pt x="1421239" y="45858"/>
                  </a:cubicBezTo>
                  <a:cubicBezTo>
                    <a:pt x="1422862" y="47479"/>
                    <a:pt x="1427734" y="49101"/>
                    <a:pt x="1427734" y="49101"/>
                  </a:cubicBezTo>
                  <a:cubicBezTo>
                    <a:pt x="1427734" y="50722"/>
                    <a:pt x="1429358" y="49101"/>
                    <a:pt x="1430981" y="49101"/>
                  </a:cubicBezTo>
                  <a:cubicBezTo>
                    <a:pt x="1432605" y="49101"/>
                    <a:pt x="1434229" y="49101"/>
                    <a:pt x="1434229" y="50722"/>
                  </a:cubicBezTo>
                  <a:cubicBezTo>
                    <a:pt x="1434229" y="50722"/>
                    <a:pt x="1440724" y="52344"/>
                    <a:pt x="1442348" y="53966"/>
                  </a:cubicBezTo>
                  <a:cubicBezTo>
                    <a:pt x="1442348" y="53966"/>
                    <a:pt x="1447219" y="53966"/>
                    <a:pt x="1447219" y="53966"/>
                  </a:cubicBezTo>
                  <a:cubicBezTo>
                    <a:pt x="1448843" y="55587"/>
                    <a:pt x="1450467" y="57209"/>
                    <a:pt x="1450467" y="57209"/>
                  </a:cubicBezTo>
                  <a:cubicBezTo>
                    <a:pt x="1447219" y="58830"/>
                    <a:pt x="1447219" y="62074"/>
                    <a:pt x="1448843" y="66938"/>
                  </a:cubicBezTo>
                  <a:cubicBezTo>
                    <a:pt x="1443972" y="68560"/>
                    <a:pt x="1442348" y="71803"/>
                    <a:pt x="1442348" y="76668"/>
                  </a:cubicBezTo>
                  <a:cubicBezTo>
                    <a:pt x="1452091" y="78289"/>
                    <a:pt x="1456962" y="75046"/>
                    <a:pt x="1460210" y="83154"/>
                  </a:cubicBezTo>
                  <a:cubicBezTo>
                    <a:pt x="1460210" y="84776"/>
                    <a:pt x="1460210" y="88019"/>
                    <a:pt x="1460210" y="89640"/>
                  </a:cubicBezTo>
                  <a:cubicBezTo>
                    <a:pt x="1460210" y="94505"/>
                    <a:pt x="1456962" y="99370"/>
                    <a:pt x="1460210" y="105856"/>
                  </a:cubicBezTo>
                  <a:cubicBezTo>
                    <a:pt x="1460210" y="105856"/>
                    <a:pt x="1460210" y="105856"/>
                    <a:pt x="1461834" y="105856"/>
                  </a:cubicBezTo>
                  <a:cubicBezTo>
                    <a:pt x="1466705" y="107478"/>
                    <a:pt x="1469953" y="109099"/>
                    <a:pt x="1473200" y="109099"/>
                  </a:cubicBezTo>
                  <a:cubicBezTo>
                    <a:pt x="1473200" y="109099"/>
                    <a:pt x="1473200" y="109099"/>
                    <a:pt x="1473200" y="113964"/>
                  </a:cubicBezTo>
                  <a:cubicBezTo>
                    <a:pt x="1469953" y="115586"/>
                    <a:pt x="1469953" y="115586"/>
                    <a:pt x="1469953" y="118829"/>
                  </a:cubicBezTo>
                  <a:cubicBezTo>
                    <a:pt x="1465081" y="123694"/>
                    <a:pt x="1456962" y="128558"/>
                    <a:pt x="1456962" y="136666"/>
                  </a:cubicBezTo>
                  <a:cubicBezTo>
                    <a:pt x="1447219" y="135045"/>
                    <a:pt x="1417991" y="156125"/>
                    <a:pt x="1417991" y="165855"/>
                  </a:cubicBezTo>
                  <a:cubicBezTo>
                    <a:pt x="1408248" y="170719"/>
                    <a:pt x="1403377" y="169098"/>
                    <a:pt x="1395258" y="177206"/>
                  </a:cubicBezTo>
                  <a:cubicBezTo>
                    <a:pt x="1388763" y="183692"/>
                    <a:pt x="1385515" y="191800"/>
                    <a:pt x="1375772" y="195043"/>
                  </a:cubicBezTo>
                  <a:cubicBezTo>
                    <a:pt x="1374149" y="195043"/>
                    <a:pt x="1372525" y="191800"/>
                    <a:pt x="1369277" y="191800"/>
                  </a:cubicBezTo>
                  <a:cubicBezTo>
                    <a:pt x="1367653" y="191800"/>
                    <a:pt x="1366030" y="191800"/>
                    <a:pt x="1366030" y="193421"/>
                  </a:cubicBezTo>
                  <a:cubicBezTo>
                    <a:pt x="1364406" y="193421"/>
                    <a:pt x="1359534" y="203151"/>
                    <a:pt x="1359534" y="204773"/>
                  </a:cubicBezTo>
                  <a:cubicBezTo>
                    <a:pt x="1357911" y="212880"/>
                    <a:pt x="1361158" y="220988"/>
                    <a:pt x="1357911" y="230718"/>
                  </a:cubicBezTo>
                  <a:cubicBezTo>
                    <a:pt x="1353039" y="240447"/>
                    <a:pt x="1353039" y="246934"/>
                    <a:pt x="1354663" y="256663"/>
                  </a:cubicBezTo>
                  <a:cubicBezTo>
                    <a:pt x="1356287" y="266393"/>
                    <a:pt x="1357911" y="276122"/>
                    <a:pt x="1353039" y="284230"/>
                  </a:cubicBezTo>
                  <a:cubicBezTo>
                    <a:pt x="1346544" y="297203"/>
                    <a:pt x="1333554" y="297203"/>
                    <a:pt x="1318940" y="295581"/>
                  </a:cubicBezTo>
                  <a:cubicBezTo>
                    <a:pt x="1312444" y="295581"/>
                    <a:pt x="1304325" y="295581"/>
                    <a:pt x="1299454" y="297203"/>
                  </a:cubicBezTo>
                  <a:cubicBezTo>
                    <a:pt x="1291335" y="298824"/>
                    <a:pt x="1283216" y="305310"/>
                    <a:pt x="1275097" y="306932"/>
                  </a:cubicBezTo>
                  <a:cubicBezTo>
                    <a:pt x="1270226" y="308554"/>
                    <a:pt x="1258859" y="310175"/>
                    <a:pt x="1250740" y="310175"/>
                  </a:cubicBezTo>
                  <a:cubicBezTo>
                    <a:pt x="1249116" y="310175"/>
                    <a:pt x="1247492" y="310175"/>
                    <a:pt x="1245869" y="310175"/>
                  </a:cubicBezTo>
                  <a:cubicBezTo>
                    <a:pt x="1245869" y="308554"/>
                    <a:pt x="1244245" y="306932"/>
                    <a:pt x="1240997" y="306932"/>
                  </a:cubicBezTo>
                  <a:cubicBezTo>
                    <a:pt x="1234502" y="305310"/>
                    <a:pt x="1224759" y="310175"/>
                    <a:pt x="1219888" y="313418"/>
                  </a:cubicBezTo>
                  <a:cubicBezTo>
                    <a:pt x="1219888" y="313418"/>
                    <a:pt x="1219888" y="313418"/>
                    <a:pt x="1219888" y="315040"/>
                  </a:cubicBezTo>
                  <a:cubicBezTo>
                    <a:pt x="1219888" y="315040"/>
                    <a:pt x="1219888" y="316662"/>
                    <a:pt x="1219888" y="318283"/>
                  </a:cubicBezTo>
                  <a:cubicBezTo>
                    <a:pt x="1219888" y="318283"/>
                    <a:pt x="1219888" y="318283"/>
                    <a:pt x="1219888" y="319905"/>
                  </a:cubicBezTo>
                  <a:cubicBezTo>
                    <a:pt x="1219888" y="319905"/>
                    <a:pt x="1221512" y="321526"/>
                    <a:pt x="1221512" y="321526"/>
                  </a:cubicBezTo>
                  <a:cubicBezTo>
                    <a:pt x="1221512" y="321526"/>
                    <a:pt x="1221512" y="321526"/>
                    <a:pt x="1223136" y="323148"/>
                  </a:cubicBezTo>
                  <a:cubicBezTo>
                    <a:pt x="1223136" y="324769"/>
                    <a:pt x="1223136" y="324769"/>
                    <a:pt x="1224759" y="326391"/>
                  </a:cubicBezTo>
                  <a:cubicBezTo>
                    <a:pt x="1224759" y="326391"/>
                    <a:pt x="1224759" y="326391"/>
                    <a:pt x="1226383" y="326391"/>
                  </a:cubicBezTo>
                  <a:cubicBezTo>
                    <a:pt x="1226383" y="328013"/>
                    <a:pt x="1228007" y="328013"/>
                    <a:pt x="1228007" y="328013"/>
                  </a:cubicBezTo>
                  <a:cubicBezTo>
                    <a:pt x="1226383" y="328013"/>
                    <a:pt x="1223136" y="328013"/>
                    <a:pt x="1221512" y="328013"/>
                  </a:cubicBezTo>
                  <a:cubicBezTo>
                    <a:pt x="1219888" y="332877"/>
                    <a:pt x="1215017" y="332877"/>
                    <a:pt x="1215017" y="336120"/>
                  </a:cubicBezTo>
                  <a:cubicBezTo>
                    <a:pt x="1213393" y="336120"/>
                    <a:pt x="1211769" y="336120"/>
                    <a:pt x="1210145" y="336120"/>
                  </a:cubicBezTo>
                  <a:cubicBezTo>
                    <a:pt x="1208521" y="336120"/>
                    <a:pt x="1206898" y="336120"/>
                    <a:pt x="1203650" y="336120"/>
                  </a:cubicBezTo>
                  <a:cubicBezTo>
                    <a:pt x="1200402" y="337742"/>
                    <a:pt x="1197155" y="339364"/>
                    <a:pt x="1193907" y="340985"/>
                  </a:cubicBezTo>
                  <a:cubicBezTo>
                    <a:pt x="1185788" y="344228"/>
                    <a:pt x="1182541" y="344228"/>
                    <a:pt x="1182541" y="355579"/>
                  </a:cubicBezTo>
                  <a:cubicBezTo>
                    <a:pt x="1180917" y="355579"/>
                    <a:pt x="1179293" y="355579"/>
                    <a:pt x="1177669" y="353958"/>
                  </a:cubicBezTo>
                  <a:cubicBezTo>
                    <a:pt x="1176045" y="352336"/>
                    <a:pt x="1176045" y="350715"/>
                    <a:pt x="1174422" y="349093"/>
                  </a:cubicBezTo>
                  <a:cubicBezTo>
                    <a:pt x="1174422" y="349093"/>
                    <a:pt x="1174422" y="349093"/>
                    <a:pt x="1172798" y="349093"/>
                  </a:cubicBezTo>
                  <a:cubicBezTo>
                    <a:pt x="1169550" y="349093"/>
                    <a:pt x="1161431" y="344228"/>
                    <a:pt x="1159807" y="340985"/>
                  </a:cubicBezTo>
                  <a:cubicBezTo>
                    <a:pt x="1158184" y="339364"/>
                    <a:pt x="1158184" y="337742"/>
                    <a:pt x="1158184" y="337742"/>
                  </a:cubicBezTo>
                  <a:cubicBezTo>
                    <a:pt x="1158184" y="332877"/>
                    <a:pt x="1159807" y="328013"/>
                    <a:pt x="1161431" y="323148"/>
                  </a:cubicBezTo>
                  <a:cubicBezTo>
                    <a:pt x="1161431" y="323148"/>
                    <a:pt x="1163055" y="324769"/>
                    <a:pt x="1163055" y="324769"/>
                  </a:cubicBezTo>
                  <a:cubicBezTo>
                    <a:pt x="1159807" y="319905"/>
                    <a:pt x="1161431" y="316662"/>
                    <a:pt x="1159807" y="313418"/>
                  </a:cubicBezTo>
                  <a:cubicBezTo>
                    <a:pt x="1156560" y="310175"/>
                    <a:pt x="1151688" y="310175"/>
                    <a:pt x="1148441" y="308554"/>
                  </a:cubicBezTo>
                  <a:cubicBezTo>
                    <a:pt x="1143570" y="305310"/>
                    <a:pt x="1141946" y="305310"/>
                    <a:pt x="1137074" y="308554"/>
                  </a:cubicBezTo>
                  <a:cubicBezTo>
                    <a:pt x="1130579" y="311797"/>
                    <a:pt x="1132203" y="315040"/>
                    <a:pt x="1130579" y="319905"/>
                  </a:cubicBezTo>
                  <a:cubicBezTo>
                    <a:pt x="1128955" y="326391"/>
                    <a:pt x="1125708" y="328013"/>
                    <a:pt x="1122460" y="331256"/>
                  </a:cubicBezTo>
                  <a:cubicBezTo>
                    <a:pt x="1124084" y="331256"/>
                    <a:pt x="1130579" y="332877"/>
                    <a:pt x="1132203" y="334499"/>
                  </a:cubicBezTo>
                  <a:cubicBezTo>
                    <a:pt x="1133827" y="336120"/>
                    <a:pt x="1132203" y="339364"/>
                    <a:pt x="1133827" y="342607"/>
                  </a:cubicBezTo>
                  <a:cubicBezTo>
                    <a:pt x="1133827" y="344228"/>
                    <a:pt x="1135451" y="350715"/>
                    <a:pt x="1135451" y="352336"/>
                  </a:cubicBezTo>
                  <a:cubicBezTo>
                    <a:pt x="1137074" y="355579"/>
                    <a:pt x="1140322" y="357201"/>
                    <a:pt x="1140322" y="360444"/>
                  </a:cubicBezTo>
                  <a:cubicBezTo>
                    <a:pt x="1140322" y="362066"/>
                    <a:pt x="1140322" y="362066"/>
                    <a:pt x="1140322" y="363687"/>
                  </a:cubicBezTo>
                  <a:cubicBezTo>
                    <a:pt x="1137074" y="371795"/>
                    <a:pt x="1115965" y="378282"/>
                    <a:pt x="1120836" y="388011"/>
                  </a:cubicBezTo>
                  <a:cubicBezTo>
                    <a:pt x="1120836" y="388011"/>
                    <a:pt x="1122460" y="388011"/>
                    <a:pt x="1122460" y="388011"/>
                  </a:cubicBezTo>
                  <a:cubicBezTo>
                    <a:pt x="1127332" y="389633"/>
                    <a:pt x="1132203" y="389633"/>
                    <a:pt x="1137074" y="391254"/>
                  </a:cubicBezTo>
                  <a:cubicBezTo>
                    <a:pt x="1140322" y="391254"/>
                    <a:pt x="1143570" y="391254"/>
                    <a:pt x="1143570" y="392876"/>
                  </a:cubicBezTo>
                  <a:cubicBezTo>
                    <a:pt x="1143570" y="394497"/>
                    <a:pt x="1141946" y="396119"/>
                    <a:pt x="1141946" y="397741"/>
                  </a:cubicBezTo>
                  <a:cubicBezTo>
                    <a:pt x="1137074" y="402605"/>
                    <a:pt x="1133827" y="399362"/>
                    <a:pt x="1130579" y="402605"/>
                  </a:cubicBezTo>
                  <a:cubicBezTo>
                    <a:pt x="1125708" y="405848"/>
                    <a:pt x="1128955" y="410713"/>
                    <a:pt x="1128955" y="417199"/>
                  </a:cubicBezTo>
                  <a:cubicBezTo>
                    <a:pt x="1132203" y="415578"/>
                    <a:pt x="1135451" y="417199"/>
                    <a:pt x="1137074" y="417199"/>
                  </a:cubicBezTo>
                  <a:cubicBezTo>
                    <a:pt x="1138698" y="418821"/>
                    <a:pt x="1141946" y="420443"/>
                    <a:pt x="1141946" y="418821"/>
                  </a:cubicBezTo>
                  <a:cubicBezTo>
                    <a:pt x="1145193" y="418821"/>
                    <a:pt x="1143570" y="417199"/>
                    <a:pt x="1145193" y="417199"/>
                  </a:cubicBezTo>
                  <a:cubicBezTo>
                    <a:pt x="1148441" y="415578"/>
                    <a:pt x="1150065" y="415578"/>
                    <a:pt x="1153312" y="415578"/>
                  </a:cubicBezTo>
                  <a:cubicBezTo>
                    <a:pt x="1156560" y="413956"/>
                    <a:pt x="1159807" y="412335"/>
                    <a:pt x="1163055" y="412335"/>
                  </a:cubicBezTo>
                  <a:cubicBezTo>
                    <a:pt x="1169550" y="410713"/>
                    <a:pt x="1176045" y="412335"/>
                    <a:pt x="1179293" y="415578"/>
                  </a:cubicBezTo>
                  <a:cubicBezTo>
                    <a:pt x="1180917" y="417199"/>
                    <a:pt x="1182541" y="417199"/>
                    <a:pt x="1184164" y="418821"/>
                  </a:cubicBezTo>
                  <a:cubicBezTo>
                    <a:pt x="1185788" y="418821"/>
                    <a:pt x="1187412" y="418821"/>
                    <a:pt x="1187412" y="418821"/>
                  </a:cubicBezTo>
                  <a:cubicBezTo>
                    <a:pt x="1189036" y="420443"/>
                    <a:pt x="1190660" y="425307"/>
                    <a:pt x="1189036" y="426929"/>
                  </a:cubicBezTo>
                  <a:cubicBezTo>
                    <a:pt x="1197155" y="423686"/>
                    <a:pt x="1197155" y="430172"/>
                    <a:pt x="1202026" y="435037"/>
                  </a:cubicBezTo>
                  <a:cubicBezTo>
                    <a:pt x="1203650" y="435037"/>
                    <a:pt x="1205274" y="435037"/>
                    <a:pt x="1206898" y="436658"/>
                  </a:cubicBezTo>
                  <a:cubicBezTo>
                    <a:pt x="1206898" y="436658"/>
                    <a:pt x="1208521" y="436658"/>
                    <a:pt x="1210145" y="438280"/>
                  </a:cubicBezTo>
                  <a:cubicBezTo>
                    <a:pt x="1211769" y="438280"/>
                    <a:pt x="1211769" y="438280"/>
                    <a:pt x="1213393" y="439902"/>
                  </a:cubicBezTo>
                  <a:cubicBezTo>
                    <a:pt x="1215017" y="439902"/>
                    <a:pt x="1216640" y="441523"/>
                    <a:pt x="1218264" y="441523"/>
                  </a:cubicBezTo>
                  <a:cubicBezTo>
                    <a:pt x="1219888" y="441523"/>
                    <a:pt x="1221512" y="441523"/>
                    <a:pt x="1223136" y="441523"/>
                  </a:cubicBezTo>
                  <a:cubicBezTo>
                    <a:pt x="1224759" y="441523"/>
                    <a:pt x="1228007" y="439902"/>
                    <a:pt x="1231254" y="439902"/>
                  </a:cubicBezTo>
                  <a:cubicBezTo>
                    <a:pt x="1231254" y="439902"/>
                    <a:pt x="1232878" y="438280"/>
                    <a:pt x="1234502" y="438280"/>
                  </a:cubicBezTo>
                  <a:cubicBezTo>
                    <a:pt x="1234502" y="436658"/>
                    <a:pt x="1236126" y="436658"/>
                    <a:pt x="1236126" y="435037"/>
                  </a:cubicBezTo>
                  <a:cubicBezTo>
                    <a:pt x="1237750" y="433415"/>
                    <a:pt x="1239373" y="426929"/>
                    <a:pt x="1242621" y="428551"/>
                  </a:cubicBezTo>
                  <a:cubicBezTo>
                    <a:pt x="1244245" y="430172"/>
                    <a:pt x="1240997" y="436658"/>
                    <a:pt x="1240997" y="438280"/>
                  </a:cubicBezTo>
                  <a:cubicBezTo>
                    <a:pt x="1244245" y="438280"/>
                    <a:pt x="1245869" y="438280"/>
                    <a:pt x="1249116" y="436658"/>
                  </a:cubicBezTo>
                  <a:cubicBezTo>
                    <a:pt x="1253988" y="446388"/>
                    <a:pt x="1244245" y="441523"/>
                    <a:pt x="1242621" y="444766"/>
                  </a:cubicBezTo>
                  <a:cubicBezTo>
                    <a:pt x="1247492" y="446388"/>
                    <a:pt x="1252364" y="448009"/>
                    <a:pt x="1255611" y="443145"/>
                  </a:cubicBezTo>
                  <a:cubicBezTo>
                    <a:pt x="1255611" y="443145"/>
                    <a:pt x="1255611" y="443145"/>
                    <a:pt x="1257235" y="443145"/>
                  </a:cubicBezTo>
                  <a:cubicBezTo>
                    <a:pt x="1257235" y="443145"/>
                    <a:pt x="1257235" y="443145"/>
                    <a:pt x="1255611" y="444766"/>
                  </a:cubicBezTo>
                  <a:cubicBezTo>
                    <a:pt x="1255611" y="446388"/>
                    <a:pt x="1260483" y="449631"/>
                    <a:pt x="1258859" y="452874"/>
                  </a:cubicBezTo>
                  <a:cubicBezTo>
                    <a:pt x="1258859" y="457739"/>
                    <a:pt x="1250740" y="457739"/>
                    <a:pt x="1250740" y="465847"/>
                  </a:cubicBezTo>
                  <a:cubicBezTo>
                    <a:pt x="1249116" y="464225"/>
                    <a:pt x="1247492" y="464225"/>
                    <a:pt x="1245869" y="464225"/>
                  </a:cubicBezTo>
                  <a:cubicBezTo>
                    <a:pt x="1244245" y="464225"/>
                    <a:pt x="1244245" y="464225"/>
                    <a:pt x="1244245" y="464225"/>
                  </a:cubicBezTo>
                  <a:cubicBezTo>
                    <a:pt x="1253988" y="469090"/>
                    <a:pt x="1245869" y="482063"/>
                    <a:pt x="1247492" y="490170"/>
                  </a:cubicBezTo>
                  <a:cubicBezTo>
                    <a:pt x="1247492" y="490170"/>
                    <a:pt x="1247492" y="490170"/>
                    <a:pt x="1244245" y="490170"/>
                  </a:cubicBezTo>
                  <a:cubicBezTo>
                    <a:pt x="1244245" y="488549"/>
                    <a:pt x="1240997" y="486927"/>
                    <a:pt x="1239373" y="486927"/>
                  </a:cubicBezTo>
                  <a:cubicBezTo>
                    <a:pt x="1239373" y="486927"/>
                    <a:pt x="1237750" y="485306"/>
                    <a:pt x="1237750" y="485306"/>
                  </a:cubicBezTo>
                  <a:cubicBezTo>
                    <a:pt x="1234502" y="485306"/>
                    <a:pt x="1232878" y="483684"/>
                    <a:pt x="1229631" y="482063"/>
                  </a:cubicBezTo>
                  <a:cubicBezTo>
                    <a:pt x="1229631" y="482063"/>
                    <a:pt x="1229631" y="482063"/>
                    <a:pt x="1229631" y="480441"/>
                  </a:cubicBezTo>
                  <a:cubicBezTo>
                    <a:pt x="1228007" y="480441"/>
                    <a:pt x="1224759" y="480441"/>
                    <a:pt x="1223136" y="480441"/>
                  </a:cubicBezTo>
                  <a:cubicBezTo>
                    <a:pt x="1223136" y="480441"/>
                    <a:pt x="1223136" y="478819"/>
                    <a:pt x="1223136" y="478819"/>
                  </a:cubicBezTo>
                  <a:cubicBezTo>
                    <a:pt x="1218264" y="477198"/>
                    <a:pt x="1216640" y="478819"/>
                    <a:pt x="1211769" y="478819"/>
                  </a:cubicBezTo>
                  <a:cubicBezTo>
                    <a:pt x="1211769" y="478819"/>
                    <a:pt x="1210145" y="478819"/>
                    <a:pt x="1210145" y="478819"/>
                  </a:cubicBezTo>
                  <a:cubicBezTo>
                    <a:pt x="1206898" y="477198"/>
                    <a:pt x="1205274" y="477198"/>
                    <a:pt x="1203650" y="480441"/>
                  </a:cubicBezTo>
                  <a:cubicBezTo>
                    <a:pt x="1203650" y="480441"/>
                    <a:pt x="1202026" y="480441"/>
                    <a:pt x="1200402" y="480441"/>
                  </a:cubicBezTo>
                  <a:cubicBezTo>
                    <a:pt x="1198779" y="482063"/>
                    <a:pt x="1197155" y="482063"/>
                    <a:pt x="1195531" y="480441"/>
                  </a:cubicBezTo>
                  <a:cubicBezTo>
                    <a:pt x="1193907" y="480441"/>
                    <a:pt x="1193907" y="480441"/>
                    <a:pt x="1193907" y="480441"/>
                  </a:cubicBezTo>
                  <a:cubicBezTo>
                    <a:pt x="1193907" y="478819"/>
                    <a:pt x="1192283" y="478819"/>
                    <a:pt x="1192283" y="478819"/>
                  </a:cubicBezTo>
                  <a:cubicBezTo>
                    <a:pt x="1190660" y="478819"/>
                    <a:pt x="1190660" y="478819"/>
                    <a:pt x="1189036" y="478819"/>
                  </a:cubicBezTo>
                  <a:cubicBezTo>
                    <a:pt x="1189036" y="482063"/>
                    <a:pt x="1190660" y="482063"/>
                    <a:pt x="1192283" y="483684"/>
                  </a:cubicBezTo>
                  <a:cubicBezTo>
                    <a:pt x="1192283" y="483684"/>
                    <a:pt x="1192283" y="483684"/>
                    <a:pt x="1193907" y="485306"/>
                  </a:cubicBezTo>
                  <a:cubicBezTo>
                    <a:pt x="1193907" y="486927"/>
                    <a:pt x="1195531" y="486927"/>
                    <a:pt x="1195531" y="488549"/>
                  </a:cubicBezTo>
                  <a:cubicBezTo>
                    <a:pt x="1195531" y="493414"/>
                    <a:pt x="1185788" y="493414"/>
                    <a:pt x="1184164" y="496657"/>
                  </a:cubicBezTo>
                  <a:cubicBezTo>
                    <a:pt x="1182541" y="495035"/>
                    <a:pt x="1180917" y="493414"/>
                    <a:pt x="1177669" y="493414"/>
                  </a:cubicBezTo>
                  <a:cubicBezTo>
                    <a:pt x="1176045" y="493414"/>
                    <a:pt x="1174422" y="493414"/>
                    <a:pt x="1172798" y="495035"/>
                  </a:cubicBezTo>
                  <a:cubicBezTo>
                    <a:pt x="1167926" y="496657"/>
                    <a:pt x="1164679" y="496657"/>
                    <a:pt x="1161431" y="498278"/>
                  </a:cubicBezTo>
                  <a:cubicBezTo>
                    <a:pt x="1161431" y="504765"/>
                    <a:pt x="1153312" y="503143"/>
                    <a:pt x="1151688" y="508008"/>
                  </a:cubicBezTo>
                  <a:cubicBezTo>
                    <a:pt x="1151688" y="508008"/>
                    <a:pt x="1151688" y="509629"/>
                    <a:pt x="1153312" y="511251"/>
                  </a:cubicBezTo>
                  <a:cubicBezTo>
                    <a:pt x="1153312" y="511251"/>
                    <a:pt x="1153312" y="512873"/>
                    <a:pt x="1154936" y="512873"/>
                  </a:cubicBezTo>
                  <a:cubicBezTo>
                    <a:pt x="1154936" y="512873"/>
                    <a:pt x="1154936" y="512873"/>
                    <a:pt x="1154936" y="514494"/>
                  </a:cubicBezTo>
                  <a:cubicBezTo>
                    <a:pt x="1156560" y="516116"/>
                    <a:pt x="1158184" y="517737"/>
                    <a:pt x="1159807" y="519359"/>
                  </a:cubicBezTo>
                  <a:cubicBezTo>
                    <a:pt x="1161431" y="522602"/>
                    <a:pt x="1156560" y="524224"/>
                    <a:pt x="1158184" y="525845"/>
                  </a:cubicBezTo>
                  <a:cubicBezTo>
                    <a:pt x="1159807" y="527467"/>
                    <a:pt x="1163055" y="525845"/>
                    <a:pt x="1164679" y="525845"/>
                  </a:cubicBezTo>
                  <a:cubicBezTo>
                    <a:pt x="1164679" y="525845"/>
                    <a:pt x="1166303" y="527467"/>
                    <a:pt x="1166303" y="527467"/>
                  </a:cubicBezTo>
                  <a:cubicBezTo>
                    <a:pt x="1167926" y="530710"/>
                    <a:pt x="1171174" y="530710"/>
                    <a:pt x="1174422" y="530710"/>
                  </a:cubicBezTo>
                  <a:cubicBezTo>
                    <a:pt x="1176045" y="530710"/>
                    <a:pt x="1176045" y="529088"/>
                    <a:pt x="1176045" y="529088"/>
                  </a:cubicBezTo>
                  <a:cubicBezTo>
                    <a:pt x="1176045" y="529088"/>
                    <a:pt x="1176045" y="529088"/>
                    <a:pt x="1177669" y="530710"/>
                  </a:cubicBezTo>
                  <a:cubicBezTo>
                    <a:pt x="1177669" y="530710"/>
                    <a:pt x="1177669" y="532332"/>
                    <a:pt x="1179293" y="532332"/>
                  </a:cubicBezTo>
                  <a:cubicBezTo>
                    <a:pt x="1180917" y="533953"/>
                    <a:pt x="1182541" y="533953"/>
                    <a:pt x="1182541" y="535575"/>
                  </a:cubicBezTo>
                  <a:cubicBezTo>
                    <a:pt x="1185788" y="537196"/>
                    <a:pt x="1195531" y="538818"/>
                    <a:pt x="1198779" y="542061"/>
                  </a:cubicBezTo>
                  <a:cubicBezTo>
                    <a:pt x="1200402" y="543683"/>
                    <a:pt x="1202026" y="545304"/>
                    <a:pt x="1202026" y="546926"/>
                  </a:cubicBezTo>
                  <a:cubicBezTo>
                    <a:pt x="1202026" y="546926"/>
                    <a:pt x="1203650" y="546926"/>
                    <a:pt x="1203650" y="546926"/>
                  </a:cubicBezTo>
                  <a:cubicBezTo>
                    <a:pt x="1198779" y="551790"/>
                    <a:pt x="1192283" y="556655"/>
                    <a:pt x="1187412" y="559898"/>
                  </a:cubicBezTo>
                  <a:cubicBezTo>
                    <a:pt x="1182541" y="564763"/>
                    <a:pt x="1172798" y="566385"/>
                    <a:pt x="1167926" y="571249"/>
                  </a:cubicBezTo>
                  <a:cubicBezTo>
                    <a:pt x="1161431" y="577736"/>
                    <a:pt x="1169550" y="585844"/>
                    <a:pt x="1164679" y="590708"/>
                  </a:cubicBezTo>
                  <a:cubicBezTo>
                    <a:pt x="1163055" y="593952"/>
                    <a:pt x="1161431" y="593952"/>
                    <a:pt x="1158184" y="592330"/>
                  </a:cubicBezTo>
                  <a:cubicBezTo>
                    <a:pt x="1154936" y="589087"/>
                    <a:pt x="1153312" y="582601"/>
                    <a:pt x="1148441" y="582601"/>
                  </a:cubicBezTo>
                  <a:cubicBezTo>
                    <a:pt x="1146817" y="580979"/>
                    <a:pt x="1141946" y="579357"/>
                    <a:pt x="1140322" y="580979"/>
                  </a:cubicBezTo>
                  <a:cubicBezTo>
                    <a:pt x="1135451" y="584222"/>
                    <a:pt x="1138698" y="585844"/>
                    <a:pt x="1137074" y="589087"/>
                  </a:cubicBezTo>
                  <a:cubicBezTo>
                    <a:pt x="1133827" y="593952"/>
                    <a:pt x="1130579" y="595573"/>
                    <a:pt x="1130579" y="602059"/>
                  </a:cubicBezTo>
                  <a:cubicBezTo>
                    <a:pt x="1130579" y="605303"/>
                    <a:pt x="1132203" y="606924"/>
                    <a:pt x="1132203" y="610167"/>
                  </a:cubicBezTo>
                  <a:cubicBezTo>
                    <a:pt x="1132203" y="615032"/>
                    <a:pt x="1128955" y="618275"/>
                    <a:pt x="1127332" y="621518"/>
                  </a:cubicBezTo>
                  <a:cubicBezTo>
                    <a:pt x="1127332" y="623140"/>
                    <a:pt x="1127332" y="623140"/>
                    <a:pt x="1127332" y="624762"/>
                  </a:cubicBezTo>
                  <a:cubicBezTo>
                    <a:pt x="1127332" y="626383"/>
                    <a:pt x="1130579" y="628005"/>
                    <a:pt x="1132203" y="629626"/>
                  </a:cubicBezTo>
                  <a:cubicBezTo>
                    <a:pt x="1132203" y="629626"/>
                    <a:pt x="1132203" y="629626"/>
                    <a:pt x="1133827" y="631248"/>
                  </a:cubicBezTo>
                  <a:cubicBezTo>
                    <a:pt x="1133827" y="631248"/>
                    <a:pt x="1133827" y="631248"/>
                    <a:pt x="1135451" y="631248"/>
                  </a:cubicBezTo>
                  <a:cubicBezTo>
                    <a:pt x="1137074" y="634491"/>
                    <a:pt x="1137074" y="637734"/>
                    <a:pt x="1138698" y="639356"/>
                  </a:cubicBezTo>
                  <a:cubicBezTo>
                    <a:pt x="1143570" y="637734"/>
                    <a:pt x="1151688" y="637734"/>
                    <a:pt x="1154936" y="642599"/>
                  </a:cubicBezTo>
                  <a:cubicBezTo>
                    <a:pt x="1156560" y="644221"/>
                    <a:pt x="1156560" y="645842"/>
                    <a:pt x="1158184" y="649085"/>
                  </a:cubicBezTo>
                  <a:cubicBezTo>
                    <a:pt x="1158184" y="650707"/>
                    <a:pt x="1159807" y="653950"/>
                    <a:pt x="1161431" y="655572"/>
                  </a:cubicBezTo>
                  <a:cubicBezTo>
                    <a:pt x="1163055" y="658815"/>
                    <a:pt x="1166303" y="660436"/>
                    <a:pt x="1166303" y="663679"/>
                  </a:cubicBezTo>
                  <a:cubicBezTo>
                    <a:pt x="1164679" y="665301"/>
                    <a:pt x="1163055" y="665301"/>
                    <a:pt x="1163055" y="665301"/>
                  </a:cubicBezTo>
                  <a:cubicBezTo>
                    <a:pt x="1163055" y="665301"/>
                    <a:pt x="1163055" y="665301"/>
                    <a:pt x="1161431" y="666923"/>
                  </a:cubicBezTo>
                  <a:cubicBezTo>
                    <a:pt x="1161431" y="666923"/>
                    <a:pt x="1161431" y="666923"/>
                    <a:pt x="1161431" y="668544"/>
                  </a:cubicBezTo>
                  <a:cubicBezTo>
                    <a:pt x="1161431" y="668544"/>
                    <a:pt x="1161431" y="668544"/>
                    <a:pt x="1163055" y="670166"/>
                  </a:cubicBezTo>
                  <a:cubicBezTo>
                    <a:pt x="1163055" y="670166"/>
                    <a:pt x="1163055" y="670166"/>
                    <a:pt x="1163055" y="671787"/>
                  </a:cubicBezTo>
                  <a:cubicBezTo>
                    <a:pt x="1163055" y="671787"/>
                    <a:pt x="1163055" y="671787"/>
                    <a:pt x="1164679" y="671787"/>
                  </a:cubicBezTo>
                  <a:cubicBezTo>
                    <a:pt x="1164679" y="671787"/>
                    <a:pt x="1164679" y="671787"/>
                    <a:pt x="1164679" y="673409"/>
                  </a:cubicBezTo>
                  <a:cubicBezTo>
                    <a:pt x="1164679" y="673409"/>
                    <a:pt x="1164679" y="673409"/>
                    <a:pt x="1166303" y="675031"/>
                  </a:cubicBezTo>
                  <a:cubicBezTo>
                    <a:pt x="1167926" y="675031"/>
                    <a:pt x="1169550" y="676652"/>
                    <a:pt x="1171174" y="678274"/>
                  </a:cubicBezTo>
                  <a:cubicBezTo>
                    <a:pt x="1167926" y="681517"/>
                    <a:pt x="1163055" y="686382"/>
                    <a:pt x="1158184" y="688003"/>
                  </a:cubicBezTo>
                  <a:cubicBezTo>
                    <a:pt x="1154936" y="689625"/>
                    <a:pt x="1146817" y="688003"/>
                    <a:pt x="1143570" y="689625"/>
                  </a:cubicBezTo>
                  <a:cubicBezTo>
                    <a:pt x="1140322" y="692868"/>
                    <a:pt x="1138698" y="700976"/>
                    <a:pt x="1137074" y="704219"/>
                  </a:cubicBezTo>
                  <a:cubicBezTo>
                    <a:pt x="1135451" y="707462"/>
                    <a:pt x="1132203" y="715570"/>
                    <a:pt x="1128955" y="717192"/>
                  </a:cubicBezTo>
                  <a:cubicBezTo>
                    <a:pt x="1130579" y="723678"/>
                    <a:pt x="1141946" y="726921"/>
                    <a:pt x="1143570" y="736651"/>
                  </a:cubicBezTo>
                  <a:cubicBezTo>
                    <a:pt x="1143570" y="741515"/>
                    <a:pt x="1143570" y="744758"/>
                    <a:pt x="1145193" y="751245"/>
                  </a:cubicBezTo>
                  <a:cubicBezTo>
                    <a:pt x="1146817" y="754488"/>
                    <a:pt x="1150065" y="757731"/>
                    <a:pt x="1151688" y="762596"/>
                  </a:cubicBezTo>
                  <a:cubicBezTo>
                    <a:pt x="1156560" y="769082"/>
                    <a:pt x="1159807" y="772325"/>
                    <a:pt x="1163055" y="778812"/>
                  </a:cubicBezTo>
                  <a:cubicBezTo>
                    <a:pt x="1158184" y="782055"/>
                    <a:pt x="1151688" y="786920"/>
                    <a:pt x="1148441" y="786920"/>
                  </a:cubicBezTo>
                  <a:cubicBezTo>
                    <a:pt x="1143570" y="788541"/>
                    <a:pt x="1135451" y="780433"/>
                    <a:pt x="1130579" y="778812"/>
                  </a:cubicBezTo>
                  <a:cubicBezTo>
                    <a:pt x="1128955" y="778812"/>
                    <a:pt x="1127332" y="777190"/>
                    <a:pt x="1127332" y="777190"/>
                  </a:cubicBezTo>
                  <a:cubicBezTo>
                    <a:pt x="1125708" y="777190"/>
                    <a:pt x="1124084" y="777190"/>
                    <a:pt x="1124084" y="777190"/>
                  </a:cubicBezTo>
                  <a:cubicBezTo>
                    <a:pt x="1122460" y="777190"/>
                    <a:pt x="1122460" y="777190"/>
                    <a:pt x="1120836" y="777190"/>
                  </a:cubicBezTo>
                  <a:cubicBezTo>
                    <a:pt x="1120836" y="778812"/>
                    <a:pt x="1120836" y="780433"/>
                    <a:pt x="1120836" y="782055"/>
                  </a:cubicBezTo>
                  <a:cubicBezTo>
                    <a:pt x="1122460" y="782055"/>
                    <a:pt x="1122460" y="782055"/>
                    <a:pt x="1124084" y="783676"/>
                  </a:cubicBezTo>
                  <a:cubicBezTo>
                    <a:pt x="1125708" y="785298"/>
                    <a:pt x="1127332" y="788541"/>
                    <a:pt x="1127332" y="791784"/>
                  </a:cubicBezTo>
                  <a:cubicBezTo>
                    <a:pt x="1124084" y="791784"/>
                    <a:pt x="1124084" y="791784"/>
                    <a:pt x="1124084" y="790163"/>
                  </a:cubicBezTo>
                  <a:cubicBezTo>
                    <a:pt x="1124084" y="790163"/>
                    <a:pt x="1124084" y="788541"/>
                    <a:pt x="1122460" y="788541"/>
                  </a:cubicBezTo>
                  <a:cubicBezTo>
                    <a:pt x="1122460" y="788541"/>
                    <a:pt x="1122460" y="788541"/>
                    <a:pt x="1120836" y="786920"/>
                  </a:cubicBezTo>
                  <a:cubicBezTo>
                    <a:pt x="1119213" y="786920"/>
                    <a:pt x="1119213" y="786920"/>
                    <a:pt x="1117589" y="786920"/>
                  </a:cubicBezTo>
                  <a:cubicBezTo>
                    <a:pt x="1117589" y="786920"/>
                    <a:pt x="1117589" y="786920"/>
                    <a:pt x="1115965" y="785298"/>
                  </a:cubicBezTo>
                  <a:cubicBezTo>
                    <a:pt x="1115965" y="785298"/>
                    <a:pt x="1114341" y="785298"/>
                    <a:pt x="1114341" y="785298"/>
                  </a:cubicBezTo>
                  <a:cubicBezTo>
                    <a:pt x="1109470" y="785298"/>
                    <a:pt x="1107846" y="785298"/>
                    <a:pt x="1101351" y="786920"/>
                  </a:cubicBezTo>
                  <a:cubicBezTo>
                    <a:pt x="1101351" y="786920"/>
                    <a:pt x="1101351" y="788541"/>
                    <a:pt x="1101351" y="788541"/>
                  </a:cubicBezTo>
                  <a:cubicBezTo>
                    <a:pt x="1101351" y="788541"/>
                    <a:pt x="1099727" y="788541"/>
                    <a:pt x="1099727" y="786920"/>
                  </a:cubicBezTo>
                  <a:cubicBezTo>
                    <a:pt x="1099727" y="786920"/>
                    <a:pt x="1099727" y="786920"/>
                    <a:pt x="1099727" y="785298"/>
                  </a:cubicBezTo>
                  <a:cubicBezTo>
                    <a:pt x="1099727" y="785298"/>
                    <a:pt x="1099727" y="785298"/>
                    <a:pt x="1098103" y="785298"/>
                  </a:cubicBezTo>
                  <a:cubicBezTo>
                    <a:pt x="1098103" y="785298"/>
                    <a:pt x="1098103" y="785298"/>
                    <a:pt x="1096479" y="785298"/>
                  </a:cubicBezTo>
                  <a:cubicBezTo>
                    <a:pt x="1098103" y="786920"/>
                    <a:pt x="1098103" y="786920"/>
                    <a:pt x="1099727" y="786920"/>
                  </a:cubicBezTo>
                  <a:cubicBezTo>
                    <a:pt x="1099727" y="786920"/>
                    <a:pt x="1099727" y="786920"/>
                    <a:pt x="1099727" y="788541"/>
                  </a:cubicBezTo>
                  <a:cubicBezTo>
                    <a:pt x="1101351" y="788541"/>
                    <a:pt x="1101351" y="790163"/>
                    <a:pt x="1102975" y="791784"/>
                  </a:cubicBezTo>
                  <a:cubicBezTo>
                    <a:pt x="1104598" y="793406"/>
                    <a:pt x="1104598" y="795027"/>
                    <a:pt x="1106222" y="796649"/>
                  </a:cubicBezTo>
                  <a:cubicBezTo>
                    <a:pt x="1106222" y="798271"/>
                    <a:pt x="1107846" y="799892"/>
                    <a:pt x="1107846" y="801514"/>
                  </a:cubicBezTo>
                  <a:cubicBezTo>
                    <a:pt x="1109470" y="804757"/>
                    <a:pt x="1109470" y="809622"/>
                    <a:pt x="1111094" y="811243"/>
                  </a:cubicBezTo>
                  <a:cubicBezTo>
                    <a:pt x="1112717" y="812865"/>
                    <a:pt x="1112717" y="814486"/>
                    <a:pt x="1114341" y="814486"/>
                  </a:cubicBezTo>
                  <a:cubicBezTo>
                    <a:pt x="1114341" y="814486"/>
                    <a:pt x="1114341" y="814486"/>
                    <a:pt x="1114341" y="816108"/>
                  </a:cubicBezTo>
                  <a:cubicBezTo>
                    <a:pt x="1115965" y="816108"/>
                    <a:pt x="1114341" y="817730"/>
                    <a:pt x="1112717" y="819351"/>
                  </a:cubicBezTo>
                  <a:cubicBezTo>
                    <a:pt x="1114341" y="820973"/>
                    <a:pt x="1117589" y="820973"/>
                    <a:pt x="1119213" y="822594"/>
                  </a:cubicBezTo>
                  <a:cubicBezTo>
                    <a:pt x="1119213" y="824216"/>
                    <a:pt x="1120836" y="824216"/>
                    <a:pt x="1120836" y="825837"/>
                  </a:cubicBezTo>
                  <a:cubicBezTo>
                    <a:pt x="1122460" y="827459"/>
                    <a:pt x="1120836" y="829081"/>
                    <a:pt x="1122460" y="830702"/>
                  </a:cubicBezTo>
                  <a:cubicBezTo>
                    <a:pt x="1124084" y="833945"/>
                    <a:pt x="1125708" y="835567"/>
                    <a:pt x="1125708" y="837189"/>
                  </a:cubicBezTo>
                  <a:cubicBezTo>
                    <a:pt x="1124084" y="838810"/>
                    <a:pt x="1122460" y="838810"/>
                    <a:pt x="1120836" y="838810"/>
                  </a:cubicBezTo>
                  <a:cubicBezTo>
                    <a:pt x="1120836" y="838810"/>
                    <a:pt x="1119213" y="838810"/>
                    <a:pt x="1117589" y="838810"/>
                  </a:cubicBezTo>
                  <a:cubicBezTo>
                    <a:pt x="1115965" y="838810"/>
                    <a:pt x="1112717" y="838810"/>
                    <a:pt x="1107846" y="837189"/>
                  </a:cubicBezTo>
                  <a:cubicBezTo>
                    <a:pt x="1104598" y="833945"/>
                    <a:pt x="1096479" y="825837"/>
                    <a:pt x="1091608" y="822594"/>
                  </a:cubicBezTo>
                  <a:cubicBezTo>
                    <a:pt x="1086737" y="820973"/>
                    <a:pt x="1083489" y="822594"/>
                    <a:pt x="1081865" y="827459"/>
                  </a:cubicBezTo>
                  <a:cubicBezTo>
                    <a:pt x="1080241" y="830702"/>
                    <a:pt x="1083489" y="840432"/>
                    <a:pt x="1083489" y="845296"/>
                  </a:cubicBezTo>
                  <a:cubicBezTo>
                    <a:pt x="1085113" y="851783"/>
                    <a:pt x="1085113" y="858269"/>
                    <a:pt x="1086737" y="863134"/>
                  </a:cubicBezTo>
                  <a:cubicBezTo>
                    <a:pt x="1088360" y="866377"/>
                    <a:pt x="1089984" y="869620"/>
                    <a:pt x="1093232" y="872864"/>
                  </a:cubicBezTo>
                  <a:cubicBezTo>
                    <a:pt x="1093232" y="874485"/>
                    <a:pt x="1094856" y="876107"/>
                    <a:pt x="1094856" y="876107"/>
                  </a:cubicBezTo>
                  <a:cubicBezTo>
                    <a:pt x="1094856" y="876107"/>
                    <a:pt x="1094856" y="876107"/>
                    <a:pt x="1094856" y="877728"/>
                  </a:cubicBezTo>
                  <a:cubicBezTo>
                    <a:pt x="1091608" y="876107"/>
                    <a:pt x="1089984" y="876107"/>
                    <a:pt x="1086737" y="876107"/>
                  </a:cubicBezTo>
                  <a:cubicBezTo>
                    <a:pt x="1083489" y="874485"/>
                    <a:pt x="1078618" y="874485"/>
                    <a:pt x="1073746" y="872864"/>
                  </a:cubicBezTo>
                  <a:cubicBezTo>
                    <a:pt x="1072122" y="872864"/>
                    <a:pt x="1072122" y="872864"/>
                    <a:pt x="1070499" y="872864"/>
                  </a:cubicBezTo>
                  <a:cubicBezTo>
                    <a:pt x="1064003" y="871242"/>
                    <a:pt x="1060756" y="874485"/>
                    <a:pt x="1054261" y="876107"/>
                  </a:cubicBezTo>
                  <a:cubicBezTo>
                    <a:pt x="1052637" y="876107"/>
                    <a:pt x="1052637" y="876107"/>
                    <a:pt x="1051013" y="876107"/>
                  </a:cubicBezTo>
                  <a:cubicBezTo>
                    <a:pt x="1047766" y="876107"/>
                    <a:pt x="1046142" y="874485"/>
                    <a:pt x="1042894" y="874485"/>
                  </a:cubicBezTo>
                  <a:cubicBezTo>
                    <a:pt x="1041270" y="874485"/>
                    <a:pt x="1039647" y="874485"/>
                    <a:pt x="1036399" y="874485"/>
                  </a:cubicBezTo>
                  <a:cubicBezTo>
                    <a:pt x="1031528" y="874485"/>
                    <a:pt x="1023409" y="876107"/>
                    <a:pt x="1018537" y="879350"/>
                  </a:cubicBezTo>
                  <a:cubicBezTo>
                    <a:pt x="1013666" y="880971"/>
                    <a:pt x="1010418" y="882593"/>
                    <a:pt x="1003923" y="884215"/>
                  </a:cubicBezTo>
                  <a:cubicBezTo>
                    <a:pt x="997428" y="885836"/>
                    <a:pt x="994180" y="885836"/>
                    <a:pt x="987685" y="882593"/>
                  </a:cubicBezTo>
                  <a:cubicBezTo>
                    <a:pt x="982814" y="882593"/>
                    <a:pt x="977942" y="880971"/>
                    <a:pt x="973071" y="882593"/>
                  </a:cubicBezTo>
                  <a:cubicBezTo>
                    <a:pt x="966576" y="884215"/>
                    <a:pt x="964952" y="884215"/>
                    <a:pt x="958457" y="884215"/>
                  </a:cubicBezTo>
                  <a:cubicBezTo>
                    <a:pt x="958457" y="884215"/>
                    <a:pt x="953585" y="884215"/>
                    <a:pt x="950338" y="884215"/>
                  </a:cubicBezTo>
                  <a:cubicBezTo>
                    <a:pt x="950338" y="884215"/>
                    <a:pt x="948714" y="884215"/>
                    <a:pt x="948714" y="884215"/>
                  </a:cubicBezTo>
                  <a:cubicBezTo>
                    <a:pt x="947090" y="885836"/>
                    <a:pt x="948714" y="887458"/>
                    <a:pt x="948714" y="889079"/>
                  </a:cubicBezTo>
                  <a:cubicBezTo>
                    <a:pt x="948714" y="895566"/>
                    <a:pt x="945466" y="897187"/>
                    <a:pt x="942219" y="902052"/>
                  </a:cubicBezTo>
                  <a:cubicBezTo>
                    <a:pt x="938971" y="905295"/>
                    <a:pt x="935724" y="905295"/>
                    <a:pt x="934100" y="903674"/>
                  </a:cubicBezTo>
                  <a:cubicBezTo>
                    <a:pt x="934100" y="903674"/>
                    <a:pt x="934100" y="903674"/>
                    <a:pt x="932476" y="903674"/>
                  </a:cubicBezTo>
                  <a:cubicBezTo>
                    <a:pt x="932476" y="902052"/>
                    <a:pt x="930852" y="902052"/>
                    <a:pt x="932476" y="900430"/>
                  </a:cubicBezTo>
                  <a:cubicBezTo>
                    <a:pt x="934100" y="900430"/>
                    <a:pt x="934100" y="900430"/>
                    <a:pt x="935724" y="893944"/>
                  </a:cubicBezTo>
                  <a:cubicBezTo>
                    <a:pt x="937347" y="882593"/>
                    <a:pt x="937347" y="879350"/>
                    <a:pt x="935724" y="882593"/>
                  </a:cubicBezTo>
                  <a:cubicBezTo>
                    <a:pt x="934100" y="884215"/>
                    <a:pt x="932476" y="882593"/>
                    <a:pt x="930852" y="884215"/>
                  </a:cubicBezTo>
                  <a:cubicBezTo>
                    <a:pt x="929228" y="885836"/>
                    <a:pt x="925981" y="885836"/>
                    <a:pt x="922733" y="885836"/>
                  </a:cubicBezTo>
                  <a:cubicBezTo>
                    <a:pt x="922733" y="885836"/>
                    <a:pt x="921109" y="885836"/>
                    <a:pt x="921109" y="885836"/>
                  </a:cubicBezTo>
                  <a:cubicBezTo>
                    <a:pt x="917862" y="885836"/>
                    <a:pt x="914614" y="884215"/>
                    <a:pt x="914614" y="884215"/>
                  </a:cubicBezTo>
                  <a:cubicBezTo>
                    <a:pt x="911367" y="882593"/>
                    <a:pt x="912990" y="880971"/>
                    <a:pt x="909743" y="882593"/>
                  </a:cubicBezTo>
                  <a:cubicBezTo>
                    <a:pt x="908119" y="885836"/>
                    <a:pt x="906495" y="887458"/>
                    <a:pt x="906495" y="889079"/>
                  </a:cubicBezTo>
                  <a:cubicBezTo>
                    <a:pt x="904871" y="889079"/>
                    <a:pt x="903248" y="889079"/>
                    <a:pt x="901624" y="890701"/>
                  </a:cubicBezTo>
                  <a:cubicBezTo>
                    <a:pt x="900000" y="893944"/>
                    <a:pt x="898376" y="893944"/>
                    <a:pt x="896752" y="895566"/>
                  </a:cubicBezTo>
                  <a:cubicBezTo>
                    <a:pt x="895129" y="897187"/>
                    <a:pt x="893505" y="895566"/>
                    <a:pt x="893505" y="895566"/>
                  </a:cubicBezTo>
                  <a:cubicBezTo>
                    <a:pt x="891881" y="895566"/>
                    <a:pt x="891881" y="895566"/>
                    <a:pt x="890257" y="895566"/>
                  </a:cubicBezTo>
                  <a:cubicBezTo>
                    <a:pt x="890257" y="897187"/>
                    <a:pt x="887010" y="898809"/>
                    <a:pt x="883762" y="898809"/>
                  </a:cubicBezTo>
                  <a:cubicBezTo>
                    <a:pt x="882138" y="900430"/>
                    <a:pt x="878891" y="900430"/>
                    <a:pt x="878891" y="900430"/>
                  </a:cubicBezTo>
                  <a:cubicBezTo>
                    <a:pt x="875643" y="900430"/>
                    <a:pt x="875643" y="898809"/>
                    <a:pt x="874019" y="897187"/>
                  </a:cubicBezTo>
                  <a:cubicBezTo>
                    <a:pt x="872395" y="897187"/>
                    <a:pt x="872395" y="893944"/>
                    <a:pt x="870772" y="893944"/>
                  </a:cubicBezTo>
                  <a:cubicBezTo>
                    <a:pt x="869148" y="893944"/>
                    <a:pt x="870772" y="892323"/>
                    <a:pt x="867524" y="890701"/>
                  </a:cubicBezTo>
                  <a:cubicBezTo>
                    <a:pt x="864276" y="889079"/>
                    <a:pt x="862653" y="885836"/>
                    <a:pt x="861029" y="885836"/>
                  </a:cubicBezTo>
                  <a:cubicBezTo>
                    <a:pt x="861029" y="885836"/>
                    <a:pt x="861029" y="882593"/>
                    <a:pt x="859405" y="882593"/>
                  </a:cubicBezTo>
                  <a:cubicBezTo>
                    <a:pt x="857781" y="882593"/>
                    <a:pt x="857781" y="882593"/>
                    <a:pt x="857781" y="882593"/>
                  </a:cubicBezTo>
                  <a:cubicBezTo>
                    <a:pt x="857781" y="882593"/>
                    <a:pt x="856157" y="882593"/>
                    <a:pt x="852910" y="882593"/>
                  </a:cubicBezTo>
                  <a:cubicBezTo>
                    <a:pt x="844791" y="884215"/>
                    <a:pt x="848039" y="882593"/>
                    <a:pt x="844791" y="884215"/>
                  </a:cubicBezTo>
                  <a:cubicBezTo>
                    <a:pt x="843167" y="889079"/>
                    <a:pt x="843167" y="884215"/>
                    <a:pt x="843167" y="890701"/>
                  </a:cubicBezTo>
                  <a:cubicBezTo>
                    <a:pt x="841543" y="895566"/>
                    <a:pt x="839920" y="895566"/>
                    <a:pt x="838296" y="895566"/>
                  </a:cubicBezTo>
                  <a:cubicBezTo>
                    <a:pt x="838296" y="895566"/>
                    <a:pt x="836672" y="895566"/>
                    <a:pt x="836672" y="895566"/>
                  </a:cubicBezTo>
                  <a:cubicBezTo>
                    <a:pt x="836672" y="895566"/>
                    <a:pt x="835048" y="895566"/>
                    <a:pt x="835048" y="895566"/>
                  </a:cubicBezTo>
                  <a:cubicBezTo>
                    <a:pt x="833424" y="895566"/>
                    <a:pt x="831801" y="895566"/>
                    <a:pt x="831801" y="895566"/>
                  </a:cubicBezTo>
                  <a:cubicBezTo>
                    <a:pt x="828553" y="897187"/>
                    <a:pt x="822058" y="897187"/>
                    <a:pt x="820434" y="895566"/>
                  </a:cubicBezTo>
                  <a:cubicBezTo>
                    <a:pt x="818810" y="893944"/>
                    <a:pt x="820434" y="892323"/>
                    <a:pt x="817186" y="892323"/>
                  </a:cubicBezTo>
                  <a:cubicBezTo>
                    <a:pt x="813939" y="890701"/>
                    <a:pt x="810691" y="887458"/>
                    <a:pt x="810691" y="887458"/>
                  </a:cubicBezTo>
                  <a:cubicBezTo>
                    <a:pt x="805820" y="884215"/>
                    <a:pt x="804196" y="882593"/>
                    <a:pt x="802572" y="884215"/>
                  </a:cubicBezTo>
                  <a:cubicBezTo>
                    <a:pt x="802572" y="884215"/>
                    <a:pt x="802572" y="884215"/>
                    <a:pt x="800948" y="884215"/>
                  </a:cubicBezTo>
                  <a:cubicBezTo>
                    <a:pt x="799325" y="885836"/>
                    <a:pt x="799325" y="885836"/>
                    <a:pt x="799325" y="885836"/>
                  </a:cubicBezTo>
                  <a:cubicBezTo>
                    <a:pt x="799325" y="885836"/>
                    <a:pt x="797701" y="884215"/>
                    <a:pt x="797701" y="884215"/>
                  </a:cubicBezTo>
                  <a:cubicBezTo>
                    <a:pt x="796077" y="884215"/>
                    <a:pt x="792829" y="880971"/>
                    <a:pt x="792829" y="879350"/>
                  </a:cubicBezTo>
                  <a:cubicBezTo>
                    <a:pt x="792829" y="877728"/>
                    <a:pt x="792829" y="876107"/>
                    <a:pt x="789582" y="876107"/>
                  </a:cubicBezTo>
                  <a:cubicBezTo>
                    <a:pt x="786334" y="876107"/>
                    <a:pt x="784710" y="876107"/>
                    <a:pt x="783087" y="874485"/>
                  </a:cubicBezTo>
                  <a:cubicBezTo>
                    <a:pt x="781463" y="874485"/>
                    <a:pt x="779839" y="869620"/>
                    <a:pt x="779839" y="869620"/>
                  </a:cubicBezTo>
                  <a:cubicBezTo>
                    <a:pt x="779839" y="869620"/>
                    <a:pt x="778215" y="867999"/>
                    <a:pt x="778215" y="867999"/>
                  </a:cubicBezTo>
                  <a:cubicBezTo>
                    <a:pt x="776591" y="867999"/>
                    <a:pt x="771720" y="864756"/>
                    <a:pt x="773344" y="864756"/>
                  </a:cubicBezTo>
                  <a:cubicBezTo>
                    <a:pt x="774968" y="864756"/>
                    <a:pt x="778215" y="863134"/>
                    <a:pt x="779839" y="861513"/>
                  </a:cubicBezTo>
                  <a:cubicBezTo>
                    <a:pt x="781463" y="861513"/>
                    <a:pt x="781463" y="858269"/>
                    <a:pt x="779839" y="858269"/>
                  </a:cubicBezTo>
                  <a:cubicBezTo>
                    <a:pt x="778215" y="858269"/>
                    <a:pt x="776591" y="855026"/>
                    <a:pt x="774968" y="855026"/>
                  </a:cubicBezTo>
                  <a:cubicBezTo>
                    <a:pt x="771720" y="855026"/>
                    <a:pt x="771720" y="853405"/>
                    <a:pt x="771720" y="853405"/>
                  </a:cubicBezTo>
                  <a:cubicBezTo>
                    <a:pt x="771720" y="853405"/>
                    <a:pt x="771720" y="851783"/>
                    <a:pt x="774968" y="850161"/>
                  </a:cubicBezTo>
                  <a:cubicBezTo>
                    <a:pt x="776591" y="850161"/>
                    <a:pt x="779839" y="845296"/>
                    <a:pt x="779839" y="845296"/>
                  </a:cubicBezTo>
                  <a:cubicBezTo>
                    <a:pt x="779839" y="845296"/>
                    <a:pt x="778215" y="843675"/>
                    <a:pt x="778215" y="843675"/>
                  </a:cubicBezTo>
                  <a:cubicBezTo>
                    <a:pt x="774968" y="838810"/>
                    <a:pt x="779839" y="842053"/>
                    <a:pt x="774968" y="837189"/>
                  </a:cubicBezTo>
                  <a:cubicBezTo>
                    <a:pt x="770096" y="830702"/>
                    <a:pt x="773344" y="827459"/>
                    <a:pt x="773344" y="827459"/>
                  </a:cubicBezTo>
                  <a:cubicBezTo>
                    <a:pt x="773344" y="825837"/>
                    <a:pt x="770096" y="822594"/>
                    <a:pt x="768472" y="822594"/>
                  </a:cubicBezTo>
                  <a:cubicBezTo>
                    <a:pt x="766849" y="822594"/>
                    <a:pt x="763601" y="827459"/>
                    <a:pt x="763601" y="824216"/>
                  </a:cubicBezTo>
                  <a:cubicBezTo>
                    <a:pt x="761977" y="820973"/>
                    <a:pt x="761977" y="817730"/>
                    <a:pt x="763601" y="816108"/>
                  </a:cubicBezTo>
                  <a:cubicBezTo>
                    <a:pt x="765225" y="812865"/>
                    <a:pt x="765225" y="812865"/>
                    <a:pt x="766849" y="811243"/>
                  </a:cubicBezTo>
                  <a:cubicBezTo>
                    <a:pt x="768472" y="809622"/>
                    <a:pt x="768472" y="808000"/>
                    <a:pt x="770096" y="806378"/>
                  </a:cubicBezTo>
                  <a:cubicBezTo>
                    <a:pt x="771720" y="806378"/>
                    <a:pt x="771720" y="803135"/>
                    <a:pt x="773344" y="804757"/>
                  </a:cubicBezTo>
                  <a:cubicBezTo>
                    <a:pt x="776591" y="804757"/>
                    <a:pt x="774968" y="804757"/>
                    <a:pt x="781463" y="804757"/>
                  </a:cubicBezTo>
                  <a:cubicBezTo>
                    <a:pt x="787958" y="806378"/>
                    <a:pt x="799325" y="808000"/>
                    <a:pt x="800948" y="808000"/>
                  </a:cubicBezTo>
                  <a:cubicBezTo>
                    <a:pt x="802572" y="808000"/>
                    <a:pt x="805820" y="806378"/>
                    <a:pt x="805820" y="806378"/>
                  </a:cubicBezTo>
                  <a:cubicBezTo>
                    <a:pt x="805820" y="806378"/>
                    <a:pt x="805820" y="806378"/>
                    <a:pt x="809067" y="804757"/>
                  </a:cubicBezTo>
                  <a:cubicBezTo>
                    <a:pt x="809067" y="804757"/>
                    <a:pt x="810691" y="803135"/>
                    <a:pt x="812315" y="801514"/>
                  </a:cubicBezTo>
                  <a:cubicBezTo>
                    <a:pt x="812315" y="801514"/>
                    <a:pt x="812315" y="799892"/>
                    <a:pt x="813939" y="799892"/>
                  </a:cubicBezTo>
                  <a:cubicBezTo>
                    <a:pt x="813939" y="798271"/>
                    <a:pt x="817186" y="796649"/>
                    <a:pt x="818810" y="796649"/>
                  </a:cubicBezTo>
                  <a:cubicBezTo>
                    <a:pt x="822058" y="796649"/>
                    <a:pt x="823682" y="795027"/>
                    <a:pt x="825305" y="793406"/>
                  </a:cubicBezTo>
                  <a:cubicBezTo>
                    <a:pt x="826929" y="793406"/>
                    <a:pt x="823682" y="793406"/>
                    <a:pt x="828553" y="791784"/>
                  </a:cubicBezTo>
                  <a:cubicBezTo>
                    <a:pt x="835048" y="791784"/>
                    <a:pt x="836672" y="788541"/>
                    <a:pt x="838296" y="790163"/>
                  </a:cubicBezTo>
                  <a:cubicBezTo>
                    <a:pt x="839920" y="793406"/>
                    <a:pt x="844791" y="791784"/>
                    <a:pt x="844791" y="791784"/>
                  </a:cubicBezTo>
                  <a:cubicBezTo>
                    <a:pt x="844791" y="791784"/>
                    <a:pt x="846415" y="790163"/>
                    <a:pt x="848039" y="791784"/>
                  </a:cubicBezTo>
                  <a:cubicBezTo>
                    <a:pt x="848039" y="791784"/>
                    <a:pt x="849662" y="791784"/>
                    <a:pt x="851286" y="791784"/>
                  </a:cubicBezTo>
                  <a:cubicBezTo>
                    <a:pt x="851286" y="790163"/>
                    <a:pt x="852910" y="790163"/>
                    <a:pt x="852910" y="790163"/>
                  </a:cubicBezTo>
                  <a:cubicBezTo>
                    <a:pt x="854534" y="790163"/>
                    <a:pt x="859405" y="788541"/>
                    <a:pt x="861029" y="786920"/>
                  </a:cubicBezTo>
                  <a:cubicBezTo>
                    <a:pt x="862653" y="785298"/>
                    <a:pt x="882138" y="772325"/>
                    <a:pt x="882138" y="772325"/>
                  </a:cubicBezTo>
                  <a:cubicBezTo>
                    <a:pt x="882138" y="772325"/>
                    <a:pt x="882138" y="772325"/>
                    <a:pt x="888633" y="772325"/>
                  </a:cubicBezTo>
                  <a:cubicBezTo>
                    <a:pt x="888633" y="772325"/>
                    <a:pt x="893505" y="769082"/>
                    <a:pt x="893505" y="770704"/>
                  </a:cubicBezTo>
                  <a:cubicBezTo>
                    <a:pt x="895129" y="770704"/>
                    <a:pt x="896752" y="770704"/>
                    <a:pt x="898376" y="770704"/>
                  </a:cubicBezTo>
                  <a:cubicBezTo>
                    <a:pt x="900000" y="770704"/>
                    <a:pt x="901624" y="770704"/>
                    <a:pt x="903248" y="770704"/>
                  </a:cubicBezTo>
                  <a:cubicBezTo>
                    <a:pt x="903248" y="772325"/>
                    <a:pt x="903248" y="772325"/>
                    <a:pt x="904871" y="772325"/>
                  </a:cubicBezTo>
                  <a:cubicBezTo>
                    <a:pt x="906495" y="772325"/>
                    <a:pt x="908119" y="772325"/>
                    <a:pt x="909743" y="772325"/>
                  </a:cubicBezTo>
                  <a:cubicBezTo>
                    <a:pt x="911367" y="773947"/>
                    <a:pt x="916238" y="772325"/>
                    <a:pt x="916238" y="772325"/>
                  </a:cubicBezTo>
                  <a:cubicBezTo>
                    <a:pt x="916238" y="772325"/>
                    <a:pt x="925981" y="772325"/>
                    <a:pt x="925981" y="772325"/>
                  </a:cubicBezTo>
                  <a:cubicBezTo>
                    <a:pt x="925981" y="773947"/>
                    <a:pt x="924357" y="773947"/>
                    <a:pt x="925981" y="775568"/>
                  </a:cubicBezTo>
                  <a:cubicBezTo>
                    <a:pt x="925981" y="777190"/>
                    <a:pt x="930852" y="777190"/>
                    <a:pt x="930852" y="778812"/>
                  </a:cubicBezTo>
                  <a:cubicBezTo>
                    <a:pt x="932476" y="780433"/>
                    <a:pt x="935724" y="780433"/>
                    <a:pt x="937347" y="780433"/>
                  </a:cubicBezTo>
                  <a:cubicBezTo>
                    <a:pt x="937347" y="780433"/>
                    <a:pt x="940595" y="780433"/>
                    <a:pt x="940595" y="782055"/>
                  </a:cubicBezTo>
                  <a:cubicBezTo>
                    <a:pt x="942219" y="782055"/>
                    <a:pt x="943843" y="782055"/>
                    <a:pt x="945466" y="783676"/>
                  </a:cubicBezTo>
                  <a:cubicBezTo>
                    <a:pt x="945466" y="785298"/>
                    <a:pt x="947090" y="786920"/>
                    <a:pt x="947090" y="786920"/>
                  </a:cubicBezTo>
                  <a:cubicBezTo>
                    <a:pt x="947090" y="786920"/>
                    <a:pt x="953585" y="788541"/>
                    <a:pt x="955209" y="790163"/>
                  </a:cubicBezTo>
                  <a:cubicBezTo>
                    <a:pt x="958457" y="791784"/>
                    <a:pt x="977942" y="793406"/>
                    <a:pt x="977942" y="793406"/>
                  </a:cubicBezTo>
                  <a:cubicBezTo>
                    <a:pt x="977942" y="793406"/>
                    <a:pt x="977942" y="795027"/>
                    <a:pt x="981190" y="793406"/>
                  </a:cubicBezTo>
                  <a:cubicBezTo>
                    <a:pt x="982814" y="793406"/>
                    <a:pt x="982814" y="791784"/>
                    <a:pt x="986061" y="791784"/>
                  </a:cubicBezTo>
                  <a:cubicBezTo>
                    <a:pt x="987685" y="791784"/>
                    <a:pt x="987685" y="791784"/>
                    <a:pt x="987685" y="791784"/>
                  </a:cubicBezTo>
                  <a:cubicBezTo>
                    <a:pt x="989309" y="791784"/>
                    <a:pt x="989309" y="791784"/>
                    <a:pt x="990933" y="791784"/>
                  </a:cubicBezTo>
                  <a:cubicBezTo>
                    <a:pt x="995804" y="793406"/>
                    <a:pt x="995804" y="793406"/>
                    <a:pt x="997428" y="791784"/>
                  </a:cubicBezTo>
                  <a:cubicBezTo>
                    <a:pt x="999052" y="791784"/>
                    <a:pt x="1000675" y="788541"/>
                    <a:pt x="1002299" y="790163"/>
                  </a:cubicBezTo>
                  <a:cubicBezTo>
                    <a:pt x="1003923" y="790163"/>
                    <a:pt x="1003923" y="790163"/>
                    <a:pt x="1007171" y="791784"/>
                  </a:cubicBezTo>
                  <a:cubicBezTo>
                    <a:pt x="1008794" y="791784"/>
                    <a:pt x="1008794" y="791784"/>
                    <a:pt x="1010418" y="791784"/>
                  </a:cubicBezTo>
                  <a:cubicBezTo>
                    <a:pt x="1010418" y="791784"/>
                    <a:pt x="1012042" y="791784"/>
                    <a:pt x="1012042" y="791784"/>
                  </a:cubicBezTo>
                  <a:cubicBezTo>
                    <a:pt x="1013666" y="793406"/>
                    <a:pt x="1015290" y="793406"/>
                    <a:pt x="1016913" y="791784"/>
                  </a:cubicBezTo>
                  <a:cubicBezTo>
                    <a:pt x="1018537" y="790163"/>
                    <a:pt x="1021785" y="788541"/>
                    <a:pt x="1023409" y="788541"/>
                  </a:cubicBezTo>
                  <a:cubicBezTo>
                    <a:pt x="1025032" y="786920"/>
                    <a:pt x="1029904" y="783676"/>
                    <a:pt x="1029904" y="783676"/>
                  </a:cubicBezTo>
                  <a:cubicBezTo>
                    <a:pt x="1031528" y="783676"/>
                    <a:pt x="1033151" y="783676"/>
                    <a:pt x="1033151" y="782055"/>
                  </a:cubicBezTo>
                  <a:cubicBezTo>
                    <a:pt x="1033151" y="782055"/>
                    <a:pt x="1033151" y="782055"/>
                    <a:pt x="1034775" y="780433"/>
                  </a:cubicBezTo>
                  <a:cubicBezTo>
                    <a:pt x="1036399" y="780433"/>
                    <a:pt x="1036399" y="778812"/>
                    <a:pt x="1036399" y="778812"/>
                  </a:cubicBezTo>
                  <a:cubicBezTo>
                    <a:pt x="1038023" y="777190"/>
                    <a:pt x="1038023" y="773947"/>
                    <a:pt x="1038023" y="773947"/>
                  </a:cubicBezTo>
                  <a:cubicBezTo>
                    <a:pt x="1038023" y="773947"/>
                    <a:pt x="1039647" y="773947"/>
                    <a:pt x="1038023" y="772325"/>
                  </a:cubicBezTo>
                  <a:cubicBezTo>
                    <a:pt x="1038023" y="770704"/>
                    <a:pt x="1036399" y="769082"/>
                    <a:pt x="1034775" y="767461"/>
                  </a:cubicBezTo>
                  <a:cubicBezTo>
                    <a:pt x="1034775" y="767461"/>
                    <a:pt x="1033151" y="765839"/>
                    <a:pt x="1033151" y="765839"/>
                  </a:cubicBezTo>
                  <a:cubicBezTo>
                    <a:pt x="1033151" y="765839"/>
                    <a:pt x="1033151" y="765839"/>
                    <a:pt x="1033151" y="762596"/>
                  </a:cubicBezTo>
                  <a:cubicBezTo>
                    <a:pt x="1033151" y="762596"/>
                    <a:pt x="1033151" y="760974"/>
                    <a:pt x="1031528" y="759353"/>
                  </a:cubicBezTo>
                  <a:cubicBezTo>
                    <a:pt x="1031528" y="757731"/>
                    <a:pt x="1031528" y="756110"/>
                    <a:pt x="1029904" y="756110"/>
                  </a:cubicBezTo>
                  <a:cubicBezTo>
                    <a:pt x="1029904" y="756110"/>
                    <a:pt x="1026656" y="752866"/>
                    <a:pt x="1026656" y="752866"/>
                  </a:cubicBezTo>
                  <a:cubicBezTo>
                    <a:pt x="1025032" y="752866"/>
                    <a:pt x="1021785" y="749623"/>
                    <a:pt x="1021785" y="749623"/>
                  </a:cubicBezTo>
                  <a:cubicBezTo>
                    <a:pt x="1021785" y="749623"/>
                    <a:pt x="1023409" y="748002"/>
                    <a:pt x="1020161" y="748002"/>
                  </a:cubicBezTo>
                  <a:cubicBezTo>
                    <a:pt x="1016913" y="748002"/>
                    <a:pt x="1015290" y="748002"/>
                    <a:pt x="1013666" y="746380"/>
                  </a:cubicBezTo>
                  <a:cubicBezTo>
                    <a:pt x="1013666" y="746380"/>
                    <a:pt x="1012042" y="743137"/>
                    <a:pt x="1010418" y="743137"/>
                  </a:cubicBezTo>
                  <a:cubicBezTo>
                    <a:pt x="1008794" y="743137"/>
                    <a:pt x="1007171" y="743137"/>
                    <a:pt x="1005547" y="741515"/>
                  </a:cubicBezTo>
                  <a:cubicBezTo>
                    <a:pt x="1005547" y="741515"/>
                    <a:pt x="1003923" y="739894"/>
                    <a:pt x="1002299" y="739894"/>
                  </a:cubicBezTo>
                  <a:cubicBezTo>
                    <a:pt x="1000675" y="736651"/>
                    <a:pt x="997428" y="733407"/>
                    <a:pt x="997428" y="731786"/>
                  </a:cubicBezTo>
                  <a:cubicBezTo>
                    <a:pt x="997428" y="731786"/>
                    <a:pt x="994180" y="726921"/>
                    <a:pt x="992556" y="726921"/>
                  </a:cubicBezTo>
                  <a:cubicBezTo>
                    <a:pt x="990933" y="725300"/>
                    <a:pt x="986061" y="722056"/>
                    <a:pt x="986061" y="722056"/>
                  </a:cubicBezTo>
                  <a:cubicBezTo>
                    <a:pt x="984437" y="722056"/>
                    <a:pt x="982814" y="718813"/>
                    <a:pt x="982814" y="718813"/>
                  </a:cubicBezTo>
                  <a:cubicBezTo>
                    <a:pt x="981190" y="720435"/>
                    <a:pt x="976318" y="717192"/>
                    <a:pt x="976318" y="717192"/>
                  </a:cubicBezTo>
                  <a:cubicBezTo>
                    <a:pt x="976318" y="717192"/>
                    <a:pt x="974695" y="713948"/>
                    <a:pt x="973071" y="713948"/>
                  </a:cubicBezTo>
                  <a:cubicBezTo>
                    <a:pt x="969823" y="715570"/>
                    <a:pt x="966576" y="713948"/>
                    <a:pt x="964952" y="712327"/>
                  </a:cubicBezTo>
                  <a:cubicBezTo>
                    <a:pt x="963328" y="712327"/>
                    <a:pt x="960080" y="709084"/>
                    <a:pt x="960080" y="709084"/>
                  </a:cubicBezTo>
                  <a:cubicBezTo>
                    <a:pt x="956833" y="705841"/>
                    <a:pt x="955209" y="704219"/>
                    <a:pt x="953585" y="702597"/>
                  </a:cubicBezTo>
                  <a:cubicBezTo>
                    <a:pt x="951962" y="697733"/>
                    <a:pt x="951962" y="696111"/>
                    <a:pt x="955209" y="696111"/>
                  </a:cubicBezTo>
                  <a:cubicBezTo>
                    <a:pt x="958457" y="696111"/>
                    <a:pt x="960080" y="694489"/>
                    <a:pt x="961704" y="694489"/>
                  </a:cubicBezTo>
                  <a:cubicBezTo>
                    <a:pt x="964952" y="694489"/>
                    <a:pt x="963328" y="694489"/>
                    <a:pt x="966576" y="692868"/>
                  </a:cubicBezTo>
                  <a:cubicBezTo>
                    <a:pt x="968199" y="691246"/>
                    <a:pt x="968199" y="688003"/>
                    <a:pt x="969823" y="688003"/>
                  </a:cubicBezTo>
                  <a:cubicBezTo>
                    <a:pt x="969823" y="686382"/>
                    <a:pt x="969823" y="684760"/>
                    <a:pt x="971447" y="684760"/>
                  </a:cubicBezTo>
                  <a:cubicBezTo>
                    <a:pt x="974695" y="683138"/>
                    <a:pt x="974695" y="681517"/>
                    <a:pt x="974695" y="679895"/>
                  </a:cubicBezTo>
                  <a:cubicBezTo>
                    <a:pt x="976318" y="678274"/>
                    <a:pt x="977942" y="676652"/>
                    <a:pt x="977942" y="676652"/>
                  </a:cubicBezTo>
                  <a:cubicBezTo>
                    <a:pt x="977942" y="676652"/>
                    <a:pt x="977942" y="676652"/>
                    <a:pt x="969823" y="670166"/>
                  </a:cubicBezTo>
                  <a:cubicBezTo>
                    <a:pt x="969823" y="670166"/>
                    <a:pt x="971447" y="666923"/>
                    <a:pt x="973071" y="666923"/>
                  </a:cubicBezTo>
                  <a:cubicBezTo>
                    <a:pt x="974695" y="666923"/>
                    <a:pt x="981190" y="662058"/>
                    <a:pt x="982814" y="662058"/>
                  </a:cubicBezTo>
                  <a:cubicBezTo>
                    <a:pt x="982814" y="663679"/>
                    <a:pt x="989309" y="660436"/>
                    <a:pt x="989309" y="660436"/>
                  </a:cubicBezTo>
                  <a:cubicBezTo>
                    <a:pt x="990933" y="658815"/>
                    <a:pt x="990933" y="657193"/>
                    <a:pt x="990933" y="657193"/>
                  </a:cubicBezTo>
                  <a:cubicBezTo>
                    <a:pt x="990933" y="657193"/>
                    <a:pt x="990933" y="653950"/>
                    <a:pt x="989309" y="653950"/>
                  </a:cubicBezTo>
                  <a:cubicBezTo>
                    <a:pt x="987685" y="655572"/>
                    <a:pt x="979566" y="655572"/>
                    <a:pt x="979566" y="657193"/>
                  </a:cubicBezTo>
                  <a:cubicBezTo>
                    <a:pt x="977942" y="657193"/>
                    <a:pt x="976318" y="657193"/>
                    <a:pt x="976318" y="657193"/>
                  </a:cubicBezTo>
                  <a:cubicBezTo>
                    <a:pt x="974695" y="657193"/>
                    <a:pt x="974695" y="657193"/>
                    <a:pt x="974695" y="657193"/>
                  </a:cubicBezTo>
                  <a:cubicBezTo>
                    <a:pt x="974695" y="657193"/>
                    <a:pt x="974695" y="657193"/>
                    <a:pt x="973071" y="657193"/>
                  </a:cubicBezTo>
                  <a:cubicBezTo>
                    <a:pt x="971447" y="658815"/>
                    <a:pt x="969823" y="658815"/>
                    <a:pt x="969823" y="658815"/>
                  </a:cubicBezTo>
                  <a:cubicBezTo>
                    <a:pt x="969823" y="658815"/>
                    <a:pt x="968199" y="655572"/>
                    <a:pt x="966576" y="657193"/>
                  </a:cubicBezTo>
                  <a:cubicBezTo>
                    <a:pt x="964952" y="658815"/>
                    <a:pt x="961704" y="660436"/>
                    <a:pt x="961704" y="660436"/>
                  </a:cubicBezTo>
                  <a:cubicBezTo>
                    <a:pt x="961704" y="660436"/>
                    <a:pt x="953585" y="665301"/>
                    <a:pt x="951962" y="665301"/>
                  </a:cubicBezTo>
                  <a:cubicBezTo>
                    <a:pt x="950338" y="665301"/>
                    <a:pt x="950338" y="665301"/>
                    <a:pt x="950338" y="665301"/>
                  </a:cubicBezTo>
                  <a:cubicBezTo>
                    <a:pt x="948714" y="665301"/>
                    <a:pt x="948714" y="665301"/>
                    <a:pt x="948714" y="665301"/>
                  </a:cubicBezTo>
                  <a:cubicBezTo>
                    <a:pt x="947090" y="665301"/>
                    <a:pt x="940595" y="668544"/>
                    <a:pt x="938971" y="668544"/>
                  </a:cubicBezTo>
                  <a:cubicBezTo>
                    <a:pt x="937347" y="668544"/>
                    <a:pt x="937347" y="668544"/>
                    <a:pt x="937347" y="668544"/>
                  </a:cubicBezTo>
                  <a:cubicBezTo>
                    <a:pt x="935724" y="668544"/>
                    <a:pt x="935724" y="668544"/>
                    <a:pt x="934100" y="670166"/>
                  </a:cubicBezTo>
                  <a:cubicBezTo>
                    <a:pt x="932476" y="670166"/>
                    <a:pt x="922733" y="676652"/>
                    <a:pt x="922733" y="678274"/>
                  </a:cubicBezTo>
                  <a:cubicBezTo>
                    <a:pt x="921109" y="679895"/>
                    <a:pt x="914614" y="681517"/>
                    <a:pt x="912990" y="681517"/>
                  </a:cubicBezTo>
                  <a:cubicBezTo>
                    <a:pt x="911367" y="679895"/>
                    <a:pt x="914614" y="684760"/>
                    <a:pt x="914614" y="684760"/>
                  </a:cubicBezTo>
                  <a:cubicBezTo>
                    <a:pt x="914614" y="684760"/>
                    <a:pt x="917862" y="689625"/>
                    <a:pt x="917862" y="691246"/>
                  </a:cubicBezTo>
                  <a:cubicBezTo>
                    <a:pt x="917862" y="691246"/>
                    <a:pt x="917862" y="694489"/>
                    <a:pt x="921109" y="694489"/>
                  </a:cubicBezTo>
                  <a:cubicBezTo>
                    <a:pt x="924357" y="694489"/>
                    <a:pt x="929228" y="694489"/>
                    <a:pt x="929228" y="694489"/>
                  </a:cubicBezTo>
                  <a:cubicBezTo>
                    <a:pt x="930852" y="696111"/>
                    <a:pt x="930852" y="696111"/>
                    <a:pt x="932476" y="696111"/>
                  </a:cubicBezTo>
                  <a:cubicBezTo>
                    <a:pt x="934100" y="696111"/>
                    <a:pt x="932476" y="699354"/>
                    <a:pt x="935724" y="697733"/>
                  </a:cubicBezTo>
                  <a:cubicBezTo>
                    <a:pt x="938971" y="696111"/>
                    <a:pt x="938971" y="696111"/>
                    <a:pt x="940595" y="696111"/>
                  </a:cubicBezTo>
                  <a:cubicBezTo>
                    <a:pt x="943843" y="696111"/>
                    <a:pt x="943843" y="694489"/>
                    <a:pt x="943843" y="696111"/>
                  </a:cubicBezTo>
                  <a:cubicBezTo>
                    <a:pt x="945466" y="697733"/>
                    <a:pt x="947090" y="697733"/>
                    <a:pt x="947090" y="699354"/>
                  </a:cubicBezTo>
                  <a:cubicBezTo>
                    <a:pt x="948714" y="700976"/>
                    <a:pt x="950338" y="699354"/>
                    <a:pt x="948714" y="700976"/>
                  </a:cubicBezTo>
                  <a:cubicBezTo>
                    <a:pt x="947090" y="702597"/>
                    <a:pt x="945466" y="704219"/>
                    <a:pt x="942219" y="704219"/>
                  </a:cubicBezTo>
                  <a:cubicBezTo>
                    <a:pt x="938971" y="704219"/>
                    <a:pt x="937347" y="704219"/>
                    <a:pt x="934100" y="705841"/>
                  </a:cubicBezTo>
                  <a:cubicBezTo>
                    <a:pt x="932476" y="707462"/>
                    <a:pt x="929228" y="705841"/>
                    <a:pt x="927605" y="704219"/>
                  </a:cubicBezTo>
                  <a:cubicBezTo>
                    <a:pt x="925981" y="704219"/>
                    <a:pt x="925981" y="700976"/>
                    <a:pt x="924357" y="704219"/>
                  </a:cubicBezTo>
                  <a:cubicBezTo>
                    <a:pt x="922733" y="705841"/>
                    <a:pt x="921109" y="707462"/>
                    <a:pt x="919486" y="709084"/>
                  </a:cubicBezTo>
                  <a:cubicBezTo>
                    <a:pt x="917862" y="710705"/>
                    <a:pt x="916238" y="710705"/>
                    <a:pt x="916238" y="712327"/>
                  </a:cubicBezTo>
                  <a:cubicBezTo>
                    <a:pt x="916238" y="712327"/>
                    <a:pt x="914614" y="712327"/>
                    <a:pt x="912990" y="710705"/>
                  </a:cubicBezTo>
                  <a:cubicBezTo>
                    <a:pt x="912990" y="710705"/>
                    <a:pt x="911367" y="710705"/>
                    <a:pt x="911367" y="710705"/>
                  </a:cubicBezTo>
                  <a:cubicBezTo>
                    <a:pt x="909743" y="712327"/>
                    <a:pt x="909743" y="710705"/>
                    <a:pt x="908119" y="713948"/>
                  </a:cubicBezTo>
                  <a:cubicBezTo>
                    <a:pt x="906495" y="717192"/>
                    <a:pt x="904871" y="715570"/>
                    <a:pt x="903248" y="717192"/>
                  </a:cubicBezTo>
                  <a:cubicBezTo>
                    <a:pt x="901624" y="718813"/>
                    <a:pt x="901624" y="717192"/>
                    <a:pt x="898376" y="718813"/>
                  </a:cubicBezTo>
                  <a:cubicBezTo>
                    <a:pt x="893505" y="720435"/>
                    <a:pt x="891881" y="717192"/>
                    <a:pt x="890257" y="717192"/>
                  </a:cubicBezTo>
                  <a:cubicBezTo>
                    <a:pt x="890257" y="717192"/>
                    <a:pt x="888633" y="713948"/>
                    <a:pt x="887010" y="713948"/>
                  </a:cubicBezTo>
                  <a:cubicBezTo>
                    <a:pt x="887010" y="712327"/>
                    <a:pt x="890257" y="712327"/>
                    <a:pt x="890257" y="712327"/>
                  </a:cubicBezTo>
                  <a:cubicBezTo>
                    <a:pt x="890257" y="712327"/>
                    <a:pt x="890257" y="712327"/>
                    <a:pt x="890257" y="704219"/>
                  </a:cubicBezTo>
                  <a:cubicBezTo>
                    <a:pt x="890257" y="704219"/>
                    <a:pt x="887010" y="700976"/>
                    <a:pt x="885386" y="700976"/>
                  </a:cubicBezTo>
                  <a:cubicBezTo>
                    <a:pt x="883762" y="700976"/>
                    <a:pt x="880514" y="699354"/>
                    <a:pt x="878891" y="697733"/>
                  </a:cubicBezTo>
                  <a:cubicBezTo>
                    <a:pt x="877267" y="697733"/>
                    <a:pt x="875643" y="694489"/>
                    <a:pt x="875643" y="694489"/>
                  </a:cubicBezTo>
                  <a:cubicBezTo>
                    <a:pt x="875643" y="694489"/>
                    <a:pt x="880514" y="689625"/>
                    <a:pt x="882138" y="689625"/>
                  </a:cubicBezTo>
                  <a:cubicBezTo>
                    <a:pt x="883762" y="688003"/>
                    <a:pt x="885386" y="686382"/>
                    <a:pt x="887010" y="686382"/>
                  </a:cubicBezTo>
                  <a:cubicBezTo>
                    <a:pt x="890257" y="684760"/>
                    <a:pt x="891881" y="684760"/>
                    <a:pt x="891881" y="684760"/>
                  </a:cubicBezTo>
                  <a:cubicBezTo>
                    <a:pt x="891881" y="684760"/>
                    <a:pt x="893505" y="683138"/>
                    <a:pt x="891881" y="681517"/>
                  </a:cubicBezTo>
                  <a:cubicBezTo>
                    <a:pt x="891881" y="681517"/>
                    <a:pt x="890257" y="679895"/>
                    <a:pt x="888633" y="679895"/>
                  </a:cubicBezTo>
                  <a:cubicBezTo>
                    <a:pt x="887010" y="681517"/>
                    <a:pt x="882138" y="683138"/>
                    <a:pt x="880514" y="684760"/>
                  </a:cubicBezTo>
                  <a:cubicBezTo>
                    <a:pt x="878891" y="684760"/>
                    <a:pt x="878891" y="684760"/>
                    <a:pt x="877267" y="683138"/>
                  </a:cubicBezTo>
                  <a:cubicBezTo>
                    <a:pt x="875643" y="683138"/>
                    <a:pt x="872395" y="681517"/>
                    <a:pt x="870772" y="679895"/>
                  </a:cubicBezTo>
                  <a:cubicBezTo>
                    <a:pt x="869148" y="679895"/>
                    <a:pt x="865900" y="678274"/>
                    <a:pt x="865900" y="678274"/>
                  </a:cubicBezTo>
                  <a:cubicBezTo>
                    <a:pt x="865900" y="678274"/>
                    <a:pt x="864276" y="676652"/>
                    <a:pt x="862653" y="676652"/>
                  </a:cubicBezTo>
                  <a:cubicBezTo>
                    <a:pt x="861029" y="678274"/>
                    <a:pt x="857781" y="675031"/>
                    <a:pt x="859405" y="675031"/>
                  </a:cubicBezTo>
                  <a:cubicBezTo>
                    <a:pt x="861029" y="673409"/>
                    <a:pt x="862653" y="671787"/>
                    <a:pt x="864276" y="670166"/>
                  </a:cubicBezTo>
                  <a:cubicBezTo>
                    <a:pt x="864276" y="670166"/>
                    <a:pt x="865900" y="665301"/>
                    <a:pt x="864276" y="666923"/>
                  </a:cubicBezTo>
                  <a:cubicBezTo>
                    <a:pt x="861029" y="666923"/>
                    <a:pt x="859405" y="666923"/>
                    <a:pt x="857781" y="666923"/>
                  </a:cubicBezTo>
                  <a:cubicBezTo>
                    <a:pt x="854534" y="668544"/>
                    <a:pt x="851286" y="668544"/>
                    <a:pt x="851286" y="670166"/>
                  </a:cubicBezTo>
                  <a:cubicBezTo>
                    <a:pt x="849662" y="670166"/>
                    <a:pt x="849662" y="670166"/>
                    <a:pt x="848039" y="673409"/>
                  </a:cubicBezTo>
                  <a:cubicBezTo>
                    <a:pt x="846415" y="675031"/>
                    <a:pt x="846415" y="675031"/>
                    <a:pt x="844791" y="676652"/>
                  </a:cubicBezTo>
                  <a:cubicBezTo>
                    <a:pt x="844791" y="678274"/>
                    <a:pt x="843167" y="681517"/>
                    <a:pt x="843167" y="681517"/>
                  </a:cubicBezTo>
                  <a:cubicBezTo>
                    <a:pt x="839920" y="684760"/>
                    <a:pt x="835048" y="689625"/>
                    <a:pt x="835048" y="689625"/>
                  </a:cubicBezTo>
                  <a:cubicBezTo>
                    <a:pt x="835048" y="689625"/>
                    <a:pt x="828553" y="688003"/>
                    <a:pt x="828553" y="689625"/>
                  </a:cubicBezTo>
                  <a:cubicBezTo>
                    <a:pt x="828553" y="692868"/>
                    <a:pt x="825305" y="692868"/>
                    <a:pt x="826929" y="696111"/>
                  </a:cubicBezTo>
                  <a:cubicBezTo>
                    <a:pt x="826929" y="696111"/>
                    <a:pt x="826929" y="696111"/>
                    <a:pt x="826929" y="697733"/>
                  </a:cubicBezTo>
                  <a:cubicBezTo>
                    <a:pt x="828553" y="699354"/>
                    <a:pt x="828553" y="699354"/>
                    <a:pt x="828553" y="700976"/>
                  </a:cubicBezTo>
                  <a:cubicBezTo>
                    <a:pt x="830177" y="702597"/>
                    <a:pt x="828553" y="705841"/>
                    <a:pt x="826929" y="707462"/>
                  </a:cubicBezTo>
                  <a:cubicBezTo>
                    <a:pt x="825305" y="709084"/>
                    <a:pt x="822058" y="710705"/>
                    <a:pt x="822058" y="710705"/>
                  </a:cubicBezTo>
                  <a:cubicBezTo>
                    <a:pt x="820434" y="710705"/>
                    <a:pt x="820434" y="710705"/>
                    <a:pt x="820434" y="710705"/>
                  </a:cubicBezTo>
                  <a:cubicBezTo>
                    <a:pt x="818810" y="709084"/>
                    <a:pt x="818810" y="709084"/>
                    <a:pt x="817186" y="709084"/>
                  </a:cubicBezTo>
                  <a:cubicBezTo>
                    <a:pt x="817186" y="710705"/>
                    <a:pt x="815563" y="709084"/>
                    <a:pt x="815563" y="712327"/>
                  </a:cubicBezTo>
                  <a:cubicBezTo>
                    <a:pt x="813939" y="713948"/>
                    <a:pt x="812315" y="715570"/>
                    <a:pt x="812315" y="717192"/>
                  </a:cubicBezTo>
                  <a:cubicBezTo>
                    <a:pt x="810691" y="718813"/>
                    <a:pt x="812315" y="717192"/>
                    <a:pt x="810691" y="718813"/>
                  </a:cubicBezTo>
                  <a:cubicBezTo>
                    <a:pt x="809067" y="722056"/>
                    <a:pt x="807444" y="720435"/>
                    <a:pt x="807444" y="722056"/>
                  </a:cubicBezTo>
                  <a:cubicBezTo>
                    <a:pt x="807444" y="725300"/>
                    <a:pt x="807444" y="731786"/>
                    <a:pt x="807444" y="735029"/>
                  </a:cubicBezTo>
                  <a:cubicBezTo>
                    <a:pt x="805820" y="736651"/>
                    <a:pt x="805820" y="739894"/>
                    <a:pt x="804196" y="741515"/>
                  </a:cubicBezTo>
                  <a:cubicBezTo>
                    <a:pt x="800948" y="743137"/>
                    <a:pt x="799325" y="741515"/>
                    <a:pt x="796077" y="744758"/>
                  </a:cubicBezTo>
                  <a:cubicBezTo>
                    <a:pt x="794453" y="746380"/>
                    <a:pt x="792829" y="748002"/>
                    <a:pt x="791206" y="749623"/>
                  </a:cubicBezTo>
                  <a:cubicBezTo>
                    <a:pt x="791206" y="752866"/>
                    <a:pt x="789582" y="752866"/>
                    <a:pt x="789582" y="757731"/>
                  </a:cubicBezTo>
                  <a:cubicBezTo>
                    <a:pt x="789582" y="762596"/>
                    <a:pt x="787958" y="759353"/>
                    <a:pt x="789582" y="764217"/>
                  </a:cubicBezTo>
                  <a:cubicBezTo>
                    <a:pt x="791206" y="769082"/>
                    <a:pt x="794453" y="769082"/>
                    <a:pt x="796077" y="770704"/>
                  </a:cubicBezTo>
                  <a:cubicBezTo>
                    <a:pt x="796077" y="770704"/>
                    <a:pt x="796077" y="770704"/>
                    <a:pt x="796077" y="772325"/>
                  </a:cubicBezTo>
                  <a:cubicBezTo>
                    <a:pt x="796077" y="773947"/>
                    <a:pt x="797701" y="773947"/>
                    <a:pt x="797701" y="777190"/>
                  </a:cubicBezTo>
                  <a:cubicBezTo>
                    <a:pt x="796077" y="780433"/>
                    <a:pt x="796077" y="780433"/>
                    <a:pt x="796077" y="780433"/>
                  </a:cubicBezTo>
                  <a:cubicBezTo>
                    <a:pt x="797701" y="782055"/>
                    <a:pt x="797701" y="780433"/>
                    <a:pt x="800948" y="782055"/>
                  </a:cubicBezTo>
                  <a:cubicBezTo>
                    <a:pt x="804196" y="785298"/>
                    <a:pt x="805820" y="783676"/>
                    <a:pt x="807444" y="785298"/>
                  </a:cubicBezTo>
                  <a:cubicBezTo>
                    <a:pt x="809067" y="785298"/>
                    <a:pt x="809067" y="785298"/>
                    <a:pt x="810691" y="785298"/>
                  </a:cubicBezTo>
                  <a:cubicBezTo>
                    <a:pt x="810691" y="785298"/>
                    <a:pt x="810691" y="785298"/>
                    <a:pt x="812315" y="785298"/>
                  </a:cubicBezTo>
                  <a:cubicBezTo>
                    <a:pt x="813939" y="786920"/>
                    <a:pt x="813939" y="786920"/>
                    <a:pt x="815563" y="786920"/>
                  </a:cubicBezTo>
                  <a:cubicBezTo>
                    <a:pt x="815563" y="785298"/>
                    <a:pt x="815563" y="785298"/>
                    <a:pt x="817186" y="786920"/>
                  </a:cubicBezTo>
                  <a:cubicBezTo>
                    <a:pt x="817186" y="786920"/>
                    <a:pt x="817186" y="786920"/>
                    <a:pt x="817186" y="788541"/>
                  </a:cubicBezTo>
                  <a:cubicBezTo>
                    <a:pt x="818810" y="791784"/>
                    <a:pt x="822058" y="790163"/>
                    <a:pt x="818810" y="791784"/>
                  </a:cubicBezTo>
                  <a:cubicBezTo>
                    <a:pt x="813939" y="793406"/>
                    <a:pt x="812315" y="795027"/>
                    <a:pt x="810691" y="795027"/>
                  </a:cubicBezTo>
                  <a:cubicBezTo>
                    <a:pt x="809067" y="795027"/>
                    <a:pt x="804196" y="795027"/>
                    <a:pt x="802572" y="793406"/>
                  </a:cubicBezTo>
                  <a:cubicBezTo>
                    <a:pt x="799325" y="793406"/>
                    <a:pt x="796077" y="791784"/>
                    <a:pt x="794453" y="793406"/>
                  </a:cubicBezTo>
                  <a:cubicBezTo>
                    <a:pt x="791206" y="795027"/>
                    <a:pt x="789582" y="795027"/>
                    <a:pt x="787958" y="795027"/>
                  </a:cubicBezTo>
                  <a:cubicBezTo>
                    <a:pt x="787958" y="796649"/>
                    <a:pt x="786334" y="796649"/>
                    <a:pt x="786334" y="798271"/>
                  </a:cubicBezTo>
                  <a:cubicBezTo>
                    <a:pt x="784710" y="798271"/>
                    <a:pt x="784710" y="798271"/>
                    <a:pt x="783087" y="799892"/>
                  </a:cubicBezTo>
                  <a:cubicBezTo>
                    <a:pt x="783087" y="801514"/>
                    <a:pt x="781463" y="801514"/>
                    <a:pt x="781463" y="801514"/>
                  </a:cubicBezTo>
                  <a:cubicBezTo>
                    <a:pt x="781463" y="799892"/>
                    <a:pt x="781463" y="799892"/>
                    <a:pt x="779839" y="801514"/>
                  </a:cubicBezTo>
                  <a:cubicBezTo>
                    <a:pt x="779839" y="803135"/>
                    <a:pt x="776591" y="803135"/>
                    <a:pt x="774968" y="803135"/>
                  </a:cubicBezTo>
                  <a:cubicBezTo>
                    <a:pt x="774968" y="801514"/>
                    <a:pt x="768472" y="801514"/>
                    <a:pt x="768472" y="801514"/>
                  </a:cubicBezTo>
                  <a:cubicBezTo>
                    <a:pt x="766849" y="801514"/>
                    <a:pt x="763601" y="801514"/>
                    <a:pt x="763601" y="801514"/>
                  </a:cubicBezTo>
                  <a:cubicBezTo>
                    <a:pt x="763601" y="801514"/>
                    <a:pt x="761977" y="801514"/>
                    <a:pt x="760353" y="799892"/>
                  </a:cubicBezTo>
                  <a:cubicBezTo>
                    <a:pt x="758730" y="799892"/>
                    <a:pt x="753858" y="798271"/>
                    <a:pt x="752235" y="798271"/>
                  </a:cubicBezTo>
                  <a:cubicBezTo>
                    <a:pt x="752235" y="798271"/>
                    <a:pt x="750611" y="795027"/>
                    <a:pt x="748987" y="795027"/>
                  </a:cubicBezTo>
                  <a:cubicBezTo>
                    <a:pt x="747363" y="795027"/>
                    <a:pt x="745739" y="795027"/>
                    <a:pt x="742492" y="796649"/>
                  </a:cubicBezTo>
                  <a:cubicBezTo>
                    <a:pt x="740868" y="798271"/>
                    <a:pt x="739244" y="798271"/>
                    <a:pt x="739244" y="798271"/>
                  </a:cubicBezTo>
                  <a:cubicBezTo>
                    <a:pt x="735997" y="798271"/>
                    <a:pt x="737620" y="808000"/>
                    <a:pt x="735997" y="804757"/>
                  </a:cubicBezTo>
                  <a:cubicBezTo>
                    <a:pt x="734373" y="803135"/>
                    <a:pt x="732749" y="798271"/>
                    <a:pt x="731125" y="798271"/>
                  </a:cubicBezTo>
                  <a:cubicBezTo>
                    <a:pt x="729501" y="798271"/>
                    <a:pt x="729501" y="795027"/>
                    <a:pt x="727878" y="798271"/>
                  </a:cubicBezTo>
                  <a:cubicBezTo>
                    <a:pt x="726254" y="798271"/>
                    <a:pt x="726254" y="798271"/>
                    <a:pt x="726254" y="798271"/>
                  </a:cubicBezTo>
                  <a:cubicBezTo>
                    <a:pt x="726254" y="798271"/>
                    <a:pt x="726254" y="798271"/>
                    <a:pt x="724630" y="798271"/>
                  </a:cubicBezTo>
                  <a:cubicBezTo>
                    <a:pt x="724630" y="799892"/>
                    <a:pt x="724630" y="798271"/>
                    <a:pt x="723006" y="798271"/>
                  </a:cubicBezTo>
                  <a:cubicBezTo>
                    <a:pt x="723006" y="796649"/>
                    <a:pt x="723006" y="795027"/>
                    <a:pt x="721382" y="798271"/>
                  </a:cubicBezTo>
                  <a:cubicBezTo>
                    <a:pt x="721382" y="803135"/>
                    <a:pt x="723006" y="803135"/>
                    <a:pt x="724630" y="804757"/>
                  </a:cubicBezTo>
                  <a:cubicBezTo>
                    <a:pt x="726254" y="808000"/>
                    <a:pt x="727878" y="806378"/>
                    <a:pt x="729501" y="808000"/>
                  </a:cubicBezTo>
                  <a:cubicBezTo>
                    <a:pt x="729501" y="809622"/>
                    <a:pt x="731125" y="808000"/>
                    <a:pt x="729501" y="809622"/>
                  </a:cubicBezTo>
                  <a:cubicBezTo>
                    <a:pt x="727878" y="811243"/>
                    <a:pt x="724630" y="812865"/>
                    <a:pt x="724630" y="812865"/>
                  </a:cubicBezTo>
                  <a:cubicBezTo>
                    <a:pt x="724630" y="812865"/>
                    <a:pt x="723006" y="808000"/>
                    <a:pt x="721382" y="809622"/>
                  </a:cubicBezTo>
                  <a:cubicBezTo>
                    <a:pt x="719759" y="812865"/>
                    <a:pt x="718135" y="814486"/>
                    <a:pt x="718135" y="814486"/>
                  </a:cubicBezTo>
                  <a:cubicBezTo>
                    <a:pt x="714887" y="812865"/>
                    <a:pt x="711640" y="814486"/>
                    <a:pt x="711640" y="812865"/>
                  </a:cubicBezTo>
                  <a:cubicBezTo>
                    <a:pt x="710016" y="811243"/>
                    <a:pt x="708392" y="809622"/>
                    <a:pt x="706768" y="808000"/>
                  </a:cubicBezTo>
                  <a:cubicBezTo>
                    <a:pt x="706768" y="808000"/>
                    <a:pt x="701897" y="801514"/>
                    <a:pt x="701897" y="801514"/>
                  </a:cubicBezTo>
                  <a:cubicBezTo>
                    <a:pt x="701897" y="801514"/>
                    <a:pt x="700273" y="806378"/>
                    <a:pt x="698649" y="809622"/>
                  </a:cubicBezTo>
                  <a:cubicBezTo>
                    <a:pt x="698649" y="812865"/>
                    <a:pt x="698649" y="816108"/>
                    <a:pt x="703521" y="820973"/>
                  </a:cubicBezTo>
                  <a:cubicBezTo>
                    <a:pt x="710016" y="827459"/>
                    <a:pt x="710016" y="825837"/>
                    <a:pt x="710016" y="827459"/>
                  </a:cubicBezTo>
                  <a:cubicBezTo>
                    <a:pt x="710016" y="830702"/>
                    <a:pt x="710016" y="827459"/>
                    <a:pt x="710016" y="830702"/>
                  </a:cubicBezTo>
                  <a:cubicBezTo>
                    <a:pt x="714887" y="838810"/>
                    <a:pt x="716511" y="840432"/>
                    <a:pt x="718135" y="840432"/>
                  </a:cubicBezTo>
                  <a:cubicBezTo>
                    <a:pt x="718135" y="842053"/>
                    <a:pt x="721382" y="842053"/>
                    <a:pt x="723006" y="843675"/>
                  </a:cubicBezTo>
                  <a:cubicBezTo>
                    <a:pt x="723006" y="845296"/>
                    <a:pt x="724630" y="843675"/>
                    <a:pt x="726254" y="845296"/>
                  </a:cubicBezTo>
                  <a:cubicBezTo>
                    <a:pt x="726254" y="846918"/>
                    <a:pt x="727878" y="848540"/>
                    <a:pt x="727878" y="850161"/>
                  </a:cubicBezTo>
                  <a:cubicBezTo>
                    <a:pt x="726254" y="851783"/>
                    <a:pt x="726254" y="851783"/>
                    <a:pt x="724630" y="851783"/>
                  </a:cubicBezTo>
                  <a:cubicBezTo>
                    <a:pt x="723006" y="851783"/>
                    <a:pt x="723006" y="850161"/>
                    <a:pt x="721382" y="850161"/>
                  </a:cubicBezTo>
                  <a:cubicBezTo>
                    <a:pt x="721382" y="850161"/>
                    <a:pt x="716511" y="848540"/>
                    <a:pt x="718135" y="850161"/>
                  </a:cubicBezTo>
                  <a:cubicBezTo>
                    <a:pt x="719759" y="851783"/>
                    <a:pt x="723006" y="855026"/>
                    <a:pt x="723006" y="856648"/>
                  </a:cubicBezTo>
                  <a:cubicBezTo>
                    <a:pt x="724630" y="858269"/>
                    <a:pt x="726254" y="859891"/>
                    <a:pt x="724630" y="861513"/>
                  </a:cubicBezTo>
                  <a:cubicBezTo>
                    <a:pt x="724630" y="861513"/>
                    <a:pt x="721382" y="863134"/>
                    <a:pt x="721382" y="863134"/>
                  </a:cubicBezTo>
                  <a:cubicBezTo>
                    <a:pt x="721382" y="863134"/>
                    <a:pt x="721382" y="863134"/>
                    <a:pt x="713263" y="858269"/>
                  </a:cubicBezTo>
                  <a:cubicBezTo>
                    <a:pt x="713263" y="858269"/>
                    <a:pt x="713263" y="858269"/>
                    <a:pt x="708392" y="853405"/>
                  </a:cubicBezTo>
                  <a:cubicBezTo>
                    <a:pt x="708392" y="853405"/>
                    <a:pt x="706768" y="850161"/>
                    <a:pt x="703521" y="851783"/>
                  </a:cubicBezTo>
                  <a:cubicBezTo>
                    <a:pt x="701897" y="853405"/>
                    <a:pt x="700273" y="853405"/>
                    <a:pt x="700273" y="855026"/>
                  </a:cubicBezTo>
                  <a:cubicBezTo>
                    <a:pt x="700273" y="856648"/>
                    <a:pt x="697025" y="856648"/>
                    <a:pt x="700273" y="858269"/>
                  </a:cubicBezTo>
                  <a:cubicBezTo>
                    <a:pt x="701897" y="859891"/>
                    <a:pt x="703521" y="859891"/>
                    <a:pt x="706768" y="861513"/>
                  </a:cubicBezTo>
                  <a:cubicBezTo>
                    <a:pt x="708392" y="864756"/>
                    <a:pt x="710016" y="864756"/>
                    <a:pt x="713263" y="866377"/>
                  </a:cubicBezTo>
                  <a:cubicBezTo>
                    <a:pt x="713263" y="867999"/>
                    <a:pt x="714887" y="867999"/>
                    <a:pt x="716511" y="867999"/>
                  </a:cubicBezTo>
                  <a:cubicBezTo>
                    <a:pt x="714887" y="869620"/>
                    <a:pt x="705144" y="872864"/>
                    <a:pt x="705144" y="872864"/>
                  </a:cubicBezTo>
                  <a:cubicBezTo>
                    <a:pt x="705144" y="872864"/>
                    <a:pt x="703521" y="867999"/>
                    <a:pt x="701897" y="867999"/>
                  </a:cubicBezTo>
                  <a:cubicBezTo>
                    <a:pt x="700273" y="869620"/>
                    <a:pt x="703521" y="876107"/>
                    <a:pt x="705144" y="877728"/>
                  </a:cubicBezTo>
                  <a:cubicBezTo>
                    <a:pt x="705144" y="879350"/>
                    <a:pt x="705144" y="879350"/>
                    <a:pt x="706768" y="880971"/>
                  </a:cubicBezTo>
                  <a:cubicBezTo>
                    <a:pt x="708392" y="882593"/>
                    <a:pt x="711640" y="882593"/>
                    <a:pt x="710016" y="884215"/>
                  </a:cubicBezTo>
                  <a:cubicBezTo>
                    <a:pt x="710016" y="887458"/>
                    <a:pt x="708392" y="887458"/>
                    <a:pt x="708392" y="889079"/>
                  </a:cubicBezTo>
                  <a:cubicBezTo>
                    <a:pt x="706768" y="889079"/>
                    <a:pt x="703521" y="887458"/>
                    <a:pt x="701897" y="885836"/>
                  </a:cubicBezTo>
                  <a:cubicBezTo>
                    <a:pt x="700273" y="885836"/>
                    <a:pt x="698649" y="882593"/>
                    <a:pt x="697025" y="884215"/>
                  </a:cubicBezTo>
                  <a:cubicBezTo>
                    <a:pt x="697025" y="885836"/>
                    <a:pt x="688906" y="884215"/>
                    <a:pt x="690530" y="884215"/>
                  </a:cubicBezTo>
                  <a:cubicBezTo>
                    <a:pt x="690530" y="882593"/>
                    <a:pt x="688906" y="880971"/>
                    <a:pt x="688906" y="880971"/>
                  </a:cubicBezTo>
                  <a:cubicBezTo>
                    <a:pt x="688906" y="880971"/>
                    <a:pt x="685659" y="880971"/>
                    <a:pt x="685659" y="880971"/>
                  </a:cubicBezTo>
                  <a:cubicBezTo>
                    <a:pt x="684035" y="880971"/>
                    <a:pt x="682411" y="879350"/>
                    <a:pt x="682411" y="877728"/>
                  </a:cubicBezTo>
                  <a:cubicBezTo>
                    <a:pt x="682411" y="877728"/>
                    <a:pt x="682411" y="872864"/>
                    <a:pt x="682411" y="872864"/>
                  </a:cubicBezTo>
                  <a:cubicBezTo>
                    <a:pt x="682411" y="872864"/>
                    <a:pt x="682411" y="872864"/>
                    <a:pt x="682411" y="869620"/>
                  </a:cubicBezTo>
                  <a:cubicBezTo>
                    <a:pt x="682411" y="869620"/>
                    <a:pt x="672668" y="864756"/>
                    <a:pt x="672668" y="863134"/>
                  </a:cubicBezTo>
                  <a:cubicBezTo>
                    <a:pt x="674292" y="861513"/>
                    <a:pt x="674292" y="858269"/>
                    <a:pt x="675916" y="856648"/>
                  </a:cubicBezTo>
                  <a:cubicBezTo>
                    <a:pt x="675916" y="856648"/>
                    <a:pt x="677540" y="855026"/>
                    <a:pt x="677540" y="851783"/>
                  </a:cubicBezTo>
                  <a:cubicBezTo>
                    <a:pt x="679164" y="850161"/>
                    <a:pt x="679164" y="846918"/>
                    <a:pt x="679164" y="846918"/>
                  </a:cubicBezTo>
                  <a:cubicBezTo>
                    <a:pt x="679164" y="846918"/>
                    <a:pt x="677540" y="845296"/>
                    <a:pt x="675916" y="843675"/>
                  </a:cubicBezTo>
                  <a:cubicBezTo>
                    <a:pt x="672668" y="843675"/>
                    <a:pt x="671045" y="842053"/>
                    <a:pt x="669421" y="842053"/>
                  </a:cubicBezTo>
                  <a:cubicBezTo>
                    <a:pt x="669421" y="840432"/>
                    <a:pt x="667797" y="837189"/>
                    <a:pt x="666173" y="837189"/>
                  </a:cubicBezTo>
                  <a:cubicBezTo>
                    <a:pt x="664549" y="837189"/>
                    <a:pt x="662926" y="833945"/>
                    <a:pt x="662926" y="833945"/>
                  </a:cubicBezTo>
                  <a:cubicBezTo>
                    <a:pt x="662926" y="833945"/>
                    <a:pt x="658054" y="829081"/>
                    <a:pt x="656431" y="829081"/>
                  </a:cubicBezTo>
                  <a:cubicBezTo>
                    <a:pt x="656431" y="829081"/>
                    <a:pt x="654807" y="827459"/>
                    <a:pt x="654807" y="827459"/>
                  </a:cubicBezTo>
                  <a:cubicBezTo>
                    <a:pt x="654807" y="825837"/>
                    <a:pt x="653183" y="825837"/>
                    <a:pt x="653183" y="825837"/>
                  </a:cubicBezTo>
                  <a:cubicBezTo>
                    <a:pt x="651559" y="825837"/>
                    <a:pt x="649935" y="825837"/>
                    <a:pt x="649935" y="825837"/>
                  </a:cubicBezTo>
                  <a:cubicBezTo>
                    <a:pt x="649935" y="825837"/>
                    <a:pt x="646688" y="825837"/>
                    <a:pt x="646688" y="825837"/>
                  </a:cubicBezTo>
                  <a:cubicBezTo>
                    <a:pt x="646688" y="824216"/>
                    <a:pt x="646688" y="820973"/>
                    <a:pt x="646688" y="820973"/>
                  </a:cubicBezTo>
                  <a:cubicBezTo>
                    <a:pt x="646688" y="820973"/>
                    <a:pt x="646688" y="820973"/>
                    <a:pt x="648312" y="816108"/>
                  </a:cubicBezTo>
                  <a:cubicBezTo>
                    <a:pt x="648312" y="816108"/>
                    <a:pt x="645064" y="812865"/>
                    <a:pt x="643440" y="812865"/>
                  </a:cubicBezTo>
                  <a:cubicBezTo>
                    <a:pt x="643440" y="812865"/>
                    <a:pt x="640193" y="809622"/>
                    <a:pt x="640193" y="809622"/>
                  </a:cubicBezTo>
                  <a:cubicBezTo>
                    <a:pt x="640193" y="809622"/>
                    <a:pt x="640193" y="804757"/>
                    <a:pt x="640193" y="803135"/>
                  </a:cubicBezTo>
                  <a:cubicBezTo>
                    <a:pt x="640193" y="801514"/>
                    <a:pt x="640193" y="796649"/>
                    <a:pt x="640193" y="795027"/>
                  </a:cubicBezTo>
                  <a:cubicBezTo>
                    <a:pt x="640193" y="795027"/>
                    <a:pt x="641816" y="791784"/>
                    <a:pt x="641816" y="788541"/>
                  </a:cubicBezTo>
                  <a:cubicBezTo>
                    <a:pt x="641816" y="786920"/>
                    <a:pt x="641816" y="785298"/>
                    <a:pt x="641816" y="783676"/>
                  </a:cubicBezTo>
                  <a:cubicBezTo>
                    <a:pt x="641816" y="783676"/>
                    <a:pt x="643440" y="783676"/>
                    <a:pt x="643440" y="783676"/>
                  </a:cubicBezTo>
                  <a:cubicBezTo>
                    <a:pt x="643440" y="783676"/>
                    <a:pt x="643440" y="783676"/>
                    <a:pt x="641816" y="780433"/>
                  </a:cubicBezTo>
                  <a:cubicBezTo>
                    <a:pt x="641816" y="780433"/>
                    <a:pt x="641816" y="780433"/>
                    <a:pt x="640193" y="778812"/>
                  </a:cubicBezTo>
                  <a:cubicBezTo>
                    <a:pt x="638569" y="773947"/>
                    <a:pt x="635321" y="773947"/>
                    <a:pt x="635321" y="773947"/>
                  </a:cubicBezTo>
                  <a:cubicBezTo>
                    <a:pt x="635321" y="773947"/>
                    <a:pt x="635321" y="772325"/>
                    <a:pt x="633697" y="770704"/>
                  </a:cubicBezTo>
                  <a:cubicBezTo>
                    <a:pt x="633697" y="769082"/>
                    <a:pt x="635321" y="769082"/>
                    <a:pt x="632074" y="767461"/>
                  </a:cubicBezTo>
                  <a:cubicBezTo>
                    <a:pt x="628826" y="764217"/>
                    <a:pt x="627202" y="760974"/>
                    <a:pt x="625578" y="760974"/>
                  </a:cubicBezTo>
                  <a:cubicBezTo>
                    <a:pt x="623955" y="760974"/>
                    <a:pt x="625578" y="762596"/>
                    <a:pt x="623955" y="762596"/>
                  </a:cubicBezTo>
                  <a:cubicBezTo>
                    <a:pt x="623955" y="762596"/>
                    <a:pt x="623955" y="762596"/>
                    <a:pt x="622331" y="760974"/>
                  </a:cubicBezTo>
                  <a:cubicBezTo>
                    <a:pt x="620707" y="759353"/>
                    <a:pt x="617459" y="756110"/>
                    <a:pt x="615836" y="756110"/>
                  </a:cubicBezTo>
                  <a:cubicBezTo>
                    <a:pt x="615836" y="756110"/>
                    <a:pt x="612588" y="752866"/>
                    <a:pt x="610964" y="752866"/>
                  </a:cubicBezTo>
                  <a:cubicBezTo>
                    <a:pt x="610964" y="752866"/>
                    <a:pt x="610964" y="749623"/>
                    <a:pt x="607717" y="749623"/>
                  </a:cubicBezTo>
                  <a:cubicBezTo>
                    <a:pt x="606093" y="749623"/>
                    <a:pt x="604469" y="749623"/>
                    <a:pt x="602845" y="749623"/>
                  </a:cubicBezTo>
                  <a:cubicBezTo>
                    <a:pt x="602845" y="748002"/>
                    <a:pt x="601221" y="748002"/>
                    <a:pt x="601221" y="748002"/>
                  </a:cubicBezTo>
                  <a:cubicBezTo>
                    <a:pt x="599598" y="748002"/>
                    <a:pt x="597974" y="746380"/>
                    <a:pt x="597974" y="746380"/>
                  </a:cubicBezTo>
                  <a:cubicBezTo>
                    <a:pt x="596350" y="744758"/>
                    <a:pt x="596350" y="744758"/>
                    <a:pt x="594726" y="743137"/>
                  </a:cubicBezTo>
                  <a:cubicBezTo>
                    <a:pt x="594726" y="741515"/>
                    <a:pt x="593102" y="739894"/>
                    <a:pt x="593102" y="739894"/>
                  </a:cubicBezTo>
                  <a:cubicBezTo>
                    <a:pt x="591479" y="738272"/>
                    <a:pt x="591479" y="736651"/>
                    <a:pt x="588231" y="736651"/>
                  </a:cubicBezTo>
                  <a:cubicBezTo>
                    <a:pt x="584983" y="738272"/>
                    <a:pt x="581736" y="736651"/>
                    <a:pt x="581736" y="736651"/>
                  </a:cubicBezTo>
                  <a:cubicBezTo>
                    <a:pt x="581736" y="736651"/>
                    <a:pt x="581736" y="738272"/>
                    <a:pt x="578488" y="735029"/>
                  </a:cubicBezTo>
                  <a:cubicBezTo>
                    <a:pt x="575241" y="733407"/>
                    <a:pt x="575241" y="731786"/>
                    <a:pt x="573617" y="731786"/>
                  </a:cubicBezTo>
                  <a:cubicBezTo>
                    <a:pt x="571993" y="730164"/>
                    <a:pt x="570369" y="730164"/>
                    <a:pt x="570369" y="728543"/>
                  </a:cubicBezTo>
                  <a:cubicBezTo>
                    <a:pt x="568746" y="726921"/>
                    <a:pt x="568746" y="726921"/>
                    <a:pt x="568746" y="725300"/>
                  </a:cubicBezTo>
                  <a:cubicBezTo>
                    <a:pt x="567122" y="722056"/>
                    <a:pt x="567122" y="722056"/>
                    <a:pt x="568746" y="720435"/>
                  </a:cubicBezTo>
                  <a:cubicBezTo>
                    <a:pt x="568746" y="718813"/>
                    <a:pt x="568746" y="717192"/>
                    <a:pt x="567122" y="717192"/>
                  </a:cubicBezTo>
                  <a:cubicBezTo>
                    <a:pt x="567122" y="715570"/>
                    <a:pt x="563874" y="712327"/>
                    <a:pt x="562250" y="712327"/>
                  </a:cubicBezTo>
                  <a:cubicBezTo>
                    <a:pt x="560627" y="712327"/>
                    <a:pt x="559003" y="710705"/>
                    <a:pt x="559003" y="710705"/>
                  </a:cubicBezTo>
                  <a:cubicBezTo>
                    <a:pt x="559003" y="709084"/>
                    <a:pt x="559003" y="705841"/>
                    <a:pt x="559003" y="704219"/>
                  </a:cubicBezTo>
                  <a:cubicBezTo>
                    <a:pt x="557379" y="704219"/>
                    <a:pt x="557379" y="704219"/>
                    <a:pt x="557379" y="704219"/>
                  </a:cubicBezTo>
                  <a:cubicBezTo>
                    <a:pt x="557379" y="704219"/>
                    <a:pt x="555755" y="700976"/>
                    <a:pt x="554131" y="702597"/>
                  </a:cubicBezTo>
                  <a:cubicBezTo>
                    <a:pt x="550884" y="702597"/>
                    <a:pt x="547636" y="704219"/>
                    <a:pt x="546012" y="705841"/>
                  </a:cubicBezTo>
                  <a:cubicBezTo>
                    <a:pt x="546012" y="705841"/>
                    <a:pt x="544389" y="709084"/>
                    <a:pt x="544389" y="707462"/>
                  </a:cubicBezTo>
                  <a:cubicBezTo>
                    <a:pt x="542765" y="707462"/>
                    <a:pt x="542765" y="705841"/>
                    <a:pt x="542765" y="705841"/>
                  </a:cubicBezTo>
                  <a:cubicBezTo>
                    <a:pt x="542765" y="705841"/>
                    <a:pt x="539517" y="702597"/>
                    <a:pt x="539517" y="700976"/>
                  </a:cubicBezTo>
                  <a:cubicBezTo>
                    <a:pt x="539517" y="699354"/>
                    <a:pt x="537893" y="699354"/>
                    <a:pt x="537893" y="697733"/>
                  </a:cubicBezTo>
                  <a:cubicBezTo>
                    <a:pt x="536270" y="696111"/>
                    <a:pt x="536270" y="696111"/>
                    <a:pt x="537893" y="694489"/>
                  </a:cubicBezTo>
                  <a:cubicBezTo>
                    <a:pt x="537893" y="692868"/>
                    <a:pt x="537893" y="689625"/>
                    <a:pt x="537893" y="689625"/>
                  </a:cubicBezTo>
                  <a:cubicBezTo>
                    <a:pt x="537893" y="689625"/>
                    <a:pt x="534646" y="686382"/>
                    <a:pt x="533022" y="688003"/>
                  </a:cubicBezTo>
                  <a:cubicBezTo>
                    <a:pt x="531398" y="689625"/>
                    <a:pt x="528151" y="688003"/>
                    <a:pt x="524903" y="691246"/>
                  </a:cubicBezTo>
                  <a:cubicBezTo>
                    <a:pt x="523279" y="694489"/>
                    <a:pt x="523279" y="694489"/>
                    <a:pt x="521655" y="694489"/>
                  </a:cubicBezTo>
                  <a:cubicBezTo>
                    <a:pt x="520032" y="694489"/>
                    <a:pt x="515160" y="694489"/>
                    <a:pt x="515160" y="694489"/>
                  </a:cubicBezTo>
                  <a:cubicBezTo>
                    <a:pt x="515160" y="694489"/>
                    <a:pt x="513536" y="697733"/>
                    <a:pt x="513536" y="700976"/>
                  </a:cubicBezTo>
                  <a:cubicBezTo>
                    <a:pt x="513536" y="704219"/>
                    <a:pt x="516784" y="705841"/>
                    <a:pt x="516784" y="707462"/>
                  </a:cubicBezTo>
                  <a:cubicBezTo>
                    <a:pt x="516784" y="709084"/>
                    <a:pt x="516784" y="709084"/>
                    <a:pt x="515160" y="710705"/>
                  </a:cubicBezTo>
                  <a:cubicBezTo>
                    <a:pt x="515160" y="710705"/>
                    <a:pt x="513536" y="712327"/>
                    <a:pt x="513536" y="713948"/>
                  </a:cubicBezTo>
                  <a:cubicBezTo>
                    <a:pt x="513536" y="715570"/>
                    <a:pt x="513536" y="717192"/>
                    <a:pt x="515160" y="718813"/>
                  </a:cubicBezTo>
                  <a:cubicBezTo>
                    <a:pt x="516784" y="720435"/>
                    <a:pt x="520032" y="722056"/>
                    <a:pt x="521655" y="725300"/>
                  </a:cubicBezTo>
                  <a:cubicBezTo>
                    <a:pt x="523279" y="726921"/>
                    <a:pt x="521655" y="725300"/>
                    <a:pt x="523279" y="726921"/>
                  </a:cubicBezTo>
                  <a:cubicBezTo>
                    <a:pt x="524903" y="728543"/>
                    <a:pt x="524903" y="726921"/>
                    <a:pt x="528151" y="730164"/>
                  </a:cubicBezTo>
                  <a:cubicBezTo>
                    <a:pt x="529774" y="733407"/>
                    <a:pt x="531398" y="733407"/>
                    <a:pt x="536270" y="736651"/>
                  </a:cubicBezTo>
                  <a:cubicBezTo>
                    <a:pt x="539517" y="739894"/>
                    <a:pt x="541141" y="739894"/>
                    <a:pt x="541141" y="741515"/>
                  </a:cubicBezTo>
                  <a:cubicBezTo>
                    <a:pt x="541141" y="744758"/>
                    <a:pt x="542765" y="743137"/>
                    <a:pt x="542765" y="746380"/>
                  </a:cubicBezTo>
                  <a:cubicBezTo>
                    <a:pt x="542765" y="749623"/>
                    <a:pt x="549260" y="759353"/>
                    <a:pt x="549260" y="760974"/>
                  </a:cubicBezTo>
                  <a:cubicBezTo>
                    <a:pt x="549260" y="762596"/>
                    <a:pt x="552508" y="762596"/>
                    <a:pt x="555755" y="765839"/>
                  </a:cubicBezTo>
                  <a:cubicBezTo>
                    <a:pt x="557379" y="769082"/>
                    <a:pt x="557379" y="769082"/>
                    <a:pt x="559003" y="770704"/>
                  </a:cubicBezTo>
                  <a:cubicBezTo>
                    <a:pt x="559003" y="772325"/>
                    <a:pt x="562250" y="770704"/>
                    <a:pt x="562250" y="770704"/>
                  </a:cubicBezTo>
                  <a:cubicBezTo>
                    <a:pt x="562250" y="770704"/>
                    <a:pt x="563874" y="770704"/>
                    <a:pt x="567122" y="772325"/>
                  </a:cubicBezTo>
                  <a:cubicBezTo>
                    <a:pt x="570369" y="773947"/>
                    <a:pt x="578488" y="772325"/>
                    <a:pt x="578488" y="772325"/>
                  </a:cubicBezTo>
                  <a:cubicBezTo>
                    <a:pt x="578488" y="772325"/>
                    <a:pt x="583360" y="773947"/>
                    <a:pt x="583360" y="775568"/>
                  </a:cubicBezTo>
                  <a:cubicBezTo>
                    <a:pt x="583360" y="775568"/>
                    <a:pt x="581736" y="777190"/>
                    <a:pt x="581736" y="778812"/>
                  </a:cubicBezTo>
                  <a:cubicBezTo>
                    <a:pt x="580112" y="780433"/>
                    <a:pt x="578488" y="782055"/>
                    <a:pt x="581736" y="783676"/>
                  </a:cubicBezTo>
                  <a:cubicBezTo>
                    <a:pt x="583360" y="785298"/>
                    <a:pt x="586607" y="785298"/>
                    <a:pt x="591479" y="788541"/>
                  </a:cubicBezTo>
                  <a:cubicBezTo>
                    <a:pt x="594726" y="790163"/>
                    <a:pt x="597974" y="791784"/>
                    <a:pt x="599598" y="793406"/>
                  </a:cubicBezTo>
                  <a:cubicBezTo>
                    <a:pt x="601221" y="793406"/>
                    <a:pt x="604469" y="795027"/>
                    <a:pt x="604469" y="795027"/>
                  </a:cubicBezTo>
                  <a:cubicBezTo>
                    <a:pt x="606093" y="796649"/>
                    <a:pt x="617459" y="804757"/>
                    <a:pt x="619083" y="804757"/>
                  </a:cubicBezTo>
                  <a:cubicBezTo>
                    <a:pt x="619083" y="806378"/>
                    <a:pt x="620707" y="806378"/>
                    <a:pt x="620707" y="808000"/>
                  </a:cubicBezTo>
                  <a:cubicBezTo>
                    <a:pt x="622331" y="809622"/>
                    <a:pt x="623955" y="809622"/>
                    <a:pt x="623955" y="812865"/>
                  </a:cubicBezTo>
                  <a:cubicBezTo>
                    <a:pt x="623955" y="814486"/>
                    <a:pt x="625578" y="814486"/>
                    <a:pt x="623955" y="816108"/>
                  </a:cubicBezTo>
                  <a:cubicBezTo>
                    <a:pt x="622331" y="817730"/>
                    <a:pt x="620707" y="816108"/>
                    <a:pt x="619083" y="816108"/>
                  </a:cubicBezTo>
                  <a:cubicBezTo>
                    <a:pt x="617459" y="814486"/>
                    <a:pt x="615836" y="812865"/>
                    <a:pt x="612588" y="811243"/>
                  </a:cubicBezTo>
                  <a:cubicBezTo>
                    <a:pt x="609340" y="809622"/>
                    <a:pt x="606093" y="806378"/>
                    <a:pt x="606093" y="806378"/>
                  </a:cubicBezTo>
                  <a:cubicBezTo>
                    <a:pt x="606093" y="806378"/>
                    <a:pt x="602845" y="804757"/>
                    <a:pt x="601221" y="806378"/>
                  </a:cubicBezTo>
                  <a:cubicBezTo>
                    <a:pt x="599598" y="806378"/>
                    <a:pt x="599598" y="806378"/>
                    <a:pt x="599598" y="806378"/>
                  </a:cubicBezTo>
                  <a:cubicBezTo>
                    <a:pt x="597974" y="804757"/>
                    <a:pt x="597974" y="804757"/>
                    <a:pt x="596350" y="806378"/>
                  </a:cubicBezTo>
                  <a:cubicBezTo>
                    <a:pt x="594726" y="809622"/>
                    <a:pt x="593102" y="809622"/>
                    <a:pt x="593102" y="811243"/>
                  </a:cubicBezTo>
                  <a:cubicBezTo>
                    <a:pt x="593102" y="812865"/>
                    <a:pt x="591479" y="814486"/>
                    <a:pt x="591479" y="816108"/>
                  </a:cubicBezTo>
                  <a:cubicBezTo>
                    <a:pt x="591479" y="817730"/>
                    <a:pt x="591479" y="819351"/>
                    <a:pt x="591479" y="820973"/>
                  </a:cubicBezTo>
                  <a:cubicBezTo>
                    <a:pt x="593102" y="820973"/>
                    <a:pt x="596350" y="822594"/>
                    <a:pt x="597974" y="824216"/>
                  </a:cubicBezTo>
                  <a:cubicBezTo>
                    <a:pt x="599598" y="825837"/>
                    <a:pt x="602845" y="822594"/>
                    <a:pt x="602845" y="827459"/>
                  </a:cubicBezTo>
                  <a:cubicBezTo>
                    <a:pt x="601221" y="830702"/>
                    <a:pt x="601221" y="830702"/>
                    <a:pt x="599598" y="832324"/>
                  </a:cubicBezTo>
                  <a:cubicBezTo>
                    <a:pt x="599598" y="833945"/>
                    <a:pt x="599598" y="832324"/>
                    <a:pt x="597974" y="835567"/>
                  </a:cubicBezTo>
                  <a:cubicBezTo>
                    <a:pt x="596350" y="837189"/>
                    <a:pt x="593102" y="840432"/>
                    <a:pt x="591479" y="843675"/>
                  </a:cubicBezTo>
                  <a:cubicBezTo>
                    <a:pt x="589855" y="845296"/>
                    <a:pt x="586607" y="848540"/>
                    <a:pt x="584983" y="850161"/>
                  </a:cubicBezTo>
                  <a:cubicBezTo>
                    <a:pt x="584983" y="851783"/>
                    <a:pt x="581736" y="855026"/>
                    <a:pt x="581736" y="855026"/>
                  </a:cubicBezTo>
                  <a:cubicBezTo>
                    <a:pt x="581736" y="855026"/>
                    <a:pt x="575241" y="856648"/>
                    <a:pt x="575241" y="856648"/>
                  </a:cubicBezTo>
                  <a:cubicBezTo>
                    <a:pt x="575241" y="855026"/>
                    <a:pt x="583360" y="838810"/>
                    <a:pt x="583360" y="838810"/>
                  </a:cubicBezTo>
                  <a:cubicBezTo>
                    <a:pt x="583360" y="838810"/>
                    <a:pt x="581736" y="833945"/>
                    <a:pt x="581736" y="830702"/>
                  </a:cubicBezTo>
                  <a:cubicBezTo>
                    <a:pt x="580112" y="829081"/>
                    <a:pt x="578488" y="824216"/>
                    <a:pt x="576864" y="822594"/>
                  </a:cubicBezTo>
                  <a:cubicBezTo>
                    <a:pt x="576864" y="820973"/>
                    <a:pt x="575241" y="814486"/>
                    <a:pt x="573617" y="814486"/>
                  </a:cubicBezTo>
                  <a:cubicBezTo>
                    <a:pt x="571993" y="814486"/>
                    <a:pt x="570369" y="812865"/>
                    <a:pt x="567122" y="812865"/>
                  </a:cubicBezTo>
                  <a:cubicBezTo>
                    <a:pt x="565498" y="812865"/>
                    <a:pt x="562250" y="811243"/>
                    <a:pt x="560627" y="809622"/>
                  </a:cubicBezTo>
                  <a:cubicBezTo>
                    <a:pt x="559003" y="808000"/>
                    <a:pt x="559003" y="804757"/>
                    <a:pt x="557379" y="803135"/>
                  </a:cubicBezTo>
                  <a:cubicBezTo>
                    <a:pt x="555755" y="801514"/>
                    <a:pt x="554131" y="799892"/>
                    <a:pt x="552508" y="799892"/>
                  </a:cubicBezTo>
                  <a:cubicBezTo>
                    <a:pt x="550884" y="799892"/>
                    <a:pt x="547636" y="803135"/>
                    <a:pt x="544389" y="798271"/>
                  </a:cubicBezTo>
                  <a:cubicBezTo>
                    <a:pt x="542765" y="795027"/>
                    <a:pt x="541141" y="790163"/>
                    <a:pt x="541141" y="790163"/>
                  </a:cubicBezTo>
                  <a:cubicBezTo>
                    <a:pt x="539517" y="788541"/>
                    <a:pt x="531398" y="785298"/>
                    <a:pt x="528151" y="785298"/>
                  </a:cubicBezTo>
                  <a:cubicBezTo>
                    <a:pt x="524903" y="785298"/>
                    <a:pt x="515160" y="780433"/>
                    <a:pt x="515160" y="780433"/>
                  </a:cubicBezTo>
                  <a:cubicBezTo>
                    <a:pt x="515160" y="780433"/>
                    <a:pt x="515160" y="775568"/>
                    <a:pt x="513536" y="775568"/>
                  </a:cubicBezTo>
                  <a:cubicBezTo>
                    <a:pt x="511912" y="775568"/>
                    <a:pt x="505417" y="770704"/>
                    <a:pt x="503793" y="767461"/>
                  </a:cubicBezTo>
                  <a:cubicBezTo>
                    <a:pt x="500546" y="765839"/>
                    <a:pt x="497298" y="760974"/>
                    <a:pt x="495674" y="760974"/>
                  </a:cubicBezTo>
                  <a:cubicBezTo>
                    <a:pt x="495674" y="760974"/>
                    <a:pt x="495674" y="762596"/>
                    <a:pt x="492427" y="759353"/>
                  </a:cubicBezTo>
                  <a:cubicBezTo>
                    <a:pt x="489179" y="756110"/>
                    <a:pt x="485931" y="752866"/>
                    <a:pt x="484308" y="751245"/>
                  </a:cubicBezTo>
                  <a:cubicBezTo>
                    <a:pt x="484308" y="749623"/>
                    <a:pt x="481060" y="744758"/>
                    <a:pt x="481060" y="743137"/>
                  </a:cubicBezTo>
                  <a:cubicBezTo>
                    <a:pt x="481060" y="741515"/>
                    <a:pt x="477812" y="738272"/>
                    <a:pt x="477812" y="735029"/>
                  </a:cubicBezTo>
                  <a:cubicBezTo>
                    <a:pt x="477812" y="731786"/>
                    <a:pt x="476189" y="728543"/>
                    <a:pt x="474565" y="728543"/>
                  </a:cubicBezTo>
                  <a:cubicBezTo>
                    <a:pt x="474565" y="726921"/>
                    <a:pt x="468070" y="725300"/>
                    <a:pt x="466446" y="725300"/>
                  </a:cubicBezTo>
                  <a:cubicBezTo>
                    <a:pt x="464822" y="725300"/>
                    <a:pt x="464822" y="725300"/>
                    <a:pt x="463198" y="725300"/>
                  </a:cubicBezTo>
                  <a:cubicBezTo>
                    <a:pt x="461574" y="725300"/>
                    <a:pt x="459951" y="725300"/>
                    <a:pt x="459951" y="725300"/>
                  </a:cubicBezTo>
                  <a:cubicBezTo>
                    <a:pt x="458327" y="723678"/>
                    <a:pt x="456703" y="722056"/>
                    <a:pt x="455079" y="722056"/>
                  </a:cubicBezTo>
                  <a:cubicBezTo>
                    <a:pt x="453455" y="722056"/>
                    <a:pt x="453455" y="722056"/>
                    <a:pt x="451832" y="722056"/>
                  </a:cubicBezTo>
                  <a:cubicBezTo>
                    <a:pt x="451832" y="722056"/>
                    <a:pt x="450208" y="722056"/>
                    <a:pt x="448584" y="722056"/>
                  </a:cubicBezTo>
                  <a:cubicBezTo>
                    <a:pt x="446960" y="723678"/>
                    <a:pt x="446960" y="723678"/>
                    <a:pt x="445336" y="722056"/>
                  </a:cubicBezTo>
                  <a:cubicBezTo>
                    <a:pt x="445336" y="722056"/>
                    <a:pt x="443713" y="722056"/>
                    <a:pt x="443713" y="723678"/>
                  </a:cubicBezTo>
                  <a:cubicBezTo>
                    <a:pt x="440465" y="723678"/>
                    <a:pt x="438841" y="726921"/>
                    <a:pt x="438841" y="728543"/>
                  </a:cubicBezTo>
                  <a:cubicBezTo>
                    <a:pt x="437218" y="730164"/>
                    <a:pt x="437218" y="728543"/>
                    <a:pt x="435594" y="730164"/>
                  </a:cubicBezTo>
                  <a:cubicBezTo>
                    <a:pt x="433970" y="730164"/>
                    <a:pt x="433970" y="730164"/>
                    <a:pt x="433970" y="728543"/>
                  </a:cubicBezTo>
                  <a:cubicBezTo>
                    <a:pt x="433970" y="728543"/>
                    <a:pt x="432346" y="726921"/>
                    <a:pt x="430722" y="730164"/>
                  </a:cubicBezTo>
                  <a:cubicBezTo>
                    <a:pt x="425851" y="733407"/>
                    <a:pt x="424227" y="735029"/>
                    <a:pt x="424227" y="736651"/>
                  </a:cubicBezTo>
                  <a:cubicBezTo>
                    <a:pt x="422603" y="736651"/>
                    <a:pt x="422603" y="736651"/>
                    <a:pt x="422603" y="736651"/>
                  </a:cubicBezTo>
                  <a:cubicBezTo>
                    <a:pt x="422603" y="736651"/>
                    <a:pt x="420980" y="735029"/>
                    <a:pt x="419356" y="738272"/>
                  </a:cubicBezTo>
                  <a:cubicBezTo>
                    <a:pt x="414484" y="743137"/>
                    <a:pt x="407989" y="748002"/>
                    <a:pt x="406365" y="748002"/>
                  </a:cubicBezTo>
                  <a:cubicBezTo>
                    <a:pt x="404742" y="748002"/>
                    <a:pt x="396623" y="746380"/>
                    <a:pt x="394999" y="746380"/>
                  </a:cubicBezTo>
                  <a:cubicBezTo>
                    <a:pt x="393375" y="746380"/>
                    <a:pt x="388504" y="746380"/>
                    <a:pt x="388504" y="744758"/>
                  </a:cubicBezTo>
                  <a:cubicBezTo>
                    <a:pt x="386880" y="743137"/>
                    <a:pt x="386880" y="741515"/>
                    <a:pt x="382008" y="739894"/>
                  </a:cubicBezTo>
                  <a:cubicBezTo>
                    <a:pt x="378761" y="739894"/>
                    <a:pt x="375513" y="739894"/>
                    <a:pt x="372266" y="739894"/>
                  </a:cubicBezTo>
                  <a:cubicBezTo>
                    <a:pt x="370642" y="739894"/>
                    <a:pt x="369018" y="736651"/>
                    <a:pt x="365770" y="738272"/>
                  </a:cubicBezTo>
                  <a:cubicBezTo>
                    <a:pt x="364147" y="739894"/>
                    <a:pt x="357651" y="741515"/>
                    <a:pt x="357651" y="743137"/>
                  </a:cubicBezTo>
                  <a:cubicBezTo>
                    <a:pt x="356028" y="744758"/>
                    <a:pt x="351156" y="748002"/>
                    <a:pt x="349532" y="751245"/>
                  </a:cubicBezTo>
                  <a:cubicBezTo>
                    <a:pt x="349532" y="754488"/>
                    <a:pt x="347909" y="752866"/>
                    <a:pt x="349532" y="757731"/>
                  </a:cubicBezTo>
                  <a:cubicBezTo>
                    <a:pt x="349532" y="759353"/>
                    <a:pt x="349532" y="760974"/>
                    <a:pt x="349532" y="762596"/>
                  </a:cubicBezTo>
                  <a:cubicBezTo>
                    <a:pt x="351156" y="764217"/>
                    <a:pt x="352780" y="767461"/>
                    <a:pt x="352780" y="767461"/>
                  </a:cubicBezTo>
                  <a:cubicBezTo>
                    <a:pt x="352780" y="769082"/>
                    <a:pt x="354404" y="769082"/>
                    <a:pt x="352780" y="772325"/>
                  </a:cubicBezTo>
                  <a:cubicBezTo>
                    <a:pt x="351156" y="775568"/>
                    <a:pt x="349532" y="775568"/>
                    <a:pt x="347909" y="777190"/>
                  </a:cubicBezTo>
                  <a:cubicBezTo>
                    <a:pt x="346285" y="778812"/>
                    <a:pt x="346285" y="777190"/>
                    <a:pt x="346285" y="777190"/>
                  </a:cubicBezTo>
                  <a:cubicBezTo>
                    <a:pt x="344661" y="777190"/>
                    <a:pt x="343037" y="775568"/>
                    <a:pt x="341414" y="778812"/>
                  </a:cubicBezTo>
                  <a:cubicBezTo>
                    <a:pt x="336542" y="783676"/>
                    <a:pt x="333295" y="786920"/>
                    <a:pt x="333295" y="786920"/>
                  </a:cubicBezTo>
                  <a:cubicBezTo>
                    <a:pt x="333295" y="786920"/>
                    <a:pt x="328423" y="788541"/>
                    <a:pt x="326799" y="788541"/>
                  </a:cubicBezTo>
                  <a:cubicBezTo>
                    <a:pt x="325176" y="790163"/>
                    <a:pt x="320304" y="788541"/>
                    <a:pt x="320304" y="790163"/>
                  </a:cubicBezTo>
                  <a:cubicBezTo>
                    <a:pt x="318680" y="790163"/>
                    <a:pt x="313809" y="795027"/>
                    <a:pt x="313809" y="795027"/>
                  </a:cubicBezTo>
                  <a:cubicBezTo>
                    <a:pt x="313809" y="795027"/>
                    <a:pt x="308938" y="796649"/>
                    <a:pt x="307314" y="796649"/>
                  </a:cubicBezTo>
                  <a:cubicBezTo>
                    <a:pt x="307314" y="798271"/>
                    <a:pt x="300819" y="799892"/>
                    <a:pt x="300819" y="801514"/>
                  </a:cubicBezTo>
                  <a:cubicBezTo>
                    <a:pt x="300819" y="803135"/>
                    <a:pt x="297571" y="804757"/>
                    <a:pt x="297571" y="806378"/>
                  </a:cubicBezTo>
                  <a:cubicBezTo>
                    <a:pt x="299195" y="806378"/>
                    <a:pt x="292700" y="817730"/>
                    <a:pt x="292700" y="819351"/>
                  </a:cubicBezTo>
                  <a:cubicBezTo>
                    <a:pt x="291076" y="820973"/>
                    <a:pt x="289452" y="822594"/>
                    <a:pt x="289452" y="824216"/>
                  </a:cubicBezTo>
                  <a:cubicBezTo>
                    <a:pt x="289452" y="827459"/>
                    <a:pt x="287828" y="827459"/>
                    <a:pt x="289452" y="830702"/>
                  </a:cubicBezTo>
                  <a:cubicBezTo>
                    <a:pt x="289452" y="835567"/>
                    <a:pt x="291076" y="835567"/>
                    <a:pt x="292700" y="837189"/>
                  </a:cubicBezTo>
                  <a:cubicBezTo>
                    <a:pt x="294323" y="838810"/>
                    <a:pt x="295947" y="838810"/>
                    <a:pt x="297571" y="842053"/>
                  </a:cubicBezTo>
                  <a:cubicBezTo>
                    <a:pt x="297571" y="845296"/>
                    <a:pt x="295947" y="845296"/>
                    <a:pt x="295947" y="846918"/>
                  </a:cubicBezTo>
                  <a:cubicBezTo>
                    <a:pt x="295947" y="846918"/>
                    <a:pt x="291076" y="850161"/>
                    <a:pt x="289452" y="850161"/>
                  </a:cubicBezTo>
                  <a:cubicBezTo>
                    <a:pt x="287828" y="851783"/>
                    <a:pt x="287828" y="850161"/>
                    <a:pt x="286204" y="853405"/>
                  </a:cubicBezTo>
                  <a:cubicBezTo>
                    <a:pt x="284581" y="856648"/>
                    <a:pt x="284581" y="856648"/>
                    <a:pt x="282957" y="859891"/>
                  </a:cubicBezTo>
                  <a:cubicBezTo>
                    <a:pt x="281333" y="861513"/>
                    <a:pt x="279709" y="861513"/>
                    <a:pt x="278085" y="863134"/>
                  </a:cubicBezTo>
                  <a:cubicBezTo>
                    <a:pt x="278085" y="864756"/>
                    <a:pt x="276462" y="864756"/>
                    <a:pt x="276462" y="866377"/>
                  </a:cubicBezTo>
                  <a:cubicBezTo>
                    <a:pt x="274838" y="867999"/>
                    <a:pt x="266719" y="871242"/>
                    <a:pt x="266719" y="871242"/>
                  </a:cubicBezTo>
                  <a:cubicBezTo>
                    <a:pt x="266719" y="871242"/>
                    <a:pt x="263471" y="872864"/>
                    <a:pt x="263471" y="874485"/>
                  </a:cubicBezTo>
                  <a:cubicBezTo>
                    <a:pt x="261847" y="876107"/>
                    <a:pt x="256976" y="882593"/>
                    <a:pt x="256976" y="882593"/>
                  </a:cubicBezTo>
                  <a:cubicBezTo>
                    <a:pt x="256976" y="882593"/>
                    <a:pt x="256976" y="882593"/>
                    <a:pt x="252105" y="884215"/>
                  </a:cubicBezTo>
                  <a:cubicBezTo>
                    <a:pt x="252105" y="884215"/>
                    <a:pt x="252105" y="884215"/>
                    <a:pt x="248857" y="885836"/>
                  </a:cubicBezTo>
                  <a:cubicBezTo>
                    <a:pt x="248857" y="885836"/>
                    <a:pt x="242362" y="884215"/>
                    <a:pt x="240738" y="885836"/>
                  </a:cubicBezTo>
                  <a:cubicBezTo>
                    <a:pt x="240738" y="885836"/>
                    <a:pt x="235867" y="887458"/>
                    <a:pt x="235867" y="887458"/>
                  </a:cubicBezTo>
                  <a:cubicBezTo>
                    <a:pt x="235867" y="887458"/>
                    <a:pt x="234243" y="885836"/>
                    <a:pt x="232619" y="885836"/>
                  </a:cubicBezTo>
                  <a:cubicBezTo>
                    <a:pt x="230995" y="885836"/>
                    <a:pt x="226124" y="885836"/>
                    <a:pt x="224500" y="885836"/>
                  </a:cubicBezTo>
                  <a:cubicBezTo>
                    <a:pt x="222876" y="887458"/>
                    <a:pt x="221253" y="887458"/>
                    <a:pt x="219629" y="885836"/>
                  </a:cubicBezTo>
                  <a:cubicBezTo>
                    <a:pt x="216381" y="885836"/>
                    <a:pt x="214757" y="885836"/>
                    <a:pt x="214757" y="887458"/>
                  </a:cubicBezTo>
                  <a:cubicBezTo>
                    <a:pt x="211510" y="889079"/>
                    <a:pt x="205015" y="890701"/>
                    <a:pt x="203391" y="890701"/>
                  </a:cubicBezTo>
                  <a:cubicBezTo>
                    <a:pt x="203391" y="890701"/>
                    <a:pt x="201767" y="893944"/>
                    <a:pt x="200143" y="895566"/>
                  </a:cubicBezTo>
                  <a:cubicBezTo>
                    <a:pt x="198519" y="897187"/>
                    <a:pt x="195272" y="898809"/>
                    <a:pt x="193648" y="898809"/>
                  </a:cubicBezTo>
                  <a:cubicBezTo>
                    <a:pt x="193648" y="898809"/>
                    <a:pt x="187153" y="897187"/>
                    <a:pt x="187153" y="895566"/>
                  </a:cubicBezTo>
                  <a:cubicBezTo>
                    <a:pt x="185529" y="893944"/>
                    <a:pt x="180658" y="887458"/>
                    <a:pt x="179034" y="887458"/>
                  </a:cubicBezTo>
                  <a:cubicBezTo>
                    <a:pt x="179034" y="885836"/>
                    <a:pt x="179034" y="880971"/>
                    <a:pt x="177410" y="879350"/>
                  </a:cubicBezTo>
                  <a:cubicBezTo>
                    <a:pt x="175786" y="879350"/>
                    <a:pt x="170915" y="877728"/>
                    <a:pt x="169291" y="877728"/>
                  </a:cubicBezTo>
                  <a:cubicBezTo>
                    <a:pt x="169291" y="876107"/>
                    <a:pt x="167667" y="874485"/>
                    <a:pt x="166043" y="876107"/>
                  </a:cubicBezTo>
                  <a:cubicBezTo>
                    <a:pt x="164420" y="876107"/>
                    <a:pt x="162796" y="876107"/>
                    <a:pt x="162796" y="876107"/>
                  </a:cubicBezTo>
                  <a:cubicBezTo>
                    <a:pt x="161172" y="876107"/>
                    <a:pt x="161172" y="876107"/>
                    <a:pt x="159548" y="877728"/>
                  </a:cubicBezTo>
                  <a:cubicBezTo>
                    <a:pt x="157924" y="879350"/>
                    <a:pt x="159548" y="879350"/>
                    <a:pt x="156301" y="879350"/>
                  </a:cubicBezTo>
                  <a:cubicBezTo>
                    <a:pt x="153053" y="879350"/>
                    <a:pt x="151429" y="879350"/>
                    <a:pt x="151429" y="879350"/>
                  </a:cubicBezTo>
                  <a:cubicBezTo>
                    <a:pt x="151429" y="879350"/>
                    <a:pt x="146558" y="877728"/>
                    <a:pt x="144934" y="876107"/>
                  </a:cubicBezTo>
                  <a:cubicBezTo>
                    <a:pt x="143310" y="876107"/>
                    <a:pt x="141687" y="876107"/>
                    <a:pt x="140063" y="876107"/>
                  </a:cubicBezTo>
                  <a:cubicBezTo>
                    <a:pt x="136815" y="877728"/>
                    <a:pt x="135191" y="877728"/>
                    <a:pt x="135191" y="877728"/>
                  </a:cubicBezTo>
                  <a:cubicBezTo>
                    <a:pt x="135191" y="877728"/>
                    <a:pt x="131944" y="877728"/>
                    <a:pt x="131944" y="876107"/>
                  </a:cubicBezTo>
                  <a:cubicBezTo>
                    <a:pt x="133568" y="872864"/>
                    <a:pt x="133568" y="869620"/>
                    <a:pt x="135191" y="866377"/>
                  </a:cubicBezTo>
                  <a:cubicBezTo>
                    <a:pt x="135191" y="864756"/>
                    <a:pt x="136815" y="859891"/>
                    <a:pt x="136815" y="858269"/>
                  </a:cubicBezTo>
                  <a:cubicBezTo>
                    <a:pt x="136815" y="856648"/>
                    <a:pt x="136815" y="853405"/>
                    <a:pt x="135191" y="851783"/>
                  </a:cubicBezTo>
                  <a:cubicBezTo>
                    <a:pt x="135191" y="851783"/>
                    <a:pt x="133568" y="846918"/>
                    <a:pt x="133568" y="846918"/>
                  </a:cubicBezTo>
                  <a:cubicBezTo>
                    <a:pt x="130320" y="846918"/>
                    <a:pt x="127072" y="848540"/>
                    <a:pt x="127072" y="845296"/>
                  </a:cubicBezTo>
                  <a:cubicBezTo>
                    <a:pt x="127072" y="843675"/>
                    <a:pt x="127072" y="840432"/>
                    <a:pt x="127072" y="838810"/>
                  </a:cubicBezTo>
                  <a:cubicBezTo>
                    <a:pt x="125449" y="838810"/>
                    <a:pt x="125449" y="838810"/>
                    <a:pt x="125449" y="835567"/>
                  </a:cubicBezTo>
                  <a:cubicBezTo>
                    <a:pt x="125449" y="832324"/>
                    <a:pt x="123825" y="833945"/>
                    <a:pt x="127072" y="829081"/>
                  </a:cubicBezTo>
                  <a:cubicBezTo>
                    <a:pt x="128696" y="825837"/>
                    <a:pt x="130320" y="825837"/>
                    <a:pt x="130320" y="822594"/>
                  </a:cubicBezTo>
                  <a:cubicBezTo>
                    <a:pt x="131944" y="817730"/>
                    <a:pt x="140063" y="798271"/>
                    <a:pt x="138439" y="798271"/>
                  </a:cubicBezTo>
                  <a:cubicBezTo>
                    <a:pt x="138439" y="796649"/>
                    <a:pt x="138439" y="791784"/>
                    <a:pt x="138439" y="790163"/>
                  </a:cubicBezTo>
                  <a:cubicBezTo>
                    <a:pt x="138439" y="788541"/>
                    <a:pt x="138439" y="783676"/>
                    <a:pt x="136815" y="782055"/>
                  </a:cubicBezTo>
                  <a:cubicBezTo>
                    <a:pt x="136815" y="782055"/>
                    <a:pt x="135191" y="780433"/>
                    <a:pt x="135191" y="777190"/>
                  </a:cubicBezTo>
                  <a:cubicBezTo>
                    <a:pt x="135191" y="773947"/>
                    <a:pt x="133568" y="773947"/>
                    <a:pt x="135191" y="770704"/>
                  </a:cubicBezTo>
                  <a:cubicBezTo>
                    <a:pt x="135191" y="770704"/>
                    <a:pt x="135191" y="770704"/>
                    <a:pt x="135191" y="769082"/>
                  </a:cubicBezTo>
                  <a:cubicBezTo>
                    <a:pt x="135191" y="765839"/>
                    <a:pt x="135191" y="764217"/>
                    <a:pt x="135191" y="762596"/>
                  </a:cubicBezTo>
                  <a:cubicBezTo>
                    <a:pt x="135191" y="760974"/>
                    <a:pt x="135191" y="762596"/>
                    <a:pt x="133568" y="759353"/>
                  </a:cubicBezTo>
                  <a:cubicBezTo>
                    <a:pt x="131944" y="754488"/>
                    <a:pt x="131944" y="754488"/>
                    <a:pt x="130320" y="752866"/>
                  </a:cubicBezTo>
                  <a:cubicBezTo>
                    <a:pt x="128696" y="752866"/>
                    <a:pt x="127072" y="751245"/>
                    <a:pt x="127072" y="749623"/>
                  </a:cubicBezTo>
                  <a:cubicBezTo>
                    <a:pt x="128696" y="748002"/>
                    <a:pt x="128696" y="744758"/>
                    <a:pt x="131944" y="744758"/>
                  </a:cubicBezTo>
                  <a:cubicBezTo>
                    <a:pt x="135191" y="743137"/>
                    <a:pt x="138439" y="741515"/>
                    <a:pt x="140063" y="741515"/>
                  </a:cubicBezTo>
                  <a:cubicBezTo>
                    <a:pt x="140063" y="743137"/>
                    <a:pt x="144934" y="743137"/>
                    <a:pt x="144934" y="741515"/>
                  </a:cubicBezTo>
                  <a:cubicBezTo>
                    <a:pt x="146558" y="739894"/>
                    <a:pt x="148182" y="736651"/>
                    <a:pt x="149805" y="735029"/>
                  </a:cubicBezTo>
                  <a:cubicBezTo>
                    <a:pt x="149805" y="733407"/>
                    <a:pt x="151429" y="731786"/>
                    <a:pt x="154677" y="731786"/>
                  </a:cubicBezTo>
                  <a:cubicBezTo>
                    <a:pt x="157924" y="731786"/>
                    <a:pt x="159548" y="733407"/>
                    <a:pt x="161172" y="735029"/>
                  </a:cubicBezTo>
                  <a:cubicBezTo>
                    <a:pt x="162796" y="736651"/>
                    <a:pt x="162796" y="736651"/>
                    <a:pt x="164420" y="738272"/>
                  </a:cubicBezTo>
                  <a:cubicBezTo>
                    <a:pt x="166043" y="738272"/>
                    <a:pt x="166043" y="738272"/>
                    <a:pt x="169291" y="738272"/>
                  </a:cubicBezTo>
                  <a:cubicBezTo>
                    <a:pt x="174162" y="738272"/>
                    <a:pt x="174162" y="736651"/>
                    <a:pt x="175786" y="736651"/>
                  </a:cubicBezTo>
                  <a:cubicBezTo>
                    <a:pt x="175786" y="736651"/>
                    <a:pt x="187153" y="735029"/>
                    <a:pt x="187153" y="735029"/>
                  </a:cubicBezTo>
                  <a:cubicBezTo>
                    <a:pt x="187153" y="736651"/>
                    <a:pt x="192024" y="736651"/>
                    <a:pt x="193648" y="738272"/>
                  </a:cubicBezTo>
                  <a:cubicBezTo>
                    <a:pt x="193648" y="738272"/>
                    <a:pt x="193648" y="738272"/>
                    <a:pt x="195272" y="738272"/>
                  </a:cubicBezTo>
                  <a:cubicBezTo>
                    <a:pt x="196896" y="738272"/>
                    <a:pt x="198519" y="738272"/>
                    <a:pt x="198519" y="738272"/>
                  </a:cubicBezTo>
                  <a:cubicBezTo>
                    <a:pt x="201767" y="738272"/>
                    <a:pt x="208262" y="739894"/>
                    <a:pt x="208262" y="739894"/>
                  </a:cubicBezTo>
                  <a:cubicBezTo>
                    <a:pt x="208262" y="739894"/>
                    <a:pt x="209886" y="739894"/>
                    <a:pt x="213134" y="739894"/>
                  </a:cubicBezTo>
                  <a:cubicBezTo>
                    <a:pt x="216381" y="738272"/>
                    <a:pt x="221253" y="736651"/>
                    <a:pt x="221253" y="736651"/>
                  </a:cubicBezTo>
                  <a:cubicBezTo>
                    <a:pt x="221253" y="736651"/>
                    <a:pt x="219629" y="736651"/>
                    <a:pt x="224500" y="736651"/>
                  </a:cubicBezTo>
                  <a:cubicBezTo>
                    <a:pt x="229372" y="738272"/>
                    <a:pt x="229372" y="739894"/>
                    <a:pt x="232619" y="739894"/>
                  </a:cubicBezTo>
                  <a:cubicBezTo>
                    <a:pt x="234243" y="739894"/>
                    <a:pt x="235867" y="739894"/>
                    <a:pt x="237491" y="739894"/>
                  </a:cubicBezTo>
                  <a:cubicBezTo>
                    <a:pt x="239114" y="738272"/>
                    <a:pt x="240738" y="738272"/>
                    <a:pt x="242362" y="738272"/>
                  </a:cubicBezTo>
                  <a:cubicBezTo>
                    <a:pt x="242362" y="739894"/>
                    <a:pt x="243986" y="739894"/>
                    <a:pt x="243986" y="739894"/>
                  </a:cubicBezTo>
                  <a:cubicBezTo>
                    <a:pt x="245610" y="739894"/>
                    <a:pt x="245610" y="739894"/>
                    <a:pt x="247233" y="739894"/>
                  </a:cubicBezTo>
                  <a:cubicBezTo>
                    <a:pt x="248857" y="739894"/>
                    <a:pt x="250481" y="739894"/>
                    <a:pt x="253728" y="739894"/>
                  </a:cubicBezTo>
                  <a:cubicBezTo>
                    <a:pt x="253728" y="741515"/>
                    <a:pt x="255352" y="739894"/>
                    <a:pt x="255352" y="739894"/>
                  </a:cubicBezTo>
                  <a:cubicBezTo>
                    <a:pt x="255352" y="739894"/>
                    <a:pt x="256976" y="739894"/>
                    <a:pt x="258600" y="739894"/>
                  </a:cubicBezTo>
                  <a:cubicBezTo>
                    <a:pt x="261847" y="741515"/>
                    <a:pt x="261847" y="741515"/>
                    <a:pt x="263471" y="738272"/>
                  </a:cubicBezTo>
                  <a:cubicBezTo>
                    <a:pt x="263471" y="738272"/>
                    <a:pt x="263471" y="738272"/>
                    <a:pt x="265095" y="738272"/>
                  </a:cubicBezTo>
                  <a:cubicBezTo>
                    <a:pt x="268343" y="735029"/>
                    <a:pt x="268343" y="736651"/>
                    <a:pt x="269966" y="733407"/>
                  </a:cubicBezTo>
                  <a:cubicBezTo>
                    <a:pt x="269966" y="730164"/>
                    <a:pt x="273214" y="713948"/>
                    <a:pt x="273214" y="712327"/>
                  </a:cubicBezTo>
                  <a:cubicBezTo>
                    <a:pt x="273214" y="709084"/>
                    <a:pt x="271590" y="699354"/>
                    <a:pt x="271590" y="699354"/>
                  </a:cubicBezTo>
                  <a:cubicBezTo>
                    <a:pt x="271590" y="699354"/>
                    <a:pt x="271590" y="699354"/>
                    <a:pt x="273214" y="694489"/>
                  </a:cubicBezTo>
                  <a:cubicBezTo>
                    <a:pt x="273214" y="694489"/>
                    <a:pt x="274838" y="689625"/>
                    <a:pt x="273214" y="688003"/>
                  </a:cubicBezTo>
                  <a:cubicBezTo>
                    <a:pt x="273214" y="688003"/>
                    <a:pt x="273214" y="683138"/>
                    <a:pt x="271590" y="681517"/>
                  </a:cubicBezTo>
                  <a:cubicBezTo>
                    <a:pt x="271590" y="679895"/>
                    <a:pt x="273214" y="678274"/>
                    <a:pt x="269966" y="678274"/>
                  </a:cubicBezTo>
                  <a:cubicBezTo>
                    <a:pt x="266719" y="676652"/>
                    <a:pt x="265095" y="675031"/>
                    <a:pt x="263471" y="673409"/>
                  </a:cubicBezTo>
                  <a:cubicBezTo>
                    <a:pt x="261847" y="671787"/>
                    <a:pt x="261847" y="671787"/>
                    <a:pt x="258600" y="668544"/>
                  </a:cubicBezTo>
                  <a:cubicBezTo>
                    <a:pt x="256976" y="665301"/>
                    <a:pt x="255352" y="663679"/>
                    <a:pt x="255352" y="662058"/>
                  </a:cubicBezTo>
                  <a:cubicBezTo>
                    <a:pt x="255352" y="660436"/>
                    <a:pt x="255352" y="658815"/>
                    <a:pt x="255352" y="657193"/>
                  </a:cubicBezTo>
                  <a:cubicBezTo>
                    <a:pt x="255352" y="657193"/>
                    <a:pt x="253728" y="653950"/>
                    <a:pt x="252105" y="653950"/>
                  </a:cubicBezTo>
                  <a:cubicBezTo>
                    <a:pt x="250481" y="653950"/>
                    <a:pt x="252105" y="650707"/>
                    <a:pt x="248857" y="650707"/>
                  </a:cubicBezTo>
                  <a:cubicBezTo>
                    <a:pt x="247233" y="650707"/>
                    <a:pt x="245610" y="649085"/>
                    <a:pt x="243986" y="649085"/>
                  </a:cubicBezTo>
                  <a:cubicBezTo>
                    <a:pt x="242362" y="649085"/>
                    <a:pt x="242362" y="645842"/>
                    <a:pt x="239114" y="647464"/>
                  </a:cubicBezTo>
                  <a:cubicBezTo>
                    <a:pt x="235867" y="649085"/>
                    <a:pt x="232619" y="645842"/>
                    <a:pt x="232619" y="644221"/>
                  </a:cubicBezTo>
                  <a:cubicBezTo>
                    <a:pt x="230995" y="642599"/>
                    <a:pt x="229372" y="640977"/>
                    <a:pt x="227748" y="640977"/>
                  </a:cubicBezTo>
                  <a:cubicBezTo>
                    <a:pt x="226124" y="640977"/>
                    <a:pt x="226124" y="639356"/>
                    <a:pt x="224500" y="639356"/>
                  </a:cubicBezTo>
                  <a:cubicBezTo>
                    <a:pt x="221253" y="640977"/>
                    <a:pt x="216381" y="640977"/>
                    <a:pt x="214757" y="639356"/>
                  </a:cubicBezTo>
                  <a:cubicBezTo>
                    <a:pt x="213134" y="637734"/>
                    <a:pt x="211510" y="636113"/>
                    <a:pt x="211510" y="632869"/>
                  </a:cubicBezTo>
                  <a:cubicBezTo>
                    <a:pt x="211510" y="629626"/>
                    <a:pt x="208262" y="626383"/>
                    <a:pt x="209886" y="624762"/>
                  </a:cubicBezTo>
                  <a:cubicBezTo>
                    <a:pt x="211510" y="623140"/>
                    <a:pt x="216381" y="618275"/>
                    <a:pt x="218005" y="618275"/>
                  </a:cubicBezTo>
                  <a:cubicBezTo>
                    <a:pt x="218005" y="618275"/>
                    <a:pt x="218005" y="618275"/>
                    <a:pt x="219629" y="618275"/>
                  </a:cubicBezTo>
                  <a:cubicBezTo>
                    <a:pt x="219629" y="618275"/>
                    <a:pt x="221253" y="618275"/>
                    <a:pt x="222876" y="618275"/>
                  </a:cubicBezTo>
                  <a:cubicBezTo>
                    <a:pt x="224500" y="616654"/>
                    <a:pt x="226124" y="616654"/>
                    <a:pt x="227748" y="618275"/>
                  </a:cubicBezTo>
                  <a:cubicBezTo>
                    <a:pt x="227748" y="618275"/>
                    <a:pt x="227748" y="618275"/>
                    <a:pt x="229372" y="618275"/>
                  </a:cubicBezTo>
                  <a:cubicBezTo>
                    <a:pt x="229372" y="616654"/>
                    <a:pt x="230995" y="615032"/>
                    <a:pt x="234243" y="615032"/>
                  </a:cubicBezTo>
                  <a:cubicBezTo>
                    <a:pt x="235867" y="615032"/>
                    <a:pt x="235867" y="615032"/>
                    <a:pt x="237491" y="616654"/>
                  </a:cubicBezTo>
                  <a:cubicBezTo>
                    <a:pt x="237491" y="616654"/>
                    <a:pt x="237491" y="616654"/>
                    <a:pt x="239114" y="616654"/>
                  </a:cubicBezTo>
                  <a:cubicBezTo>
                    <a:pt x="240738" y="615032"/>
                    <a:pt x="240738" y="615032"/>
                    <a:pt x="242362" y="616654"/>
                  </a:cubicBezTo>
                  <a:cubicBezTo>
                    <a:pt x="243986" y="619897"/>
                    <a:pt x="243986" y="619897"/>
                    <a:pt x="247233" y="619897"/>
                  </a:cubicBezTo>
                  <a:cubicBezTo>
                    <a:pt x="248857" y="619897"/>
                    <a:pt x="250481" y="619897"/>
                    <a:pt x="252105" y="619897"/>
                  </a:cubicBezTo>
                  <a:cubicBezTo>
                    <a:pt x="253728" y="619897"/>
                    <a:pt x="255352" y="618275"/>
                    <a:pt x="256976" y="619897"/>
                  </a:cubicBezTo>
                  <a:cubicBezTo>
                    <a:pt x="258600" y="621518"/>
                    <a:pt x="258600" y="619897"/>
                    <a:pt x="260224" y="619897"/>
                  </a:cubicBezTo>
                  <a:cubicBezTo>
                    <a:pt x="261847" y="619897"/>
                    <a:pt x="261847" y="619897"/>
                    <a:pt x="263471" y="621518"/>
                  </a:cubicBezTo>
                  <a:cubicBezTo>
                    <a:pt x="265095" y="621518"/>
                    <a:pt x="268343" y="624762"/>
                    <a:pt x="266719" y="621518"/>
                  </a:cubicBezTo>
                  <a:cubicBezTo>
                    <a:pt x="266719" y="616654"/>
                    <a:pt x="268343" y="613411"/>
                    <a:pt x="265095" y="611789"/>
                  </a:cubicBezTo>
                  <a:cubicBezTo>
                    <a:pt x="263471" y="611789"/>
                    <a:pt x="261847" y="606924"/>
                    <a:pt x="261847" y="605303"/>
                  </a:cubicBezTo>
                  <a:cubicBezTo>
                    <a:pt x="260224" y="603681"/>
                    <a:pt x="260224" y="602059"/>
                    <a:pt x="258600" y="600438"/>
                  </a:cubicBezTo>
                  <a:cubicBezTo>
                    <a:pt x="256976" y="598816"/>
                    <a:pt x="255352" y="597195"/>
                    <a:pt x="258600" y="597195"/>
                  </a:cubicBezTo>
                  <a:cubicBezTo>
                    <a:pt x="260224" y="595573"/>
                    <a:pt x="266719" y="597195"/>
                    <a:pt x="269966" y="598816"/>
                  </a:cubicBezTo>
                  <a:cubicBezTo>
                    <a:pt x="271590" y="598816"/>
                    <a:pt x="276462" y="600438"/>
                    <a:pt x="278085" y="602059"/>
                  </a:cubicBezTo>
                  <a:cubicBezTo>
                    <a:pt x="278085" y="603681"/>
                    <a:pt x="281333" y="603681"/>
                    <a:pt x="282957" y="605303"/>
                  </a:cubicBezTo>
                  <a:cubicBezTo>
                    <a:pt x="284581" y="605303"/>
                    <a:pt x="286204" y="605303"/>
                    <a:pt x="289452" y="603681"/>
                  </a:cubicBezTo>
                  <a:cubicBezTo>
                    <a:pt x="291076" y="603681"/>
                    <a:pt x="294323" y="603681"/>
                    <a:pt x="294323" y="603681"/>
                  </a:cubicBezTo>
                  <a:cubicBezTo>
                    <a:pt x="295947" y="605303"/>
                    <a:pt x="300819" y="605303"/>
                    <a:pt x="300819" y="602059"/>
                  </a:cubicBezTo>
                  <a:cubicBezTo>
                    <a:pt x="300819" y="600438"/>
                    <a:pt x="302442" y="598816"/>
                    <a:pt x="302442" y="597195"/>
                  </a:cubicBezTo>
                  <a:cubicBezTo>
                    <a:pt x="300819" y="593952"/>
                    <a:pt x="304066" y="592330"/>
                    <a:pt x="304066" y="592330"/>
                  </a:cubicBezTo>
                  <a:cubicBezTo>
                    <a:pt x="304066" y="592330"/>
                    <a:pt x="307314" y="592330"/>
                    <a:pt x="308938" y="590708"/>
                  </a:cubicBezTo>
                  <a:cubicBezTo>
                    <a:pt x="312185" y="590708"/>
                    <a:pt x="315433" y="590708"/>
                    <a:pt x="317057" y="589087"/>
                  </a:cubicBezTo>
                  <a:cubicBezTo>
                    <a:pt x="318680" y="587465"/>
                    <a:pt x="325176" y="582601"/>
                    <a:pt x="325176" y="582601"/>
                  </a:cubicBezTo>
                  <a:cubicBezTo>
                    <a:pt x="325176" y="582601"/>
                    <a:pt x="323552" y="576114"/>
                    <a:pt x="323552" y="574493"/>
                  </a:cubicBezTo>
                  <a:cubicBezTo>
                    <a:pt x="323552" y="574493"/>
                    <a:pt x="323552" y="571249"/>
                    <a:pt x="325176" y="569628"/>
                  </a:cubicBezTo>
                  <a:cubicBezTo>
                    <a:pt x="326799" y="568006"/>
                    <a:pt x="331671" y="561520"/>
                    <a:pt x="333295" y="563142"/>
                  </a:cubicBezTo>
                  <a:cubicBezTo>
                    <a:pt x="333295" y="563142"/>
                    <a:pt x="333295" y="563142"/>
                    <a:pt x="334918" y="563142"/>
                  </a:cubicBezTo>
                  <a:cubicBezTo>
                    <a:pt x="334918" y="563142"/>
                    <a:pt x="334918" y="561520"/>
                    <a:pt x="336542" y="563142"/>
                  </a:cubicBezTo>
                  <a:cubicBezTo>
                    <a:pt x="338166" y="563142"/>
                    <a:pt x="338166" y="563142"/>
                    <a:pt x="339790" y="561520"/>
                  </a:cubicBezTo>
                  <a:cubicBezTo>
                    <a:pt x="341414" y="561520"/>
                    <a:pt x="344661" y="559898"/>
                    <a:pt x="344661" y="559898"/>
                  </a:cubicBezTo>
                  <a:cubicBezTo>
                    <a:pt x="344661" y="558277"/>
                    <a:pt x="351156" y="555034"/>
                    <a:pt x="351156" y="555034"/>
                  </a:cubicBezTo>
                  <a:cubicBezTo>
                    <a:pt x="351156" y="555034"/>
                    <a:pt x="351156" y="555034"/>
                    <a:pt x="356028" y="550169"/>
                  </a:cubicBezTo>
                  <a:cubicBezTo>
                    <a:pt x="359275" y="550169"/>
                    <a:pt x="362523" y="546926"/>
                    <a:pt x="364147" y="546926"/>
                  </a:cubicBezTo>
                  <a:cubicBezTo>
                    <a:pt x="364147" y="546926"/>
                    <a:pt x="370642" y="538818"/>
                    <a:pt x="370642" y="538818"/>
                  </a:cubicBezTo>
                  <a:cubicBezTo>
                    <a:pt x="370642" y="538818"/>
                    <a:pt x="373889" y="535575"/>
                    <a:pt x="373889" y="533953"/>
                  </a:cubicBezTo>
                  <a:cubicBezTo>
                    <a:pt x="373889" y="533953"/>
                    <a:pt x="375513" y="530710"/>
                    <a:pt x="375513" y="529088"/>
                  </a:cubicBezTo>
                  <a:cubicBezTo>
                    <a:pt x="377137" y="527467"/>
                    <a:pt x="380385" y="522602"/>
                    <a:pt x="380385" y="522602"/>
                  </a:cubicBezTo>
                  <a:cubicBezTo>
                    <a:pt x="380385" y="522602"/>
                    <a:pt x="385256" y="519359"/>
                    <a:pt x="386880" y="516116"/>
                  </a:cubicBezTo>
                  <a:cubicBezTo>
                    <a:pt x="386880" y="514494"/>
                    <a:pt x="388504" y="511251"/>
                    <a:pt x="388504" y="511251"/>
                  </a:cubicBezTo>
                  <a:cubicBezTo>
                    <a:pt x="390127" y="509629"/>
                    <a:pt x="394999" y="506386"/>
                    <a:pt x="394999" y="506386"/>
                  </a:cubicBezTo>
                  <a:cubicBezTo>
                    <a:pt x="394999" y="506386"/>
                    <a:pt x="398246" y="503143"/>
                    <a:pt x="401494" y="503143"/>
                  </a:cubicBezTo>
                  <a:cubicBezTo>
                    <a:pt x="401494" y="504765"/>
                    <a:pt x="403118" y="504765"/>
                    <a:pt x="404742" y="503143"/>
                  </a:cubicBezTo>
                  <a:cubicBezTo>
                    <a:pt x="406365" y="503143"/>
                    <a:pt x="407989" y="503143"/>
                    <a:pt x="409613" y="504765"/>
                  </a:cubicBezTo>
                  <a:cubicBezTo>
                    <a:pt x="409613" y="504765"/>
                    <a:pt x="416108" y="503143"/>
                    <a:pt x="417732" y="503143"/>
                  </a:cubicBezTo>
                  <a:cubicBezTo>
                    <a:pt x="417732" y="503143"/>
                    <a:pt x="417732" y="503143"/>
                    <a:pt x="419356" y="501522"/>
                  </a:cubicBezTo>
                  <a:cubicBezTo>
                    <a:pt x="419356" y="501522"/>
                    <a:pt x="420980" y="499900"/>
                    <a:pt x="420980" y="499900"/>
                  </a:cubicBezTo>
                  <a:cubicBezTo>
                    <a:pt x="420980" y="499900"/>
                    <a:pt x="424227" y="496657"/>
                    <a:pt x="425851" y="498278"/>
                  </a:cubicBezTo>
                  <a:cubicBezTo>
                    <a:pt x="427475" y="498278"/>
                    <a:pt x="427475" y="498278"/>
                    <a:pt x="429099" y="496657"/>
                  </a:cubicBezTo>
                  <a:cubicBezTo>
                    <a:pt x="430722" y="496657"/>
                    <a:pt x="432346" y="496657"/>
                    <a:pt x="433970" y="498278"/>
                  </a:cubicBezTo>
                  <a:cubicBezTo>
                    <a:pt x="435594" y="499900"/>
                    <a:pt x="442089" y="501522"/>
                    <a:pt x="443713" y="501522"/>
                  </a:cubicBezTo>
                  <a:cubicBezTo>
                    <a:pt x="443713" y="503143"/>
                    <a:pt x="445336" y="504765"/>
                    <a:pt x="446960" y="499900"/>
                  </a:cubicBezTo>
                  <a:cubicBezTo>
                    <a:pt x="446960" y="495035"/>
                    <a:pt x="448584" y="493414"/>
                    <a:pt x="448584" y="493414"/>
                  </a:cubicBezTo>
                  <a:cubicBezTo>
                    <a:pt x="450208" y="493414"/>
                    <a:pt x="453455" y="491792"/>
                    <a:pt x="453455" y="491792"/>
                  </a:cubicBezTo>
                  <a:cubicBezTo>
                    <a:pt x="453455" y="490170"/>
                    <a:pt x="453455" y="485306"/>
                    <a:pt x="453455" y="485306"/>
                  </a:cubicBezTo>
                  <a:cubicBezTo>
                    <a:pt x="453455" y="485306"/>
                    <a:pt x="453455" y="485306"/>
                    <a:pt x="451832" y="478819"/>
                  </a:cubicBezTo>
                  <a:cubicBezTo>
                    <a:pt x="451832" y="478819"/>
                    <a:pt x="448584" y="478819"/>
                    <a:pt x="446960" y="477198"/>
                  </a:cubicBezTo>
                  <a:cubicBezTo>
                    <a:pt x="446960" y="477198"/>
                    <a:pt x="446960" y="472333"/>
                    <a:pt x="446960" y="472333"/>
                  </a:cubicBezTo>
                  <a:cubicBezTo>
                    <a:pt x="445336" y="472333"/>
                    <a:pt x="445336" y="470712"/>
                    <a:pt x="445336" y="469090"/>
                  </a:cubicBezTo>
                  <a:cubicBezTo>
                    <a:pt x="443713" y="465847"/>
                    <a:pt x="440465" y="467468"/>
                    <a:pt x="443713" y="462604"/>
                  </a:cubicBezTo>
                  <a:cubicBezTo>
                    <a:pt x="448584" y="459361"/>
                    <a:pt x="451832" y="459361"/>
                    <a:pt x="450208" y="459361"/>
                  </a:cubicBezTo>
                  <a:cubicBezTo>
                    <a:pt x="448584" y="457739"/>
                    <a:pt x="445336" y="454496"/>
                    <a:pt x="443713" y="454496"/>
                  </a:cubicBezTo>
                  <a:cubicBezTo>
                    <a:pt x="442089" y="454496"/>
                    <a:pt x="438841" y="454496"/>
                    <a:pt x="438841" y="452874"/>
                  </a:cubicBezTo>
                  <a:cubicBezTo>
                    <a:pt x="437218" y="446388"/>
                    <a:pt x="438841" y="436658"/>
                    <a:pt x="438841" y="436658"/>
                  </a:cubicBezTo>
                  <a:cubicBezTo>
                    <a:pt x="438841" y="436658"/>
                    <a:pt x="437218" y="431794"/>
                    <a:pt x="437218" y="430172"/>
                  </a:cubicBezTo>
                  <a:cubicBezTo>
                    <a:pt x="437218" y="426929"/>
                    <a:pt x="438841" y="422064"/>
                    <a:pt x="438841" y="420443"/>
                  </a:cubicBezTo>
                  <a:cubicBezTo>
                    <a:pt x="440465" y="420443"/>
                    <a:pt x="442089" y="415578"/>
                    <a:pt x="443713" y="415578"/>
                  </a:cubicBezTo>
                  <a:cubicBezTo>
                    <a:pt x="445336" y="415578"/>
                    <a:pt x="448584" y="412335"/>
                    <a:pt x="448584" y="412335"/>
                  </a:cubicBezTo>
                  <a:cubicBezTo>
                    <a:pt x="450208" y="412335"/>
                    <a:pt x="450208" y="412335"/>
                    <a:pt x="451832" y="410713"/>
                  </a:cubicBezTo>
                  <a:cubicBezTo>
                    <a:pt x="451832" y="410713"/>
                    <a:pt x="453455" y="409092"/>
                    <a:pt x="455079" y="410713"/>
                  </a:cubicBezTo>
                  <a:cubicBezTo>
                    <a:pt x="456703" y="410713"/>
                    <a:pt x="459951" y="410713"/>
                    <a:pt x="461574" y="409092"/>
                  </a:cubicBezTo>
                  <a:cubicBezTo>
                    <a:pt x="464822" y="409092"/>
                    <a:pt x="469693" y="405848"/>
                    <a:pt x="469693" y="404227"/>
                  </a:cubicBezTo>
                  <a:cubicBezTo>
                    <a:pt x="469693" y="402605"/>
                    <a:pt x="472941" y="399362"/>
                    <a:pt x="474565" y="397741"/>
                  </a:cubicBezTo>
                  <a:cubicBezTo>
                    <a:pt x="476189" y="396119"/>
                    <a:pt x="482684" y="391254"/>
                    <a:pt x="482684" y="392876"/>
                  </a:cubicBezTo>
                  <a:cubicBezTo>
                    <a:pt x="484308" y="394497"/>
                    <a:pt x="485931" y="396119"/>
                    <a:pt x="485931" y="397741"/>
                  </a:cubicBezTo>
                  <a:cubicBezTo>
                    <a:pt x="485931" y="400984"/>
                    <a:pt x="484308" y="404227"/>
                    <a:pt x="484308" y="405848"/>
                  </a:cubicBezTo>
                  <a:cubicBezTo>
                    <a:pt x="484308" y="405848"/>
                    <a:pt x="487555" y="410713"/>
                    <a:pt x="485931" y="413956"/>
                  </a:cubicBezTo>
                  <a:cubicBezTo>
                    <a:pt x="482684" y="415578"/>
                    <a:pt x="479436" y="417199"/>
                    <a:pt x="479436" y="418821"/>
                  </a:cubicBezTo>
                  <a:cubicBezTo>
                    <a:pt x="479436" y="422064"/>
                    <a:pt x="477812" y="426929"/>
                    <a:pt x="479436" y="426929"/>
                  </a:cubicBezTo>
                  <a:cubicBezTo>
                    <a:pt x="481060" y="428551"/>
                    <a:pt x="484308" y="428551"/>
                    <a:pt x="485931" y="428551"/>
                  </a:cubicBezTo>
                  <a:cubicBezTo>
                    <a:pt x="487555" y="430172"/>
                    <a:pt x="490803" y="430172"/>
                    <a:pt x="490803" y="431794"/>
                  </a:cubicBezTo>
                  <a:cubicBezTo>
                    <a:pt x="490803" y="433415"/>
                    <a:pt x="490803" y="438280"/>
                    <a:pt x="489179" y="438280"/>
                  </a:cubicBezTo>
                  <a:cubicBezTo>
                    <a:pt x="487555" y="438280"/>
                    <a:pt x="482684" y="439902"/>
                    <a:pt x="481060" y="439902"/>
                  </a:cubicBezTo>
                  <a:cubicBezTo>
                    <a:pt x="481060" y="439902"/>
                    <a:pt x="474565" y="441523"/>
                    <a:pt x="474565" y="443145"/>
                  </a:cubicBezTo>
                  <a:cubicBezTo>
                    <a:pt x="472941" y="444766"/>
                    <a:pt x="472941" y="448009"/>
                    <a:pt x="474565" y="448009"/>
                  </a:cubicBezTo>
                  <a:cubicBezTo>
                    <a:pt x="474565" y="449631"/>
                    <a:pt x="471317" y="448009"/>
                    <a:pt x="469693" y="451253"/>
                  </a:cubicBezTo>
                  <a:cubicBezTo>
                    <a:pt x="468070" y="452874"/>
                    <a:pt x="464822" y="454496"/>
                    <a:pt x="464822" y="456117"/>
                  </a:cubicBezTo>
                  <a:cubicBezTo>
                    <a:pt x="464822" y="459361"/>
                    <a:pt x="464822" y="462604"/>
                    <a:pt x="466446" y="464225"/>
                  </a:cubicBezTo>
                  <a:cubicBezTo>
                    <a:pt x="468070" y="465847"/>
                    <a:pt x="468070" y="465847"/>
                    <a:pt x="471317" y="465847"/>
                  </a:cubicBezTo>
                  <a:cubicBezTo>
                    <a:pt x="474565" y="467468"/>
                    <a:pt x="476189" y="469090"/>
                    <a:pt x="476189" y="470712"/>
                  </a:cubicBezTo>
                  <a:cubicBezTo>
                    <a:pt x="474565" y="472333"/>
                    <a:pt x="474565" y="472333"/>
                    <a:pt x="474565" y="473955"/>
                  </a:cubicBezTo>
                  <a:cubicBezTo>
                    <a:pt x="474565" y="477198"/>
                    <a:pt x="479436" y="480441"/>
                    <a:pt x="481060" y="480441"/>
                  </a:cubicBezTo>
                  <a:cubicBezTo>
                    <a:pt x="485931" y="483684"/>
                    <a:pt x="487555" y="483684"/>
                    <a:pt x="490803" y="482063"/>
                  </a:cubicBezTo>
                  <a:cubicBezTo>
                    <a:pt x="492427" y="482063"/>
                    <a:pt x="494050" y="482063"/>
                    <a:pt x="494050" y="483684"/>
                  </a:cubicBezTo>
                  <a:cubicBezTo>
                    <a:pt x="494050" y="485306"/>
                    <a:pt x="490803" y="488549"/>
                    <a:pt x="492427" y="490170"/>
                  </a:cubicBezTo>
                  <a:cubicBezTo>
                    <a:pt x="492427" y="490170"/>
                    <a:pt x="494050" y="490170"/>
                    <a:pt x="495674" y="490170"/>
                  </a:cubicBezTo>
                  <a:cubicBezTo>
                    <a:pt x="498922" y="490170"/>
                    <a:pt x="498922" y="490170"/>
                    <a:pt x="502169" y="488549"/>
                  </a:cubicBezTo>
                  <a:cubicBezTo>
                    <a:pt x="505417" y="486927"/>
                    <a:pt x="508665" y="483684"/>
                    <a:pt x="511912" y="482063"/>
                  </a:cubicBezTo>
                  <a:cubicBezTo>
                    <a:pt x="515160" y="480441"/>
                    <a:pt x="516784" y="477198"/>
                    <a:pt x="518408" y="478819"/>
                  </a:cubicBezTo>
                  <a:cubicBezTo>
                    <a:pt x="518408" y="478819"/>
                    <a:pt x="520032" y="478819"/>
                    <a:pt x="520032" y="477198"/>
                  </a:cubicBezTo>
                  <a:cubicBezTo>
                    <a:pt x="521655" y="477198"/>
                    <a:pt x="523279" y="475576"/>
                    <a:pt x="524903" y="477198"/>
                  </a:cubicBezTo>
                  <a:cubicBezTo>
                    <a:pt x="526527" y="478819"/>
                    <a:pt x="539517" y="488549"/>
                    <a:pt x="541141" y="488549"/>
                  </a:cubicBezTo>
                  <a:cubicBezTo>
                    <a:pt x="542765" y="490170"/>
                    <a:pt x="546012" y="490170"/>
                    <a:pt x="547636" y="491792"/>
                  </a:cubicBezTo>
                  <a:cubicBezTo>
                    <a:pt x="547636" y="495035"/>
                    <a:pt x="547636" y="495035"/>
                    <a:pt x="549260" y="493414"/>
                  </a:cubicBezTo>
                  <a:cubicBezTo>
                    <a:pt x="549260" y="493414"/>
                    <a:pt x="550884" y="493414"/>
                    <a:pt x="550884" y="493414"/>
                  </a:cubicBezTo>
                  <a:cubicBezTo>
                    <a:pt x="554131" y="493414"/>
                    <a:pt x="557379" y="490170"/>
                    <a:pt x="560627" y="488549"/>
                  </a:cubicBezTo>
                  <a:cubicBezTo>
                    <a:pt x="562250" y="486927"/>
                    <a:pt x="562250" y="486927"/>
                    <a:pt x="565498" y="485306"/>
                  </a:cubicBezTo>
                  <a:cubicBezTo>
                    <a:pt x="568746" y="485306"/>
                    <a:pt x="573617" y="485306"/>
                    <a:pt x="573617" y="485306"/>
                  </a:cubicBezTo>
                  <a:cubicBezTo>
                    <a:pt x="573617" y="485306"/>
                    <a:pt x="575241" y="485306"/>
                    <a:pt x="576864" y="483684"/>
                  </a:cubicBezTo>
                  <a:cubicBezTo>
                    <a:pt x="580112" y="483684"/>
                    <a:pt x="586607" y="478819"/>
                    <a:pt x="589855" y="477198"/>
                  </a:cubicBezTo>
                  <a:cubicBezTo>
                    <a:pt x="593102" y="475576"/>
                    <a:pt x="601221" y="472333"/>
                    <a:pt x="601221" y="472333"/>
                  </a:cubicBezTo>
                  <a:cubicBezTo>
                    <a:pt x="601221" y="472333"/>
                    <a:pt x="604469" y="472333"/>
                    <a:pt x="607717" y="472333"/>
                  </a:cubicBezTo>
                  <a:cubicBezTo>
                    <a:pt x="610964" y="470712"/>
                    <a:pt x="615836" y="469090"/>
                    <a:pt x="615836" y="469090"/>
                  </a:cubicBezTo>
                  <a:cubicBezTo>
                    <a:pt x="617459" y="470712"/>
                    <a:pt x="623955" y="473955"/>
                    <a:pt x="623955" y="473955"/>
                  </a:cubicBezTo>
                  <a:cubicBezTo>
                    <a:pt x="623955" y="473955"/>
                    <a:pt x="623955" y="473955"/>
                    <a:pt x="627202" y="480441"/>
                  </a:cubicBezTo>
                  <a:cubicBezTo>
                    <a:pt x="627202" y="480441"/>
                    <a:pt x="627202" y="480441"/>
                    <a:pt x="632074" y="482063"/>
                  </a:cubicBezTo>
                  <a:cubicBezTo>
                    <a:pt x="635321" y="483684"/>
                    <a:pt x="638569" y="482063"/>
                    <a:pt x="641816" y="480441"/>
                  </a:cubicBezTo>
                  <a:cubicBezTo>
                    <a:pt x="643440" y="480441"/>
                    <a:pt x="643440" y="480441"/>
                    <a:pt x="645064" y="478819"/>
                  </a:cubicBezTo>
                  <a:cubicBezTo>
                    <a:pt x="646688" y="477198"/>
                    <a:pt x="648312" y="470712"/>
                    <a:pt x="653183" y="472333"/>
                  </a:cubicBezTo>
                  <a:cubicBezTo>
                    <a:pt x="654807" y="472333"/>
                    <a:pt x="654807" y="472333"/>
                    <a:pt x="656431" y="470712"/>
                  </a:cubicBezTo>
                  <a:cubicBezTo>
                    <a:pt x="656431" y="470712"/>
                    <a:pt x="656431" y="470712"/>
                    <a:pt x="658054" y="470712"/>
                  </a:cubicBezTo>
                  <a:cubicBezTo>
                    <a:pt x="661302" y="472333"/>
                    <a:pt x="664549" y="469090"/>
                    <a:pt x="664549" y="465847"/>
                  </a:cubicBezTo>
                  <a:cubicBezTo>
                    <a:pt x="666173" y="462604"/>
                    <a:pt x="664549" y="459361"/>
                    <a:pt x="667797" y="459361"/>
                  </a:cubicBezTo>
                  <a:cubicBezTo>
                    <a:pt x="669421" y="459361"/>
                    <a:pt x="671045" y="457739"/>
                    <a:pt x="671045" y="456117"/>
                  </a:cubicBezTo>
                  <a:cubicBezTo>
                    <a:pt x="671045" y="454496"/>
                    <a:pt x="671045" y="452874"/>
                    <a:pt x="671045" y="451253"/>
                  </a:cubicBezTo>
                  <a:cubicBezTo>
                    <a:pt x="669421" y="448009"/>
                    <a:pt x="666173" y="446388"/>
                    <a:pt x="667797" y="446388"/>
                  </a:cubicBezTo>
                  <a:cubicBezTo>
                    <a:pt x="667797" y="444766"/>
                    <a:pt x="671045" y="439902"/>
                    <a:pt x="671045" y="438280"/>
                  </a:cubicBezTo>
                  <a:cubicBezTo>
                    <a:pt x="671045" y="438280"/>
                    <a:pt x="671045" y="435037"/>
                    <a:pt x="671045" y="435037"/>
                  </a:cubicBezTo>
                  <a:cubicBezTo>
                    <a:pt x="671045" y="435037"/>
                    <a:pt x="671045" y="435037"/>
                    <a:pt x="667797" y="431794"/>
                  </a:cubicBezTo>
                  <a:cubicBezTo>
                    <a:pt x="667797" y="431794"/>
                    <a:pt x="667797" y="428551"/>
                    <a:pt x="669421" y="428551"/>
                  </a:cubicBezTo>
                  <a:cubicBezTo>
                    <a:pt x="669421" y="428551"/>
                    <a:pt x="674292" y="428551"/>
                    <a:pt x="671045" y="425307"/>
                  </a:cubicBezTo>
                  <a:cubicBezTo>
                    <a:pt x="669421" y="423686"/>
                    <a:pt x="667797" y="420443"/>
                    <a:pt x="669421" y="418821"/>
                  </a:cubicBezTo>
                  <a:cubicBezTo>
                    <a:pt x="672668" y="417199"/>
                    <a:pt x="672668" y="415578"/>
                    <a:pt x="674292" y="415578"/>
                  </a:cubicBezTo>
                  <a:cubicBezTo>
                    <a:pt x="674292" y="415578"/>
                    <a:pt x="674292" y="413956"/>
                    <a:pt x="675916" y="413956"/>
                  </a:cubicBezTo>
                  <a:cubicBezTo>
                    <a:pt x="677540" y="412335"/>
                    <a:pt x="675916" y="409092"/>
                    <a:pt x="677540" y="407470"/>
                  </a:cubicBezTo>
                  <a:cubicBezTo>
                    <a:pt x="679164" y="405848"/>
                    <a:pt x="679164" y="404227"/>
                    <a:pt x="680787" y="402605"/>
                  </a:cubicBezTo>
                  <a:cubicBezTo>
                    <a:pt x="682411" y="400984"/>
                    <a:pt x="685659" y="397741"/>
                    <a:pt x="687283" y="397741"/>
                  </a:cubicBezTo>
                  <a:cubicBezTo>
                    <a:pt x="688906" y="397741"/>
                    <a:pt x="690530" y="396119"/>
                    <a:pt x="692154" y="396119"/>
                  </a:cubicBezTo>
                  <a:cubicBezTo>
                    <a:pt x="692154" y="397741"/>
                    <a:pt x="695402" y="396119"/>
                    <a:pt x="695402" y="399362"/>
                  </a:cubicBezTo>
                  <a:cubicBezTo>
                    <a:pt x="697025" y="400984"/>
                    <a:pt x="700273" y="400984"/>
                    <a:pt x="701897" y="400984"/>
                  </a:cubicBezTo>
                  <a:cubicBezTo>
                    <a:pt x="701897" y="400984"/>
                    <a:pt x="703521" y="400984"/>
                    <a:pt x="703521" y="400984"/>
                  </a:cubicBezTo>
                  <a:cubicBezTo>
                    <a:pt x="703521" y="400984"/>
                    <a:pt x="705144" y="400984"/>
                    <a:pt x="705144" y="402605"/>
                  </a:cubicBezTo>
                  <a:cubicBezTo>
                    <a:pt x="705144" y="407470"/>
                    <a:pt x="710016" y="405848"/>
                    <a:pt x="710016" y="407470"/>
                  </a:cubicBezTo>
                  <a:cubicBezTo>
                    <a:pt x="710016" y="410713"/>
                    <a:pt x="719759" y="412335"/>
                    <a:pt x="719759" y="412335"/>
                  </a:cubicBezTo>
                  <a:cubicBezTo>
                    <a:pt x="719759" y="413956"/>
                    <a:pt x="724630" y="410713"/>
                    <a:pt x="724630" y="410713"/>
                  </a:cubicBezTo>
                  <a:cubicBezTo>
                    <a:pt x="724630" y="410713"/>
                    <a:pt x="724630" y="410713"/>
                    <a:pt x="729501" y="404227"/>
                  </a:cubicBezTo>
                  <a:cubicBezTo>
                    <a:pt x="729501" y="404227"/>
                    <a:pt x="729501" y="399362"/>
                    <a:pt x="729501" y="397741"/>
                  </a:cubicBezTo>
                  <a:cubicBezTo>
                    <a:pt x="729501" y="394497"/>
                    <a:pt x="732749" y="397741"/>
                    <a:pt x="731125" y="392876"/>
                  </a:cubicBezTo>
                  <a:cubicBezTo>
                    <a:pt x="731125" y="391254"/>
                    <a:pt x="731125" y="391254"/>
                    <a:pt x="731125" y="389633"/>
                  </a:cubicBezTo>
                  <a:cubicBezTo>
                    <a:pt x="727878" y="381525"/>
                    <a:pt x="727878" y="381525"/>
                    <a:pt x="726254" y="383146"/>
                  </a:cubicBezTo>
                  <a:cubicBezTo>
                    <a:pt x="724630" y="383146"/>
                    <a:pt x="723006" y="383146"/>
                    <a:pt x="719759" y="379903"/>
                  </a:cubicBezTo>
                  <a:cubicBezTo>
                    <a:pt x="718135" y="376660"/>
                    <a:pt x="718135" y="376660"/>
                    <a:pt x="716511" y="373417"/>
                  </a:cubicBezTo>
                  <a:cubicBezTo>
                    <a:pt x="714887" y="371795"/>
                    <a:pt x="714887" y="368552"/>
                    <a:pt x="714887" y="366930"/>
                  </a:cubicBezTo>
                  <a:cubicBezTo>
                    <a:pt x="714887" y="365309"/>
                    <a:pt x="710016" y="363687"/>
                    <a:pt x="713263" y="360444"/>
                  </a:cubicBezTo>
                  <a:cubicBezTo>
                    <a:pt x="716511" y="357201"/>
                    <a:pt x="719759" y="358823"/>
                    <a:pt x="721382" y="355579"/>
                  </a:cubicBezTo>
                  <a:cubicBezTo>
                    <a:pt x="723006" y="352336"/>
                    <a:pt x="723006" y="349093"/>
                    <a:pt x="726254" y="349093"/>
                  </a:cubicBezTo>
                  <a:cubicBezTo>
                    <a:pt x="727878" y="350715"/>
                    <a:pt x="735997" y="349093"/>
                    <a:pt x="735997" y="349093"/>
                  </a:cubicBezTo>
                  <a:cubicBezTo>
                    <a:pt x="735997" y="349093"/>
                    <a:pt x="744116" y="344228"/>
                    <a:pt x="745739" y="345850"/>
                  </a:cubicBezTo>
                  <a:cubicBezTo>
                    <a:pt x="747363" y="347472"/>
                    <a:pt x="748987" y="345850"/>
                    <a:pt x="750611" y="345850"/>
                  </a:cubicBezTo>
                  <a:cubicBezTo>
                    <a:pt x="750611" y="345850"/>
                    <a:pt x="752235" y="344228"/>
                    <a:pt x="753858" y="344228"/>
                  </a:cubicBezTo>
                  <a:cubicBezTo>
                    <a:pt x="755482" y="344228"/>
                    <a:pt x="755482" y="344228"/>
                    <a:pt x="757106" y="344228"/>
                  </a:cubicBezTo>
                  <a:cubicBezTo>
                    <a:pt x="758730" y="344228"/>
                    <a:pt x="760353" y="344228"/>
                    <a:pt x="761977" y="344228"/>
                  </a:cubicBezTo>
                  <a:cubicBezTo>
                    <a:pt x="763601" y="344228"/>
                    <a:pt x="763601" y="344228"/>
                    <a:pt x="765225" y="344228"/>
                  </a:cubicBezTo>
                  <a:cubicBezTo>
                    <a:pt x="766849" y="345850"/>
                    <a:pt x="768472" y="345850"/>
                    <a:pt x="770096" y="345850"/>
                  </a:cubicBezTo>
                  <a:cubicBezTo>
                    <a:pt x="771720" y="345850"/>
                    <a:pt x="771720" y="344228"/>
                    <a:pt x="773344" y="345850"/>
                  </a:cubicBezTo>
                  <a:cubicBezTo>
                    <a:pt x="773344" y="345850"/>
                    <a:pt x="774968" y="345850"/>
                    <a:pt x="776591" y="345850"/>
                  </a:cubicBezTo>
                  <a:cubicBezTo>
                    <a:pt x="778215" y="345850"/>
                    <a:pt x="779839" y="345850"/>
                    <a:pt x="779839" y="347472"/>
                  </a:cubicBezTo>
                  <a:cubicBezTo>
                    <a:pt x="781463" y="349093"/>
                    <a:pt x="783087" y="349093"/>
                    <a:pt x="784710" y="347472"/>
                  </a:cubicBezTo>
                  <a:cubicBezTo>
                    <a:pt x="784710" y="347472"/>
                    <a:pt x="786334" y="347472"/>
                    <a:pt x="786334" y="349093"/>
                  </a:cubicBezTo>
                  <a:cubicBezTo>
                    <a:pt x="787958" y="349093"/>
                    <a:pt x="787958" y="349093"/>
                    <a:pt x="789582" y="349093"/>
                  </a:cubicBezTo>
                  <a:cubicBezTo>
                    <a:pt x="791206" y="349093"/>
                    <a:pt x="791206" y="347472"/>
                    <a:pt x="792829" y="349093"/>
                  </a:cubicBezTo>
                  <a:cubicBezTo>
                    <a:pt x="792829" y="349093"/>
                    <a:pt x="796077" y="345850"/>
                    <a:pt x="796077" y="345850"/>
                  </a:cubicBezTo>
                  <a:cubicBezTo>
                    <a:pt x="796077" y="345850"/>
                    <a:pt x="800948" y="340985"/>
                    <a:pt x="800948" y="340985"/>
                  </a:cubicBezTo>
                  <a:cubicBezTo>
                    <a:pt x="802572" y="340985"/>
                    <a:pt x="802572" y="340985"/>
                    <a:pt x="804196" y="340985"/>
                  </a:cubicBezTo>
                  <a:cubicBezTo>
                    <a:pt x="805820" y="339364"/>
                    <a:pt x="805820" y="339364"/>
                    <a:pt x="807444" y="339364"/>
                  </a:cubicBezTo>
                  <a:cubicBezTo>
                    <a:pt x="807444" y="339364"/>
                    <a:pt x="809067" y="337742"/>
                    <a:pt x="810691" y="337742"/>
                  </a:cubicBezTo>
                  <a:cubicBezTo>
                    <a:pt x="812315" y="336120"/>
                    <a:pt x="813939" y="336120"/>
                    <a:pt x="815563" y="336120"/>
                  </a:cubicBezTo>
                  <a:cubicBezTo>
                    <a:pt x="815563" y="336120"/>
                    <a:pt x="815563" y="336120"/>
                    <a:pt x="817186" y="336120"/>
                  </a:cubicBezTo>
                  <a:cubicBezTo>
                    <a:pt x="817186" y="334499"/>
                    <a:pt x="818810" y="334499"/>
                    <a:pt x="820434" y="334499"/>
                  </a:cubicBezTo>
                  <a:cubicBezTo>
                    <a:pt x="820434" y="336120"/>
                    <a:pt x="822058" y="336120"/>
                    <a:pt x="822058" y="334499"/>
                  </a:cubicBezTo>
                  <a:cubicBezTo>
                    <a:pt x="823682" y="334499"/>
                    <a:pt x="823682" y="334499"/>
                    <a:pt x="825305" y="334499"/>
                  </a:cubicBezTo>
                  <a:cubicBezTo>
                    <a:pt x="826929" y="334499"/>
                    <a:pt x="826929" y="334499"/>
                    <a:pt x="828553" y="334499"/>
                  </a:cubicBezTo>
                  <a:cubicBezTo>
                    <a:pt x="830177" y="334499"/>
                    <a:pt x="831801" y="332877"/>
                    <a:pt x="831801" y="334499"/>
                  </a:cubicBezTo>
                  <a:cubicBezTo>
                    <a:pt x="831801" y="334499"/>
                    <a:pt x="831801" y="332877"/>
                    <a:pt x="830177" y="331256"/>
                  </a:cubicBezTo>
                  <a:cubicBezTo>
                    <a:pt x="830177" y="331256"/>
                    <a:pt x="828553" y="329634"/>
                    <a:pt x="826929" y="329634"/>
                  </a:cubicBezTo>
                  <a:cubicBezTo>
                    <a:pt x="826929" y="331256"/>
                    <a:pt x="825305" y="331256"/>
                    <a:pt x="823682" y="329634"/>
                  </a:cubicBezTo>
                  <a:cubicBezTo>
                    <a:pt x="822058" y="329634"/>
                    <a:pt x="820434" y="329634"/>
                    <a:pt x="820434" y="331256"/>
                  </a:cubicBezTo>
                  <a:cubicBezTo>
                    <a:pt x="818810" y="331256"/>
                    <a:pt x="815563" y="331256"/>
                    <a:pt x="812315" y="329634"/>
                  </a:cubicBezTo>
                  <a:cubicBezTo>
                    <a:pt x="810691" y="329634"/>
                    <a:pt x="809067" y="328013"/>
                    <a:pt x="807444" y="326391"/>
                  </a:cubicBezTo>
                  <a:cubicBezTo>
                    <a:pt x="805820" y="323148"/>
                    <a:pt x="807444" y="321526"/>
                    <a:pt x="805820" y="321526"/>
                  </a:cubicBezTo>
                  <a:cubicBezTo>
                    <a:pt x="802572" y="319905"/>
                    <a:pt x="804196" y="318283"/>
                    <a:pt x="800948" y="318283"/>
                  </a:cubicBezTo>
                  <a:cubicBezTo>
                    <a:pt x="799325" y="319905"/>
                    <a:pt x="797701" y="319905"/>
                    <a:pt x="797701" y="319905"/>
                  </a:cubicBezTo>
                  <a:cubicBezTo>
                    <a:pt x="796077" y="319905"/>
                    <a:pt x="796077" y="319905"/>
                    <a:pt x="794453" y="319905"/>
                  </a:cubicBezTo>
                  <a:cubicBezTo>
                    <a:pt x="789582" y="323148"/>
                    <a:pt x="786334" y="323148"/>
                    <a:pt x="786334" y="323148"/>
                  </a:cubicBezTo>
                  <a:cubicBezTo>
                    <a:pt x="779839" y="323148"/>
                    <a:pt x="776591" y="321526"/>
                    <a:pt x="774968" y="321526"/>
                  </a:cubicBezTo>
                  <a:cubicBezTo>
                    <a:pt x="773344" y="321526"/>
                    <a:pt x="776591" y="316662"/>
                    <a:pt x="770096" y="319905"/>
                  </a:cubicBezTo>
                  <a:cubicBezTo>
                    <a:pt x="763601" y="323148"/>
                    <a:pt x="761977" y="323148"/>
                    <a:pt x="760353" y="324769"/>
                  </a:cubicBezTo>
                  <a:cubicBezTo>
                    <a:pt x="760353" y="324769"/>
                    <a:pt x="760353" y="324769"/>
                    <a:pt x="758730" y="324769"/>
                  </a:cubicBezTo>
                  <a:cubicBezTo>
                    <a:pt x="757106" y="324769"/>
                    <a:pt x="757106" y="324769"/>
                    <a:pt x="755482" y="324769"/>
                  </a:cubicBezTo>
                  <a:cubicBezTo>
                    <a:pt x="753858" y="324769"/>
                    <a:pt x="753858" y="324769"/>
                    <a:pt x="752235" y="324769"/>
                  </a:cubicBezTo>
                  <a:cubicBezTo>
                    <a:pt x="750611" y="324769"/>
                    <a:pt x="748987" y="324769"/>
                    <a:pt x="748987" y="324769"/>
                  </a:cubicBezTo>
                  <a:cubicBezTo>
                    <a:pt x="747363" y="326391"/>
                    <a:pt x="747363" y="328013"/>
                    <a:pt x="744116" y="329634"/>
                  </a:cubicBezTo>
                  <a:cubicBezTo>
                    <a:pt x="739244" y="332877"/>
                    <a:pt x="737620" y="331256"/>
                    <a:pt x="735997" y="332877"/>
                  </a:cubicBezTo>
                  <a:cubicBezTo>
                    <a:pt x="735997" y="332877"/>
                    <a:pt x="734373" y="332877"/>
                    <a:pt x="734373" y="332877"/>
                  </a:cubicBezTo>
                  <a:cubicBezTo>
                    <a:pt x="734373" y="332877"/>
                    <a:pt x="734373" y="331256"/>
                    <a:pt x="732749" y="332877"/>
                  </a:cubicBezTo>
                  <a:cubicBezTo>
                    <a:pt x="731125" y="334499"/>
                    <a:pt x="731125" y="334499"/>
                    <a:pt x="729501" y="334499"/>
                  </a:cubicBezTo>
                  <a:cubicBezTo>
                    <a:pt x="726254" y="336120"/>
                    <a:pt x="726254" y="336120"/>
                    <a:pt x="723006" y="337742"/>
                  </a:cubicBezTo>
                  <a:cubicBezTo>
                    <a:pt x="721382" y="339364"/>
                    <a:pt x="713263" y="337742"/>
                    <a:pt x="711640" y="336120"/>
                  </a:cubicBezTo>
                  <a:cubicBezTo>
                    <a:pt x="710016" y="334499"/>
                    <a:pt x="708392" y="336120"/>
                    <a:pt x="706768" y="332877"/>
                  </a:cubicBezTo>
                  <a:cubicBezTo>
                    <a:pt x="705144" y="329634"/>
                    <a:pt x="705144" y="326391"/>
                    <a:pt x="703521" y="326391"/>
                  </a:cubicBezTo>
                  <a:cubicBezTo>
                    <a:pt x="700273" y="326391"/>
                    <a:pt x="698649" y="323148"/>
                    <a:pt x="697025" y="323148"/>
                  </a:cubicBezTo>
                  <a:cubicBezTo>
                    <a:pt x="693778" y="323148"/>
                    <a:pt x="690530" y="324769"/>
                    <a:pt x="687283" y="323148"/>
                  </a:cubicBezTo>
                  <a:cubicBezTo>
                    <a:pt x="685659" y="321526"/>
                    <a:pt x="682411" y="321526"/>
                    <a:pt x="682411" y="319905"/>
                  </a:cubicBezTo>
                  <a:cubicBezTo>
                    <a:pt x="680787" y="319905"/>
                    <a:pt x="680787" y="319905"/>
                    <a:pt x="680787" y="319905"/>
                  </a:cubicBezTo>
                  <a:cubicBezTo>
                    <a:pt x="680787" y="319905"/>
                    <a:pt x="680787" y="319905"/>
                    <a:pt x="679164" y="316662"/>
                  </a:cubicBezTo>
                  <a:cubicBezTo>
                    <a:pt x="675916" y="310175"/>
                    <a:pt x="682411" y="292338"/>
                    <a:pt x="682411" y="292338"/>
                  </a:cubicBezTo>
                  <a:cubicBezTo>
                    <a:pt x="682411" y="292338"/>
                    <a:pt x="684035" y="284230"/>
                    <a:pt x="680787" y="284230"/>
                  </a:cubicBezTo>
                  <a:cubicBezTo>
                    <a:pt x="679164" y="282608"/>
                    <a:pt x="675916" y="276122"/>
                    <a:pt x="674292" y="274500"/>
                  </a:cubicBezTo>
                  <a:cubicBezTo>
                    <a:pt x="672668" y="274500"/>
                    <a:pt x="671045" y="269636"/>
                    <a:pt x="671045" y="266393"/>
                  </a:cubicBezTo>
                  <a:cubicBezTo>
                    <a:pt x="671045" y="263149"/>
                    <a:pt x="672668" y="259906"/>
                    <a:pt x="672668" y="258285"/>
                  </a:cubicBezTo>
                  <a:cubicBezTo>
                    <a:pt x="672668" y="256663"/>
                    <a:pt x="672668" y="256663"/>
                    <a:pt x="674292" y="253420"/>
                  </a:cubicBezTo>
                  <a:cubicBezTo>
                    <a:pt x="677540" y="251798"/>
                    <a:pt x="679164" y="248555"/>
                    <a:pt x="679164" y="246934"/>
                  </a:cubicBezTo>
                  <a:cubicBezTo>
                    <a:pt x="680787" y="245312"/>
                    <a:pt x="682411" y="243690"/>
                    <a:pt x="684035" y="243690"/>
                  </a:cubicBezTo>
                  <a:cubicBezTo>
                    <a:pt x="685659" y="243690"/>
                    <a:pt x="690530" y="243690"/>
                    <a:pt x="692154" y="242069"/>
                  </a:cubicBezTo>
                  <a:cubicBezTo>
                    <a:pt x="693778" y="242069"/>
                    <a:pt x="698649" y="238826"/>
                    <a:pt x="698649" y="238826"/>
                  </a:cubicBezTo>
                  <a:cubicBezTo>
                    <a:pt x="698649" y="237204"/>
                    <a:pt x="698649" y="235583"/>
                    <a:pt x="698649" y="233961"/>
                  </a:cubicBezTo>
                  <a:cubicBezTo>
                    <a:pt x="698649" y="232339"/>
                    <a:pt x="705144" y="229096"/>
                    <a:pt x="705144" y="229096"/>
                  </a:cubicBezTo>
                  <a:cubicBezTo>
                    <a:pt x="705144" y="229096"/>
                    <a:pt x="708392" y="229096"/>
                    <a:pt x="711640" y="225853"/>
                  </a:cubicBezTo>
                  <a:cubicBezTo>
                    <a:pt x="713263" y="222610"/>
                    <a:pt x="714887" y="222610"/>
                    <a:pt x="716511" y="220988"/>
                  </a:cubicBezTo>
                  <a:cubicBezTo>
                    <a:pt x="716511" y="220988"/>
                    <a:pt x="723006" y="216124"/>
                    <a:pt x="723006" y="216124"/>
                  </a:cubicBezTo>
                  <a:cubicBezTo>
                    <a:pt x="723006" y="216124"/>
                    <a:pt x="724630" y="212880"/>
                    <a:pt x="726254" y="211259"/>
                  </a:cubicBezTo>
                  <a:cubicBezTo>
                    <a:pt x="726254" y="209637"/>
                    <a:pt x="726254" y="209637"/>
                    <a:pt x="729501" y="208016"/>
                  </a:cubicBezTo>
                  <a:cubicBezTo>
                    <a:pt x="732749" y="206394"/>
                    <a:pt x="735997" y="203151"/>
                    <a:pt x="735997" y="203151"/>
                  </a:cubicBezTo>
                  <a:cubicBezTo>
                    <a:pt x="735997" y="201529"/>
                    <a:pt x="737620" y="195043"/>
                    <a:pt x="737620" y="195043"/>
                  </a:cubicBezTo>
                  <a:cubicBezTo>
                    <a:pt x="737620" y="196665"/>
                    <a:pt x="742492" y="195043"/>
                    <a:pt x="742492" y="195043"/>
                  </a:cubicBezTo>
                  <a:cubicBezTo>
                    <a:pt x="742492" y="195043"/>
                    <a:pt x="747363" y="198286"/>
                    <a:pt x="747363" y="198286"/>
                  </a:cubicBezTo>
                  <a:cubicBezTo>
                    <a:pt x="747363" y="196665"/>
                    <a:pt x="747363" y="188557"/>
                    <a:pt x="747363" y="188557"/>
                  </a:cubicBezTo>
                  <a:cubicBezTo>
                    <a:pt x="747363" y="188557"/>
                    <a:pt x="745739" y="183692"/>
                    <a:pt x="744116" y="182070"/>
                  </a:cubicBezTo>
                  <a:cubicBezTo>
                    <a:pt x="744116" y="182070"/>
                    <a:pt x="745739" y="177206"/>
                    <a:pt x="742492" y="177206"/>
                  </a:cubicBezTo>
                  <a:cubicBezTo>
                    <a:pt x="740868" y="175584"/>
                    <a:pt x="739244" y="173963"/>
                    <a:pt x="735997" y="173963"/>
                  </a:cubicBezTo>
                  <a:cubicBezTo>
                    <a:pt x="734373" y="172341"/>
                    <a:pt x="732749" y="169098"/>
                    <a:pt x="729501" y="170719"/>
                  </a:cubicBezTo>
                  <a:cubicBezTo>
                    <a:pt x="729501" y="172341"/>
                    <a:pt x="727878" y="172341"/>
                    <a:pt x="727878" y="172341"/>
                  </a:cubicBezTo>
                  <a:cubicBezTo>
                    <a:pt x="726254" y="173963"/>
                    <a:pt x="726254" y="173963"/>
                    <a:pt x="724630" y="173963"/>
                  </a:cubicBezTo>
                  <a:cubicBezTo>
                    <a:pt x="724630" y="175584"/>
                    <a:pt x="724630" y="173963"/>
                    <a:pt x="723006" y="172341"/>
                  </a:cubicBezTo>
                  <a:cubicBezTo>
                    <a:pt x="723006" y="172341"/>
                    <a:pt x="723006" y="170719"/>
                    <a:pt x="721382" y="170719"/>
                  </a:cubicBezTo>
                  <a:cubicBezTo>
                    <a:pt x="718135" y="172341"/>
                    <a:pt x="718135" y="170719"/>
                    <a:pt x="718135" y="170719"/>
                  </a:cubicBezTo>
                  <a:cubicBezTo>
                    <a:pt x="716511" y="170719"/>
                    <a:pt x="716511" y="169098"/>
                    <a:pt x="716511" y="170719"/>
                  </a:cubicBezTo>
                  <a:cubicBezTo>
                    <a:pt x="714887" y="170719"/>
                    <a:pt x="714887" y="170719"/>
                    <a:pt x="714887" y="170719"/>
                  </a:cubicBezTo>
                  <a:cubicBezTo>
                    <a:pt x="713263" y="169098"/>
                    <a:pt x="713263" y="169098"/>
                    <a:pt x="713263" y="170719"/>
                  </a:cubicBezTo>
                  <a:cubicBezTo>
                    <a:pt x="711640" y="170719"/>
                    <a:pt x="710016" y="170719"/>
                    <a:pt x="710016" y="170719"/>
                  </a:cubicBezTo>
                  <a:cubicBezTo>
                    <a:pt x="708392" y="170719"/>
                    <a:pt x="708392" y="170719"/>
                    <a:pt x="708392" y="170719"/>
                  </a:cubicBezTo>
                  <a:cubicBezTo>
                    <a:pt x="706768" y="170719"/>
                    <a:pt x="706768" y="170719"/>
                    <a:pt x="705144" y="169098"/>
                  </a:cubicBezTo>
                  <a:cubicBezTo>
                    <a:pt x="705144" y="169098"/>
                    <a:pt x="703521" y="169098"/>
                    <a:pt x="703521" y="169098"/>
                  </a:cubicBezTo>
                  <a:cubicBezTo>
                    <a:pt x="701897" y="169098"/>
                    <a:pt x="701897" y="169098"/>
                    <a:pt x="701897" y="169098"/>
                  </a:cubicBezTo>
                  <a:cubicBezTo>
                    <a:pt x="701897" y="169098"/>
                    <a:pt x="700273" y="169098"/>
                    <a:pt x="698649" y="170719"/>
                  </a:cubicBezTo>
                  <a:cubicBezTo>
                    <a:pt x="697025" y="172341"/>
                    <a:pt x="697025" y="173963"/>
                    <a:pt x="695402" y="175584"/>
                  </a:cubicBezTo>
                  <a:cubicBezTo>
                    <a:pt x="693778" y="177206"/>
                    <a:pt x="693778" y="177206"/>
                    <a:pt x="690530" y="178827"/>
                  </a:cubicBezTo>
                  <a:cubicBezTo>
                    <a:pt x="688906" y="182070"/>
                    <a:pt x="687283" y="182070"/>
                    <a:pt x="685659" y="182070"/>
                  </a:cubicBezTo>
                  <a:cubicBezTo>
                    <a:pt x="684035" y="183692"/>
                    <a:pt x="684035" y="183692"/>
                    <a:pt x="682411" y="186935"/>
                  </a:cubicBezTo>
                  <a:cubicBezTo>
                    <a:pt x="680787" y="190178"/>
                    <a:pt x="680787" y="188557"/>
                    <a:pt x="679164" y="191800"/>
                  </a:cubicBezTo>
                  <a:cubicBezTo>
                    <a:pt x="675916" y="195043"/>
                    <a:pt x="675916" y="195043"/>
                    <a:pt x="674292" y="198286"/>
                  </a:cubicBezTo>
                  <a:cubicBezTo>
                    <a:pt x="674292" y="199908"/>
                    <a:pt x="675916" y="199908"/>
                    <a:pt x="677540" y="203151"/>
                  </a:cubicBezTo>
                  <a:cubicBezTo>
                    <a:pt x="679164" y="206394"/>
                    <a:pt x="680787" y="204773"/>
                    <a:pt x="680787" y="206394"/>
                  </a:cubicBezTo>
                  <a:cubicBezTo>
                    <a:pt x="680787" y="209637"/>
                    <a:pt x="679164" y="211259"/>
                    <a:pt x="679164" y="212880"/>
                  </a:cubicBezTo>
                  <a:cubicBezTo>
                    <a:pt x="677540" y="212880"/>
                    <a:pt x="679164" y="212880"/>
                    <a:pt x="677540" y="216124"/>
                  </a:cubicBezTo>
                  <a:cubicBezTo>
                    <a:pt x="675916" y="217745"/>
                    <a:pt x="674292" y="217745"/>
                    <a:pt x="671045" y="220988"/>
                  </a:cubicBezTo>
                  <a:cubicBezTo>
                    <a:pt x="669421" y="224231"/>
                    <a:pt x="667797" y="225853"/>
                    <a:pt x="666173" y="227475"/>
                  </a:cubicBezTo>
                  <a:cubicBezTo>
                    <a:pt x="664549" y="229096"/>
                    <a:pt x="664549" y="229096"/>
                    <a:pt x="661302" y="230718"/>
                  </a:cubicBezTo>
                  <a:cubicBezTo>
                    <a:pt x="661302" y="230718"/>
                    <a:pt x="659678" y="230718"/>
                    <a:pt x="658054" y="230718"/>
                  </a:cubicBezTo>
                  <a:cubicBezTo>
                    <a:pt x="658054" y="230718"/>
                    <a:pt x="656431" y="230718"/>
                    <a:pt x="656431" y="232339"/>
                  </a:cubicBezTo>
                  <a:cubicBezTo>
                    <a:pt x="654807" y="232339"/>
                    <a:pt x="653183" y="233961"/>
                    <a:pt x="651559" y="235583"/>
                  </a:cubicBezTo>
                  <a:cubicBezTo>
                    <a:pt x="649935" y="237204"/>
                    <a:pt x="649935" y="235583"/>
                    <a:pt x="645064" y="238826"/>
                  </a:cubicBezTo>
                  <a:cubicBezTo>
                    <a:pt x="641816" y="240447"/>
                    <a:pt x="638569" y="242069"/>
                    <a:pt x="636945" y="243690"/>
                  </a:cubicBezTo>
                  <a:cubicBezTo>
                    <a:pt x="635321" y="245312"/>
                    <a:pt x="630450" y="245312"/>
                    <a:pt x="628826" y="246934"/>
                  </a:cubicBezTo>
                  <a:cubicBezTo>
                    <a:pt x="627202" y="248555"/>
                    <a:pt x="623955" y="253420"/>
                    <a:pt x="622331" y="253420"/>
                  </a:cubicBezTo>
                  <a:cubicBezTo>
                    <a:pt x="620707" y="253420"/>
                    <a:pt x="619083" y="251798"/>
                    <a:pt x="619083" y="251798"/>
                  </a:cubicBezTo>
                  <a:cubicBezTo>
                    <a:pt x="617459" y="251798"/>
                    <a:pt x="614212" y="248555"/>
                    <a:pt x="615836" y="251798"/>
                  </a:cubicBezTo>
                  <a:cubicBezTo>
                    <a:pt x="615836" y="255042"/>
                    <a:pt x="617459" y="256663"/>
                    <a:pt x="615836" y="258285"/>
                  </a:cubicBezTo>
                  <a:cubicBezTo>
                    <a:pt x="615836" y="258285"/>
                    <a:pt x="617459" y="259906"/>
                    <a:pt x="617459" y="261528"/>
                  </a:cubicBezTo>
                  <a:cubicBezTo>
                    <a:pt x="617459" y="263149"/>
                    <a:pt x="615836" y="264771"/>
                    <a:pt x="614212" y="264771"/>
                  </a:cubicBezTo>
                  <a:cubicBezTo>
                    <a:pt x="612588" y="266393"/>
                    <a:pt x="612588" y="266393"/>
                    <a:pt x="610964" y="264771"/>
                  </a:cubicBezTo>
                  <a:cubicBezTo>
                    <a:pt x="610964" y="264771"/>
                    <a:pt x="609340" y="264771"/>
                    <a:pt x="609340" y="264771"/>
                  </a:cubicBezTo>
                  <a:cubicBezTo>
                    <a:pt x="609340" y="264771"/>
                    <a:pt x="607717" y="264771"/>
                    <a:pt x="607717" y="264771"/>
                  </a:cubicBezTo>
                  <a:cubicBezTo>
                    <a:pt x="607717" y="264771"/>
                    <a:pt x="607717" y="264771"/>
                    <a:pt x="606093" y="266393"/>
                  </a:cubicBezTo>
                  <a:cubicBezTo>
                    <a:pt x="606093" y="269636"/>
                    <a:pt x="607717" y="269636"/>
                    <a:pt x="609340" y="271257"/>
                  </a:cubicBezTo>
                  <a:cubicBezTo>
                    <a:pt x="609340" y="276122"/>
                    <a:pt x="610964" y="272879"/>
                    <a:pt x="609340" y="276122"/>
                  </a:cubicBezTo>
                  <a:cubicBezTo>
                    <a:pt x="607717" y="279365"/>
                    <a:pt x="607717" y="277744"/>
                    <a:pt x="606093" y="279365"/>
                  </a:cubicBezTo>
                  <a:cubicBezTo>
                    <a:pt x="606093" y="282608"/>
                    <a:pt x="606093" y="280987"/>
                    <a:pt x="606093" y="282608"/>
                  </a:cubicBezTo>
                  <a:cubicBezTo>
                    <a:pt x="606093" y="285852"/>
                    <a:pt x="607717" y="285852"/>
                    <a:pt x="606093" y="289095"/>
                  </a:cubicBezTo>
                  <a:cubicBezTo>
                    <a:pt x="606093" y="290716"/>
                    <a:pt x="602845" y="289095"/>
                    <a:pt x="602845" y="290716"/>
                  </a:cubicBezTo>
                  <a:cubicBezTo>
                    <a:pt x="602845" y="292338"/>
                    <a:pt x="602845" y="292338"/>
                    <a:pt x="602845" y="293959"/>
                  </a:cubicBezTo>
                  <a:cubicBezTo>
                    <a:pt x="601221" y="297203"/>
                    <a:pt x="602845" y="298824"/>
                    <a:pt x="602845" y="302067"/>
                  </a:cubicBezTo>
                  <a:cubicBezTo>
                    <a:pt x="604469" y="306932"/>
                    <a:pt x="604469" y="306932"/>
                    <a:pt x="604469" y="310175"/>
                  </a:cubicBezTo>
                  <a:cubicBezTo>
                    <a:pt x="602845" y="315040"/>
                    <a:pt x="602845" y="315040"/>
                    <a:pt x="602845" y="315040"/>
                  </a:cubicBezTo>
                  <a:cubicBezTo>
                    <a:pt x="604469" y="315040"/>
                    <a:pt x="604469" y="315040"/>
                    <a:pt x="606093" y="316662"/>
                  </a:cubicBezTo>
                  <a:cubicBezTo>
                    <a:pt x="609340" y="316662"/>
                    <a:pt x="609340" y="315040"/>
                    <a:pt x="612588" y="318283"/>
                  </a:cubicBezTo>
                  <a:cubicBezTo>
                    <a:pt x="612588" y="318283"/>
                    <a:pt x="614212" y="316662"/>
                    <a:pt x="617459" y="321526"/>
                  </a:cubicBezTo>
                  <a:cubicBezTo>
                    <a:pt x="623955" y="326391"/>
                    <a:pt x="623955" y="328013"/>
                    <a:pt x="625578" y="328013"/>
                  </a:cubicBezTo>
                  <a:cubicBezTo>
                    <a:pt x="627202" y="328013"/>
                    <a:pt x="627202" y="328013"/>
                    <a:pt x="627202" y="328013"/>
                  </a:cubicBezTo>
                  <a:cubicBezTo>
                    <a:pt x="628826" y="328013"/>
                    <a:pt x="630450" y="328013"/>
                    <a:pt x="630450" y="329634"/>
                  </a:cubicBezTo>
                  <a:cubicBezTo>
                    <a:pt x="630450" y="331256"/>
                    <a:pt x="632074" y="332877"/>
                    <a:pt x="632074" y="334499"/>
                  </a:cubicBezTo>
                  <a:cubicBezTo>
                    <a:pt x="635321" y="339364"/>
                    <a:pt x="635321" y="336120"/>
                    <a:pt x="635321" y="339364"/>
                  </a:cubicBezTo>
                  <a:cubicBezTo>
                    <a:pt x="633697" y="342607"/>
                    <a:pt x="635321" y="340985"/>
                    <a:pt x="633697" y="342607"/>
                  </a:cubicBezTo>
                  <a:cubicBezTo>
                    <a:pt x="632074" y="345850"/>
                    <a:pt x="628826" y="345850"/>
                    <a:pt x="628826" y="347472"/>
                  </a:cubicBezTo>
                  <a:cubicBezTo>
                    <a:pt x="628826" y="349093"/>
                    <a:pt x="627202" y="349093"/>
                    <a:pt x="627202" y="350715"/>
                  </a:cubicBezTo>
                  <a:cubicBezTo>
                    <a:pt x="627202" y="350715"/>
                    <a:pt x="627202" y="350715"/>
                    <a:pt x="628826" y="352336"/>
                  </a:cubicBezTo>
                  <a:cubicBezTo>
                    <a:pt x="628826" y="353958"/>
                    <a:pt x="627202" y="355579"/>
                    <a:pt x="627202" y="357201"/>
                  </a:cubicBezTo>
                  <a:cubicBezTo>
                    <a:pt x="627202" y="357201"/>
                    <a:pt x="623955" y="360444"/>
                    <a:pt x="623955" y="362066"/>
                  </a:cubicBezTo>
                  <a:cubicBezTo>
                    <a:pt x="622331" y="362066"/>
                    <a:pt x="620707" y="363687"/>
                    <a:pt x="619083" y="363687"/>
                  </a:cubicBezTo>
                  <a:cubicBezTo>
                    <a:pt x="617459" y="365309"/>
                    <a:pt x="615836" y="363687"/>
                    <a:pt x="615836" y="365309"/>
                  </a:cubicBezTo>
                  <a:cubicBezTo>
                    <a:pt x="614212" y="366930"/>
                    <a:pt x="612588" y="368552"/>
                    <a:pt x="612588" y="368552"/>
                  </a:cubicBezTo>
                  <a:cubicBezTo>
                    <a:pt x="612588" y="368552"/>
                    <a:pt x="609340" y="368552"/>
                    <a:pt x="607717" y="368552"/>
                  </a:cubicBezTo>
                  <a:cubicBezTo>
                    <a:pt x="604469" y="370174"/>
                    <a:pt x="601221" y="371795"/>
                    <a:pt x="601221" y="371795"/>
                  </a:cubicBezTo>
                  <a:cubicBezTo>
                    <a:pt x="601221" y="371795"/>
                    <a:pt x="599598" y="370174"/>
                    <a:pt x="597974" y="371795"/>
                  </a:cubicBezTo>
                  <a:cubicBezTo>
                    <a:pt x="597974" y="373417"/>
                    <a:pt x="596350" y="373417"/>
                    <a:pt x="594726" y="376660"/>
                  </a:cubicBezTo>
                  <a:cubicBezTo>
                    <a:pt x="594726" y="381525"/>
                    <a:pt x="593102" y="376660"/>
                    <a:pt x="593102" y="381525"/>
                  </a:cubicBezTo>
                  <a:cubicBezTo>
                    <a:pt x="593102" y="386389"/>
                    <a:pt x="594726" y="389633"/>
                    <a:pt x="594726" y="391254"/>
                  </a:cubicBezTo>
                  <a:cubicBezTo>
                    <a:pt x="594726" y="394497"/>
                    <a:pt x="593102" y="396119"/>
                    <a:pt x="593102" y="396119"/>
                  </a:cubicBezTo>
                  <a:cubicBezTo>
                    <a:pt x="593102" y="397741"/>
                    <a:pt x="593102" y="400984"/>
                    <a:pt x="593102" y="400984"/>
                  </a:cubicBezTo>
                  <a:cubicBezTo>
                    <a:pt x="593102" y="402605"/>
                    <a:pt x="593102" y="402605"/>
                    <a:pt x="591479" y="405848"/>
                  </a:cubicBezTo>
                  <a:cubicBezTo>
                    <a:pt x="591479" y="407470"/>
                    <a:pt x="591479" y="409092"/>
                    <a:pt x="591479" y="410713"/>
                  </a:cubicBezTo>
                  <a:cubicBezTo>
                    <a:pt x="591479" y="412335"/>
                    <a:pt x="591479" y="412335"/>
                    <a:pt x="591479" y="413956"/>
                  </a:cubicBezTo>
                  <a:cubicBezTo>
                    <a:pt x="589855" y="415578"/>
                    <a:pt x="589855" y="413956"/>
                    <a:pt x="589855" y="417199"/>
                  </a:cubicBezTo>
                  <a:cubicBezTo>
                    <a:pt x="589855" y="418821"/>
                    <a:pt x="589855" y="417199"/>
                    <a:pt x="589855" y="418821"/>
                  </a:cubicBezTo>
                  <a:cubicBezTo>
                    <a:pt x="589855" y="418821"/>
                    <a:pt x="591479" y="417199"/>
                    <a:pt x="591479" y="415578"/>
                  </a:cubicBezTo>
                  <a:cubicBezTo>
                    <a:pt x="593102" y="415578"/>
                    <a:pt x="594726" y="412335"/>
                    <a:pt x="594726" y="410713"/>
                  </a:cubicBezTo>
                  <a:cubicBezTo>
                    <a:pt x="596350" y="410713"/>
                    <a:pt x="596350" y="409092"/>
                    <a:pt x="597974" y="409092"/>
                  </a:cubicBezTo>
                  <a:cubicBezTo>
                    <a:pt x="597974" y="409092"/>
                    <a:pt x="596350" y="420443"/>
                    <a:pt x="594726" y="422064"/>
                  </a:cubicBezTo>
                  <a:cubicBezTo>
                    <a:pt x="594726" y="425307"/>
                    <a:pt x="593102" y="423686"/>
                    <a:pt x="591479" y="428551"/>
                  </a:cubicBezTo>
                  <a:cubicBezTo>
                    <a:pt x="591479" y="433415"/>
                    <a:pt x="588231" y="436658"/>
                    <a:pt x="588231" y="436658"/>
                  </a:cubicBezTo>
                  <a:cubicBezTo>
                    <a:pt x="588231" y="436658"/>
                    <a:pt x="586607" y="430172"/>
                    <a:pt x="586607" y="428551"/>
                  </a:cubicBezTo>
                  <a:cubicBezTo>
                    <a:pt x="586607" y="428551"/>
                    <a:pt x="583360" y="428551"/>
                    <a:pt x="581736" y="431794"/>
                  </a:cubicBezTo>
                  <a:cubicBezTo>
                    <a:pt x="581736" y="435037"/>
                    <a:pt x="580112" y="435037"/>
                    <a:pt x="578488" y="436658"/>
                  </a:cubicBezTo>
                  <a:cubicBezTo>
                    <a:pt x="578488" y="439902"/>
                    <a:pt x="575241" y="438280"/>
                    <a:pt x="575241" y="439902"/>
                  </a:cubicBezTo>
                  <a:cubicBezTo>
                    <a:pt x="573617" y="439902"/>
                    <a:pt x="571993" y="439902"/>
                    <a:pt x="570369" y="438280"/>
                  </a:cubicBezTo>
                  <a:cubicBezTo>
                    <a:pt x="568746" y="438280"/>
                    <a:pt x="567122" y="438280"/>
                    <a:pt x="567122" y="438280"/>
                  </a:cubicBezTo>
                  <a:cubicBezTo>
                    <a:pt x="567122" y="438280"/>
                    <a:pt x="565498" y="438280"/>
                    <a:pt x="565498" y="438280"/>
                  </a:cubicBezTo>
                  <a:cubicBezTo>
                    <a:pt x="563874" y="438280"/>
                    <a:pt x="562250" y="438280"/>
                    <a:pt x="562250" y="438280"/>
                  </a:cubicBezTo>
                  <a:cubicBezTo>
                    <a:pt x="562250" y="438280"/>
                    <a:pt x="560627" y="438280"/>
                    <a:pt x="560627" y="438280"/>
                  </a:cubicBezTo>
                  <a:cubicBezTo>
                    <a:pt x="559003" y="438280"/>
                    <a:pt x="559003" y="438280"/>
                    <a:pt x="557379" y="439902"/>
                  </a:cubicBezTo>
                  <a:cubicBezTo>
                    <a:pt x="555755" y="443145"/>
                    <a:pt x="549260" y="441523"/>
                    <a:pt x="549260" y="443145"/>
                  </a:cubicBezTo>
                  <a:cubicBezTo>
                    <a:pt x="549260" y="444766"/>
                    <a:pt x="550884" y="446388"/>
                    <a:pt x="550884" y="449631"/>
                  </a:cubicBezTo>
                  <a:cubicBezTo>
                    <a:pt x="550884" y="454496"/>
                    <a:pt x="547636" y="456117"/>
                    <a:pt x="546012" y="456117"/>
                  </a:cubicBezTo>
                  <a:cubicBezTo>
                    <a:pt x="546012" y="456117"/>
                    <a:pt x="536270" y="456117"/>
                    <a:pt x="536270" y="456117"/>
                  </a:cubicBezTo>
                  <a:cubicBezTo>
                    <a:pt x="536270" y="456117"/>
                    <a:pt x="529774" y="459361"/>
                    <a:pt x="528151" y="457739"/>
                  </a:cubicBezTo>
                  <a:cubicBezTo>
                    <a:pt x="528151" y="456117"/>
                    <a:pt x="524903" y="451253"/>
                    <a:pt x="524903" y="451253"/>
                  </a:cubicBezTo>
                  <a:cubicBezTo>
                    <a:pt x="524903" y="449631"/>
                    <a:pt x="523279" y="448009"/>
                    <a:pt x="523279" y="446388"/>
                  </a:cubicBezTo>
                  <a:cubicBezTo>
                    <a:pt x="523279" y="446388"/>
                    <a:pt x="520032" y="444766"/>
                    <a:pt x="520032" y="443145"/>
                  </a:cubicBezTo>
                  <a:cubicBezTo>
                    <a:pt x="518408" y="439902"/>
                    <a:pt x="516784" y="438280"/>
                    <a:pt x="518408" y="436658"/>
                  </a:cubicBezTo>
                  <a:cubicBezTo>
                    <a:pt x="520032" y="435037"/>
                    <a:pt x="521655" y="433415"/>
                    <a:pt x="523279" y="430172"/>
                  </a:cubicBezTo>
                  <a:cubicBezTo>
                    <a:pt x="523279" y="428551"/>
                    <a:pt x="523279" y="428551"/>
                    <a:pt x="523279" y="425307"/>
                  </a:cubicBezTo>
                  <a:cubicBezTo>
                    <a:pt x="523279" y="423686"/>
                    <a:pt x="521655" y="423686"/>
                    <a:pt x="520032" y="420443"/>
                  </a:cubicBezTo>
                  <a:cubicBezTo>
                    <a:pt x="518408" y="417199"/>
                    <a:pt x="518408" y="413956"/>
                    <a:pt x="515160" y="412335"/>
                  </a:cubicBezTo>
                  <a:cubicBezTo>
                    <a:pt x="511912" y="409092"/>
                    <a:pt x="508665" y="409092"/>
                    <a:pt x="508665" y="405848"/>
                  </a:cubicBezTo>
                  <a:cubicBezTo>
                    <a:pt x="507041" y="402605"/>
                    <a:pt x="508665" y="397741"/>
                    <a:pt x="505417" y="394497"/>
                  </a:cubicBezTo>
                  <a:cubicBezTo>
                    <a:pt x="503793" y="389633"/>
                    <a:pt x="505417" y="384768"/>
                    <a:pt x="505417" y="383146"/>
                  </a:cubicBezTo>
                  <a:cubicBezTo>
                    <a:pt x="505417" y="381525"/>
                    <a:pt x="502169" y="379903"/>
                    <a:pt x="500546" y="379903"/>
                  </a:cubicBezTo>
                  <a:cubicBezTo>
                    <a:pt x="497298" y="378282"/>
                    <a:pt x="495674" y="378282"/>
                    <a:pt x="494050" y="375038"/>
                  </a:cubicBezTo>
                  <a:cubicBezTo>
                    <a:pt x="494050" y="371795"/>
                    <a:pt x="494050" y="370174"/>
                    <a:pt x="494050" y="368552"/>
                  </a:cubicBezTo>
                  <a:cubicBezTo>
                    <a:pt x="494050" y="365309"/>
                    <a:pt x="495674" y="365309"/>
                    <a:pt x="495674" y="363687"/>
                  </a:cubicBezTo>
                  <a:cubicBezTo>
                    <a:pt x="495674" y="363687"/>
                    <a:pt x="495674" y="363687"/>
                    <a:pt x="495674" y="362066"/>
                  </a:cubicBezTo>
                  <a:cubicBezTo>
                    <a:pt x="494050" y="358823"/>
                    <a:pt x="494050" y="357201"/>
                    <a:pt x="492427" y="357201"/>
                  </a:cubicBezTo>
                  <a:cubicBezTo>
                    <a:pt x="489179" y="355579"/>
                    <a:pt x="487555" y="355579"/>
                    <a:pt x="485931" y="353958"/>
                  </a:cubicBezTo>
                  <a:cubicBezTo>
                    <a:pt x="484308" y="350715"/>
                    <a:pt x="482684" y="350715"/>
                    <a:pt x="482684" y="347472"/>
                  </a:cubicBezTo>
                  <a:cubicBezTo>
                    <a:pt x="484308" y="345850"/>
                    <a:pt x="485931" y="340985"/>
                    <a:pt x="484308" y="340985"/>
                  </a:cubicBezTo>
                  <a:cubicBezTo>
                    <a:pt x="482684" y="340985"/>
                    <a:pt x="479436" y="352336"/>
                    <a:pt x="479436" y="353958"/>
                  </a:cubicBezTo>
                  <a:cubicBezTo>
                    <a:pt x="479436" y="355579"/>
                    <a:pt x="479436" y="360444"/>
                    <a:pt x="474565" y="362066"/>
                  </a:cubicBezTo>
                  <a:cubicBezTo>
                    <a:pt x="471317" y="362066"/>
                    <a:pt x="469693" y="363687"/>
                    <a:pt x="468070" y="365309"/>
                  </a:cubicBezTo>
                  <a:cubicBezTo>
                    <a:pt x="464822" y="365309"/>
                    <a:pt x="464822" y="365309"/>
                    <a:pt x="463198" y="366930"/>
                  </a:cubicBezTo>
                  <a:cubicBezTo>
                    <a:pt x="461574" y="368552"/>
                    <a:pt x="461574" y="368552"/>
                    <a:pt x="456703" y="371795"/>
                  </a:cubicBezTo>
                  <a:cubicBezTo>
                    <a:pt x="453455" y="373417"/>
                    <a:pt x="451832" y="375038"/>
                    <a:pt x="450208" y="376660"/>
                  </a:cubicBezTo>
                  <a:cubicBezTo>
                    <a:pt x="448584" y="376660"/>
                    <a:pt x="445336" y="381525"/>
                    <a:pt x="445336" y="381525"/>
                  </a:cubicBezTo>
                  <a:cubicBezTo>
                    <a:pt x="445336" y="381525"/>
                    <a:pt x="432346" y="388011"/>
                    <a:pt x="427475" y="388011"/>
                  </a:cubicBezTo>
                  <a:cubicBezTo>
                    <a:pt x="422603" y="386389"/>
                    <a:pt x="419356" y="386389"/>
                    <a:pt x="414484" y="383146"/>
                  </a:cubicBezTo>
                  <a:cubicBezTo>
                    <a:pt x="409613" y="381525"/>
                    <a:pt x="407989" y="381525"/>
                    <a:pt x="406365" y="379903"/>
                  </a:cubicBezTo>
                  <a:cubicBezTo>
                    <a:pt x="404742" y="378282"/>
                    <a:pt x="403118" y="376660"/>
                    <a:pt x="399870" y="376660"/>
                  </a:cubicBezTo>
                  <a:cubicBezTo>
                    <a:pt x="396623" y="375038"/>
                    <a:pt x="393375" y="375038"/>
                    <a:pt x="393375" y="371795"/>
                  </a:cubicBezTo>
                  <a:cubicBezTo>
                    <a:pt x="393375" y="368552"/>
                    <a:pt x="391751" y="366930"/>
                    <a:pt x="394999" y="365309"/>
                  </a:cubicBezTo>
                  <a:cubicBezTo>
                    <a:pt x="396623" y="363687"/>
                    <a:pt x="399870" y="358823"/>
                    <a:pt x="401494" y="358823"/>
                  </a:cubicBezTo>
                  <a:cubicBezTo>
                    <a:pt x="401494" y="357201"/>
                    <a:pt x="403118" y="353958"/>
                    <a:pt x="403118" y="352336"/>
                  </a:cubicBezTo>
                  <a:cubicBezTo>
                    <a:pt x="401494" y="350715"/>
                    <a:pt x="399870" y="349093"/>
                    <a:pt x="398246" y="350715"/>
                  </a:cubicBezTo>
                  <a:cubicBezTo>
                    <a:pt x="394999" y="353958"/>
                    <a:pt x="393375" y="353958"/>
                    <a:pt x="391751" y="353958"/>
                  </a:cubicBezTo>
                  <a:cubicBezTo>
                    <a:pt x="390127" y="355579"/>
                    <a:pt x="390127" y="355579"/>
                    <a:pt x="388504" y="353958"/>
                  </a:cubicBezTo>
                  <a:cubicBezTo>
                    <a:pt x="386880" y="353958"/>
                    <a:pt x="386880" y="350715"/>
                    <a:pt x="390127" y="347472"/>
                  </a:cubicBezTo>
                  <a:cubicBezTo>
                    <a:pt x="391751" y="345850"/>
                    <a:pt x="391751" y="344228"/>
                    <a:pt x="393375" y="339364"/>
                  </a:cubicBezTo>
                  <a:cubicBezTo>
                    <a:pt x="394999" y="334499"/>
                    <a:pt x="398246" y="336120"/>
                    <a:pt x="396623" y="332877"/>
                  </a:cubicBezTo>
                  <a:cubicBezTo>
                    <a:pt x="396623" y="331256"/>
                    <a:pt x="393375" y="328013"/>
                    <a:pt x="393375" y="328013"/>
                  </a:cubicBezTo>
                  <a:cubicBezTo>
                    <a:pt x="393375" y="328013"/>
                    <a:pt x="386880" y="328013"/>
                    <a:pt x="385256" y="326391"/>
                  </a:cubicBezTo>
                  <a:cubicBezTo>
                    <a:pt x="383632" y="326391"/>
                    <a:pt x="380385" y="323148"/>
                    <a:pt x="382008" y="319905"/>
                  </a:cubicBezTo>
                  <a:cubicBezTo>
                    <a:pt x="383632" y="318283"/>
                    <a:pt x="385256" y="311797"/>
                    <a:pt x="385256" y="310175"/>
                  </a:cubicBezTo>
                  <a:cubicBezTo>
                    <a:pt x="386880" y="306932"/>
                    <a:pt x="388504" y="305310"/>
                    <a:pt x="388504" y="303689"/>
                  </a:cubicBezTo>
                  <a:cubicBezTo>
                    <a:pt x="388504" y="302067"/>
                    <a:pt x="388504" y="298824"/>
                    <a:pt x="386880" y="298824"/>
                  </a:cubicBezTo>
                  <a:cubicBezTo>
                    <a:pt x="386880" y="298824"/>
                    <a:pt x="383632" y="297203"/>
                    <a:pt x="383632" y="295581"/>
                  </a:cubicBezTo>
                  <a:cubicBezTo>
                    <a:pt x="382008" y="293959"/>
                    <a:pt x="383632" y="289095"/>
                    <a:pt x="383632" y="287473"/>
                  </a:cubicBezTo>
                  <a:cubicBezTo>
                    <a:pt x="385256" y="285852"/>
                    <a:pt x="385256" y="282608"/>
                    <a:pt x="386880" y="280987"/>
                  </a:cubicBezTo>
                  <a:cubicBezTo>
                    <a:pt x="386880" y="279365"/>
                    <a:pt x="388504" y="276122"/>
                    <a:pt x="388504" y="276122"/>
                  </a:cubicBezTo>
                  <a:cubicBezTo>
                    <a:pt x="390127" y="276122"/>
                    <a:pt x="393375" y="274500"/>
                    <a:pt x="394999" y="272879"/>
                  </a:cubicBezTo>
                  <a:cubicBezTo>
                    <a:pt x="396623" y="271257"/>
                    <a:pt x="403118" y="268014"/>
                    <a:pt x="403118" y="268014"/>
                  </a:cubicBezTo>
                  <a:cubicBezTo>
                    <a:pt x="403118" y="268014"/>
                    <a:pt x="403118" y="268014"/>
                    <a:pt x="409613" y="263149"/>
                  </a:cubicBezTo>
                  <a:cubicBezTo>
                    <a:pt x="409613" y="263149"/>
                    <a:pt x="409613" y="261528"/>
                    <a:pt x="409613" y="259906"/>
                  </a:cubicBezTo>
                  <a:cubicBezTo>
                    <a:pt x="411237" y="259906"/>
                    <a:pt x="411237" y="256663"/>
                    <a:pt x="412861" y="258285"/>
                  </a:cubicBezTo>
                  <a:cubicBezTo>
                    <a:pt x="414484" y="258285"/>
                    <a:pt x="417732" y="258285"/>
                    <a:pt x="419356" y="258285"/>
                  </a:cubicBezTo>
                  <a:cubicBezTo>
                    <a:pt x="419356" y="258285"/>
                    <a:pt x="422603" y="255042"/>
                    <a:pt x="422603" y="255042"/>
                  </a:cubicBezTo>
                  <a:cubicBezTo>
                    <a:pt x="422603" y="255042"/>
                    <a:pt x="422603" y="253420"/>
                    <a:pt x="422603" y="251798"/>
                  </a:cubicBezTo>
                  <a:cubicBezTo>
                    <a:pt x="424227" y="250177"/>
                    <a:pt x="425851" y="248555"/>
                    <a:pt x="427475" y="248555"/>
                  </a:cubicBezTo>
                  <a:cubicBezTo>
                    <a:pt x="429099" y="248555"/>
                    <a:pt x="432346" y="248555"/>
                    <a:pt x="433970" y="248555"/>
                  </a:cubicBezTo>
                  <a:cubicBezTo>
                    <a:pt x="433970" y="246934"/>
                    <a:pt x="435594" y="246934"/>
                    <a:pt x="437218" y="246934"/>
                  </a:cubicBezTo>
                  <a:cubicBezTo>
                    <a:pt x="438841" y="248555"/>
                    <a:pt x="443713" y="248555"/>
                    <a:pt x="443713" y="246934"/>
                  </a:cubicBezTo>
                  <a:cubicBezTo>
                    <a:pt x="443713" y="245312"/>
                    <a:pt x="445336" y="243690"/>
                    <a:pt x="446960" y="240447"/>
                  </a:cubicBezTo>
                  <a:cubicBezTo>
                    <a:pt x="446960" y="238826"/>
                    <a:pt x="446960" y="235583"/>
                    <a:pt x="448584" y="233961"/>
                  </a:cubicBezTo>
                  <a:cubicBezTo>
                    <a:pt x="448584" y="232339"/>
                    <a:pt x="451832" y="229096"/>
                    <a:pt x="451832" y="230718"/>
                  </a:cubicBezTo>
                  <a:cubicBezTo>
                    <a:pt x="453455" y="232339"/>
                    <a:pt x="458327" y="230718"/>
                    <a:pt x="456703" y="232339"/>
                  </a:cubicBezTo>
                  <a:cubicBezTo>
                    <a:pt x="455079" y="233961"/>
                    <a:pt x="455079" y="237204"/>
                    <a:pt x="455079" y="238826"/>
                  </a:cubicBezTo>
                  <a:cubicBezTo>
                    <a:pt x="455079" y="238826"/>
                    <a:pt x="458327" y="237204"/>
                    <a:pt x="458327" y="237204"/>
                  </a:cubicBezTo>
                  <a:cubicBezTo>
                    <a:pt x="458327" y="237204"/>
                    <a:pt x="458327" y="237204"/>
                    <a:pt x="463198" y="232339"/>
                  </a:cubicBezTo>
                  <a:cubicBezTo>
                    <a:pt x="463198" y="232339"/>
                    <a:pt x="466446" y="229096"/>
                    <a:pt x="468070" y="227475"/>
                  </a:cubicBezTo>
                  <a:cubicBezTo>
                    <a:pt x="468070" y="224231"/>
                    <a:pt x="469693" y="219367"/>
                    <a:pt x="469693" y="219367"/>
                  </a:cubicBezTo>
                  <a:cubicBezTo>
                    <a:pt x="471317" y="219367"/>
                    <a:pt x="474565" y="217745"/>
                    <a:pt x="476189" y="217745"/>
                  </a:cubicBezTo>
                  <a:cubicBezTo>
                    <a:pt x="477812" y="216124"/>
                    <a:pt x="482684" y="212880"/>
                    <a:pt x="484308" y="211259"/>
                  </a:cubicBezTo>
                  <a:cubicBezTo>
                    <a:pt x="484308" y="211259"/>
                    <a:pt x="487555" y="206394"/>
                    <a:pt x="487555" y="206394"/>
                  </a:cubicBezTo>
                  <a:cubicBezTo>
                    <a:pt x="487555" y="206394"/>
                    <a:pt x="489179" y="203151"/>
                    <a:pt x="490803" y="203151"/>
                  </a:cubicBezTo>
                  <a:cubicBezTo>
                    <a:pt x="492427" y="203151"/>
                    <a:pt x="494050" y="203151"/>
                    <a:pt x="494050" y="203151"/>
                  </a:cubicBezTo>
                  <a:cubicBezTo>
                    <a:pt x="494050" y="204773"/>
                    <a:pt x="497298" y="203151"/>
                    <a:pt x="498922" y="203151"/>
                  </a:cubicBezTo>
                  <a:cubicBezTo>
                    <a:pt x="498922" y="201529"/>
                    <a:pt x="502169" y="199908"/>
                    <a:pt x="502169" y="199908"/>
                  </a:cubicBezTo>
                  <a:cubicBezTo>
                    <a:pt x="502169" y="199908"/>
                    <a:pt x="503793" y="198286"/>
                    <a:pt x="503793" y="196665"/>
                  </a:cubicBezTo>
                  <a:cubicBezTo>
                    <a:pt x="503793" y="193421"/>
                    <a:pt x="505417" y="188557"/>
                    <a:pt x="505417" y="188557"/>
                  </a:cubicBezTo>
                  <a:cubicBezTo>
                    <a:pt x="505417" y="188557"/>
                    <a:pt x="505417" y="185314"/>
                    <a:pt x="507041" y="186935"/>
                  </a:cubicBezTo>
                  <a:cubicBezTo>
                    <a:pt x="507041" y="186935"/>
                    <a:pt x="510288" y="185314"/>
                    <a:pt x="510288" y="185314"/>
                  </a:cubicBezTo>
                  <a:cubicBezTo>
                    <a:pt x="510288" y="185314"/>
                    <a:pt x="510288" y="185314"/>
                    <a:pt x="515160" y="183692"/>
                  </a:cubicBezTo>
                  <a:cubicBezTo>
                    <a:pt x="515160" y="183692"/>
                    <a:pt x="515160" y="183692"/>
                    <a:pt x="516784" y="178827"/>
                  </a:cubicBezTo>
                  <a:cubicBezTo>
                    <a:pt x="516784" y="178827"/>
                    <a:pt x="516784" y="175584"/>
                    <a:pt x="516784" y="173963"/>
                  </a:cubicBezTo>
                  <a:cubicBezTo>
                    <a:pt x="516784" y="170719"/>
                    <a:pt x="516784" y="170719"/>
                    <a:pt x="518408" y="169098"/>
                  </a:cubicBezTo>
                  <a:cubicBezTo>
                    <a:pt x="520032" y="167476"/>
                    <a:pt x="520032" y="167476"/>
                    <a:pt x="521655" y="165855"/>
                  </a:cubicBezTo>
                  <a:cubicBezTo>
                    <a:pt x="523279" y="165855"/>
                    <a:pt x="516784" y="164233"/>
                    <a:pt x="516784" y="164233"/>
                  </a:cubicBezTo>
                  <a:cubicBezTo>
                    <a:pt x="516784" y="160990"/>
                    <a:pt x="518408" y="156125"/>
                    <a:pt x="520032" y="156125"/>
                  </a:cubicBezTo>
                  <a:cubicBezTo>
                    <a:pt x="521655" y="156125"/>
                    <a:pt x="523279" y="156125"/>
                    <a:pt x="526527" y="157747"/>
                  </a:cubicBezTo>
                  <a:cubicBezTo>
                    <a:pt x="529774" y="157747"/>
                    <a:pt x="534646" y="154504"/>
                    <a:pt x="533022" y="154504"/>
                  </a:cubicBezTo>
                  <a:cubicBezTo>
                    <a:pt x="531398" y="154504"/>
                    <a:pt x="531398" y="154504"/>
                    <a:pt x="531398" y="151260"/>
                  </a:cubicBezTo>
                  <a:cubicBezTo>
                    <a:pt x="531398" y="146396"/>
                    <a:pt x="544389" y="135045"/>
                    <a:pt x="544389" y="135045"/>
                  </a:cubicBezTo>
                  <a:cubicBezTo>
                    <a:pt x="544389" y="135045"/>
                    <a:pt x="544389" y="131801"/>
                    <a:pt x="546012" y="131801"/>
                  </a:cubicBezTo>
                  <a:cubicBezTo>
                    <a:pt x="547636" y="130180"/>
                    <a:pt x="549260" y="125315"/>
                    <a:pt x="550884" y="125315"/>
                  </a:cubicBezTo>
                  <a:cubicBezTo>
                    <a:pt x="552508" y="125315"/>
                    <a:pt x="559003" y="118829"/>
                    <a:pt x="557379" y="118829"/>
                  </a:cubicBezTo>
                  <a:cubicBezTo>
                    <a:pt x="557379" y="118829"/>
                    <a:pt x="555755" y="118829"/>
                    <a:pt x="555755" y="115586"/>
                  </a:cubicBezTo>
                  <a:cubicBezTo>
                    <a:pt x="555755" y="112343"/>
                    <a:pt x="559003" y="109099"/>
                    <a:pt x="560627" y="109099"/>
                  </a:cubicBezTo>
                  <a:cubicBezTo>
                    <a:pt x="560627" y="109099"/>
                    <a:pt x="563874" y="107478"/>
                    <a:pt x="563874" y="107478"/>
                  </a:cubicBezTo>
                  <a:cubicBezTo>
                    <a:pt x="565498" y="107478"/>
                    <a:pt x="567122" y="105856"/>
                    <a:pt x="567122" y="104235"/>
                  </a:cubicBezTo>
                  <a:cubicBezTo>
                    <a:pt x="567122" y="100991"/>
                    <a:pt x="567122" y="99370"/>
                    <a:pt x="567122" y="99370"/>
                  </a:cubicBezTo>
                  <a:cubicBezTo>
                    <a:pt x="567122" y="100991"/>
                    <a:pt x="568746" y="99370"/>
                    <a:pt x="568746" y="97748"/>
                  </a:cubicBezTo>
                  <a:cubicBezTo>
                    <a:pt x="570369" y="97748"/>
                    <a:pt x="571993" y="96127"/>
                    <a:pt x="571993" y="97748"/>
                  </a:cubicBezTo>
                  <a:cubicBezTo>
                    <a:pt x="571993" y="99370"/>
                    <a:pt x="575241" y="97748"/>
                    <a:pt x="575241" y="97748"/>
                  </a:cubicBezTo>
                  <a:cubicBezTo>
                    <a:pt x="575241" y="97748"/>
                    <a:pt x="578488" y="92884"/>
                    <a:pt x="580112" y="94505"/>
                  </a:cubicBezTo>
                  <a:cubicBezTo>
                    <a:pt x="581736" y="94505"/>
                    <a:pt x="583360" y="94505"/>
                    <a:pt x="583360" y="97748"/>
                  </a:cubicBezTo>
                  <a:cubicBezTo>
                    <a:pt x="583360" y="99370"/>
                    <a:pt x="588231" y="99370"/>
                    <a:pt x="588231" y="99370"/>
                  </a:cubicBezTo>
                  <a:cubicBezTo>
                    <a:pt x="588231" y="99370"/>
                    <a:pt x="591479" y="96127"/>
                    <a:pt x="591479" y="92884"/>
                  </a:cubicBezTo>
                  <a:cubicBezTo>
                    <a:pt x="589855" y="91262"/>
                    <a:pt x="591479" y="88019"/>
                    <a:pt x="588231" y="88019"/>
                  </a:cubicBezTo>
                  <a:cubicBezTo>
                    <a:pt x="586607" y="88019"/>
                    <a:pt x="586607" y="88019"/>
                    <a:pt x="584983" y="88019"/>
                  </a:cubicBezTo>
                  <a:cubicBezTo>
                    <a:pt x="584983" y="88019"/>
                    <a:pt x="583360" y="86397"/>
                    <a:pt x="581736" y="88019"/>
                  </a:cubicBezTo>
                  <a:cubicBezTo>
                    <a:pt x="581736" y="88019"/>
                    <a:pt x="580112" y="88019"/>
                    <a:pt x="580112" y="88019"/>
                  </a:cubicBezTo>
                  <a:cubicBezTo>
                    <a:pt x="580112" y="88019"/>
                    <a:pt x="578488" y="88019"/>
                    <a:pt x="576864" y="89640"/>
                  </a:cubicBezTo>
                  <a:cubicBezTo>
                    <a:pt x="575241" y="91262"/>
                    <a:pt x="575241" y="91262"/>
                    <a:pt x="573617" y="91262"/>
                  </a:cubicBezTo>
                  <a:cubicBezTo>
                    <a:pt x="573617" y="91262"/>
                    <a:pt x="571993" y="91262"/>
                    <a:pt x="571993" y="91262"/>
                  </a:cubicBezTo>
                  <a:cubicBezTo>
                    <a:pt x="570369" y="91262"/>
                    <a:pt x="570369" y="91262"/>
                    <a:pt x="570369" y="89640"/>
                  </a:cubicBezTo>
                  <a:cubicBezTo>
                    <a:pt x="570369" y="89640"/>
                    <a:pt x="568746" y="88019"/>
                    <a:pt x="568746" y="88019"/>
                  </a:cubicBezTo>
                  <a:cubicBezTo>
                    <a:pt x="565498" y="89640"/>
                    <a:pt x="563874" y="89640"/>
                    <a:pt x="562250" y="91262"/>
                  </a:cubicBezTo>
                  <a:cubicBezTo>
                    <a:pt x="562250" y="91262"/>
                    <a:pt x="563874" y="84776"/>
                    <a:pt x="567122" y="83154"/>
                  </a:cubicBezTo>
                  <a:cubicBezTo>
                    <a:pt x="568746" y="81532"/>
                    <a:pt x="571993" y="78289"/>
                    <a:pt x="573617" y="76668"/>
                  </a:cubicBezTo>
                  <a:cubicBezTo>
                    <a:pt x="573617" y="75046"/>
                    <a:pt x="575241" y="70181"/>
                    <a:pt x="576864" y="68560"/>
                  </a:cubicBezTo>
                  <a:cubicBezTo>
                    <a:pt x="576864" y="66938"/>
                    <a:pt x="580112" y="63695"/>
                    <a:pt x="583360" y="63695"/>
                  </a:cubicBezTo>
                  <a:cubicBezTo>
                    <a:pt x="584983" y="63695"/>
                    <a:pt x="583360" y="70181"/>
                    <a:pt x="583360" y="73425"/>
                  </a:cubicBezTo>
                  <a:cubicBezTo>
                    <a:pt x="581736" y="75046"/>
                    <a:pt x="583360" y="76668"/>
                    <a:pt x="584983" y="75046"/>
                  </a:cubicBezTo>
                  <a:cubicBezTo>
                    <a:pt x="588231" y="73425"/>
                    <a:pt x="591479" y="70181"/>
                    <a:pt x="591479" y="71803"/>
                  </a:cubicBezTo>
                  <a:cubicBezTo>
                    <a:pt x="591479" y="73425"/>
                    <a:pt x="593102" y="75046"/>
                    <a:pt x="593102" y="76668"/>
                  </a:cubicBezTo>
                  <a:cubicBezTo>
                    <a:pt x="594726" y="78289"/>
                    <a:pt x="599598" y="76668"/>
                    <a:pt x="599598" y="76668"/>
                  </a:cubicBezTo>
                  <a:cubicBezTo>
                    <a:pt x="599598" y="76668"/>
                    <a:pt x="599598" y="76668"/>
                    <a:pt x="602845" y="73425"/>
                  </a:cubicBezTo>
                  <a:cubicBezTo>
                    <a:pt x="602845" y="73425"/>
                    <a:pt x="602845" y="73425"/>
                    <a:pt x="602845" y="70181"/>
                  </a:cubicBezTo>
                  <a:cubicBezTo>
                    <a:pt x="602845" y="70181"/>
                    <a:pt x="601221" y="68560"/>
                    <a:pt x="601221" y="66938"/>
                  </a:cubicBezTo>
                  <a:cubicBezTo>
                    <a:pt x="601221" y="66938"/>
                    <a:pt x="607717" y="66938"/>
                    <a:pt x="609340" y="68560"/>
                  </a:cubicBezTo>
                  <a:cubicBezTo>
                    <a:pt x="609340" y="68560"/>
                    <a:pt x="612588" y="66938"/>
                    <a:pt x="612588" y="66938"/>
                  </a:cubicBezTo>
                  <a:cubicBezTo>
                    <a:pt x="614212" y="66938"/>
                    <a:pt x="612588" y="65317"/>
                    <a:pt x="610964" y="63695"/>
                  </a:cubicBezTo>
                  <a:cubicBezTo>
                    <a:pt x="610964" y="62074"/>
                    <a:pt x="607717" y="57209"/>
                    <a:pt x="609340" y="55587"/>
                  </a:cubicBezTo>
                  <a:cubicBezTo>
                    <a:pt x="609340" y="53966"/>
                    <a:pt x="615836" y="47479"/>
                    <a:pt x="615836" y="49101"/>
                  </a:cubicBezTo>
                  <a:cubicBezTo>
                    <a:pt x="617459" y="50722"/>
                    <a:pt x="622331" y="50722"/>
                    <a:pt x="622331" y="53966"/>
                  </a:cubicBezTo>
                  <a:cubicBezTo>
                    <a:pt x="622331" y="58830"/>
                    <a:pt x="625578" y="58830"/>
                    <a:pt x="625578" y="58830"/>
                  </a:cubicBezTo>
                  <a:cubicBezTo>
                    <a:pt x="627202" y="58830"/>
                    <a:pt x="630450" y="57209"/>
                    <a:pt x="630450" y="57209"/>
                  </a:cubicBezTo>
                  <a:cubicBezTo>
                    <a:pt x="632074" y="57209"/>
                    <a:pt x="636945" y="53966"/>
                    <a:pt x="636945" y="53966"/>
                  </a:cubicBezTo>
                  <a:cubicBezTo>
                    <a:pt x="636945" y="53966"/>
                    <a:pt x="636945" y="53966"/>
                    <a:pt x="636945" y="49101"/>
                  </a:cubicBezTo>
                  <a:cubicBezTo>
                    <a:pt x="636945" y="49101"/>
                    <a:pt x="636945" y="45858"/>
                    <a:pt x="638569" y="45858"/>
                  </a:cubicBezTo>
                  <a:cubicBezTo>
                    <a:pt x="638569" y="44236"/>
                    <a:pt x="643440" y="40993"/>
                    <a:pt x="643440" y="42615"/>
                  </a:cubicBezTo>
                  <a:cubicBezTo>
                    <a:pt x="643440" y="42615"/>
                    <a:pt x="648312" y="44236"/>
                    <a:pt x="648312" y="45858"/>
                  </a:cubicBezTo>
                  <a:cubicBezTo>
                    <a:pt x="648312" y="49101"/>
                    <a:pt x="649935" y="50722"/>
                    <a:pt x="651559" y="50722"/>
                  </a:cubicBezTo>
                  <a:cubicBezTo>
                    <a:pt x="654807" y="50722"/>
                    <a:pt x="659678" y="49101"/>
                    <a:pt x="659678" y="49101"/>
                  </a:cubicBezTo>
                  <a:cubicBezTo>
                    <a:pt x="659678" y="49101"/>
                    <a:pt x="672668" y="44236"/>
                    <a:pt x="672668" y="40993"/>
                  </a:cubicBezTo>
                  <a:cubicBezTo>
                    <a:pt x="672668" y="39371"/>
                    <a:pt x="671045" y="37750"/>
                    <a:pt x="672668" y="37750"/>
                  </a:cubicBezTo>
                  <a:cubicBezTo>
                    <a:pt x="674292" y="36128"/>
                    <a:pt x="679164" y="36128"/>
                    <a:pt x="680787" y="37750"/>
                  </a:cubicBezTo>
                  <a:cubicBezTo>
                    <a:pt x="680787" y="39371"/>
                    <a:pt x="682411" y="39371"/>
                    <a:pt x="684035" y="39371"/>
                  </a:cubicBezTo>
                  <a:cubicBezTo>
                    <a:pt x="685659" y="39371"/>
                    <a:pt x="690530" y="36128"/>
                    <a:pt x="690530" y="36128"/>
                  </a:cubicBezTo>
                  <a:cubicBezTo>
                    <a:pt x="690530" y="34507"/>
                    <a:pt x="688906" y="34507"/>
                    <a:pt x="687283" y="31264"/>
                  </a:cubicBezTo>
                  <a:cubicBezTo>
                    <a:pt x="687283" y="29642"/>
                    <a:pt x="685659" y="28020"/>
                    <a:pt x="687283" y="29642"/>
                  </a:cubicBezTo>
                  <a:cubicBezTo>
                    <a:pt x="687283" y="29642"/>
                    <a:pt x="688906" y="29642"/>
                    <a:pt x="690530" y="29642"/>
                  </a:cubicBezTo>
                  <a:cubicBezTo>
                    <a:pt x="692154" y="29642"/>
                    <a:pt x="693778" y="28020"/>
                    <a:pt x="693778" y="29642"/>
                  </a:cubicBezTo>
                  <a:cubicBezTo>
                    <a:pt x="695402" y="31264"/>
                    <a:pt x="697025" y="32885"/>
                    <a:pt x="700273" y="32885"/>
                  </a:cubicBezTo>
                  <a:cubicBezTo>
                    <a:pt x="700273" y="32885"/>
                    <a:pt x="703521" y="32885"/>
                    <a:pt x="705144" y="32885"/>
                  </a:cubicBezTo>
                  <a:cubicBezTo>
                    <a:pt x="706768" y="31264"/>
                    <a:pt x="708392" y="31264"/>
                    <a:pt x="708392" y="31264"/>
                  </a:cubicBezTo>
                  <a:cubicBezTo>
                    <a:pt x="710016" y="31264"/>
                    <a:pt x="710016" y="29642"/>
                    <a:pt x="711640" y="29642"/>
                  </a:cubicBezTo>
                  <a:cubicBezTo>
                    <a:pt x="713263" y="28020"/>
                    <a:pt x="716511" y="26399"/>
                    <a:pt x="716511" y="26399"/>
                  </a:cubicBezTo>
                  <a:cubicBezTo>
                    <a:pt x="716511" y="26399"/>
                    <a:pt x="723006" y="24777"/>
                    <a:pt x="724630" y="23156"/>
                  </a:cubicBezTo>
                  <a:cubicBezTo>
                    <a:pt x="724630" y="23156"/>
                    <a:pt x="726254" y="18291"/>
                    <a:pt x="727878" y="18291"/>
                  </a:cubicBezTo>
                  <a:cubicBezTo>
                    <a:pt x="729501" y="19912"/>
                    <a:pt x="732749" y="18291"/>
                    <a:pt x="732749" y="18291"/>
                  </a:cubicBezTo>
                  <a:cubicBezTo>
                    <a:pt x="734373" y="16669"/>
                    <a:pt x="740868" y="15048"/>
                    <a:pt x="740868" y="13426"/>
                  </a:cubicBezTo>
                  <a:cubicBezTo>
                    <a:pt x="740868" y="10183"/>
                    <a:pt x="742492" y="6940"/>
                    <a:pt x="742492" y="6940"/>
                  </a:cubicBezTo>
                  <a:cubicBezTo>
                    <a:pt x="742492" y="6940"/>
                    <a:pt x="747363" y="5318"/>
                    <a:pt x="750611" y="5318"/>
                  </a:cubicBezTo>
                  <a:cubicBezTo>
                    <a:pt x="753858" y="6940"/>
                    <a:pt x="758730" y="2075"/>
                    <a:pt x="758730" y="2075"/>
                  </a:cubicBezTo>
                  <a:cubicBezTo>
                    <a:pt x="758730" y="2075"/>
                    <a:pt x="758730" y="8561"/>
                    <a:pt x="753858" y="11805"/>
                  </a:cubicBezTo>
                  <a:cubicBezTo>
                    <a:pt x="750611" y="15048"/>
                    <a:pt x="747363" y="18291"/>
                    <a:pt x="744116" y="23156"/>
                  </a:cubicBezTo>
                  <a:cubicBezTo>
                    <a:pt x="742492" y="26399"/>
                    <a:pt x="742492" y="26399"/>
                    <a:pt x="742492" y="28020"/>
                  </a:cubicBezTo>
                  <a:cubicBezTo>
                    <a:pt x="747363" y="29642"/>
                    <a:pt x="752235" y="26399"/>
                    <a:pt x="753858" y="26399"/>
                  </a:cubicBezTo>
                  <a:cubicBezTo>
                    <a:pt x="755482" y="24777"/>
                    <a:pt x="761977" y="19912"/>
                    <a:pt x="761977" y="18291"/>
                  </a:cubicBezTo>
                  <a:cubicBezTo>
                    <a:pt x="761977" y="16669"/>
                    <a:pt x="765225" y="11805"/>
                    <a:pt x="766849" y="10183"/>
                  </a:cubicBezTo>
                  <a:cubicBezTo>
                    <a:pt x="766849" y="8561"/>
                    <a:pt x="768472" y="5318"/>
                    <a:pt x="770096" y="6940"/>
                  </a:cubicBezTo>
                  <a:cubicBezTo>
                    <a:pt x="771720" y="6940"/>
                    <a:pt x="771720" y="16669"/>
                    <a:pt x="771720" y="18291"/>
                  </a:cubicBezTo>
                  <a:cubicBezTo>
                    <a:pt x="770096" y="19912"/>
                    <a:pt x="770096" y="19912"/>
                    <a:pt x="771720" y="21534"/>
                  </a:cubicBezTo>
                  <a:cubicBezTo>
                    <a:pt x="771720" y="21534"/>
                    <a:pt x="773344" y="21534"/>
                    <a:pt x="774968" y="19912"/>
                  </a:cubicBezTo>
                  <a:cubicBezTo>
                    <a:pt x="776591" y="19912"/>
                    <a:pt x="776591" y="19912"/>
                    <a:pt x="778215" y="19912"/>
                  </a:cubicBezTo>
                  <a:cubicBezTo>
                    <a:pt x="778215" y="19912"/>
                    <a:pt x="781463" y="16669"/>
                    <a:pt x="781463" y="16669"/>
                  </a:cubicBezTo>
                  <a:cubicBezTo>
                    <a:pt x="781463" y="16669"/>
                    <a:pt x="784710" y="8561"/>
                    <a:pt x="784710" y="6940"/>
                  </a:cubicBezTo>
                  <a:cubicBezTo>
                    <a:pt x="784710" y="3697"/>
                    <a:pt x="786334" y="3697"/>
                    <a:pt x="787958" y="2075"/>
                  </a:cubicBezTo>
                  <a:cubicBezTo>
                    <a:pt x="791206" y="2075"/>
                    <a:pt x="796077" y="-1168"/>
                    <a:pt x="797701" y="45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8" name="iṩ1iḋé">
              <a:extLst>
                <a:ext uri="{FF2B5EF4-FFF2-40B4-BE49-F238E27FC236}">
                  <a16:creationId xmlns:a16="http://schemas.microsoft.com/office/drawing/2014/main" id="{0AEDD9FA-6E06-43DF-AC9D-DCF29240C0D4}"/>
                </a:ext>
              </a:extLst>
            </p:cNvPr>
            <p:cNvSpPr/>
            <p:nvPr/>
          </p:nvSpPr>
          <p:spPr bwMode="auto">
            <a:xfrm>
              <a:off x="6646864" y="3384550"/>
              <a:ext cx="134938" cy="249238"/>
            </a:xfrm>
            <a:custGeom>
              <a:avLst/>
              <a:gdLst>
                <a:gd name="T0" fmla="*/ 77 w 83"/>
                <a:gd name="T1" fmla="*/ 16 h 154"/>
                <a:gd name="T2" fmla="*/ 75 w 83"/>
                <a:gd name="T3" fmla="*/ 10 h 154"/>
                <a:gd name="T4" fmla="*/ 72 w 83"/>
                <a:gd name="T5" fmla="*/ 2 h 154"/>
                <a:gd name="T6" fmla="*/ 67 w 83"/>
                <a:gd name="T7" fmla="*/ 0 h 154"/>
                <a:gd name="T8" fmla="*/ 63 w 83"/>
                <a:gd name="T9" fmla="*/ 5 h 154"/>
                <a:gd name="T10" fmla="*/ 64 w 83"/>
                <a:gd name="T11" fmla="*/ 12 h 154"/>
                <a:gd name="T12" fmla="*/ 58 w 83"/>
                <a:gd name="T13" fmla="*/ 17 h 154"/>
                <a:gd name="T14" fmla="*/ 54 w 83"/>
                <a:gd name="T15" fmla="*/ 21 h 154"/>
                <a:gd name="T16" fmla="*/ 53 w 83"/>
                <a:gd name="T17" fmla="*/ 23 h 154"/>
                <a:gd name="T18" fmla="*/ 51 w 83"/>
                <a:gd name="T19" fmla="*/ 30 h 154"/>
                <a:gd name="T20" fmla="*/ 46 w 83"/>
                <a:gd name="T21" fmla="*/ 34 h 154"/>
                <a:gd name="T22" fmla="*/ 39 w 83"/>
                <a:gd name="T23" fmla="*/ 37 h 154"/>
                <a:gd name="T24" fmla="*/ 36 w 83"/>
                <a:gd name="T25" fmla="*/ 43 h 154"/>
                <a:gd name="T26" fmla="*/ 30 w 83"/>
                <a:gd name="T27" fmla="*/ 41 h 154"/>
                <a:gd name="T28" fmla="*/ 22 w 83"/>
                <a:gd name="T29" fmla="*/ 43 h 154"/>
                <a:gd name="T30" fmla="*/ 16 w 83"/>
                <a:gd name="T31" fmla="*/ 45 h 154"/>
                <a:gd name="T32" fmla="*/ 12 w 83"/>
                <a:gd name="T33" fmla="*/ 55 h 154"/>
                <a:gd name="T34" fmla="*/ 10 w 83"/>
                <a:gd name="T35" fmla="*/ 61 h 154"/>
                <a:gd name="T36" fmla="*/ 10 w 83"/>
                <a:gd name="T37" fmla="*/ 66 h 154"/>
                <a:gd name="T38" fmla="*/ 11 w 83"/>
                <a:gd name="T39" fmla="*/ 69 h 154"/>
                <a:gd name="T40" fmla="*/ 13 w 83"/>
                <a:gd name="T41" fmla="*/ 80 h 154"/>
                <a:gd name="T42" fmla="*/ 14 w 83"/>
                <a:gd name="T43" fmla="*/ 85 h 154"/>
                <a:gd name="T44" fmla="*/ 12 w 83"/>
                <a:gd name="T45" fmla="*/ 94 h 154"/>
                <a:gd name="T46" fmla="*/ 8 w 83"/>
                <a:gd name="T47" fmla="*/ 100 h 154"/>
                <a:gd name="T48" fmla="*/ 8 w 83"/>
                <a:gd name="T49" fmla="*/ 103 h 154"/>
                <a:gd name="T50" fmla="*/ 3 w 83"/>
                <a:gd name="T51" fmla="*/ 107 h 154"/>
                <a:gd name="T52" fmla="*/ 5 w 83"/>
                <a:gd name="T53" fmla="*/ 115 h 154"/>
                <a:gd name="T54" fmla="*/ 2 w 83"/>
                <a:gd name="T55" fmla="*/ 120 h 154"/>
                <a:gd name="T56" fmla="*/ 6 w 83"/>
                <a:gd name="T57" fmla="*/ 129 h 154"/>
                <a:gd name="T58" fmla="*/ 5 w 83"/>
                <a:gd name="T59" fmla="*/ 137 h 154"/>
                <a:gd name="T60" fmla="*/ 7 w 83"/>
                <a:gd name="T61" fmla="*/ 140 h 154"/>
                <a:gd name="T62" fmla="*/ 11 w 83"/>
                <a:gd name="T63" fmla="*/ 147 h 154"/>
                <a:gd name="T64" fmla="*/ 16 w 83"/>
                <a:gd name="T65" fmla="*/ 150 h 154"/>
                <a:gd name="T66" fmla="*/ 20 w 83"/>
                <a:gd name="T67" fmla="*/ 152 h 154"/>
                <a:gd name="T68" fmla="*/ 24 w 83"/>
                <a:gd name="T69" fmla="*/ 154 h 154"/>
                <a:gd name="T70" fmla="*/ 32 w 83"/>
                <a:gd name="T71" fmla="*/ 151 h 154"/>
                <a:gd name="T72" fmla="*/ 38 w 83"/>
                <a:gd name="T73" fmla="*/ 149 h 154"/>
                <a:gd name="T74" fmla="*/ 43 w 83"/>
                <a:gd name="T75" fmla="*/ 146 h 154"/>
                <a:gd name="T76" fmla="*/ 47 w 83"/>
                <a:gd name="T77" fmla="*/ 140 h 154"/>
                <a:gd name="T78" fmla="*/ 49 w 83"/>
                <a:gd name="T79" fmla="*/ 134 h 154"/>
                <a:gd name="T80" fmla="*/ 52 w 83"/>
                <a:gd name="T81" fmla="*/ 125 h 154"/>
                <a:gd name="T82" fmla="*/ 53 w 83"/>
                <a:gd name="T83" fmla="*/ 118 h 154"/>
                <a:gd name="T84" fmla="*/ 56 w 83"/>
                <a:gd name="T85" fmla="*/ 110 h 154"/>
                <a:gd name="T86" fmla="*/ 58 w 83"/>
                <a:gd name="T87" fmla="*/ 102 h 154"/>
                <a:gd name="T88" fmla="*/ 61 w 83"/>
                <a:gd name="T89" fmla="*/ 95 h 154"/>
                <a:gd name="T90" fmla="*/ 63 w 83"/>
                <a:gd name="T91" fmla="*/ 89 h 154"/>
                <a:gd name="T92" fmla="*/ 66 w 83"/>
                <a:gd name="T93" fmla="*/ 79 h 154"/>
                <a:gd name="T94" fmla="*/ 68 w 83"/>
                <a:gd name="T95" fmla="*/ 71 h 154"/>
                <a:gd name="T96" fmla="*/ 70 w 83"/>
                <a:gd name="T97" fmla="*/ 61 h 154"/>
                <a:gd name="T98" fmla="*/ 74 w 83"/>
                <a:gd name="T99" fmla="*/ 52 h 154"/>
                <a:gd name="T100" fmla="*/ 74 w 83"/>
                <a:gd name="T101" fmla="*/ 43 h 154"/>
                <a:gd name="T102" fmla="*/ 75 w 83"/>
                <a:gd name="T103" fmla="*/ 37 h 154"/>
                <a:gd name="T104" fmla="*/ 80 w 83"/>
                <a:gd name="T105" fmla="*/ 41 h 154"/>
                <a:gd name="T106" fmla="*/ 83 w 83"/>
                <a:gd name="T107" fmla="*/ 36 h 154"/>
                <a:gd name="T108" fmla="*/ 77 w 83"/>
                <a:gd name="T109" fmla="*/ 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3" h="154">
                  <a:moveTo>
                    <a:pt x="77" y="21"/>
                  </a:moveTo>
                  <a:cubicBezTo>
                    <a:pt x="77" y="20"/>
                    <a:pt x="77" y="17"/>
                    <a:pt x="77" y="16"/>
                  </a:cubicBezTo>
                  <a:cubicBezTo>
                    <a:pt x="77" y="15"/>
                    <a:pt x="78" y="13"/>
                    <a:pt x="77" y="13"/>
                  </a:cubicBezTo>
                  <a:cubicBezTo>
                    <a:pt x="76" y="13"/>
                    <a:pt x="75" y="10"/>
                    <a:pt x="75" y="10"/>
                  </a:cubicBezTo>
                  <a:cubicBezTo>
                    <a:pt x="75" y="10"/>
                    <a:pt x="75" y="7"/>
                    <a:pt x="74" y="6"/>
                  </a:cubicBezTo>
                  <a:cubicBezTo>
                    <a:pt x="73" y="5"/>
                    <a:pt x="74" y="1"/>
                    <a:pt x="72" y="2"/>
                  </a:cubicBezTo>
                  <a:cubicBezTo>
                    <a:pt x="71" y="2"/>
                    <a:pt x="70" y="1"/>
                    <a:pt x="69" y="1"/>
                  </a:cubicBezTo>
                  <a:cubicBezTo>
                    <a:pt x="68" y="1"/>
                    <a:pt x="67" y="0"/>
                    <a:pt x="67" y="0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3" y="4"/>
                    <a:pt x="63" y="5"/>
                  </a:cubicBezTo>
                  <a:cubicBezTo>
                    <a:pt x="64" y="6"/>
                    <a:pt x="64" y="9"/>
                    <a:pt x="64" y="9"/>
                  </a:cubicBezTo>
                  <a:cubicBezTo>
                    <a:pt x="64" y="9"/>
                    <a:pt x="66" y="10"/>
                    <a:pt x="64" y="12"/>
                  </a:cubicBezTo>
                  <a:cubicBezTo>
                    <a:pt x="64" y="12"/>
                    <a:pt x="62" y="13"/>
                    <a:pt x="61" y="14"/>
                  </a:cubicBezTo>
                  <a:cubicBezTo>
                    <a:pt x="59" y="17"/>
                    <a:pt x="59" y="17"/>
                    <a:pt x="58" y="17"/>
                  </a:cubicBezTo>
                  <a:cubicBezTo>
                    <a:pt x="55" y="18"/>
                    <a:pt x="53" y="17"/>
                    <a:pt x="54" y="18"/>
                  </a:cubicBezTo>
                  <a:cubicBezTo>
                    <a:pt x="54" y="19"/>
                    <a:pt x="54" y="19"/>
                    <a:pt x="54" y="21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3"/>
                  </a:cubicBezTo>
                  <a:cubicBezTo>
                    <a:pt x="52" y="26"/>
                    <a:pt x="52" y="27"/>
                    <a:pt x="52" y="27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49" y="29"/>
                    <a:pt x="46" y="31"/>
                    <a:pt x="46" y="31"/>
                  </a:cubicBezTo>
                  <a:cubicBezTo>
                    <a:pt x="47" y="33"/>
                    <a:pt x="46" y="32"/>
                    <a:pt x="46" y="34"/>
                  </a:cubicBezTo>
                  <a:cubicBezTo>
                    <a:pt x="45" y="37"/>
                    <a:pt x="43" y="36"/>
                    <a:pt x="43" y="36"/>
                  </a:cubicBezTo>
                  <a:cubicBezTo>
                    <a:pt x="40" y="37"/>
                    <a:pt x="40" y="36"/>
                    <a:pt x="39" y="37"/>
                  </a:cubicBezTo>
                  <a:cubicBezTo>
                    <a:pt x="37" y="39"/>
                    <a:pt x="36" y="40"/>
                    <a:pt x="36" y="40"/>
                  </a:cubicBezTo>
                  <a:cubicBezTo>
                    <a:pt x="36" y="40"/>
                    <a:pt x="37" y="42"/>
                    <a:pt x="36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3" y="43"/>
                    <a:pt x="22" y="43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9" y="46"/>
                    <a:pt x="17" y="44"/>
                    <a:pt x="16" y="45"/>
                  </a:cubicBezTo>
                  <a:cubicBezTo>
                    <a:pt x="14" y="48"/>
                    <a:pt x="14" y="48"/>
                    <a:pt x="14" y="49"/>
                  </a:cubicBezTo>
                  <a:cubicBezTo>
                    <a:pt x="14" y="53"/>
                    <a:pt x="13" y="54"/>
                    <a:pt x="12" y="55"/>
                  </a:cubicBezTo>
                  <a:cubicBezTo>
                    <a:pt x="11" y="57"/>
                    <a:pt x="12" y="56"/>
                    <a:pt x="11" y="58"/>
                  </a:cubicBezTo>
                  <a:cubicBezTo>
                    <a:pt x="11" y="59"/>
                    <a:pt x="10" y="59"/>
                    <a:pt x="10" y="61"/>
                  </a:cubicBezTo>
                  <a:cubicBezTo>
                    <a:pt x="10" y="62"/>
                    <a:pt x="11" y="61"/>
                    <a:pt x="10" y="63"/>
                  </a:cubicBezTo>
                  <a:cubicBezTo>
                    <a:pt x="10" y="65"/>
                    <a:pt x="10" y="65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7"/>
                    <a:pt x="10" y="68"/>
                    <a:pt x="11" y="69"/>
                  </a:cubicBezTo>
                  <a:cubicBezTo>
                    <a:pt x="12" y="76"/>
                    <a:pt x="11" y="78"/>
                    <a:pt x="11" y="78"/>
                  </a:cubicBezTo>
                  <a:cubicBezTo>
                    <a:pt x="11" y="78"/>
                    <a:pt x="12" y="79"/>
                    <a:pt x="13" y="80"/>
                  </a:cubicBezTo>
                  <a:cubicBezTo>
                    <a:pt x="13" y="82"/>
                    <a:pt x="14" y="82"/>
                    <a:pt x="14" y="84"/>
                  </a:cubicBezTo>
                  <a:cubicBezTo>
                    <a:pt x="14" y="85"/>
                    <a:pt x="14" y="82"/>
                    <a:pt x="14" y="85"/>
                  </a:cubicBezTo>
                  <a:cubicBezTo>
                    <a:pt x="14" y="89"/>
                    <a:pt x="14" y="90"/>
                    <a:pt x="13" y="91"/>
                  </a:cubicBezTo>
                  <a:cubicBezTo>
                    <a:pt x="12" y="92"/>
                    <a:pt x="13" y="91"/>
                    <a:pt x="12" y="94"/>
                  </a:cubicBezTo>
                  <a:cubicBezTo>
                    <a:pt x="11" y="96"/>
                    <a:pt x="10" y="97"/>
                    <a:pt x="10" y="98"/>
                  </a:cubicBezTo>
                  <a:cubicBezTo>
                    <a:pt x="9" y="99"/>
                    <a:pt x="8" y="98"/>
                    <a:pt x="8" y="100"/>
                  </a:cubicBezTo>
                  <a:cubicBezTo>
                    <a:pt x="8" y="102"/>
                    <a:pt x="8" y="100"/>
                    <a:pt x="8" y="102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5" y="103"/>
                    <a:pt x="5" y="104"/>
                  </a:cubicBezTo>
                  <a:cubicBezTo>
                    <a:pt x="4" y="106"/>
                    <a:pt x="4" y="106"/>
                    <a:pt x="3" y="107"/>
                  </a:cubicBezTo>
                  <a:cubicBezTo>
                    <a:pt x="2" y="110"/>
                    <a:pt x="2" y="109"/>
                    <a:pt x="2" y="110"/>
                  </a:cubicBezTo>
                  <a:cubicBezTo>
                    <a:pt x="3" y="113"/>
                    <a:pt x="6" y="115"/>
                    <a:pt x="5" y="115"/>
                  </a:cubicBezTo>
                  <a:cubicBezTo>
                    <a:pt x="2" y="115"/>
                    <a:pt x="2" y="116"/>
                    <a:pt x="2" y="117"/>
                  </a:cubicBezTo>
                  <a:cubicBezTo>
                    <a:pt x="2" y="117"/>
                    <a:pt x="2" y="119"/>
                    <a:pt x="2" y="120"/>
                  </a:cubicBezTo>
                  <a:cubicBezTo>
                    <a:pt x="2" y="121"/>
                    <a:pt x="0" y="120"/>
                    <a:pt x="2" y="123"/>
                  </a:cubicBezTo>
                  <a:cubicBezTo>
                    <a:pt x="5" y="125"/>
                    <a:pt x="6" y="127"/>
                    <a:pt x="6" y="129"/>
                  </a:cubicBezTo>
                  <a:cubicBezTo>
                    <a:pt x="6" y="130"/>
                    <a:pt x="7" y="125"/>
                    <a:pt x="6" y="131"/>
                  </a:cubicBezTo>
                  <a:cubicBezTo>
                    <a:pt x="5" y="137"/>
                    <a:pt x="5" y="137"/>
                    <a:pt x="5" y="137"/>
                  </a:cubicBezTo>
                  <a:cubicBezTo>
                    <a:pt x="5" y="137"/>
                    <a:pt x="5" y="138"/>
                    <a:pt x="5" y="139"/>
                  </a:cubicBezTo>
                  <a:cubicBezTo>
                    <a:pt x="5" y="139"/>
                    <a:pt x="6" y="139"/>
                    <a:pt x="7" y="140"/>
                  </a:cubicBezTo>
                  <a:cubicBezTo>
                    <a:pt x="8" y="142"/>
                    <a:pt x="9" y="143"/>
                    <a:pt x="9" y="144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22" y="154"/>
                    <a:pt x="22" y="154"/>
                    <a:pt x="22" y="154"/>
                  </a:cubicBezTo>
                  <a:cubicBezTo>
                    <a:pt x="24" y="154"/>
                    <a:pt x="24" y="154"/>
                    <a:pt x="24" y="154"/>
                  </a:cubicBezTo>
                  <a:cubicBezTo>
                    <a:pt x="28" y="153"/>
                    <a:pt x="28" y="153"/>
                    <a:pt x="28" y="153"/>
                  </a:cubicBezTo>
                  <a:cubicBezTo>
                    <a:pt x="32" y="151"/>
                    <a:pt x="32" y="151"/>
                    <a:pt x="32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3" y="147"/>
                    <a:pt x="43" y="146"/>
                    <a:pt x="43" y="146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7" y="141"/>
                    <a:pt x="47" y="140"/>
                  </a:cubicBezTo>
                  <a:cubicBezTo>
                    <a:pt x="48" y="140"/>
                    <a:pt x="47" y="138"/>
                    <a:pt x="47" y="138"/>
                  </a:cubicBezTo>
                  <a:cubicBezTo>
                    <a:pt x="47" y="138"/>
                    <a:pt x="49" y="138"/>
                    <a:pt x="49" y="134"/>
                  </a:cubicBezTo>
                  <a:cubicBezTo>
                    <a:pt x="50" y="131"/>
                    <a:pt x="50" y="130"/>
                    <a:pt x="50" y="130"/>
                  </a:cubicBezTo>
                  <a:cubicBezTo>
                    <a:pt x="50" y="130"/>
                    <a:pt x="52" y="126"/>
                    <a:pt x="52" y="125"/>
                  </a:cubicBezTo>
                  <a:cubicBezTo>
                    <a:pt x="52" y="125"/>
                    <a:pt x="52" y="121"/>
                    <a:pt x="52" y="121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0"/>
                    <a:pt x="56" y="107"/>
                    <a:pt x="56" y="107"/>
                  </a:cubicBezTo>
                  <a:cubicBezTo>
                    <a:pt x="56" y="106"/>
                    <a:pt x="58" y="103"/>
                    <a:pt x="58" y="102"/>
                  </a:cubicBezTo>
                  <a:cubicBezTo>
                    <a:pt x="58" y="101"/>
                    <a:pt x="59" y="100"/>
                    <a:pt x="60" y="99"/>
                  </a:cubicBezTo>
                  <a:cubicBezTo>
                    <a:pt x="60" y="98"/>
                    <a:pt x="61" y="95"/>
                    <a:pt x="61" y="95"/>
                  </a:cubicBezTo>
                  <a:cubicBezTo>
                    <a:pt x="61" y="95"/>
                    <a:pt x="62" y="93"/>
                    <a:pt x="63" y="92"/>
                  </a:cubicBezTo>
                  <a:cubicBezTo>
                    <a:pt x="63" y="91"/>
                    <a:pt x="63" y="89"/>
                    <a:pt x="63" y="89"/>
                  </a:cubicBezTo>
                  <a:cubicBezTo>
                    <a:pt x="63" y="89"/>
                    <a:pt x="66" y="84"/>
                    <a:pt x="66" y="84"/>
                  </a:cubicBezTo>
                  <a:cubicBezTo>
                    <a:pt x="66" y="83"/>
                    <a:pt x="66" y="79"/>
                    <a:pt x="66" y="79"/>
                  </a:cubicBezTo>
                  <a:cubicBezTo>
                    <a:pt x="66" y="78"/>
                    <a:pt x="68" y="74"/>
                    <a:pt x="68" y="74"/>
                  </a:cubicBezTo>
                  <a:cubicBezTo>
                    <a:pt x="68" y="74"/>
                    <a:pt x="68" y="72"/>
                    <a:pt x="68" y="71"/>
                  </a:cubicBezTo>
                  <a:cubicBezTo>
                    <a:pt x="68" y="70"/>
                    <a:pt x="70" y="65"/>
                    <a:pt x="70" y="65"/>
                  </a:cubicBezTo>
                  <a:cubicBezTo>
                    <a:pt x="70" y="64"/>
                    <a:pt x="70" y="62"/>
                    <a:pt x="70" y="61"/>
                  </a:cubicBezTo>
                  <a:cubicBezTo>
                    <a:pt x="70" y="60"/>
                    <a:pt x="69" y="55"/>
                    <a:pt x="70" y="55"/>
                  </a:cubicBezTo>
                  <a:cubicBezTo>
                    <a:pt x="70" y="55"/>
                    <a:pt x="73" y="51"/>
                    <a:pt x="74" y="52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3"/>
                    <a:pt x="72" y="41"/>
                    <a:pt x="73" y="40"/>
                  </a:cubicBezTo>
                  <a:cubicBezTo>
                    <a:pt x="74" y="39"/>
                    <a:pt x="73" y="37"/>
                    <a:pt x="75" y="37"/>
                  </a:cubicBezTo>
                  <a:cubicBezTo>
                    <a:pt x="76" y="37"/>
                    <a:pt x="75" y="40"/>
                    <a:pt x="76" y="40"/>
                  </a:cubicBezTo>
                  <a:cubicBezTo>
                    <a:pt x="79" y="42"/>
                    <a:pt x="80" y="41"/>
                    <a:pt x="80" y="41"/>
                  </a:cubicBezTo>
                  <a:cubicBezTo>
                    <a:pt x="80" y="41"/>
                    <a:pt x="81" y="40"/>
                    <a:pt x="82" y="39"/>
                  </a:cubicBezTo>
                  <a:cubicBezTo>
                    <a:pt x="82" y="37"/>
                    <a:pt x="83" y="37"/>
                    <a:pt x="83" y="36"/>
                  </a:cubicBezTo>
                  <a:cubicBezTo>
                    <a:pt x="82" y="34"/>
                    <a:pt x="80" y="28"/>
                    <a:pt x="80" y="28"/>
                  </a:cubicBezTo>
                  <a:cubicBezTo>
                    <a:pt x="78" y="25"/>
                    <a:pt x="78" y="23"/>
                    <a:pt x="77" y="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9" name="îSlïḋé">
              <a:extLst>
                <a:ext uri="{FF2B5EF4-FFF2-40B4-BE49-F238E27FC236}">
                  <a16:creationId xmlns:a16="http://schemas.microsoft.com/office/drawing/2014/main" id="{59C8629F-8A49-43CD-90C2-88AF6536FD40}"/>
                </a:ext>
              </a:extLst>
            </p:cNvPr>
            <p:cNvSpPr/>
            <p:nvPr/>
          </p:nvSpPr>
          <p:spPr bwMode="auto">
            <a:xfrm>
              <a:off x="5556251" y="2460625"/>
              <a:ext cx="1238250" cy="1357313"/>
            </a:xfrm>
            <a:custGeom>
              <a:avLst/>
              <a:gdLst>
                <a:gd name="T0" fmla="*/ 721 w 762"/>
                <a:gd name="T1" fmla="*/ 311 h 836"/>
                <a:gd name="T2" fmla="*/ 690 w 762"/>
                <a:gd name="T3" fmla="*/ 318 h 836"/>
                <a:gd name="T4" fmla="*/ 674 w 762"/>
                <a:gd name="T5" fmla="*/ 296 h 836"/>
                <a:gd name="T6" fmla="*/ 640 w 762"/>
                <a:gd name="T7" fmla="*/ 267 h 836"/>
                <a:gd name="T8" fmla="*/ 612 w 762"/>
                <a:gd name="T9" fmla="*/ 226 h 836"/>
                <a:gd name="T10" fmla="*/ 592 w 762"/>
                <a:gd name="T11" fmla="*/ 177 h 836"/>
                <a:gd name="T12" fmla="*/ 576 w 762"/>
                <a:gd name="T13" fmla="*/ 145 h 836"/>
                <a:gd name="T14" fmla="*/ 554 w 762"/>
                <a:gd name="T15" fmla="*/ 96 h 836"/>
                <a:gd name="T16" fmla="*/ 577 w 762"/>
                <a:gd name="T17" fmla="*/ 107 h 836"/>
                <a:gd name="T18" fmla="*/ 553 w 762"/>
                <a:gd name="T19" fmla="*/ 78 h 836"/>
                <a:gd name="T20" fmla="*/ 507 w 762"/>
                <a:gd name="T21" fmla="*/ 79 h 836"/>
                <a:gd name="T22" fmla="*/ 464 w 762"/>
                <a:gd name="T23" fmla="*/ 67 h 836"/>
                <a:gd name="T24" fmla="*/ 423 w 762"/>
                <a:gd name="T25" fmla="*/ 61 h 836"/>
                <a:gd name="T26" fmla="*/ 392 w 762"/>
                <a:gd name="T27" fmla="*/ 81 h 836"/>
                <a:gd name="T28" fmla="*/ 358 w 762"/>
                <a:gd name="T29" fmla="*/ 63 h 836"/>
                <a:gd name="T30" fmla="*/ 315 w 762"/>
                <a:gd name="T31" fmla="*/ 46 h 836"/>
                <a:gd name="T32" fmla="*/ 312 w 762"/>
                <a:gd name="T33" fmla="*/ 19 h 836"/>
                <a:gd name="T34" fmla="*/ 298 w 762"/>
                <a:gd name="T35" fmla="*/ 3 h 836"/>
                <a:gd name="T36" fmla="*/ 270 w 762"/>
                <a:gd name="T37" fmla="*/ 6 h 836"/>
                <a:gd name="T38" fmla="*/ 227 w 762"/>
                <a:gd name="T39" fmla="*/ 8 h 836"/>
                <a:gd name="T40" fmla="*/ 178 w 762"/>
                <a:gd name="T41" fmla="*/ 25 h 836"/>
                <a:gd name="T42" fmla="*/ 157 w 762"/>
                <a:gd name="T43" fmla="*/ 26 h 836"/>
                <a:gd name="T44" fmla="*/ 125 w 762"/>
                <a:gd name="T45" fmla="*/ 24 h 836"/>
                <a:gd name="T46" fmla="*/ 92 w 762"/>
                <a:gd name="T47" fmla="*/ 58 h 836"/>
                <a:gd name="T48" fmla="*/ 72 w 762"/>
                <a:gd name="T49" fmla="*/ 105 h 836"/>
                <a:gd name="T50" fmla="*/ 31 w 762"/>
                <a:gd name="T51" fmla="*/ 140 h 836"/>
                <a:gd name="T52" fmla="*/ 4 w 762"/>
                <a:gd name="T53" fmla="*/ 189 h 836"/>
                <a:gd name="T54" fmla="*/ 14 w 762"/>
                <a:gd name="T55" fmla="*/ 228 h 836"/>
                <a:gd name="T56" fmla="*/ 4 w 762"/>
                <a:gd name="T57" fmla="*/ 275 h 836"/>
                <a:gd name="T58" fmla="*/ 13 w 762"/>
                <a:gd name="T59" fmla="*/ 302 h 836"/>
                <a:gd name="T60" fmla="*/ 32 w 762"/>
                <a:gd name="T61" fmla="*/ 320 h 836"/>
                <a:gd name="T62" fmla="*/ 63 w 762"/>
                <a:gd name="T63" fmla="*/ 359 h 836"/>
                <a:gd name="T64" fmla="*/ 110 w 762"/>
                <a:gd name="T65" fmla="*/ 387 h 836"/>
                <a:gd name="T66" fmla="*/ 159 w 762"/>
                <a:gd name="T67" fmla="*/ 377 h 836"/>
                <a:gd name="T68" fmla="*/ 201 w 762"/>
                <a:gd name="T69" fmla="*/ 369 h 836"/>
                <a:gd name="T70" fmla="*/ 252 w 762"/>
                <a:gd name="T71" fmla="*/ 372 h 836"/>
                <a:gd name="T72" fmla="*/ 295 w 762"/>
                <a:gd name="T73" fmla="*/ 388 h 836"/>
                <a:gd name="T74" fmla="*/ 297 w 762"/>
                <a:gd name="T75" fmla="*/ 454 h 836"/>
                <a:gd name="T76" fmla="*/ 340 w 762"/>
                <a:gd name="T77" fmla="*/ 523 h 836"/>
                <a:gd name="T78" fmla="*/ 329 w 762"/>
                <a:gd name="T79" fmla="*/ 587 h 836"/>
                <a:gd name="T80" fmla="*/ 334 w 762"/>
                <a:gd name="T81" fmla="*/ 653 h 836"/>
                <a:gd name="T82" fmla="*/ 352 w 762"/>
                <a:gd name="T83" fmla="*/ 706 h 836"/>
                <a:gd name="T84" fmla="*/ 377 w 762"/>
                <a:gd name="T85" fmla="*/ 766 h 836"/>
                <a:gd name="T86" fmla="*/ 390 w 762"/>
                <a:gd name="T87" fmla="*/ 814 h 836"/>
                <a:gd name="T88" fmla="*/ 415 w 762"/>
                <a:gd name="T89" fmla="*/ 836 h 836"/>
                <a:gd name="T90" fmla="*/ 447 w 762"/>
                <a:gd name="T91" fmla="*/ 827 h 836"/>
                <a:gd name="T92" fmla="*/ 473 w 762"/>
                <a:gd name="T93" fmla="*/ 827 h 836"/>
                <a:gd name="T94" fmla="*/ 506 w 762"/>
                <a:gd name="T95" fmla="*/ 811 h 836"/>
                <a:gd name="T96" fmla="*/ 534 w 762"/>
                <a:gd name="T97" fmla="*/ 780 h 836"/>
                <a:gd name="T98" fmla="*/ 556 w 762"/>
                <a:gd name="T99" fmla="*/ 744 h 836"/>
                <a:gd name="T100" fmla="*/ 558 w 762"/>
                <a:gd name="T101" fmla="*/ 722 h 836"/>
                <a:gd name="T102" fmla="*/ 587 w 762"/>
                <a:gd name="T103" fmla="*/ 694 h 836"/>
                <a:gd name="T104" fmla="*/ 578 w 762"/>
                <a:gd name="T105" fmla="*/ 661 h 836"/>
                <a:gd name="T106" fmla="*/ 596 w 762"/>
                <a:gd name="T107" fmla="*/ 641 h 836"/>
                <a:gd name="T108" fmla="*/ 641 w 762"/>
                <a:gd name="T109" fmla="*/ 610 h 836"/>
                <a:gd name="T110" fmla="*/ 643 w 762"/>
                <a:gd name="T111" fmla="*/ 560 h 836"/>
                <a:gd name="T112" fmla="*/ 629 w 762"/>
                <a:gd name="T113" fmla="*/ 524 h 836"/>
                <a:gd name="T114" fmla="*/ 626 w 762"/>
                <a:gd name="T115" fmla="*/ 492 h 836"/>
                <a:gd name="T116" fmla="*/ 652 w 762"/>
                <a:gd name="T117" fmla="*/ 453 h 836"/>
                <a:gd name="T118" fmla="*/ 686 w 762"/>
                <a:gd name="T119" fmla="*/ 417 h 836"/>
                <a:gd name="T120" fmla="*/ 733 w 762"/>
                <a:gd name="T121" fmla="*/ 372 h 836"/>
                <a:gd name="T122" fmla="*/ 753 w 762"/>
                <a:gd name="T123" fmla="*/ 338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2" h="836">
                  <a:moveTo>
                    <a:pt x="758" y="302"/>
                  </a:moveTo>
                  <a:cubicBezTo>
                    <a:pt x="757" y="300"/>
                    <a:pt x="758" y="302"/>
                    <a:pt x="756" y="302"/>
                  </a:cubicBezTo>
                  <a:cubicBezTo>
                    <a:pt x="754" y="302"/>
                    <a:pt x="755" y="303"/>
                    <a:pt x="752" y="304"/>
                  </a:cubicBezTo>
                  <a:cubicBezTo>
                    <a:pt x="752" y="304"/>
                    <a:pt x="749" y="306"/>
                    <a:pt x="748" y="306"/>
                  </a:cubicBezTo>
                  <a:cubicBezTo>
                    <a:pt x="747" y="306"/>
                    <a:pt x="746" y="307"/>
                    <a:pt x="744" y="307"/>
                  </a:cubicBezTo>
                  <a:cubicBezTo>
                    <a:pt x="742" y="307"/>
                    <a:pt x="742" y="308"/>
                    <a:pt x="741" y="307"/>
                  </a:cubicBezTo>
                  <a:cubicBezTo>
                    <a:pt x="739" y="307"/>
                    <a:pt x="737" y="309"/>
                    <a:pt x="737" y="309"/>
                  </a:cubicBezTo>
                  <a:cubicBezTo>
                    <a:pt x="734" y="310"/>
                    <a:pt x="734" y="310"/>
                    <a:pt x="734" y="310"/>
                  </a:cubicBezTo>
                  <a:cubicBezTo>
                    <a:pt x="734" y="310"/>
                    <a:pt x="733" y="311"/>
                    <a:pt x="732" y="310"/>
                  </a:cubicBezTo>
                  <a:cubicBezTo>
                    <a:pt x="731" y="310"/>
                    <a:pt x="729" y="310"/>
                    <a:pt x="728" y="310"/>
                  </a:cubicBezTo>
                  <a:cubicBezTo>
                    <a:pt x="726" y="310"/>
                    <a:pt x="725" y="311"/>
                    <a:pt x="725" y="311"/>
                  </a:cubicBezTo>
                  <a:cubicBezTo>
                    <a:pt x="724" y="310"/>
                    <a:pt x="721" y="311"/>
                    <a:pt x="721" y="311"/>
                  </a:cubicBezTo>
                  <a:cubicBezTo>
                    <a:pt x="720" y="312"/>
                    <a:pt x="720" y="312"/>
                    <a:pt x="720" y="312"/>
                  </a:cubicBezTo>
                  <a:cubicBezTo>
                    <a:pt x="717" y="312"/>
                    <a:pt x="717" y="312"/>
                    <a:pt x="717" y="312"/>
                  </a:cubicBezTo>
                  <a:cubicBezTo>
                    <a:pt x="714" y="314"/>
                    <a:pt x="714" y="314"/>
                    <a:pt x="714" y="314"/>
                  </a:cubicBezTo>
                  <a:cubicBezTo>
                    <a:pt x="714" y="314"/>
                    <a:pt x="711" y="315"/>
                    <a:pt x="711" y="315"/>
                  </a:cubicBezTo>
                  <a:cubicBezTo>
                    <a:pt x="711" y="315"/>
                    <a:pt x="710" y="315"/>
                    <a:pt x="709" y="315"/>
                  </a:cubicBezTo>
                  <a:cubicBezTo>
                    <a:pt x="709" y="315"/>
                    <a:pt x="708" y="315"/>
                    <a:pt x="708" y="315"/>
                  </a:cubicBezTo>
                  <a:cubicBezTo>
                    <a:pt x="708" y="314"/>
                    <a:pt x="705" y="314"/>
                    <a:pt x="705" y="314"/>
                  </a:cubicBezTo>
                  <a:cubicBezTo>
                    <a:pt x="705" y="314"/>
                    <a:pt x="703" y="314"/>
                    <a:pt x="702" y="314"/>
                  </a:cubicBezTo>
                  <a:cubicBezTo>
                    <a:pt x="701" y="315"/>
                    <a:pt x="699" y="315"/>
                    <a:pt x="699" y="315"/>
                  </a:cubicBezTo>
                  <a:cubicBezTo>
                    <a:pt x="697" y="316"/>
                    <a:pt x="697" y="316"/>
                    <a:pt x="697" y="316"/>
                  </a:cubicBezTo>
                  <a:cubicBezTo>
                    <a:pt x="697" y="316"/>
                    <a:pt x="694" y="318"/>
                    <a:pt x="693" y="318"/>
                  </a:cubicBezTo>
                  <a:cubicBezTo>
                    <a:pt x="692" y="319"/>
                    <a:pt x="690" y="318"/>
                    <a:pt x="690" y="318"/>
                  </a:cubicBezTo>
                  <a:cubicBezTo>
                    <a:pt x="690" y="318"/>
                    <a:pt x="684" y="317"/>
                    <a:pt x="684" y="317"/>
                  </a:cubicBezTo>
                  <a:cubicBezTo>
                    <a:pt x="684" y="316"/>
                    <a:pt x="680" y="314"/>
                    <a:pt x="679" y="314"/>
                  </a:cubicBezTo>
                  <a:cubicBezTo>
                    <a:pt x="679" y="313"/>
                    <a:pt x="677" y="311"/>
                    <a:pt x="676" y="311"/>
                  </a:cubicBezTo>
                  <a:cubicBezTo>
                    <a:pt x="676" y="310"/>
                    <a:pt x="675" y="308"/>
                    <a:pt x="675" y="308"/>
                  </a:cubicBezTo>
                  <a:cubicBezTo>
                    <a:pt x="674" y="307"/>
                    <a:pt x="674" y="307"/>
                    <a:pt x="674" y="307"/>
                  </a:cubicBezTo>
                  <a:cubicBezTo>
                    <a:pt x="673" y="306"/>
                    <a:pt x="673" y="306"/>
                    <a:pt x="673" y="306"/>
                  </a:cubicBezTo>
                  <a:cubicBezTo>
                    <a:pt x="673" y="306"/>
                    <a:pt x="670" y="305"/>
                    <a:pt x="669" y="306"/>
                  </a:cubicBezTo>
                  <a:cubicBezTo>
                    <a:pt x="668" y="306"/>
                    <a:pt x="667" y="305"/>
                    <a:pt x="667" y="304"/>
                  </a:cubicBezTo>
                  <a:cubicBezTo>
                    <a:pt x="668" y="303"/>
                    <a:pt x="670" y="304"/>
                    <a:pt x="670" y="304"/>
                  </a:cubicBezTo>
                  <a:cubicBezTo>
                    <a:pt x="670" y="304"/>
                    <a:pt x="674" y="302"/>
                    <a:pt x="674" y="302"/>
                  </a:cubicBezTo>
                  <a:cubicBezTo>
                    <a:pt x="675" y="301"/>
                    <a:pt x="675" y="300"/>
                    <a:pt x="675" y="299"/>
                  </a:cubicBezTo>
                  <a:cubicBezTo>
                    <a:pt x="676" y="299"/>
                    <a:pt x="674" y="297"/>
                    <a:pt x="674" y="296"/>
                  </a:cubicBezTo>
                  <a:cubicBezTo>
                    <a:pt x="673" y="295"/>
                    <a:pt x="672" y="295"/>
                    <a:pt x="672" y="295"/>
                  </a:cubicBezTo>
                  <a:cubicBezTo>
                    <a:pt x="672" y="295"/>
                    <a:pt x="670" y="294"/>
                    <a:pt x="669" y="293"/>
                  </a:cubicBezTo>
                  <a:cubicBezTo>
                    <a:pt x="668" y="292"/>
                    <a:pt x="667" y="292"/>
                    <a:pt x="666" y="291"/>
                  </a:cubicBezTo>
                  <a:cubicBezTo>
                    <a:pt x="666" y="290"/>
                    <a:pt x="665" y="289"/>
                    <a:pt x="664" y="288"/>
                  </a:cubicBezTo>
                  <a:cubicBezTo>
                    <a:pt x="664" y="287"/>
                    <a:pt x="663" y="286"/>
                    <a:pt x="663" y="285"/>
                  </a:cubicBezTo>
                  <a:cubicBezTo>
                    <a:pt x="663" y="283"/>
                    <a:pt x="660" y="282"/>
                    <a:pt x="660" y="282"/>
                  </a:cubicBezTo>
                  <a:cubicBezTo>
                    <a:pt x="654" y="276"/>
                    <a:pt x="654" y="276"/>
                    <a:pt x="654" y="276"/>
                  </a:cubicBezTo>
                  <a:cubicBezTo>
                    <a:pt x="654" y="276"/>
                    <a:pt x="649" y="274"/>
                    <a:pt x="648" y="272"/>
                  </a:cubicBezTo>
                  <a:cubicBezTo>
                    <a:pt x="648" y="271"/>
                    <a:pt x="647" y="270"/>
                    <a:pt x="647" y="270"/>
                  </a:cubicBezTo>
                  <a:cubicBezTo>
                    <a:pt x="647" y="270"/>
                    <a:pt x="644" y="270"/>
                    <a:pt x="644" y="269"/>
                  </a:cubicBezTo>
                  <a:cubicBezTo>
                    <a:pt x="644" y="269"/>
                    <a:pt x="641" y="268"/>
                    <a:pt x="641" y="268"/>
                  </a:cubicBezTo>
                  <a:cubicBezTo>
                    <a:pt x="640" y="267"/>
                    <a:pt x="640" y="267"/>
                    <a:pt x="640" y="267"/>
                  </a:cubicBezTo>
                  <a:cubicBezTo>
                    <a:pt x="640" y="267"/>
                    <a:pt x="638" y="267"/>
                    <a:pt x="638" y="266"/>
                  </a:cubicBezTo>
                  <a:cubicBezTo>
                    <a:pt x="637" y="265"/>
                    <a:pt x="637" y="264"/>
                    <a:pt x="637" y="263"/>
                  </a:cubicBezTo>
                  <a:cubicBezTo>
                    <a:pt x="637" y="262"/>
                    <a:pt x="634" y="261"/>
                    <a:pt x="634" y="261"/>
                  </a:cubicBezTo>
                  <a:cubicBezTo>
                    <a:pt x="633" y="261"/>
                    <a:pt x="633" y="261"/>
                    <a:pt x="633" y="261"/>
                  </a:cubicBezTo>
                  <a:cubicBezTo>
                    <a:pt x="633" y="260"/>
                    <a:pt x="631" y="260"/>
                    <a:pt x="630" y="260"/>
                  </a:cubicBezTo>
                  <a:cubicBezTo>
                    <a:pt x="630" y="260"/>
                    <a:pt x="629" y="256"/>
                    <a:pt x="628" y="255"/>
                  </a:cubicBezTo>
                  <a:cubicBezTo>
                    <a:pt x="628" y="255"/>
                    <a:pt x="624" y="244"/>
                    <a:pt x="624" y="242"/>
                  </a:cubicBezTo>
                  <a:cubicBezTo>
                    <a:pt x="624" y="240"/>
                    <a:pt x="623" y="238"/>
                    <a:pt x="623" y="236"/>
                  </a:cubicBezTo>
                  <a:cubicBezTo>
                    <a:pt x="622" y="234"/>
                    <a:pt x="621" y="234"/>
                    <a:pt x="621" y="233"/>
                  </a:cubicBezTo>
                  <a:cubicBezTo>
                    <a:pt x="621" y="233"/>
                    <a:pt x="621" y="233"/>
                    <a:pt x="621" y="233"/>
                  </a:cubicBezTo>
                  <a:cubicBezTo>
                    <a:pt x="620" y="232"/>
                    <a:pt x="618" y="231"/>
                    <a:pt x="618" y="231"/>
                  </a:cubicBezTo>
                  <a:cubicBezTo>
                    <a:pt x="618" y="230"/>
                    <a:pt x="613" y="227"/>
                    <a:pt x="612" y="226"/>
                  </a:cubicBezTo>
                  <a:cubicBezTo>
                    <a:pt x="611" y="224"/>
                    <a:pt x="609" y="223"/>
                    <a:pt x="609" y="223"/>
                  </a:cubicBezTo>
                  <a:cubicBezTo>
                    <a:pt x="608" y="222"/>
                    <a:pt x="607" y="221"/>
                    <a:pt x="607" y="220"/>
                  </a:cubicBezTo>
                  <a:cubicBezTo>
                    <a:pt x="607" y="220"/>
                    <a:pt x="606" y="217"/>
                    <a:pt x="606" y="215"/>
                  </a:cubicBezTo>
                  <a:cubicBezTo>
                    <a:pt x="606" y="214"/>
                    <a:pt x="605" y="212"/>
                    <a:pt x="605" y="211"/>
                  </a:cubicBezTo>
                  <a:cubicBezTo>
                    <a:pt x="605" y="209"/>
                    <a:pt x="604" y="206"/>
                    <a:pt x="604" y="204"/>
                  </a:cubicBezTo>
                  <a:cubicBezTo>
                    <a:pt x="604" y="203"/>
                    <a:pt x="606" y="200"/>
                    <a:pt x="606" y="200"/>
                  </a:cubicBezTo>
                  <a:cubicBezTo>
                    <a:pt x="606" y="200"/>
                    <a:pt x="602" y="191"/>
                    <a:pt x="602" y="191"/>
                  </a:cubicBezTo>
                  <a:cubicBezTo>
                    <a:pt x="602" y="190"/>
                    <a:pt x="601" y="189"/>
                    <a:pt x="600" y="187"/>
                  </a:cubicBezTo>
                  <a:cubicBezTo>
                    <a:pt x="600" y="185"/>
                    <a:pt x="599" y="185"/>
                    <a:pt x="599" y="184"/>
                  </a:cubicBezTo>
                  <a:cubicBezTo>
                    <a:pt x="598" y="183"/>
                    <a:pt x="596" y="183"/>
                    <a:pt x="596" y="182"/>
                  </a:cubicBezTo>
                  <a:cubicBezTo>
                    <a:pt x="595" y="182"/>
                    <a:pt x="595" y="180"/>
                    <a:pt x="594" y="179"/>
                  </a:cubicBezTo>
                  <a:cubicBezTo>
                    <a:pt x="594" y="178"/>
                    <a:pt x="592" y="178"/>
                    <a:pt x="592" y="177"/>
                  </a:cubicBezTo>
                  <a:cubicBezTo>
                    <a:pt x="591" y="176"/>
                    <a:pt x="589" y="176"/>
                    <a:pt x="588" y="176"/>
                  </a:cubicBezTo>
                  <a:cubicBezTo>
                    <a:pt x="588" y="175"/>
                    <a:pt x="588" y="175"/>
                    <a:pt x="588" y="175"/>
                  </a:cubicBezTo>
                  <a:cubicBezTo>
                    <a:pt x="587" y="174"/>
                    <a:pt x="587" y="173"/>
                    <a:pt x="587" y="172"/>
                  </a:cubicBezTo>
                  <a:cubicBezTo>
                    <a:pt x="586" y="171"/>
                    <a:pt x="586" y="169"/>
                    <a:pt x="586" y="169"/>
                  </a:cubicBezTo>
                  <a:cubicBezTo>
                    <a:pt x="586" y="168"/>
                    <a:pt x="588" y="166"/>
                    <a:pt x="588" y="166"/>
                  </a:cubicBezTo>
                  <a:cubicBezTo>
                    <a:pt x="588" y="166"/>
                    <a:pt x="588" y="164"/>
                    <a:pt x="588" y="164"/>
                  </a:cubicBezTo>
                  <a:cubicBezTo>
                    <a:pt x="587" y="163"/>
                    <a:pt x="587" y="163"/>
                    <a:pt x="587" y="162"/>
                  </a:cubicBezTo>
                  <a:cubicBezTo>
                    <a:pt x="587" y="161"/>
                    <a:pt x="585" y="159"/>
                    <a:pt x="585" y="159"/>
                  </a:cubicBezTo>
                  <a:cubicBezTo>
                    <a:pt x="585" y="159"/>
                    <a:pt x="583" y="157"/>
                    <a:pt x="583" y="156"/>
                  </a:cubicBezTo>
                  <a:cubicBezTo>
                    <a:pt x="583" y="155"/>
                    <a:pt x="580" y="153"/>
                    <a:pt x="580" y="152"/>
                  </a:cubicBezTo>
                  <a:cubicBezTo>
                    <a:pt x="580" y="151"/>
                    <a:pt x="578" y="149"/>
                    <a:pt x="577" y="148"/>
                  </a:cubicBezTo>
                  <a:cubicBezTo>
                    <a:pt x="577" y="148"/>
                    <a:pt x="576" y="146"/>
                    <a:pt x="576" y="145"/>
                  </a:cubicBezTo>
                  <a:cubicBezTo>
                    <a:pt x="576" y="145"/>
                    <a:pt x="571" y="134"/>
                    <a:pt x="571" y="133"/>
                  </a:cubicBezTo>
                  <a:cubicBezTo>
                    <a:pt x="570" y="131"/>
                    <a:pt x="570" y="131"/>
                    <a:pt x="570" y="130"/>
                  </a:cubicBezTo>
                  <a:cubicBezTo>
                    <a:pt x="569" y="130"/>
                    <a:pt x="568" y="129"/>
                    <a:pt x="568" y="128"/>
                  </a:cubicBezTo>
                  <a:cubicBezTo>
                    <a:pt x="568" y="127"/>
                    <a:pt x="567" y="126"/>
                    <a:pt x="567" y="125"/>
                  </a:cubicBezTo>
                  <a:cubicBezTo>
                    <a:pt x="567" y="125"/>
                    <a:pt x="566" y="124"/>
                    <a:pt x="565" y="122"/>
                  </a:cubicBezTo>
                  <a:cubicBezTo>
                    <a:pt x="565" y="121"/>
                    <a:pt x="564" y="121"/>
                    <a:pt x="564" y="121"/>
                  </a:cubicBezTo>
                  <a:cubicBezTo>
                    <a:pt x="564" y="120"/>
                    <a:pt x="564" y="119"/>
                    <a:pt x="564" y="117"/>
                  </a:cubicBezTo>
                  <a:cubicBezTo>
                    <a:pt x="563" y="116"/>
                    <a:pt x="561" y="113"/>
                    <a:pt x="561" y="112"/>
                  </a:cubicBezTo>
                  <a:cubicBezTo>
                    <a:pt x="561" y="111"/>
                    <a:pt x="560" y="111"/>
                    <a:pt x="559" y="110"/>
                  </a:cubicBezTo>
                  <a:cubicBezTo>
                    <a:pt x="559" y="110"/>
                    <a:pt x="556" y="108"/>
                    <a:pt x="556" y="108"/>
                  </a:cubicBezTo>
                  <a:cubicBezTo>
                    <a:pt x="554" y="102"/>
                    <a:pt x="554" y="102"/>
                    <a:pt x="554" y="102"/>
                  </a:cubicBezTo>
                  <a:cubicBezTo>
                    <a:pt x="554" y="102"/>
                    <a:pt x="554" y="96"/>
                    <a:pt x="554" y="96"/>
                  </a:cubicBezTo>
                  <a:cubicBezTo>
                    <a:pt x="554" y="97"/>
                    <a:pt x="554" y="99"/>
                    <a:pt x="554" y="99"/>
                  </a:cubicBezTo>
                  <a:cubicBezTo>
                    <a:pt x="554" y="99"/>
                    <a:pt x="557" y="102"/>
                    <a:pt x="557" y="103"/>
                  </a:cubicBezTo>
                  <a:cubicBezTo>
                    <a:pt x="558" y="103"/>
                    <a:pt x="559" y="105"/>
                    <a:pt x="560" y="104"/>
                  </a:cubicBezTo>
                  <a:cubicBezTo>
                    <a:pt x="560" y="104"/>
                    <a:pt x="560" y="106"/>
                    <a:pt x="561" y="106"/>
                  </a:cubicBezTo>
                  <a:cubicBezTo>
                    <a:pt x="561" y="106"/>
                    <a:pt x="563" y="111"/>
                    <a:pt x="563" y="111"/>
                  </a:cubicBezTo>
                  <a:cubicBezTo>
                    <a:pt x="564" y="112"/>
                    <a:pt x="564" y="113"/>
                    <a:pt x="564" y="113"/>
                  </a:cubicBezTo>
                  <a:cubicBezTo>
                    <a:pt x="564" y="113"/>
                    <a:pt x="566" y="116"/>
                    <a:pt x="567" y="116"/>
                  </a:cubicBezTo>
                  <a:cubicBezTo>
                    <a:pt x="567" y="117"/>
                    <a:pt x="569" y="120"/>
                    <a:pt x="569" y="120"/>
                  </a:cubicBezTo>
                  <a:cubicBezTo>
                    <a:pt x="574" y="118"/>
                    <a:pt x="574" y="118"/>
                    <a:pt x="574" y="118"/>
                  </a:cubicBezTo>
                  <a:cubicBezTo>
                    <a:pt x="574" y="117"/>
                    <a:pt x="575" y="115"/>
                    <a:pt x="575" y="114"/>
                  </a:cubicBezTo>
                  <a:cubicBezTo>
                    <a:pt x="575" y="113"/>
                    <a:pt x="576" y="110"/>
                    <a:pt x="576" y="110"/>
                  </a:cubicBezTo>
                  <a:cubicBezTo>
                    <a:pt x="577" y="107"/>
                    <a:pt x="577" y="107"/>
                    <a:pt x="577" y="107"/>
                  </a:cubicBezTo>
                  <a:cubicBezTo>
                    <a:pt x="577" y="107"/>
                    <a:pt x="577" y="107"/>
                    <a:pt x="577" y="107"/>
                  </a:cubicBezTo>
                  <a:cubicBezTo>
                    <a:pt x="577" y="107"/>
                    <a:pt x="577" y="107"/>
                    <a:pt x="577" y="107"/>
                  </a:cubicBezTo>
                  <a:cubicBezTo>
                    <a:pt x="578" y="103"/>
                    <a:pt x="578" y="103"/>
                    <a:pt x="578" y="103"/>
                  </a:cubicBezTo>
                  <a:cubicBezTo>
                    <a:pt x="578" y="105"/>
                    <a:pt x="578" y="105"/>
                    <a:pt x="578" y="105"/>
                  </a:cubicBezTo>
                  <a:cubicBezTo>
                    <a:pt x="578" y="105"/>
                    <a:pt x="578" y="105"/>
                    <a:pt x="578" y="106"/>
                  </a:cubicBezTo>
                  <a:cubicBezTo>
                    <a:pt x="581" y="102"/>
                    <a:pt x="579" y="93"/>
                    <a:pt x="578" y="89"/>
                  </a:cubicBezTo>
                  <a:cubicBezTo>
                    <a:pt x="577" y="86"/>
                    <a:pt x="574" y="83"/>
                    <a:pt x="574" y="80"/>
                  </a:cubicBezTo>
                  <a:cubicBezTo>
                    <a:pt x="573" y="78"/>
                    <a:pt x="574" y="77"/>
                    <a:pt x="572" y="75"/>
                  </a:cubicBezTo>
                  <a:cubicBezTo>
                    <a:pt x="571" y="76"/>
                    <a:pt x="571" y="76"/>
                    <a:pt x="570" y="76"/>
                  </a:cubicBezTo>
                  <a:cubicBezTo>
                    <a:pt x="568" y="78"/>
                    <a:pt x="569" y="78"/>
                    <a:pt x="568" y="78"/>
                  </a:cubicBezTo>
                  <a:cubicBezTo>
                    <a:pt x="568" y="78"/>
                    <a:pt x="559" y="78"/>
                    <a:pt x="556" y="79"/>
                  </a:cubicBezTo>
                  <a:cubicBezTo>
                    <a:pt x="553" y="79"/>
                    <a:pt x="553" y="79"/>
                    <a:pt x="553" y="78"/>
                  </a:cubicBezTo>
                  <a:cubicBezTo>
                    <a:pt x="552" y="77"/>
                    <a:pt x="551" y="77"/>
                    <a:pt x="550" y="76"/>
                  </a:cubicBezTo>
                  <a:cubicBezTo>
                    <a:pt x="549" y="75"/>
                    <a:pt x="549" y="75"/>
                    <a:pt x="548" y="75"/>
                  </a:cubicBezTo>
                  <a:cubicBezTo>
                    <a:pt x="548" y="75"/>
                    <a:pt x="548" y="75"/>
                    <a:pt x="547" y="75"/>
                  </a:cubicBezTo>
                  <a:cubicBezTo>
                    <a:pt x="547" y="74"/>
                    <a:pt x="544" y="74"/>
                    <a:pt x="544" y="74"/>
                  </a:cubicBezTo>
                  <a:cubicBezTo>
                    <a:pt x="544" y="73"/>
                    <a:pt x="535" y="73"/>
                    <a:pt x="532" y="74"/>
                  </a:cubicBezTo>
                  <a:cubicBezTo>
                    <a:pt x="530" y="75"/>
                    <a:pt x="530" y="75"/>
                    <a:pt x="530" y="75"/>
                  </a:cubicBezTo>
                  <a:cubicBezTo>
                    <a:pt x="530" y="75"/>
                    <a:pt x="527" y="77"/>
                    <a:pt x="525" y="79"/>
                  </a:cubicBezTo>
                  <a:cubicBezTo>
                    <a:pt x="523" y="80"/>
                    <a:pt x="521" y="82"/>
                    <a:pt x="520" y="82"/>
                  </a:cubicBezTo>
                  <a:cubicBezTo>
                    <a:pt x="518" y="82"/>
                    <a:pt x="518" y="82"/>
                    <a:pt x="518" y="82"/>
                  </a:cubicBezTo>
                  <a:cubicBezTo>
                    <a:pt x="517" y="81"/>
                    <a:pt x="516" y="82"/>
                    <a:pt x="515" y="81"/>
                  </a:cubicBezTo>
                  <a:cubicBezTo>
                    <a:pt x="514" y="80"/>
                    <a:pt x="513" y="80"/>
                    <a:pt x="511" y="80"/>
                  </a:cubicBezTo>
                  <a:cubicBezTo>
                    <a:pt x="510" y="79"/>
                    <a:pt x="508" y="79"/>
                    <a:pt x="507" y="79"/>
                  </a:cubicBezTo>
                  <a:cubicBezTo>
                    <a:pt x="506" y="79"/>
                    <a:pt x="504" y="78"/>
                    <a:pt x="504" y="78"/>
                  </a:cubicBezTo>
                  <a:cubicBezTo>
                    <a:pt x="503" y="78"/>
                    <a:pt x="500" y="78"/>
                    <a:pt x="500" y="78"/>
                  </a:cubicBezTo>
                  <a:cubicBezTo>
                    <a:pt x="500" y="78"/>
                    <a:pt x="491" y="75"/>
                    <a:pt x="490" y="74"/>
                  </a:cubicBezTo>
                  <a:cubicBezTo>
                    <a:pt x="490" y="74"/>
                    <a:pt x="483" y="73"/>
                    <a:pt x="483" y="73"/>
                  </a:cubicBezTo>
                  <a:cubicBezTo>
                    <a:pt x="483" y="73"/>
                    <a:pt x="480" y="73"/>
                    <a:pt x="479" y="73"/>
                  </a:cubicBezTo>
                  <a:cubicBezTo>
                    <a:pt x="479" y="73"/>
                    <a:pt x="479" y="73"/>
                    <a:pt x="478" y="73"/>
                  </a:cubicBezTo>
                  <a:cubicBezTo>
                    <a:pt x="477" y="73"/>
                    <a:pt x="476" y="73"/>
                    <a:pt x="474" y="72"/>
                  </a:cubicBezTo>
                  <a:cubicBezTo>
                    <a:pt x="474" y="72"/>
                    <a:pt x="474" y="71"/>
                    <a:pt x="473" y="71"/>
                  </a:cubicBezTo>
                  <a:cubicBezTo>
                    <a:pt x="473" y="71"/>
                    <a:pt x="472" y="70"/>
                    <a:pt x="471" y="69"/>
                  </a:cubicBezTo>
                  <a:cubicBezTo>
                    <a:pt x="470" y="68"/>
                    <a:pt x="471" y="69"/>
                    <a:pt x="470" y="68"/>
                  </a:cubicBezTo>
                  <a:cubicBezTo>
                    <a:pt x="470" y="67"/>
                    <a:pt x="469" y="67"/>
                    <a:pt x="468" y="67"/>
                  </a:cubicBezTo>
                  <a:cubicBezTo>
                    <a:pt x="466" y="66"/>
                    <a:pt x="464" y="67"/>
                    <a:pt x="464" y="67"/>
                  </a:cubicBezTo>
                  <a:cubicBezTo>
                    <a:pt x="463" y="67"/>
                    <a:pt x="460" y="67"/>
                    <a:pt x="460" y="67"/>
                  </a:cubicBezTo>
                  <a:cubicBezTo>
                    <a:pt x="460" y="67"/>
                    <a:pt x="452" y="66"/>
                    <a:pt x="452" y="66"/>
                  </a:cubicBezTo>
                  <a:cubicBezTo>
                    <a:pt x="451" y="65"/>
                    <a:pt x="450" y="66"/>
                    <a:pt x="450" y="64"/>
                  </a:cubicBezTo>
                  <a:cubicBezTo>
                    <a:pt x="450" y="63"/>
                    <a:pt x="448" y="63"/>
                    <a:pt x="448" y="62"/>
                  </a:cubicBezTo>
                  <a:cubicBezTo>
                    <a:pt x="448" y="61"/>
                    <a:pt x="446" y="61"/>
                    <a:pt x="445" y="59"/>
                  </a:cubicBezTo>
                  <a:cubicBezTo>
                    <a:pt x="445" y="59"/>
                    <a:pt x="444" y="59"/>
                    <a:pt x="443" y="59"/>
                  </a:cubicBezTo>
                  <a:cubicBezTo>
                    <a:pt x="443" y="59"/>
                    <a:pt x="443" y="59"/>
                    <a:pt x="443" y="59"/>
                  </a:cubicBezTo>
                  <a:cubicBezTo>
                    <a:pt x="442" y="58"/>
                    <a:pt x="440" y="59"/>
                    <a:pt x="439" y="58"/>
                  </a:cubicBezTo>
                  <a:cubicBezTo>
                    <a:pt x="438" y="57"/>
                    <a:pt x="437" y="57"/>
                    <a:pt x="436" y="57"/>
                  </a:cubicBezTo>
                  <a:cubicBezTo>
                    <a:pt x="436" y="56"/>
                    <a:pt x="432" y="58"/>
                    <a:pt x="430" y="58"/>
                  </a:cubicBezTo>
                  <a:cubicBezTo>
                    <a:pt x="428" y="58"/>
                    <a:pt x="429" y="59"/>
                    <a:pt x="428" y="59"/>
                  </a:cubicBezTo>
                  <a:cubicBezTo>
                    <a:pt x="428" y="60"/>
                    <a:pt x="424" y="62"/>
                    <a:pt x="423" y="61"/>
                  </a:cubicBezTo>
                  <a:cubicBezTo>
                    <a:pt x="422" y="61"/>
                    <a:pt x="421" y="63"/>
                    <a:pt x="419" y="63"/>
                  </a:cubicBezTo>
                  <a:cubicBezTo>
                    <a:pt x="418" y="64"/>
                    <a:pt x="417" y="65"/>
                    <a:pt x="416" y="66"/>
                  </a:cubicBezTo>
                  <a:cubicBezTo>
                    <a:pt x="415" y="67"/>
                    <a:pt x="414" y="70"/>
                    <a:pt x="414" y="70"/>
                  </a:cubicBezTo>
                  <a:cubicBezTo>
                    <a:pt x="414" y="70"/>
                    <a:pt x="416" y="74"/>
                    <a:pt x="416" y="74"/>
                  </a:cubicBezTo>
                  <a:cubicBezTo>
                    <a:pt x="416" y="75"/>
                    <a:pt x="417" y="78"/>
                    <a:pt x="417" y="78"/>
                  </a:cubicBezTo>
                  <a:cubicBezTo>
                    <a:pt x="417" y="79"/>
                    <a:pt x="414" y="84"/>
                    <a:pt x="414" y="84"/>
                  </a:cubicBezTo>
                  <a:cubicBezTo>
                    <a:pt x="410" y="86"/>
                    <a:pt x="410" y="86"/>
                    <a:pt x="410" y="86"/>
                  </a:cubicBezTo>
                  <a:cubicBezTo>
                    <a:pt x="410" y="86"/>
                    <a:pt x="407" y="87"/>
                    <a:pt x="406" y="88"/>
                  </a:cubicBezTo>
                  <a:cubicBezTo>
                    <a:pt x="405" y="88"/>
                    <a:pt x="403" y="88"/>
                    <a:pt x="403" y="88"/>
                  </a:cubicBezTo>
                  <a:cubicBezTo>
                    <a:pt x="402" y="89"/>
                    <a:pt x="400" y="86"/>
                    <a:pt x="399" y="85"/>
                  </a:cubicBezTo>
                  <a:cubicBezTo>
                    <a:pt x="398" y="84"/>
                    <a:pt x="397" y="83"/>
                    <a:pt x="396" y="83"/>
                  </a:cubicBezTo>
                  <a:cubicBezTo>
                    <a:pt x="395" y="82"/>
                    <a:pt x="393" y="82"/>
                    <a:pt x="392" y="81"/>
                  </a:cubicBezTo>
                  <a:cubicBezTo>
                    <a:pt x="391" y="80"/>
                    <a:pt x="388" y="80"/>
                    <a:pt x="388" y="79"/>
                  </a:cubicBezTo>
                  <a:cubicBezTo>
                    <a:pt x="387" y="79"/>
                    <a:pt x="385" y="79"/>
                    <a:pt x="385" y="79"/>
                  </a:cubicBezTo>
                  <a:cubicBezTo>
                    <a:pt x="385" y="79"/>
                    <a:pt x="377" y="77"/>
                    <a:pt x="377" y="76"/>
                  </a:cubicBezTo>
                  <a:cubicBezTo>
                    <a:pt x="377" y="76"/>
                    <a:pt x="374" y="77"/>
                    <a:pt x="372" y="77"/>
                  </a:cubicBezTo>
                  <a:cubicBezTo>
                    <a:pt x="370" y="77"/>
                    <a:pt x="370" y="77"/>
                    <a:pt x="370" y="76"/>
                  </a:cubicBezTo>
                  <a:cubicBezTo>
                    <a:pt x="370" y="75"/>
                    <a:pt x="369" y="75"/>
                    <a:pt x="368" y="75"/>
                  </a:cubicBezTo>
                  <a:cubicBezTo>
                    <a:pt x="368" y="75"/>
                    <a:pt x="367" y="75"/>
                    <a:pt x="367" y="75"/>
                  </a:cubicBezTo>
                  <a:cubicBezTo>
                    <a:pt x="365" y="75"/>
                    <a:pt x="366" y="74"/>
                    <a:pt x="366" y="72"/>
                  </a:cubicBezTo>
                  <a:cubicBezTo>
                    <a:pt x="366" y="70"/>
                    <a:pt x="364" y="69"/>
                    <a:pt x="363" y="67"/>
                  </a:cubicBezTo>
                  <a:cubicBezTo>
                    <a:pt x="362" y="65"/>
                    <a:pt x="363" y="65"/>
                    <a:pt x="362" y="64"/>
                  </a:cubicBezTo>
                  <a:cubicBezTo>
                    <a:pt x="362" y="64"/>
                    <a:pt x="361" y="63"/>
                    <a:pt x="360" y="62"/>
                  </a:cubicBezTo>
                  <a:cubicBezTo>
                    <a:pt x="360" y="62"/>
                    <a:pt x="359" y="62"/>
                    <a:pt x="358" y="63"/>
                  </a:cubicBezTo>
                  <a:cubicBezTo>
                    <a:pt x="357" y="63"/>
                    <a:pt x="357" y="63"/>
                    <a:pt x="356" y="63"/>
                  </a:cubicBezTo>
                  <a:cubicBezTo>
                    <a:pt x="355" y="63"/>
                    <a:pt x="349" y="58"/>
                    <a:pt x="349" y="58"/>
                  </a:cubicBezTo>
                  <a:cubicBezTo>
                    <a:pt x="342" y="57"/>
                    <a:pt x="342" y="57"/>
                    <a:pt x="342" y="57"/>
                  </a:cubicBezTo>
                  <a:cubicBezTo>
                    <a:pt x="342" y="57"/>
                    <a:pt x="335" y="58"/>
                    <a:pt x="335" y="58"/>
                  </a:cubicBezTo>
                  <a:cubicBezTo>
                    <a:pt x="334" y="57"/>
                    <a:pt x="333" y="58"/>
                    <a:pt x="331" y="58"/>
                  </a:cubicBezTo>
                  <a:cubicBezTo>
                    <a:pt x="330" y="58"/>
                    <a:pt x="329" y="57"/>
                    <a:pt x="329" y="57"/>
                  </a:cubicBezTo>
                  <a:cubicBezTo>
                    <a:pt x="329" y="57"/>
                    <a:pt x="327" y="57"/>
                    <a:pt x="326" y="56"/>
                  </a:cubicBezTo>
                  <a:cubicBezTo>
                    <a:pt x="326" y="54"/>
                    <a:pt x="324" y="55"/>
                    <a:pt x="323" y="54"/>
                  </a:cubicBezTo>
                  <a:cubicBezTo>
                    <a:pt x="323" y="54"/>
                    <a:pt x="322" y="53"/>
                    <a:pt x="321" y="53"/>
                  </a:cubicBezTo>
                  <a:cubicBezTo>
                    <a:pt x="320" y="52"/>
                    <a:pt x="320" y="52"/>
                    <a:pt x="319" y="52"/>
                  </a:cubicBezTo>
                  <a:cubicBezTo>
                    <a:pt x="318" y="51"/>
                    <a:pt x="317" y="50"/>
                    <a:pt x="317" y="49"/>
                  </a:cubicBezTo>
                  <a:cubicBezTo>
                    <a:pt x="316" y="49"/>
                    <a:pt x="316" y="47"/>
                    <a:pt x="315" y="46"/>
                  </a:cubicBezTo>
                  <a:cubicBezTo>
                    <a:pt x="314" y="45"/>
                    <a:pt x="312" y="46"/>
                    <a:pt x="312" y="46"/>
                  </a:cubicBezTo>
                  <a:cubicBezTo>
                    <a:pt x="312" y="46"/>
                    <a:pt x="311" y="48"/>
                    <a:pt x="310" y="47"/>
                  </a:cubicBezTo>
                  <a:cubicBezTo>
                    <a:pt x="309" y="47"/>
                    <a:pt x="308" y="47"/>
                    <a:pt x="307" y="45"/>
                  </a:cubicBezTo>
                  <a:cubicBezTo>
                    <a:pt x="306" y="44"/>
                    <a:pt x="305" y="44"/>
                    <a:pt x="305" y="43"/>
                  </a:cubicBezTo>
                  <a:cubicBezTo>
                    <a:pt x="304" y="41"/>
                    <a:pt x="305" y="42"/>
                    <a:pt x="306" y="41"/>
                  </a:cubicBezTo>
                  <a:cubicBezTo>
                    <a:pt x="307" y="40"/>
                    <a:pt x="307" y="40"/>
                    <a:pt x="308" y="39"/>
                  </a:cubicBezTo>
                  <a:cubicBezTo>
                    <a:pt x="308" y="38"/>
                    <a:pt x="310" y="37"/>
                    <a:pt x="311" y="37"/>
                  </a:cubicBezTo>
                  <a:cubicBezTo>
                    <a:pt x="311" y="36"/>
                    <a:pt x="313" y="36"/>
                    <a:pt x="314" y="34"/>
                  </a:cubicBezTo>
                  <a:cubicBezTo>
                    <a:pt x="315" y="33"/>
                    <a:pt x="315" y="32"/>
                    <a:pt x="316" y="31"/>
                  </a:cubicBezTo>
                  <a:cubicBezTo>
                    <a:pt x="316" y="30"/>
                    <a:pt x="316" y="30"/>
                    <a:pt x="316" y="28"/>
                  </a:cubicBezTo>
                  <a:cubicBezTo>
                    <a:pt x="316" y="27"/>
                    <a:pt x="316" y="26"/>
                    <a:pt x="316" y="26"/>
                  </a:cubicBezTo>
                  <a:cubicBezTo>
                    <a:pt x="316" y="25"/>
                    <a:pt x="313" y="20"/>
                    <a:pt x="312" y="19"/>
                  </a:cubicBezTo>
                  <a:cubicBezTo>
                    <a:pt x="311" y="18"/>
                    <a:pt x="310" y="18"/>
                    <a:pt x="310" y="16"/>
                  </a:cubicBezTo>
                  <a:cubicBezTo>
                    <a:pt x="310" y="15"/>
                    <a:pt x="311" y="15"/>
                    <a:pt x="311" y="14"/>
                  </a:cubicBezTo>
                  <a:cubicBezTo>
                    <a:pt x="312" y="13"/>
                    <a:pt x="312" y="13"/>
                    <a:pt x="313" y="11"/>
                  </a:cubicBezTo>
                  <a:cubicBezTo>
                    <a:pt x="314" y="10"/>
                    <a:pt x="315" y="9"/>
                    <a:pt x="316" y="6"/>
                  </a:cubicBezTo>
                  <a:cubicBezTo>
                    <a:pt x="316" y="6"/>
                    <a:pt x="314" y="5"/>
                    <a:pt x="314" y="5"/>
                  </a:cubicBezTo>
                  <a:cubicBezTo>
                    <a:pt x="313" y="6"/>
                    <a:pt x="310" y="8"/>
                    <a:pt x="308" y="9"/>
                  </a:cubicBezTo>
                  <a:cubicBezTo>
                    <a:pt x="306" y="9"/>
                    <a:pt x="308" y="9"/>
                    <a:pt x="308" y="8"/>
                  </a:cubicBezTo>
                  <a:cubicBezTo>
                    <a:pt x="308" y="6"/>
                    <a:pt x="308" y="5"/>
                    <a:pt x="307" y="3"/>
                  </a:cubicBezTo>
                  <a:cubicBezTo>
                    <a:pt x="307" y="2"/>
                    <a:pt x="305" y="3"/>
                    <a:pt x="304" y="1"/>
                  </a:cubicBezTo>
                  <a:cubicBezTo>
                    <a:pt x="303" y="0"/>
                    <a:pt x="302" y="1"/>
                    <a:pt x="302" y="1"/>
                  </a:cubicBezTo>
                  <a:cubicBezTo>
                    <a:pt x="301" y="1"/>
                    <a:pt x="301" y="1"/>
                    <a:pt x="301" y="1"/>
                  </a:cubicBezTo>
                  <a:cubicBezTo>
                    <a:pt x="301" y="0"/>
                    <a:pt x="298" y="2"/>
                    <a:pt x="298" y="3"/>
                  </a:cubicBezTo>
                  <a:cubicBezTo>
                    <a:pt x="297" y="3"/>
                    <a:pt x="295" y="4"/>
                    <a:pt x="295" y="4"/>
                  </a:cubicBezTo>
                  <a:cubicBezTo>
                    <a:pt x="295" y="4"/>
                    <a:pt x="289" y="6"/>
                    <a:pt x="286" y="7"/>
                  </a:cubicBezTo>
                  <a:cubicBezTo>
                    <a:pt x="286" y="7"/>
                    <a:pt x="285" y="7"/>
                    <a:pt x="285" y="7"/>
                  </a:cubicBezTo>
                  <a:cubicBezTo>
                    <a:pt x="285" y="7"/>
                    <a:pt x="284" y="7"/>
                    <a:pt x="284" y="7"/>
                  </a:cubicBezTo>
                  <a:cubicBezTo>
                    <a:pt x="283" y="8"/>
                    <a:pt x="282" y="8"/>
                    <a:pt x="281" y="7"/>
                  </a:cubicBezTo>
                  <a:cubicBezTo>
                    <a:pt x="281" y="7"/>
                    <a:pt x="279" y="8"/>
                    <a:pt x="278" y="6"/>
                  </a:cubicBezTo>
                  <a:cubicBezTo>
                    <a:pt x="277" y="4"/>
                    <a:pt x="277" y="5"/>
                    <a:pt x="276" y="5"/>
                  </a:cubicBezTo>
                  <a:cubicBezTo>
                    <a:pt x="276" y="5"/>
                    <a:pt x="276" y="5"/>
                    <a:pt x="276" y="5"/>
                  </a:cubicBezTo>
                  <a:cubicBezTo>
                    <a:pt x="276" y="5"/>
                    <a:pt x="275" y="5"/>
                    <a:pt x="275" y="5"/>
                  </a:cubicBezTo>
                  <a:cubicBezTo>
                    <a:pt x="274" y="6"/>
                    <a:pt x="274" y="6"/>
                    <a:pt x="274" y="6"/>
                  </a:cubicBezTo>
                  <a:cubicBezTo>
                    <a:pt x="274" y="5"/>
                    <a:pt x="273" y="6"/>
                    <a:pt x="272" y="6"/>
                  </a:cubicBezTo>
                  <a:cubicBezTo>
                    <a:pt x="271" y="6"/>
                    <a:pt x="270" y="6"/>
                    <a:pt x="270" y="6"/>
                  </a:cubicBezTo>
                  <a:cubicBezTo>
                    <a:pt x="270" y="6"/>
                    <a:pt x="269" y="6"/>
                    <a:pt x="269" y="6"/>
                  </a:cubicBezTo>
                  <a:cubicBezTo>
                    <a:pt x="269" y="6"/>
                    <a:pt x="268" y="6"/>
                    <a:pt x="268" y="6"/>
                  </a:cubicBezTo>
                  <a:cubicBezTo>
                    <a:pt x="267" y="5"/>
                    <a:pt x="265" y="5"/>
                    <a:pt x="264" y="5"/>
                  </a:cubicBezTo>
                  <a:cubicBezTo>
                    <a:pt x="263" y="5"/>
                    <a:pt x="262" y="6"/>
                    <a:pt x="261" y="6"/>
                  </a:cubicBezTo>
                  <a:cubicBezTo>
                    <a:pt x="261" y="6"/>
                    <a:pt x="259" y="8"/>
                    <a:pt x="259" y="8"/>
                  </a:cubicBezTo>
                  <a:cubicBezTo>
                    <a:pt x="259" y="8"/>
                    <a:pt x="254" y="11"/>
                    <a:pt x="252" y="11"/>
                  </a:cubicBezTo>
                  <a:cubicBezTo>
                    <a:pt x="251" y="10"/>
                    <a:pt x="250" y="9"/>
                    <a:pt x="250" y="9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9" y="6"/>
                    <a:pt x="239" y="6"/>
                    <a:pt x="239" y="6"/>
                  </a:cubicBezTo>
                  <a:cubicBezTo>
                    <a:pt x="239" y="6"/>
                    <a:pt x="234" y="7"/>
                    <a:pt x="234" y="7"/>
                  </a:cubicBezTo>
                  <a:cubicBezTo>
                    <a:pt x="233" y="7"/>
                    <a:pt x="231" y="7"/>
                    <a:pt x="229" y="7"/>
                  </a:cubicBezTo>
                  <a:cubicBezTo>
                    <a:pt x="227" y="7"/>
                    <a:pt x="228" y="8"/>
                    <a:pt x="227" y="8"/>
                  </a:cubicBezTo>
                  <a:cubicBezTo>
                    <a:pt x="226" y="7"/>
                    <a:pt x="225" y="9"/>
                    <a:pt x="223" y="9"/>
                  </a:cubicBezTo>
                  <a:cubicBezTo>
                    <a:pt x="222" y="10"/>
                    <a:pt x="219" y="11"/>
                    <a:pt x="218" y="11"/>
                  </a:cubicBezTo>
                  <a:cubicBezTo>
                    <a:pt x="217" y="11"/>
                    <a:pt x="209" y="12"/>
                    <a:pt x="207" y="12"/>
                  </a:cubicBezTo>
                  <a:cubicBezTo>
                    <a:pt x="205" y="12"/>
                    <a:pt x="204" y="12"/>
                    <a:pt x="204" y="13"/>
                  </a:cubicBezTo>
                  <a:cubicBezTo>
                    <a:pt x="203" y="13"/>
                    <a:pt x="203" y="14"/>
                    <a:pt x="202" y="14"/>
                  </a:cubicBezTo>
                  <a:cubicBezTo>
                    <a:pt x="201" y="13"/>
                    <a:pt x="201" y="15"/>
                    <a:pt x="200" y="16"/>
                  </a:cubicBezTo>
                  <a:cubicBezTo>
                    <a:pt x="199" y="16"/>
                    <a:pt x="198" y="17"/>
                    <a:pt x="197" y="17"/>
                  </a:cubicBezTo>
                  <a:cubicBezTo>
                    <a:pt x="196" y="18"/>
                    <a:pt x="193" y="20"/>
                    <a:pt x="192" y="20"/>
                  </a:cubicBezTo>
                  <a:cubicBezTo>
                    <a:pt x="191" y="20"/>
                    <a:pt x="191" y="19"/>
                    <a:pt x="191" y="19"/>
                  </a:cubicBezTo>
                  <a:cubicBezTo>
                    <a:pt x="191" y="19"/>
                    <a:pt x="183" y="22"/>
                    <a:pt x="183" y="21"/>
                  </a:cubicBezTo>
                  <a:cubicBezTo>
                    <a:pt x="182" y="21"/>
                    <a:pt x="181" y="23"/>
                    <a:pt x="180" y="23"/>
                  </a:cubicBezTo>
                  <a:cubicBezTo>
                    <a:pt x="180" y="24"/>
                    <a:pt x="178" y="25"/>
                    <a:pt x="178" y="25"/>
                  </a:cubicBezTo>
                  <a:cubicBezTo>
                    <a:pt x="177" y="26"/>
                    <a:pt x="176" y="28"/>
                    <a:pt x="176" y="28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30"/>
                    <a:pt x="171" y="31"/>
                    <a:pt x="171" y="31"/>
                  </a:cubicBezTo>
                  <a:cubicBezTo>
                    <a:pt x="170" y="31"/>
                    <a:pt x="170" y="31"/>
                    <a:pt x="170" y="31"/>
                  </a:cubicBezTo>
                  <a:cubicBezTo>
                    <a:pt x="169" y="31"/>
                    <a:pt x="168" y="31"/>
                    <a:pt x="168" y="31"/>
                  </a:cubicBezTo>
                  <a:cubicBezTo>
                    <a:pt x="167" y="30"/>
                    <a:pt x="167" y="30"/>
                    <a:pt x="166" y="30"/>
                  </a:cubicBezTo>
                  <a:cubicBezTo>
                    <a:pt x="166" y="30"/>
                    <a:pt x="166" y="31"/>
                    <a:pt x="165" y="30"/>
                  </a:cubicBezTo>
                  <a:cubicBezTo>
                    <a:pt x="165" y="29"/>
                    <a:pt x="164" y="29"/>
                    <a:pt x="164" y="28"/>
                  </a:cubicBezTo>
                  <a:cubicBezTo>
                    <a:pt x="163" y="28"/>
                    <a:pt x="163" y="28"/>
                    <a:pt x="162" y="29"/>
                  </a:cubicBezTo>
                  <a:cubicBezTo>
                    <a:pt x="161" y="29"/>
                    <a:pt x="160" y="29"/>
                    <a:pt x="160" y="28"/>
                  </a:cubicBezTo>
                  <a:cubicBezTo>
                    <a:pt x="159" y="27"/>
                    <a:pt x="159" y="28"/>
                    <a:pt x="158" y="27"/>
                  </a:cubicBezTo>
                  <a:cubicBezTo>
                    <a:pt x="158" y="26"/>
                    <a:pt x="157" y="26"/>
                    <a:pt x="157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55" y="27"/>
                    <a:pt x="153" y="27"/>
                    <a:pt x="153" y="27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1" y="28"/>
                    <a:pt x="147" y="29"/>
                    <a:pt x="146" y="29"/>
                  </a:cubicBezTo>
                  <a:cubicBezTo>
                    <a:pt x="146" y="29"/>
                    <a:pt x="143" y="28"/>
                    <a:pt x="143" y="27"/>
                  </a:cubicBezTo>
                  <a:cubicBezTo>
                    <a:pt x="143" y="27"/>
                    <a:pt x="142" y="27"/>
                    <a:pt x="141" y="27"/>
                  </a:cubicBezTo>
                  <a:cubicBezTo>
                    <a:pt x="140" y="27"/>
                    <a:pt x="138" y="27"/>
                    <a:pt x="138" y="26"/>
                  </a:cubicBezTo>
                  <a:cubicBezTo>
                    <a:pt x="138" y="25"/>
                    <a:pt x="132" y="24"/>
                    <a:pt x="132" y="23"/>
                  </a:cubicBezTo>
                  <a:cubicBezTo>
                    <a:pt x="132" y="22"/>
                    <a:pt x="131" y="22"/>
                    <a:pt x="131" y="21"/>
                  </a:cubicBezTo>
                  <a:cubicBezTo>
                    <a:pt x="131" y="20"/>
                    <a:pt x="129" y="20"/>
                    <a:pt x="129" y="20"/>
                  </a:cubicBezTo>
                  <a:cubicBezTo>
                    <a:pt x="129" y="19"/>
                    <a:pt x="128" y="21"/>
                    <a:pt x="127" y="21"/>
                  </a:cubicBezTo>
                  <a:cubicBezTo>
                    <a:pt x="126" y="21"/>
                    <a:pt x="126" y="23"/>
                    <a:pt x="125" y="24"/>
                  </a:cubicBezTo>
                  <a:cubicBezTo>
                    <a:pt x="124" y="26"/>
                    <a:pt x="125" y="26"/>
                    <a:pt x="124" y="27"/>
                  </a:cubicBezTo>
                  <a:cubicBezTo>
                    <a:pt x="124" y="28"/>
                    <a:pt x="121" y="33"/>
                    <a:pt x="121" y="33"/>
                  </a:cubicBezTo>
                  <a:cubicBezTo>
                    <a:pt x="121" y="33"/>
                    <a:pt x="121" y="35"/>
                    <a:pt x="120" y="36"/>
                  </a:cubicBezTo>
                  <a:cubicBezTo>
                    <a:pt x="120" y="36"/>
                    <a:pt x="119" y="38"/>
                    <a:pt x="119" y="38"/>
                  </a:cubicBezTo>
                  <a:cubicBezTo>
                    <a:pt x="119" y="39"/>
                    <a:pt x="118" y="41"/>
                    <a:pt x="118" y="41"/>
                  </a:cubicBezTo>
                  <a:cubicBezTo>
                    <a:pt x="117" y="41"/>
                    <a:pt x="115" y="44"/>
                    <a:pt x="115" y="43"/>
                  </a:cubicBezTo>
                  <a:cubicBezTo>
                    <a:pt x="114" y="43"/>
                    <a:pt x="112" y="46"/>
                    <a:pt x="112" y="46"/>
                  </a:cubicBezTo>
                  <a:cubicBezTo>
                    <a:pt x="107" y="48"/>
                    <a:pt x="107" y="48"/>
                    <a:pt x="107" y="48"/>
                  </a:cubicBezTo>
                  <a:cubicBezTo>
                    <a:pt x="107" y="48"/>
                    <a:pt x="103" y="50"/>
                    <a:pt x="103" y="49"/>
                  </a:cubicBezTo>
                  <a:cubicBezTo>
                    <a:pt x="102" y="49"/>
                    <a:pt x="100" y="50"/>
                    <a:pt x="100" y="50"/>
                  </a:cubicBezTo>
                  <a:cubicBezTo>
                    <a:pt x="99" y="50"/>
                    <a:pt x="98" y="53"/>
                    <a:pt x="96" y="54"/>
                  </a:cubicBezTo>
                  <a:cubicBezTo>
                    <a:pt x="94" y="56"/>
                    <a:pt x="93" y="57"/>
                    <a:pt x="92" y="58"/>
                  </a:cubicBezTo>
                  <a:cubicBezTo>
                    <a:pt x="91" y="59"/>
                    <a:pt x="90" y="61"/>
                    <a:pt x="90" y="62"/>
                  </a:cubicBezTo>
                  <a:cubicBezTo>
                    <a:pt x="89" y="62"/>
                    <a:pt x="88" y="65"/>
                    <a:pt x="87" y="66"/>
                  </a:cubicBezTo>
                  <a:cubicBezTo>
                    <a:pt x="86" y="67"/>
                    <a:pt x="87" y="69"/>
                    <a:pt x="87" y="69"/>
                  </a:cubicBezTo>
                  <a:cubicBezTo>
                    <a:pt x="87" y="69"/>
                    <a:pt x="84" y="82"/>
                    <a:pt x="84" y="83"/>
                  </a:cubicBezTo>
                  <a:cubicBezTo>
                    <a:pt x="83" y="84"/>
                    <a:pt x="84" y="86"/>
                    <a:pt x="84" y="86"/>
                  </a:cubicBezTo>
                  <a:cubicBezTo>
                    <a:pt x="85" y="86"/>
                    <a:pt x="85" y="90"/>
                    <a:pt x="85" y="90"/>
                  </a:cubicBezTo>
                  <a:cubicBezTo>
                    <a:pt x="85" y="91"/>
                    <a:pt x="84" y="92"/>
                    <a:pt x="84" y="92"/>
                  </a:cubicBezTo>
                  <a:cubicBezTo>
                    <a:pt x="83" y="93"/>
                    <a:pt x="82" y="95"/>
                    <a:pt x="82" y="96"/>
                  </a:cubicBezTo>
                  <a:cubicBezTo>
                    <a:pt x="81" y="96"/>
                    <a:pt x="80" y="99"/>
                    <a:pt x="79" y="99"/>
                  </a:cubicBezTo>
                  <a:cubicBezTo>
                    <a:pt x="78" y="100"/>
                    <a:pt x="78" y="100"/>
                    <a:pt x="77" y="102"/>
                  </a:cubicBezTo>
                  <a:cubicBezTo>
                    <a:pt x="76" y="103"/>
                    <a:pt x="75" y="103"/>
                    <a:pt x="73" y="104"/>
                  </a:cubicBezTo>
                  <a:cubicBezTo>
                    <a:pt x="72" y="104"/>
                    <a:pt x="72" y="105"/>
                    <a:pt x="72" y="105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07"/>
                    <a:pt x="69" y="109"/>
                    <a:pt x="68" y="110"/>
                  </a:cubicBezTo>
                  <a:cubicBezTo>
                    <a:pt x="67" y="110"/>
                    <a:pt x="66" y="111"/>
                    <a:pt x="65" y="112"/>
                  </a:cubicBezTo>
                  <a:cubicBezTo>
                    <a:pt x="64" y="113"/>
                    <a:pt x="61" y="114"/>
                    <a:pt x="61" y="114"/>
                  </a:cubicBezTo>
                  <a:cubicBezTo>
                    <a:pt x="60" y="114"/>
                    <a:pt x="49" y="118"/>
                    <a:pt x="49" y="118"/>
                  </a:cubicBezTo>
                  <a:cubicBezTo>
                    <a:pt x="48" y="118"/>
                    <a:pt x="46" y="121"/>
                    <a:pt x="45" y="122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4" y="123"/>
                    <a:pt x="43" y="128"/>
                    <a:pt x="43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2" y="131"/>
                    <a:pt x="38" y="134"/>
                    <a:pt x="38" y="134"/>
                  </a:cubicBezTo>
                  <a:cubicBezTo>
                    <a:pt x="37" y="134"/>
                    <a:pt x="34" y="136"/>
                    <a:pt x="34" y="136"/>
                  </a:cubicBezTo>
                  <a:cubicBezTo>
                    <a:pt x="34" y="136"/>
                    <a:pt x="31" y="139"/>
                    <a:pt x="31" y="140"/>
                  </a:cubicBezTo>
                  <a:cubicBezTo>
                    <a:pt x="30" y="140"/>
                    <a:pt x="30" y="144"/>
                    <a:pt x="30" y="144"/>
                  </a:cubicBezTo>
                  <a:cubicBezTo>
                    <a:pt x="30" y="144"/>
                    <a:pt x="29" y="147"/>
                    <a:pt x="28" y="148"/>
                  </a:cubicBezTo>
                  <a:cubicBezTo>
                    <a:pt x="28" y="148"/>
                    <a:pt x="26" y="152"/>
                    <a:pt x="26" y="152"/>
                  </a:cubicBezTo>
                  <a:cubicBezTo>
                    <a:pt x="26" y="152"/>
                    <a:pt x="23" y="156"/>
                    <a:pt x="23" y="156"/>
                  </a:cubicBezTo>
                  <a:cubicBezTo>
                    <a:pt x="23" y="157"/>
                    <a:pt x="21" y="159"/>
                    <a:pt x="20" y="159"/>
                  </a:cubicBezTo>
                  <a:cubicBezTo>
                    <a:pt x="20" y="160"/>
                    <a:pt x="19" y="161"/>
                    <a:pt x="18" y="162"/>
                  </a:cubicBezTo>
                  <a:cubicBezTo>
                    <a:pt x="17" y="162"/>
                    <a:pt x="16" y="165"/>
                    <a:pt x="16" y="165"/>
                  </a:cubicBezTo>
                  <a:cubicBezTo>
                    <a:pt x="15" y="166"/>
                    <a:pt x="15" y="167"/>
                    <a:pt x="15" y="169"/>
                  </a:cubicBezTo>
                  <a:cubicBezTo>
                    <a:pt x="15" y="170"/>
                    <a:pt x="14" y="172"/>
                    <a:pt x="14" y="173"/>
                  </a:cubicBezTo>
                  <a:cubicBezTo>
                    <a:pt x="13" y="174"/>
                    <a:pt x="11" y="180"/>
                    <a:pt x="9" y="182"/>
                  </a:cubicBezTo>
                  <a:cubicBezTo>
                    <a:pt x="7" y="183"/>
                    <a:pt x="6" y="184"/>
                    <a:pt x="6" y="185"/>
                  </a:cubicBezTo>
                  <a:cubicBezTo>
                    <a:pt x="5" y="186"/>
                    <a:pt x="4" y="188"/>
                    <a:pt x="4" y="189"/>
                  </a:cubicBezTo>
                  <a:cubicBezTo>
                    <a:pt x="4" y="189"/>
                    <a:pt x="3" y="192"/>
                    <a:pt x="3" y="194"/>
                  </a:cubicBezTo>
                  <a:cubicBezTo>
                    <a:pt x="2" y="194"/>
                    <a:pt x="2" y="194"/>
                    <a:pt x="2" y="194"/>
                  </a:cubicBezTo>
                  <a:cubicBezTo>
                    <a:pt x="2" y="195"/>
                    <a:pt x="2" y="196"/>
                    <a:pt x="2" y="196"/>
                  </a:cubicBezTo>
                  <a:cubicBezTo>
                    <a:pt x="1" y="199"/>
                    <a:pt x="2" y="201"/>
                    <a:pt x="2" y="201"/>
                  </a:cubicBezTo>
                  <a:cubicBezTo>
                    <a:pt x="3" y="201"/>
                    <a:pt x="3" y="201"/>
                    <a:pt x="4" y="200"/>
                  </a:cubicBezTo>
                  <a:cubicBezTo>
                    <a:pt x="6" y="199"/>
                    <a:pt x="9" y="204"/>
                    <a:pt x="9" y="204"/>
                  </a:cubicBezTo>
                  <a:cubicBezTo>
                    <a:pt x="10" y="204"/>
                    <a:pt x="13" y="212"/>
                    <a:pt x="13" y="212"/>
                  </a:cubicBezTo>
                  <a:cubicBezTo>
                    <a:pt x="13" y="213"/>
                    <a:pt x="12" y="215"/>
                    <a:pt x="10" y="215"/>
                  </a:cubicBezTo>
                  <a:cubicBezTo>
                    <a:pt x="9" y="216"/>
                    <a:pt x="10" y="218"/>
                    <a:pt x="10" y="218"/>
                  </a:cubicBezTo>
                  <a:cubicBezTo>
                    <a:pt x="10" y="218"/>
                    <a:pt x="10" y="220"/>
                    <a:pt x="11" y="221"/>
                  </a:cubicBezTo>
                  <a:cubicBezTo>
                    <a:pt x="12" y="221"/>
                    <a:pt x="12" y="223"/>
                    <a:pt x="12" y="223"/>
                  </a:cubicBezTo>
                  <a:cubicBezTo>
                    <a:pt x="14" y="228"/>
                    <a:pt x="14" y="228"/>
                    <a:pt x="14" y="228"/>
                  </a:cubicBezTo>
                  <a:cubicBezTo>
                    <a:pt x="14" y="228"/>
                    <a:pt x="15" y="234"/>
                    <a:pt x="15" y="234"/>
                  </a:cubicBezTo>
                  <a:cubicBezTo>
                    <a:pt x="15" y="235"/>
                    <a:pt x="13" y="237"/>
                    <a:pt x="13" y="237"/>
                  </a:cubicBezTo>
                  <a:cubicBezTo>
                    <a:pt x="13" y="237"/>
                    <a:pt x="11" y="240"/>
                    <a:pt x="10" y="244"/>
                  </a:cubicBezTo>
                  <a:cubicBezTo>
                    <a:pt x="10" y="247"/>
                    <a:pt x="10" y="249"/>
                    <a:pt x="10" y="249"/>
                  </a:cubicBezTo>
                  <a:cubicBezTo>
                    <a:pt x="10" y="249"/>
                    <a:pt x="9" y="250"/>
                    <a:pt x="9" y="250"/>
                  </a:cubicBezTo>
                  <a:cubicBezTo>
                    <a:pt x="9" y="251"/>
                    <a:pt x="9" y="252"/>
                    <a:pt x="9" y="252"/>
                  </a:cubicBezTo>
                  <a:cubicBezTo>
                    <a:pt x="9" y="252"/>
                    <a:pt x="8" y="257"/>
                    <a:pt x="7" y="258"/>
                  </a:cubicBezTo>
                  <a:cubicBezTo>
                    <a:pt x="6" y="259"/>
                    <a:pt x="6" y="261"/>
                    <a:pt x="6" y="261"/>
                  </a:cubicBezTo>
                  <a:cubicBezTo>
                    <a:pt x="6" y="262"/>
                    <a:pt x="3" y="265"/>
                    <a:pt x="2" y="266"/>
                  </a:cubicBezTo>
                  <a:cubicBezTo>
                    <a:pt x="0" y="267"/>
                    <a:pt x="0" y="269"/>
                    <a:pt x="1" y="269"/>
                  </a:cubicBezTo>
                  <a:cubicBezTo>
                    <a:pt x="1" y="269"/>
                    <a:pt x="2" y="272"/>
                    <a:pt x="3" y="273"/>
                  </a:cubicBezTo>
                  <a:cubicBezTo>
                    <a:pt x="3" y="273"/>
                    <a:pt x="3" y="276"/>
                    <a:pt x="4" y="275"/>
                  </a:cubicBezTo>
                  <a:cubicBezTo>
                    <a:pt x="6" y="275"/>
                    <a:pt x="8" y="279"/>
                    <a:pt x="8" y="279"/>
                  </a:cubicBezTo>
                  <a:cubicBezTo>
                    <a:pt x="8" y="279"/>
                    <a:pt x="8" y="283"/>
                    <a:pt x="8" y="283"/>
                  </a:cubicBezTo>
                  <a:cubicBezTo>
                    <a:pt x="9" y="283"/>
                    <a:pt x="8" y="284"/>
                    <a:pt x="7" y="285"/>
                  </a:cubicBezTo>
                  <a:cubicBezTo>
                    <a:pt x="6" y="286"/>
                    <a:pt x="6" y="287"/>
                    <a:pt x="6" y="288"/>
                  </a:cubicBezTo>
                  <a:cubicBezTo>
                    <a:pt x="5" y="289"/>
                    <a:pt x="6" y="290"/>
                    <a:pt x="6" y="290"/>
                  </a:cubicBezTo>
                  <a:cubicBezTo>
                    <a:pt x="6" y="294"/>
                    <a:pt x="6" y="294"/>
                    <a:pt x="6" y="294"/>
                  </a:cubicBezTo>
                  <a:cubicBezTo>
                    <a:pt x="6" y="296"/>
                    <a:pt x="6" y="296"/>
                    <a:pt x="6" y="296"/>
                  </a:cubicBezTo>
                  <a:cubicBezTo>
                    <a:pt x="7" y="297"/>
                    <a:pt x="7" y="297"/>
                    <a:pt x="7" y="297"/>
                  </a:cubicBezTo>
                  <a:cubicBezTo>
                    <a:pt x="7" y="297"/>
                    <a:pt x="8" y="298"/>
                    <a:pt x="8" y="298"/>
                  </a:cubicBezTo>
                  <a:cubicBezTo>
                    <a:pt x="8" y="298"/>
                    <a:pt x="9" y="299"/>
                    <a:pt x="10" y="299"/>
                  </a:cubicBezTo>
                  <a:cubicBezTo>
                    <a:pt x="11" y="299"/>
                    <a:pt x="10" y="300"/>
                    <a:pt x="11" y="301"/>
                  </a:cubicBezTo>
                  <a:cubicBezTo>
                    <a:pt x="11" y="302"/>
                    <a:pt x="13" y="303"/>
                    <a:pt x="13" y="302"/>
                  </a:cubicBezTo>
                  <a:cubicBezTo>
                    <a:pt x="14" y="302"/>
                    <a:pt x="14" y="302"/>
                    <a:pt x="14" y="302"/>
                  </a:cubicBezTo>
                  <a:cubicBezTo>
                    <a:pt x="15" y="302"/>
                    <a:pt x="15" y="302"/>
                    <a:pt x="16" y="302"/>
                  </a:cubicBezTo>
                  <a:cubicBezTo>
                    <a:pt x="16" y="301"/>
                    <a:pt x="17" y="301"/>
                    <a:pt x="18" y="302"/>
                  </a:cubicBezTo>
                  <a:cubicBezTo>
                    <a:pt x="18" y="302"/>
                    <a:pt x="19" y="302"/>
                    <a:pt x="19" y="302"/>
                  </a:cubicBezTo>
                  <a:cubicBezTo>
                    <a:pt x="20" y="302"/>
                    <a:pt x="22" y="304"/>
                    <a:pt x="22" y="304"/>
                  </a:cubicBezTo>
                  <a:cubicBezTo>
                    <a:pt x="22" y="307"/>
                    <a:pt x="22" y="307"/>
                    <a:pt x="22" y="307"/>
                  </a:cubicBezTo>
                  <a:cubicBezTo>
                    <a:pt x="22" y="307"/>
                    <a:pt x="22" y="309"/>
                    <a:pt x="22" y="309"/>
                  </a:cubicBezTo>
                  <a:cubicBezTo>
                    <a:pt x="22" y="310"/>
                    <a:pt x="23" y="311"/>
                    <a:pt x="23" y="311"/>
                  </a:cubicBezTo>
                  <a:cubicBezTo>
                    <a:pt x="24" y="311"/>
                    <a:pt x="25" y="312"/>
                    <a:pt x="26" y="313"/>
                  </a:cubicBezTo>
                  <a:cubicBezTo>
                    <a:pt x="27" y="314"/>
                    <a:pt x="27" y="314"/>
                    <a:pt x="27" y="314"/>
                  </a:cubicBezTo>
                  <a:cubicBezTo>
                    <a:pt x="27" y="314"/>
                    <a:pt x="28" y="316"/>
                    <a:pt x="29" y="317"/>
                  </a:cubicBezTo>
                  <a:cubicBezTo>
                    <a:pt x="30" y="318"/>
                    <a:pt x="31" y="320"/>
                    <a:pt x="32" y="320"/>
                  </a:cubicBezTo>
                  <a:cubicBezTo>
                    <a:pt x="33" y="321"/>
                    <a:pt x="34" y="322"/>
                    <a:pt x="34" y="322"/>
                  </a:cubicBezTo>
                  <a:cubicBezTo>
                    <a:pt x="34" y="322"/>
                    <a:pt x="39" y="326"/>
                    <a:pt x="43" y="332"/>
                  </a:cubicBezTo>
                  <a:cubicBezTo>
                    <a:pt x="44" y="334"/>
                    <a:pt x="45" y="335"/>
                    <a:pt x="45" y="335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6" y="336"/>
                    <a:pt x="47" y="338"/>
                    <a:pt x="48" y="339"/>
                  </a:cubicBezTo>
                  <a:cubicBezTo>
                    <a:pt x="49" y="340"/>
                    <a:pt x="50" y="344"/>
                    <a:pt x="50" y="345"/>
                  </a:cubicBezTo>
                  <a:cubicBezTo>
                    <a:pt x="50" y="345"/>
                    <a:pt x="50" y="348"/>
                    <a:pt x="50" y="348"/>
                  </a:cubicBezTo>
                  <a:cubicBezTo>
                    <a:pt x="51" y="350"/>
                    <a:pt x="51" y="350"/>
                    <a:pt x="51" y="350"/>
                  </a:cubicBezTo>
                  <a:cubicBezTo>
                    <a:pt x="51" y="350"/>
                    <a:pt x="53" y="350"/>
                    <a:pt x="54" y="350"/>
                  </a:cubicBezTo>
                  <a:cubicBezTo>
                    <a:pt x="55" y="350"/>
                    <a:pt x="55" y="352"/>
                    <a:pt x="55" y="352"/>
                  </a:cubicBezTo>
                  <a:cubicBezTo>
                    <a:pt x="56" y="352"/>
                    <a:pt x="59" y="354"/>
                    <a:pt x="59" y="354"/>
                  </a:cubicBezTo>
                  <a:cubicBezTo>
                    <a:pt x="60" y="354"/>
                    <a:pt x="61" y="358"/>
                    <a:pt x="63" y="359"/>
                  </a:cubicBezTo>
                  <a:cubicBezTo>
                    <a:pt x="63" y="359"/>
                    <a:pt x="63" y="359"/>
                    <a:pt x="63" y="359"/>
                  </a:cubicBezTo>
                  <a:cubicBezTo>
                    <a:pt x="65" y="360"/>
                    <a:pt x="68" y="361"/>
                    <a:pt x="68" y="361"/>
                  </a:cubicBezTo>
                  <a:cubicBezTo>
                    <a:pt x="68" y="361"/>
                    <a:pt x="73" y="362"/>
                    <a:pt x="74" y="365"/>
                  </a:cubicBezTo>
                  <a:cubicBezTo>
                    <a:pt x="76" y="367"/>
                    <a:pt x="78" y="369"/>
                    <a:pt x="79" y="369"/>
                  </a:cubicBezTo>
                  <a:cubicBezTo>
                    <a:pt x="80" y="370"/>
                    <a:pt x="82" y="372"/>
                    <a:pt x="82" y="373"/>
                  </a:cubicBezTo>
                  <a:cubicBezTo>
                    <a:pt x="83" y="374"/>
                    <a:pt x="85" y="375"/>
                    <a:pt x="85" y="375"/>
                  </a:cubicBezTo>
                  <a:cubicBezTo>
                    <a:pt x="85" y="375"/>
                    <a:pt x="88" y="376"/>
                    <a:pt x="88" y="377"/>
                  </a:cubicBezTo>
                  <a:cubicBezTo>
                    <a:pt x="89" y="378"/>
                    <a:pt x="91" y="379"/>
                    <a:pt x="91" y="379"/>
                  </a:cubicBezTo>
                  <a:cubicBezTo>
                    <a:pt x="92" y="380"/>
                    <a:pt x="94" y="382"/>
                    <a:pt x="95" y="382"/>
                  </a:cubicBezTo>
                  <a:cubicBezTo>
                    <a:pt x="95" y="382"/>
                    <a:pt x="99" y="383"/>
                    <a:pt x="100" y="384"/>
                  </a:cubicBezTo>
                  <a:cubicBezTo>
                    <a:pt x="101" y="384"/>
                    <a:pt x="105" y="386"/>
                    <a:pt x="106" y="386"/>
                  </a:cubicBezTo>
                  <a:cubicBezTo>
                    <a:pt x="106" y="386"/>
                    <a:pt x="110" y="387"/>
                    <a:pt x="110" y="387"/>
                  </a:cubicBezTo>
                  <a:cubicBezTo>
                    <a:pt x="110" y="386"/>
                    <a:pt x="110" y="386"/>
                    <a:pt x="110" y="386"/>
                  </a:cubicBezTo>
                  <a:cubicBezTo>
                    <a:pt x="114" y="384"/>
                    <a:pt x="116" y="384"/>
                    <a:pt x="118" y="382"/>
                  </a:cubicBezTo>
                  <a:cubicBezTo>
                    <a:pt x="119" y="380"/>
                    <a:pt x="120" y="381"/>
                    <a:pt x="120" y="381"/>
                  </a:cubicBezTo>
                  <a:cubicBezTo>
                    <a:pt x="120" y="381"/>
                    <a:pt x="121" y="381"/>
                    <a:pt x="121" y="380"/>
                  </a:cubicBezTo>
                  <a:cubicBezTo>
                    <a:pt x="122" y="380"/>
                    <a:pt x="125" y="380"/>
                    <a:pt x="127" y="378"/>
                  </a:cubicBezTo>
                  <a:cubicBezTo>
                    <a:pt x="129" y="377"/>
                    <a:pt x="131" y="378"/>
                    <a:pt x="134" y="377"/>
                  </a:cubicBezTo>
                  <a:cubicBezTo>
                    <a:pt x="136" y="376"/>
                    <a:pt x="137" y="376"/>
                    <a:pt x="138" y="377"/>
                  </a:cubicBezTo>
                  <a:cubicBezTo>
                    <a:pt x="139" y="377"/>
                    <a:pt x="140" y="377"/>
                    <a:pt x="140" y="377"/>
                  </a:cubicBezTo>
                  <a:cubicBezTo>
                    <a:pt x="141" y="376"/>
                    <a:pt x="144" y="376"/>
                    <a:pt x="146" y="376"/>
                  </a:cubicBezTo>
                  <a:cubicBezTo>
                    <a:pt x="148" y="376"/>
                    <a:pt x="150" y="376"/>
                    <a:pt x="152" y="376"/>
                  </a:cubicBezTo>
                  <a:cubicBezTo>
                    <a:pt x="154" y="375"/>
                    <a:pt x="155" y="376"/>
                    <a:pt x="157" y="376"/>
                  </a:cubicBezTo>
                  <a:cubicBezTo>
                    <a:pt x="157" y="376"/>
                    <a:pt x="158" y="377"/>
                    <a:pt x="159" y="377"/>
                  </a:cubicBezTo>
                  <a:cubicBezTo>
                    <a:pt x="160" y="377"/>
                    <a:pt x="162" y="377"/>
                    <a:pt x="164" y="378"/>
                  </a:cubicBezTo>
                  <a:cubicBezTo>
                    <a:pt x="168" y="378"/>
                    <a:pt x="168" y="381"/>
                    <a:pt x="168" y="382"/>
                  </a:cubicBezTo>
                  <a:cubicBezTo>
                    <a:pt x="169" y="383"/>
                    <a:pt x="170" y="382"/>
                    <a:pt x="170" y="382"/>
                  </a:cubicBezTo>
                  <a:cubicBezTo>
                    <a:pt x="170" y="382"/>
                    <a:pt x="174" y="380"/>
                    <a:pt x="176" y="379"/>
                  </a:cubicBezTo>
                  <a:cubicBezTo>
                    <a:pt x="179" y="378"/>
                    <a:pt x="181" y="377"/>
                    <a:pt x="182" y="376"/>
                  </a:cubicBezTo>
                  <a:cubicBezTo>
                    <a:pt x="184" y="374"/>
                    <a:pt x="184" y="374"/>
                    <a:pt x="185" y="374"/>
                  </a:cubicBezTo>
                  <a:cubicBezTo>
                    <a:pt x="186" y="373"/>
                    <a:pt x="186" y="373"/>
                    <a:pt x="186" y="373"/>
                  </a:cubicBezTo>
                  <a:cubicBezTo>
                    <a:pt x="187" y="374"/>
                    <a:pt x="188" y="374"/>
                    <a:pt x="189" y="373"/>
                  </a:cubicBezTo>
                  <a:cubicBezTo>
                    <a:pt x="192" y="373"/>
                    <a:pt x="192" y="373"/>
                    <a:pt x="194" y="373"/>
                  </a:cubicBezTo>
                  <a:cubicBezTo>
                    <a:pt x="195" y="372"/>
                    <a:pt x="196" y="371"/>
                    <a:pt x="197" y="371"/>
                  </a:cubicBezTo>
                  <a:cubicBezTo>
                    <a:pt x="198" y="370"/>
                    <a:pt x="198" y="370"/>
                    <a:pt x="198" y="370"/>
                  </a:cubicBezTo>
                  <a:cubicBezTo>
                    <a:pt x="199" y="369"/>
                    <a:pt x="200" y="369"/>
                    <a:pt x="201" y="369"/>
                  </a:cubicBezTo>
                  <a:cubicBezTo>
                    <a:pt x="203" y="369"/>
                    <a:pt x="205" y="367"/>
                    <a:pt x="207" y="366"/>
                  </a:cubicBezTo>
                  <a:cubicBezTo>
                    <a:pt x="209" y="366"/>
                    <a:pt x="209" y="366"/>
                    <a:pt x="211" y="365"/>
                  </a:cubicBezTo>
                  <a:cubicBezTo>
                    <a:pt x="211" y="365"/>
                    <a:pt x="211" y="365"/>
                    <a:pt x="211" y="365"/>
                  </a:cubicBezTo>
                  <a:cubicBezTo>
                    <a:pt x="213" y="365"/>
                    <a:pt x="213" y="364"/>
                    <a:pt x="213" y="364"/>
                  </a:cubicBezTo>
                  <a:cubicBezTo>
                    <a:pt x="213" y="364"/>
                    <a:pt x="221" y="364"/>
                    <a:pt x="223" y="362"/>
                  </a:cubicBezTo>
                  <a:cubicBezTo>
                    <a:pt x="226" y="360"/>
                    <a:pt x="226" y="363"/>
                    <a:pt x="226" y="363"/>
                  </a:cubicBezTo>
                  <a:cubicBezTo>
                    <a:pt x="226" y="363"/>
                    <a:pt x="227" y="363"/>
                    <a:pt x="227" y="363"/>
                  </a:cubicBezTo>
                  <a:cubicBezTo>
                    <a:pt x="228" y="363"/>
                    <a:pt x="230" y="362"/>
                    <a:pt x="231" y="362"/>
                  </a:cubicBezTo>
                  <a:cubicBezTo>
                    <a:pt x="234" y="362"/>
                    <a:pt x="237" y="361"/>
                    <a:pt x="239" y="362"/>
                  </a:cubicBezTo>
                  <a:cubicBezTo>
                    <a:pt x="242" y="363"/>
                    <a:pt x="242" y="365"/>
                    <a:pt x="244" y="366"/>
                  </a:cubicBezTo>
                  <a:cubicBezTo>
                    <a:pt x="245" y="366"/>
                    <a:pt x="246" y="369"/>
                    <a:pt x="248" y="368"/>
                  </a:cubicBezTo>
                  <a:cubicBezTo>
                    <a:pt x="251" y="368"/>
                    <a:pt x="251" y="372"/>
                    <a:pt x="252" y="372"/>
                  </a:cubicBezTo>
                  <a:cubicBezTo>
                    <a:pt x="253" y="373"/>
                    <a:pt x="252" y="376"/>
                    <a:pt x="252" y="378"/>
                  </a:cubicBezTo>
                  <a:cubicBezTo>
                    <a:pt x="252" y="379"/>
                    <a:pt x="253" y="382"/>
                    <a:pt x="255" y="382"/>
                  </a:cubicBezTo>
                  <a:cubicBezTo>
                    <a:pt x="257" y="383"/>
                    <a:pt x="258" y="385"/>
                    <a:pt x="259" y="384"/>
                  </a:cubicBezTo>
                  <a:cubicBezTo>
                    <a:pt x="259" y="384"/>
                    <a:pt x="267" y="384"/>
                    <a:pt x="270" y="385"/>
                  </a:cubicBezTo>
                  <a:cubicBezTo>
                    <a:pt x="272" y="385"/>
                    <a:pt x="273" y="385"/>
                    <a:pt x="275" y="384"/>
                  </a:cubicBezTo>
                  <a:cubicBezTo>
                    <a:pt x="276" y="384"/>
                    <a:pt x="278" y="383"/>
                    <a:pt x="280" y="382"/>
                  </a:cubicBezTo>
                  <a:cubicBezTo>
                    <a:pt x="281" y="382"/>
                    <a:pt x="285" y="380"/>
                    <a:pt x="287" y="380"/>
                  </a:cubicBezTo>
                  <a:cubicBezTo>
                    <a:pt x="288" y="379"/>
                    <a:pt x="286" y="381"/>
                    <a:pt x="286" y="383"/>
                  </a:cubicBezTo>
                  <a:cubicBezTo>
                    <a:pt x="286" y="383"/>
                    <a:pt x="286" y="384"/>
                    <a:pt x="286" y="384"/>
                  </a:cubicBezTo>
                  <a:cubicBezTo>
                    <a:pt x="286" y="385"/>
                    <a:pt x="287" y="386"/>
                    <a:pt x="288" y="387"/>
                  </a:cubicBezTo>
                  <a:cubicBezTo>
                    <a:pt x="289" y="387"/>
                    <a:pt x="290" y="389"/>
                    <a:pt x="291" y="389"/>
                  </a:cubicBezTo>
                  <a:cubicBezTo>
                    <a:pt x="291" y="390"/>
                    <a:pt x="293" y="388"/>
                    <a:pt x="295" y="388"/>
                  </a:cubicBezTo>
                  <a:cubicBezTo>
                    <a:pt x="296" y="387"/>
                    <a:pt x="297" y="391"/>
                    <a:pt x="297" y="391"/>
                  </a:cubicBezTo>
                  <a:cubicBezTo>
                    <a:pt x="298" y="391"/>
                    <a:pt x="300" y="397"/>
                    <a:pt x="301" y="398"/>
                  </a:cubicBezTo>
                  <a:cubicBezTo>
                    <a:pt x="301" y="398"/>
                    <a:pt x="301" y="405"/>
                    <a:pt x="301" y="405"/>
                  </a:cubicBezTo>
                  <a:cubicBezTo>
                    <a:pt x="302" y="405"/>
                    <a:pt x="300" y="408"/>
                    <a:pt x="299" y="410"/>
                  </a:cubicBezTo>
                  <a:cubicBezTo>
                    <a:pt x="298" y="411"/>
                    <a:pt x="298" y="411"/>
                    <a:pt x="298" y="411"/>
                  </a:cubicBezTo>
                  <a:cubicBezTo>
                    <a:pt x="298" y="411"/>
                    <a:pt x="297" y="413"/>
                    <a:pt x="298" y="415"/>
                  </a:cubicBezTo>
                  <a:cubicBezTo>
                    <a:pt x="298" y="416"/>
                    <a:pt x="298" y="418"/>
                    <a:pt x="298" y="420"/>
                  </a:cubicBezTo>
                  <a:cubicBezTo>
                    <a:pt x="298" y="423"/>
                    <a:pt x="297" y="424"/>
                    <a:pt x="298" y="427"/>
                  </a:cubicBezTo>
                  <a:cubicBezTo>
                    <a:pt x="298" y="431"/>
                    <a:pt x="295" y="431"/>
                    <a:pt x="294" y="433"/>
                  </a:cubicBezTo>
                  <a:cubicBezTo>
                    <a:pt x="292" y="434"/>
                    <a:pt x="292" y="438"/>
                    <a:pt x="292" y="440"/>
                  </a:cubicBezTo>
                  <a:cubicBezTo>
                    <a:pt x="293" y="442"/>
                    <a:pt x="292" y="446"/>
                    <a:pt x="293" y="447"/>
                  </a:cubicBezTo>
                  <a:cubicBezTo>
                    <a:pt x="293" y="448"/>
                    <a:pt x="295" y="454"/>
                    <a:pt x="297" y="454"/>
                  </a:cubicBezTo>
                  <a:cubicBezTo>
                    <a:pt x="298" y="454"/>
                    <a:pt x="299" y="459"/>
                    <a:pt x="300" y="459"/>
                  </a:cubicBezTo>
                  <a:cubicBezTo>
                    <a:pt x="301" y="458"/>
                    <a:pt x="307" y="466"/>
                    <a:pt x="312" y="473"/>
                  </a:cubicBezTo>
                  <a:cubicBezTo>
                    <a:pt x="313" y="475"/>
                    <a:pt x="315" y="477"/>
                    <a:pt x="315" y="478"/>
                  </a:cubicBezTo>
                  <a:cubicBezTo>
                    <a:pt x="317" y="480"/>
                    <a:pt x="317" y="480"/>
                    <a:pt x="318" y="480"/>
                  </a:cubicBezTo>
                  <a:cubicBezTo>
                    <a:pt x="319" y="480"/>
                    <a:pt x="322" y="486"/>
                    <a:pt x="325" y="488"/>
                  </a:cubicBezTo>
                  <a:cubicBezTo>
                    <a:pt x="325" y="488"/>
                    <a:pt x="325" y="488"/>
                    <a:pt x="325" y="488"/>
                  </a:cubicBezTo>
                  <a:cubicBezTo>
                    <a:pt x="328" y="491"/>
                    <a:pt x="328" y="496"/>
                    <a:pt x="328" y="496"/>
                  </a:cubicBezTo>
                  <a:cubicBezTo>
                    <a:pt x="328" y="497"/>
                    <a:pt x="328" y="498"/>
                    <a:pt x="328" y="498"/>
                  </a:cubicBezTo>
                  <a:cubicBezTo>
                    <a:pt x="328" y="500"/>
                    <a:pt x="328" y="501"/>
                    <a:pt x="328" y="502"/>
                  </a:cubicBezTo>
                  <a:cubicBezTo>
                    <a:pt x="328" y="503"/>
                    <a:pt x="330" y="506"/>
                    <a:pt x="331" y="508"/>
                  </a:cubicBezTo>
                  <a:cubicBezTo>
                    <a:pt x="333" y="510"/>
                    <a:pt x="334" y="514"/>
                    <a:pt x="336" y="516"/>
                  </a:cubicBezTo>
                  <a:cubicBezTo>
                    <a:pt x="338" y="518"/>
                    <a:pt x="338" y="521"/>
                    <a:pt x="340" y="523"/>
                  </a:cubicBezTo>
                  <a:cubicBezTo>
                    <a:pt x="342" y="525"/>
                    <a:pt x="339" y="527"/>
                    <a:pt x="339" y="529"/>
                  </a:cubicBezTo>
                  <a:cubicBezTo>
                    <a:pt x="338" y="530"/>
                    <a:pt x="336" y="533"/>
                    <a:pt x="335" y="533"/>
                  </a:cubicBezTo>
                  <a:cubicBezTo>
                    <a:pt x="335" y="534"/>
                    <a:pt x="337" y="538"/>
                    <a:pt x="339" y="542"/>
                  </a:cubicBezTo>
                  <a:cubicBezTo>
                    <a:pt x="341" y="545"/>
                    <a:pt x="342" y="550"/>
                    <a:pt x="344" y="553"/>
                  </a:cubicBezTo>
                  <a:cubicBezTo>
                    <a:pt x="346" y="555"/>
                    <a:pt x="344" y="558"/>
                    <a:pt x="345" y="559"/>
                  </a:cubicBezTo>
                  <a:cubicBezTo>
                    <a:pt x="345" y="559"/>
                    <a:pt x="345" y="562"/>
                    <a:pt x="345" y="563"/>
                  </a:cubicBezTo>
                  <a:cubicBezTo>
                    <a:pt x="345" y="564"/>
                    <a:pt x="344" y="568"/>
                    <a:pt x="344" y="568"/>
                  </a:cubicBezTo>
                  <a:cubicBezTo>
                    <a:pt x="344" y="568"/>
                    <a:pt x="342" y="570"/>
                    <a:pt x="342" y="571"/>
                  </a:cubicBezTo>
                  <a:cubicBezTo>
                    <a:pt x="341" y="572"/>
                    <a:pt x="339" y="573"/>
                    <a:pt x="338" y="574"/>
                  </a:cubicBezTo>
                  <a:cubicBezTo>
                    <a:pt x="336" y="575"/>
                    <a:pt x="334" y="576"/>
                    <a:pt x="333" y="578"/>
                  </a:cubicBezTo>
                  <a:cubicBezTo>
                    <a:pt x="332" y="580"/>
                    <a:pt x="331" y="582"/>
                    <a:pt x="332" y="583"/>
                  </a:cubicBezTo>
                  <a:cubicBezTo>
                    <a:pt x="332" y="585"/>
                    <a:pt x="330" y="587"/>
                    <a:pt x="329" y="587"/>
                  </a:cubicBezTo>
                  <a:cubicBezTo>
                    <a:pt x="329" y="587"/>
                    <a:pt x="327" y="594"/>
                    <a:pt x="327" y="595"/>
                  </a:cubicBezTo>
                  <a:cubicBezTo>
                    <a:pt x="328" y="596"/>
                    <a:pt x="327" y="601"/>
                    <a:pt x="327" y="601"/>
                  </a:cubicBezTo>
                  <a:cubicBezTo>
                    <a:pt x="327" y="602"/>
                    <a:pt x="325" y="606"/>
                    <a:pt x="324" y="607"/>
                  </a:cubicBezTo>
                  <a:cubicBezTo>
                    <a:pt x="324" y="607"/>
                    <a:pt x="324" y="609"/>
                    <a:pt x="323" y="611"/>
                  </a:cubicBezTo>
                  <a:cubicBezTo>
                    <a:pt x="323" y="612"/>
                    <a:pt x="322" y="615"/>
                    <a:pt x="322" y="615"/>
                  </a:cubicBezTo>
                  <a:cubicBezTo>
                    <a:pt x="322" y="623"/>
                    <a:pt x="322" y="623"/>
                    <a:pt x="322" y="623"/>
                  </a:cubicBezTo>
                  <a:cubicBezTo>
                    <a:pt x="322" y="623"/>
                    <a:pt x="322" y="624"/>
                    <a:pt x="322" y="625"/>
                  </a:cubicBezTo>
                  <a:cubicBezTo>
                    <a:pt x="321" y="628"/>
                    <a:pt x="321" y="636"/>
                    <a:pt x="322" y="638"/>
                  </a:cubicBezTo>
                  <a:cubicBezTo>
                    <a:pt x="324" y="641"/>
                    <a:pt x="323" y="641"/>
                    <a:pt x="324" y="642"/>
                  </a:cubicBezTo>
                  <a:cubicBezTo>
                    <a:pt x="325" y="643"/>
                    <a:pt x="326" y="645"/>
                    <a:pt x="327" y="645"/>
                  </a:cubicBezTo>
                  <a:cubicBezTo>
                    <a:pt x="329" y="645"/>
                    <a:pt x="329" y="648"/>
                    <a:pt x="330" y="648"/>
                  </a:cubicBezTo>
                  <a:cubicBezTo>
                    <a:pt x="331" y="649"/>
                    <a:pt x="333" y="652"/>
                    <a:pt x="334" y="653"/>
                  </a:cubicBezTo>
                  <a:cubicBezTo>
                    <a:pt x="335" y="653"/>
                    <a:pt x="335" y="658"/>
                    <a:pt x="335" y="658"/>
                  </a:cubicBezTo>
                  <a:cubicBezTo>
                    <a:pt x="335" y="658"/>
                    <a:pt x="337" y="662"/>
                    <a:pt x="338" y="662"/>
                  </a:cubicBezTo>
                  <a:cubicBezTo>
                    <a:pt x="338" y="662"/>
                    <a:pt x="341" y="670"/>
                    <a:pt x="341" y="670"/>
                  </a:cubicBezTo>
                  <a:cubicBezTo>
                    <a:pt x="342" y="673"/>
                    <a:pt x="342" y="673"/>
                    <a:pt x="342" y="673"/>
                  </a:cubicBezTo>
                  <a:cubicBezTo>
                    <a:pt x="342" y="673"/>
                    <a:pt x="343" y="674"/>
                    <a:pt x="344" y="675"/>
                  </a:cubicBezTo>
                  <a:cubicBezTo>
                    <a:pt x="344" y="676"/>
                    <a:pt x="345" y="677"/>
                    <a:pt x="346" y="677"/>
                  </a:cubicBezTo>
                  <a:cubicBezTo>
                    <a:pt x="347" y="678"/>
                    <a:pt x="347" y="679"/>
                    <a:pt x="349" y="681"/>
                  </a:cubicBezTo>
                  <a:cubicBezTo>
                    <a:pt x="352" y="684"/>
                    <a:pt x="352" y="685"/>
                    <a:pt x="352" y="686"/>
                  </a:cubicBezTo>
                  <a:cubicBezTo>
                    <a:pt x="353" y="687"/>
                    <a:pt x="353" y="689"/>
                    <a:pt x="353" y="690"/>
                  </a:cubicBezTo>
                  <a:cubicBezTo>
                    <a:pt x="353" y="691"/>
                    <a:pt x="353" y="695"/>
                    <a:pt x="353" y="695"/>
                  </a:cubicBezTo>
                  <a:cubicBezTo>
                    <a:pt x="353" y="695"/>
                    <a:pt x="351" y="702"/>
                    <a:pt x="351" y="703"/>
                  </a:cubicBezTo>
                  <a:cubicBezTo>
                    <a:pt x="350" y="704"/>
                    <a:pt x="351" y="705"/>
                    <a:pt x="352" y="706"/>
                  </a:cubicBezTo>
                  <a:cubicBezTo>
                    <a:pt x="353" y="707"/>
                    <a:pt x="353" y="709"/>
                    <a:pt x="354" y="709"/>
                  </a:cubicBezTo>
                  <a:cubicBezTo>
                    <a:pt x="355" y="710"/>
                    <a:pt x="355" y="713"/>
                    <a:pt x="355" y="713"/>
                  </a:cubicBezTo>
                  <a:cubicBezTo>
                    <a:pt x="356" y="713"/>
                    <a:pt x="356" y="718"/>
                    <a:pt x="356" y="720"/>
                  </a:cubicBezTo>
                  <a:cubicBezTo>
                    <a:pt x="357" y="722"/>
                    <a:pt x="356" y="723"/>
                    <a:pt x="356" y="724"/>
                  </a:cubicBezTo>
                  <a:cubicBezTo>
                    <a:pt x="355" y="724"/>
                    <a:pt x="355" y="725"/>
                    <a:pt x="356" y="727"/>
                  </a:cubicBezTo>
                  <a:cubicBezTo>
                    <a:pt x="356" y="728"/>
                    <a:pt x="356" y="729"/>
                    <a:pt x="358" y="735"/>
                  </a:cubicBezTo>
                  <a:cubicBezTo>
                    <a:pt x="359" y="741"/>
                    <a:pt x="359" y="739"/>
                    <a:pt x="360" y="740"/>
                  </a:cubicBezTo>
                  <a:cubicBezTo>
                    <a:pt x="361" y="741"/>
                    <a:pt x="361" y="745"/>
                    <a:pt x="362" y="745"/>
                  </a:cubicBezTo>
                  <a:cubicBezTo>
                    <a:pt x="363" y="744"/>
                    <a:pt x="367" y="754"/>
                    <a:pt x="370" y="757"/>
                  </a:cubicBezTo>
                  <a:cubicBezTo>
                    <a:pt x="372" y="760"/>
                    <a:pt x="372" y="760"/>
                    <a:pt x="373" y="761"/>
                  </a:cubicBezTo>
                  <a:cubicBezTo>
                    <a:pt x="374" y="761"/>
                    <a:pt x="374" y="761"/>
                    <a:pt x="374" y="761"/>
                  </a:cubicBezTo>
                  <a:cubicBezTo>
                    <a:pt x="375" y="763"/>
                    <a:pt x="376" y="765"/>
                    <a:pt x="377" y="766"/>
                  </a:cubicBezTo>
                  <a:cubicBezTo>
                    <a:pt x="378" y="767"/>
                    <a:pt x="379" y="769"/>
                    <a:pt x="381" y="769"/>
                  </a:cubicBezTo>
                  <a:cubicBezTo>
                    <a:pt x="382" y="769"/>
                    <a:pt x="381" y="773"/>
                    <a:pt x="381" y="774"/>
                  </a:cubicBezTo>
                  <a:cubicBezTo>
                    <a:pt x="381" y="775"/>
                    <a:pt x="383" y="778"/>
                    <a:pt x="383" y="779"/>
                  </a:cubicBezTo>
                  <a:cubicBezTo>
                    <a:pt x="383" y="780"/>
                    <a:pt x="384" y="783"/>
                    <a:pt x="384" y="784"/>
                  </a:cubicBezTo>
                  <a:cubicBezTo>
                    <a:pt x="383" y="785"/>
                    <a:pt x="385" y="787"/>
                    <a:pt x="387" y="789"/>
                  </a:cubicBezTo>
                  <a:cubicBezTo>
                    <a:pt x="388" y="791"/>
                    <a:pt x="389" y="791"/>
                    <a:pt x="390" y="792"/>
                  </a:cubicBezTo>
                  <a:cubicBezTo>
                    <a:pt x="391" y="793"/>
                    <a:pt x="392" y="796"/>
                    <a:pt x="392" y="797"/>
                  </a:cubicBezTo>
                  <a:cubicBezTo>
                    <a:pt x="393" y="797"/>
                    <a:pt x="395" y="799"/>
                    <a:pt x="395" y="800"/>
                  </a:cubicBezTo>
                  <a:cubicBezTo>
                    <a:pt x="395" y="801"/>
                    <a:pt x="395" y="807"/>
                    <a:pt x="394" y="809"/>
                  </a:cubicBezTo>
                  <a:cubicBezTo>
                    <a:pt x="393" y="810"/>
                    <a:pt x="394" y="809"/>
                    <a:pt x="392" y="810"/>
                  </a:cubicBezTo>
                  <a:cubicBezTo>
                    <a:pt x="390" y="812"/>
                    <a:pt x="389" y="812"/>
                    <a:pt x="389" y="812"/>
                  </a:cubicBezTo>
                  <a:cubicBezTo>
                    <a:pt x="390" y="814"/>
                    <a:pt x="390" y="814"/>
                    <a:pt x="390" y="814"/>
                  </a:cubicBezTo>
                  <a:cubicBezTo>
                    <a:pt x="390" y="814"/>
                    <a:pt x="391" y="817"/>
                    <a:pt x="392" y="817"/>
                  </a:cubicBezTo>
                  <a:cubicBezTo>
                    <a:pt x="393" y="816"/>
                    <a:pt x="395" y="822"/>
                    <a:pt x="395" y="822"/>
                  </a:cubicBezTo>
                  <a:cubicBezTo>
                    <a:pt x="395" y="823"/>
                    <a:pt x="395" y="824"/>
                    <a:pt x="395" y="824"/>
                  </a:cubicBezTo>
                  <a:cubicBezTo>
                    <a:pt x="395" y="824"/>
                    <a:pt x="395" y="826"/>
                    <a:pt x="395" y="827"/>
                  </a:cubicBezTo>
                  <a:cubicBezTo>
                    <a:pt x="395" y="829"/>
                    <a:pt x="397" y="828"/>
                    <a:pt x="397" y="828"/>
                  </a:cubicBezTo>
                  <a:cubicBezTo>
                    <a:pt x="397" y="827"/>
                    <a:pt x="399" y="828"/>
                    <a:pt x="400" y="829"/>
                  </a:cubicBezTo>
                  <a:cubicBezTo>
                    <a:pt x="400" y="829"/>
                    <a:pt x="401" y="830"/>
                    <a:pt x="402" y="830"/>
                  </a:cubicBezTo>
                  <a:cubicBezTo>
                    <a:pt x="403" y="830"/>
                    <a:pt x="403" y="832"/>
                    <a:pt x="403" y="832"/>
                  </a:cubicBezTo>
                  <a:cubicBezTo>
                    <a:pt x="403" y="832"/>
                    <a:pt x="404" y="834"/>
                    <a:pt x="405" y="834"/>
                  </a:cubicBezTo>
                  <a:cubicBezTo>
                    <a:pt x="405" y="833"/>
                    <a:pt x="405" y="834"/>
                    <a:pt x="406" y="834"/>
                  </a:cubicBezTo>
                  <a:cubicBezTo>
                    <a:pt x="406" y="834"/>
                    <a:pt x="407" y="835"/>
                    <a:pt x="409" y="834"/>
                  </a:cubicBezTo>
                  <a:cubicBezTo>
                    <a:pt x="411" y="833"/>
                    <a:pt x="412" y="835"/>
                    <a:pt x="415" y="836"/>
                  </a:cubicBezTo>
                  <a:cubicBezTo>
                    <a:pt x="416" y="836"/>
                    <a:pt x="418" y="835"/>
                    <a:pt x="419" y="834"/>
                  </a:cubicBezTo>
                  <a:cubicBezTo>
                    <a:pt x="420" y="833"/>
                    <a:pt x="420" y="833"/>
                    <a:pt x="420" y="833"/>
                  </a:cubicBezTo>
                  <a:cubicBezTo>
                    <a:pt x="424" y="831"/>
                    <a:pt x="424" y="831"/>
                    <a:pt x="424" y="831"/>
                  </a:cubicBezTo>
                  <a:cubicBezTo>
                    <a:pt x="424" y="831"/>
                    <a:pt x="426" y="831"/>
                    <a:pt x="430" y="831"/>
                  </a:cubicBezTo>
                  <a:cubicBezTo>
                    <a:pt x="434" y="832"/>
                    <a:pt x="431" y="830"/>
                    <a:pt x="433" y="829"/>
                  </a:cubicBezTo>
                  <a:cubicBezTo>
                    <a:pt x="433" y="829"/>
                    <a:pt x="434" y="829"/>
                    <a:pt x="434" y="830"/>
                  </a:cubicBezTo>
                  <a:cubicBezTo>
                    <a:pt x="435" y="830"/>
                    <a:pt x="435" y="830"/>
                    <a:pt x="436" y="830"/>
                  </a:cubicBezTo>
                  <a:cubicBezTo>
                    <a:pt x="438" y="829"/>
                    <a:pt x="436" y="830"/>
                    <a:pt x="439" y="828"/>
                  </a:cubicBezTo>
                  <a:cubicBezTo>
                    <a:pt x="440" y="828"/>
                    <a:pt x="439" y="827"/>
                    <a:pt x="441" y="826"/>
                  </a:cubicBezTo>
                  <a:cubicBezTo>
                    <a:pt x="442" y="825"/>
                    <a:pt x="442" y="826"/>
                    <a:pt x="442" y="826"/>
                  </a:cubicBezTo>
                  <a:cubicBezTo>
                    <a:pt x="442" y="826"/>
                    <a:pt x="443" y="826"/>
                    <a:pt x="444" y="826"/>
                  </a:cubicBezTo>
                  <a:cubicBezTo>
                    <a:pt x="444" y="826"/>
                    <a:pt x="445" y="826"/>
                    <a:pt x="447" y="827"/>
                  </a:cubicBezTo>
                  <a:cubicBezTo>
                    <a:pt x="447" y="827"/>
                    <a:pt x="449" y="827"/>
                    <a:pt x="451" y="827"/>
                  </a:cubicBezTo>
                  <a:cubicBezTo>
                    <a:pt x="452" y="827"/>
                    <a:pt x="452" y="827"/>
                    <a:pt x="452" y="827"/>
                  </a:cubicBezTo>
                  <a:cubicBezTo>
                    <a:pt x="452" y="827"/>
                    <a:pt x="452" y="827"/>
                    <a:pt x="453" y="826"/>
                  </a:cubicBezTo>
                  <a:cubicBezTo>
                    <a:pt x="453" y="826"/>
                    <a:pt x="453" y="826"/>
                    <a:pt x="454" y="826"/>
                  </a:cubicBezTo>
                  <a:cubicBezTo>
                    <a:pt x="454" y="826"/>
                    <a:pt x="454" y="826"/>
                    <a:pt x="454" y="826"/>
                  </a:cubicBezTo>
                  <a:cubicBezTo>
                    <a:pt x="455" y="826"/>
                    <a:pt x="455" y="826"/>
                    <a:pt x="456" y="827"/>
                  </a:cubicBezTo>
                  <a:cubicBezTo>
                    <a:pt x="456" y="827"/>
                    <a:pt x="457" y="827"/>
                    <a:pt x="457" y="827"/>
                  </a:cubicBezTo>
                  <a:cubicBezTo>
                    <a:pt x="459" y="827"/>
                    <a:pt x="459" y="827"/>
                    <a:pt x="461" y="828"/>
                  </a:cubicBezTo>
                  <a:cubicBezTo>
                    <a:pt x="461" y="828"/>
                    <a:pt x="466" y="830"/>
                    <a:pt x="468" y="829"/>
                  </a:cubicBezTo>
                  <a:cubicBezTo>
                    <a:pt x="468" y="829"/>
                    <a:pt x="469" y="828"/>
                    <a:pt x="469" y="827"/>
                  </a:cubicBezTo>
                  <a:cubicBezTo>
                    <a:pt x="469" y="826"/>
                    <a:pt x="471" y="827"/>
                    <a:pt x="471" y="826"/>
                  </a:cubicBezTo>
                  <a:cubicBezTo>
                    <a:pt x="471" y="826"/>
                    <a:pt x="473" y="827"/>
                    <a:pt x="473" y="827"/>
                  </a:cubicBezTo>
                  <a:cubicBezTo>
                    <a:pt x="475" y="827"/>
                    <a:pt x="475" y="827"/>
                    <a:pt x="475" y="827"/>
                  </a:cubicBezTo>
                  <a:cubicBezTo>
                    <a:pt x="475" y="827"/>
                    <a:pt x="477" y="827"/>
                    <a:pt x="477" y="826"/>
                  </a:cubicBezTo>
                  <a:cubicBezTo>
                    <a:pt x="478" y="825"/>
                    <a:pt x="478" y="825"/>
                    <a:pt x="480" y="823"/>
                  </a:cubicBezTo>
                  <a:cubicBezTo>
                    <a:pt x="480" y="822"/>
                    <a:pt x="481" y="823"/>
                    <a:pt x="482" y="823"/>
                  </a:cubicBezTo>
                  <a:cubicBezTo>
                    <a:pt x="483" y="823"/>
                    <a:pt x="483" y="823"/>
                    <a:pt x="484" y="823"/>
                  </a:cubicBezTo>
                  <a:cubicBezTo>
                    <a:pt x="486" y="823"/>
                    <a:pt x="486" y="823"/>
                    <a:pt x="486" y="823"/>
                  </a:cubicBezTo>
                  <a:cubicBezTo>
                    <a:pt x="486" y="823"/>
                    <a:pt x="488" y="823"/>
                    <a:pt x="489" y="822"/>
                  </a:cubicBezTo>
                  <a:cubicBezTo>
                    <a:pt x="490" y="822"/>
                    <a:pt x="491" y="822"/>
                    <a:pt x="492" y="821"/>
                  </a:cubicBezTo>
                  <a:cubicBezTo>
                    <a:pt x="493" y="820"/>
                    <a:pt x="494" y="821"/>
                    <a:pt x="495" y="820"/>
                  </a:cubicBezTo>
                  <a:cubicBezTo>
                    <a:pt x="495" y="820"/>
                    <a:pt x="497" y="818"/>
                    <a:pt x="497" y="818"/>
                  </a:cubicBezTo>
                  <a:cubicBezTo>
                    <a:pt x="497" y="818"/>
                    <a:pt x="500" y="816"/>
                    <a:pt x="502" y="814"/>
                  </a:cubicBezTo>
                  <a:cubicBezTo>
                    <a:pt x="503" y="814"/>
                    <a:pt x="504" y="813"/>
                    <a:pt x="506" y="811"/>
                  </a:cubicBezTo>
                  <a:cubicBezTo>
                    <a:pt x="508" y="809"/>
                    <a:pt x="507" y="810"/>
                    <a:pt x="508" y="808"/>
                  </a:cubicBezTo>
                  <a:cubicBezTo>
                    <a:pt x="509" y="807"/>
                    <a:pt x="509" y="808"/>
                    <a:pt x="510" y="807"/>
                  </a:cubicBezTo>
                  <a:cubicBezTo>
                    <a:pt x="510" y="806"/>
                    <a:pt x="511" y="805"/>
                    <a:pt x="512" y="804"/>
                  </a:cubicBezTo>
                  <a:cubicBezTo>
                    <a:pt x="514" y="802"/>
                    <a:pt x="514" y="803"/>
                    <a:pt x="516" y="801"/>
                  </a:cubicBezTo>
                  <a:cubicBezTo>
                    <a:pt x="518" y="799"/>
                    <a:pt x="518" y="799"/>
                    <a:pt x="519" y="798"/>
                  </a:cubicBezTo>
                  <a:cubicBezTo>
                    <a:pt x="520" y="797"/>
                    <a:pt x="522" y="796"/>
                    <a:pt x="524" y="793"/>
                  </a:cubicBezTo>
                  <a:cubicBezTo>
                    <a:pt x="526" y="791"/>
                    <a:pt x="525" y="791"/>
                    <a:pt x="525" y="792"/>
                  </a:cubicBezTo>
                  <a:cubicBezTo>
                    <a:pt x="525" y="792"/>
                    <a:pt x="524" y="792"/>
                    <a:pt x="524" y="792"/>
                  </a:cubicBezTo>
                  <a:cubicBezTo>
                    <a:pt x="524" y="792"/>
                    <a:pt x="527" y="790"/>
                    <a:pt x="528" y="790"/>
                  </a:cubicBezTo>
                  <a:cubicBezTo>
                    <a:pt x="528" y="790"/>
                    <a:pt x="530" y="787"/>
                    <a:pt x="530" y="786"/>
                  </a:cubicBezTo>
                  <a:cubicBezTo>
                    <a:pt x="531" y="785"/>
                    <a:pt x="531" y="785"/>
                    <a:pt x="531" y="784"/>
                  </a:cubicBezTo>
                  <a:cubicBezTo>
                    <a:pt x="532" y="782"/>
                    <a:pt x="533" y="781"/>
                    <a:pt x="534" y="780"/>
                  </a:cubicBezTo>
                  <a:cubicBezTo>
                    <a:pt x="535" y="778"/>
                    <a:pt x="536" y="778"/>
                    <a:pt x="536" y="777"/>
                  </a:cubicBezTo>
                  <a:cubicBezTo>
                    <a:pt x="536" y="776"/>
                    <a:pt x="538" y="775"/>
                    <a:pt x="538" y="775"/>
                  </a:cubicBezTo>
                  <a:cubicBezTo>
                    <a:pt x="538" y="775"/>
                    <a:pt x="539" y="774"/>
                    <a:pt x="539" y="773"/>
                  </a:cubicBezTo>
                  <a:cubicBezTo>
                    <a:pt x="539" y="772"/>
                    <a:pt x="542" y="770"/>
                    <a:pt x="542" y="769"/>
                  </a:cubicBezTo>
                  <a:cubicBezTo>
                    <a:pt x="543" y="768"/>
                    <a:pt x="543" y="768"/>
                    <a:pt x="544" y="767"/>
                  </a:cubicBezTo>
                  <a:cubicBezTo>
                    <a:pt x="544" y="766"/>
                    <a:pt x="545" y="766"/>
                    <a:pt x="546" y="766"/>
                  </a:cubicBezTo>
                  <a:cubicBezTo>
                    <a:pt x="546" y="765"/>
                    <a:pt x="549" y="763"/>
                    <a:pt x="549" y="762"/>
                  </a:cubicBezTo>
                  <a:cubicBezTo>
                    <a:pt x="549" y="761"/>
                    <a:pt x="550" y="760"/>
                    <a:pt x="551" y="758"/>
                  </a:cubicBezTo>
                  <a:cubicBezTo>
                    <a:pt x="553" y="756"/>
                    <a:pt x="552" y="756"/>
                    <a:pt x="553" y="755"/>
                  </a:cubicBezTo>
                  <a:cubicBezTo>
                    <a:pt x="553" y="753"/>
                    <a:pt x="554" y="753"/>
                    <a:pt x="554" y="752"/>
                  </a:cubicBezTo>
                  <a:cubicBezTo>
                    <a:pt x="555" y="751"/>
                    <a:pt x="556" y="749"/>
                    <a:pt x="556" y="748"/>
                  </a:cubicBezTo>
                  <a:cubicBezTo>
                    <a:pt x="556" y="746"/>
                    <a:pt x="556" y="746"/>
                    <a:pt x="556" y="744"/>
                  </a:cubicBezTo>
                  <a:cubicBezTo>
                    <a:pt x="557" y="742"/>
                    <a:pt x="557" y="742"/>
                    <a:pt x="557" y="741"/>
                  </a:cubicBezTo>
                  <a:cubicBezTo>
                    <a:pt x="557" y="741"/>
                    <a:pt x="557" y="740"/>
                    <a:pt x="557" y="740"/>
                  </a:cubicBezTo>
                  <a:cubicBezTo>
                    <a:pt x="557" y="738"/>
                    <a:pt x="558" y="738"/>
                    <a:pt x="558" y="737"/>
                  </a:cubicBezTo>
                  <a:cubicBezTo>
                    <a:pt x="557" y="736"/>
                    <a:pt x="558" y="736"/>
                    <a:pt x="559" y="735"/>
                  </a:cubicBezTo>
                  <a:cubicBezTo>
                    <a:pt x="560" y="734"/>
                    <a:pt x="559" y="733"/>
                    <a:pt x="559" y="732"/>
                  </a:cubicBezTo>
                  <a:cubicBezTo>
                    <a:pt x="558" y="731"/>
                    <a:pt x="558" y="730"/>
                    <a:pt x="558" y="730"/>
                  </a:cubicBezTo>
                  <a:cubicBezTo>
                    <a:pt x="558" y="730"/>
                    <a:pt x="557" y="731"/>
                    <a:pt x="556" y="730"/>
                  </a:cubicBezTo>
                  <a:cubicBezTo>
                    <a:pt x="554" y="729"/>
                    <a:pt x="556" y="730"/>
                    <a:pt x="554" y="729"/>
                  </a:cubicBezTo>
                  <a:cubicBezTo>
                    <a:pt x="553" y="728"/>
                    <a:pt x="554" y="729"/>
                    <a:pt x="554" y="726"/>
                  </a:cubicBezTo>
                  <a:cubicBezTo>
                    <a:pt x="555" y="725"/>
                    <a:pt x="555" y="725"/>
                    <a:pt x="555" y="725"/>
                  </a:cubicBezTo>
                  <a:cubicBezTo>
                    <a:pt x="555" y="725"/>
                    <a:pt x="556" y="725"/>
                    <a:pt x="556" y="724"/>
                  </a:cubicBezTo>
                  <a:cubicBezTo>
                    <a:pt x="557" y="723"/>
                    <a:pt x="557" y="723"/>
                    <a:pt x="558" y="722"/>
                  </a:cubicBezTo>
                  <a:cubicBezTo>
                    <a:pt x="559" y="721"/>
                    <a:pt x="560" y="721"/>
                    <a:pt x="561" y="720"/>
                  </a:cubicBezTo>
                  <a:cubicBezTo>
                    <a:pt x="563" y="718"/>
                    <a:pt x="564" y="719"/>
                    <a:pt x="565" y="718"/>
                  </a:cubicBezTo>
                  <a:cubicBezTo>
                    <a:pt x="567" y="717"/>
                    <a:pt x="568" y="717"/>
                    <a:pt x="569" y="717"/>
                  </a:cubicBezTo>
                  <a:cubicBezTo>
                    <a:pt x="570" y="716"/>
                    <a:pt x="574" y="715"/>
                    <a:pt x="574" y="715"/>
                  </a:cubicBezTo>
                  <a:cubicBezTo>
                    <a:pt x="574" y="715"/>
                    <a:pt x="576" y="715"/>
                    <a:pt x="577" y="714"/>
                  </a:cubicBezTo>
                  <a:cubicBezTo>
                    <a:pt x="578" y="714"/>
                    <a:pt x="580" y="712"/>
                    <a:pt x="581" y="712"/>
                  </a:cubicBezTo>
                  <a:cubicBezTo>
                    <a:pt x="581" y="712"/>
                    <a:pt x="584" y="711"/>
                    <a:pt x="584" y="711"/>
                  </a:cubicBezTo>
                  <a:cubicBezTo>
                    <a:pt x="584" y="711"/>
                    <a:pt x="585" y="707"/>
                    <a:pt x="585" y="706"/>
                  </a:cubicBezTo>
                  <a:cubicBezTo>
                    <a:pt x="585" y="704"/>
                    <a:pt x="585" y="705"/>
                    <a:pt x="586" y="702"/>
                  </a:cubicBezTo>
                  <a:cubicBezTo>
                    <a:pt x="586" y="700"/>
                    <a:pt x="586" y="701"/>
                    <a:pt x="586" y="699"/>
                  </a:cubicBezTo>
                  <a:cubicBezTo>
                    <a:pt x="586" y="697"/>
                    <a:pt x="587" y="696"/>
                    <a:pt x="587" y="696"/>
                  </a:cubicBezTo>
                  <a:cubicBezTo>
                    <a:pt x="587" y="696"/>
                    <a:pt x="587" y="695"/>
                    <a:pt x="587" y="694"/>
                  </a:cubicBezTo>
                  <a:cubicBezTo>
                    <a:pt x="587" y="692"/>
                    <a:pt x="587" y="691"/>
                    <a:pt x="587" y="690"/>
                  </a:cubicBezTo>
                  <a:cubicBezTo>
                    <a:pt x="587" y="690"/>
                    <a:pt x="587" y="689"/>
                    <a:pt x="587" y="687"/>
                  </a:cubicBezTo>
                  <a:cubicBezTo>
                    <a:pt x="587" y="685"/>
                    <a:pt x="585" y="686"/>
                    <a:pt x="586" y="684"/>
                  </a:cubicBezTo>
                  <a:cubicBezTo>
                    <a:pt x="586" y="682"/>
                    <a:pt x="586" y="683"/>
                    <a:pt x="586" y="682"/>
                  </a:cubicBezTo>
                  <a:cubicBezTo>
                    <a:pt x="586" y="680"/>
                    <a:pt x="585" y="681"/>
                    <a:pt x="585" y="680"/>
                  </a:cubicBezTo>
                  <a:cubicBezTo>
                    <a:pt x="584" y="678"/>
                    <a:pt x="584" y="678"/>
                    <a:pt x="583" y="677"/>
                  </a:cubicBezTo>
                  <a:cubicBezTo>
                    <a:pt x="583" y="676"/>
                    <a:pt x="582" y="676"/>
                    <a:pt x="582" y="675"/>
                  </a:cubicBezTo>
                  <a:cubicBezTo>
                    <a:pt x="582" y="674"/>
                    <a:pt x="583" y="673"/>
                    <a:pt x="583" y="671"/>
                  </a:cubicBezTo>
                  <a:cubicBezTo>
                    <a:pt x="583" y="669"/>
                    <a:pt x="583" y="670"/>
                    <a:pt x="583" y="668"/>
                  </a:cubicBezTo>
                  <a:cubicBezTo>
                    <a:pt x="583" y="667"/>
                    <a:pt x="582" y="667"/>
                    <a:pt x="581" y="666"/>
                  </a:cubicBezTo>
                  <a:cubicBezTo>
                    <a:pt x="580" y="665"/>
                    <a:pt x="580" y="665"/>
                    <a:pt x="578" y="663"/>
                  </a:cubicBezTo>
                  <a:cubicBezTo>
                    <a:pt x="577" y="661"/>
                    <a:pt x="578" y="662"/>
                    <a:pt x="578" y="661"/>
                  </a:cubicBezTo>
                  <a:cubicBezTo>
                    <a:pt x="578" y="659"/>
                    <a:pt x="579" y="660"/>
                    <a:pt x="579" y="659"/>
                  </a:cubicBezTo>
                  <a:cubicBezTo>
                    <a:pt x="579" y="659"/>
                    <a:pt x="579" y="658"/>
                    <a:pt x="578" y="657"/>
                  </a:cubicBezTo>
                  <a:cubicBezTo>
                    <a:pt x="577" y="656"/>
                    <a:pt x="578" y="654"/>
                    <a:pt x="578" y="654"/>
                  </a:cubicBezTo>
                  <a:cubicBezTo>
                    <a:pt x="578" y="654"/>
                    <a:pt x="579" y="656"/>
                    <a:pt x="579" y="656"/>
                  </a:cubicBezTo>
                  <a:cubicBezTo>
                    <a:pt x="579" y="656"/>
                    <a:pt x="580" y="656"/>
                    <a:pt x="581" y="654"/>
                  </a:cubicBezTo>
                  <a:cubicBezTo>
                    <a:pt x="582" y="652"/>
                    <a:pt x="583" y="653"/>
                    <a:pt x="584" y="651"/>
                  </a:cubicBezTo>
                  <a:cubicBezTo>
                    <a:pt x="585" y="651"/>
                    <a:pt x="585" y="651"/>
                    <a:pt x="586" y="651"/>
                  </a:cubicBezTo>
                  <a:cubicBezTo>
                    <a:pt x="586" y="651"/>
                    <a:pt x="586" y="651"/>
                    <a:pt x="586" y="651"/>
                  </a:cubicBezTo>
                  <a:cubicBezTo>
                    <a:pt x="587" y="650"/>
                    <a:pt x="588" y="650"/>
                    <a:pt x="588" y="649"/>
                  </a:cubicBezTo>
                  <a:cubicBezTo>
                    <a:pt x="589" y="649"/>
                    <a:pt x="590" y="648"/>
                    <a:pt x="592" y="646"/>
                  </a:cubicBezTo>
                  <a:cubicBezTo>
                    <a:pt x="594" y="644"/>
                    <a:pt x="594" y="645"/>
                    <a:pt x="594" y="644"/>
                  </a:cubicBezTo>
                  <a:cubicBezTo>
                    <a:pt x="595" y="644"/>
                    <a:pt x="596" y="642"/>
                    <a:pt x="596" y="641"/>
                  </a:cubicBezTo>
                  <a:cubicBezTo>
                    <a:pt x="597" y="641"/>
                    <a:pt x="597" y="640"/>
                    <a:pt x="597" y="640"/>
                  </a:cubicBezTo>
                  <a:cubicBezTo>
                    <a:pt x="597" y="640"/>
                    <a:pt x="599" y="639"/>
                    <a:pt x="600" y="637"/>
                  </a:cubicBezTo>
                  <a:cubicBezTo>
                    <a:pt x="602" y="636"/>
                    <a:pt x="603" y="635"/>
                    <a:pt x="604" y="634"/>
                  </a:cubicBezTo>
                  <a:cubicBezTo>
                    <a:pt x="605" y="632"/>
                    <a:pt x="605" y="633"/>
                    <a:pt x="606" y="632"/>
                  </a:cubicBezTo>
                  <a:cubicBezTo>
                    <a:pt x="607" y="631"/>
                    <a:pt x="607" y="632"/>
                    <a:pt x="609" y="631"/>
                  </a:cubicBezTo>
                  <a:cubicBezTo>
                    <a:pt x="610" y="630"/>
                    <a:pt x="611" y="630"/>
                    <a:pt x="612" y="629"/>
                  </a:cubicBezTo>
                  <a:cubicBezTo>
                    <a:pt x="613" y="629"/>
                    <a:pt x="613" y="629"/>
                    <a:pt x="614" y="628"/>
                  </a:cubicBezTo>
                  <a:cubicBezTo>
                    <a:pt x="616" y="627"/>
                    <a:pt x="617" y="627"/>
                    <a:pt x="620" y="625"/>
                  </a:cubicBezTo>
                  <a:cubicBezTo>
                    <a:pt x="620" y="625"/>
                    <a:pt x="624" y="623"/>
                    <a:pt x="624" y="623"/>
                  </a:cubicBezTo>
                  <a:cubicBezTo>
                    <a:pt x="624" y="623"/>
                    <a:pt x="627" y="622"/>
                    <a:pt x="628" y="622"/>
                  </a:cubicBezTo>
                  <a:cubicBezTo>
                    <a:pt x="629" y="622"/>
                    <a:pt x="635" y="616"/>
                    <a:pt x="638" y="612"/>
                  </a:cubicBezTo>
                  <a:cubicBezTo>
                    <a:pt x="642" y="609"/>
                    <a:pt x="640" y="611"/>
                    <a:pt x="641" y="610"/>
                  </a:cubicBezTo>
                  <a:cubicBezTo>
                    <a:pt x="641" y="608"/>
                    <a:pt x="642" y="608"/>
                    <a:pt x="642" y="607"/>
                  </a:cubicBezTo>
                  <a:cubicBezTo>
                    <a:pt x="643" y="606"/>
                    <a:pt x="643" y="601"/>
                    <a:pt x="644" y="600"/>
                  </a:cubicBezTo>
                  <a:cubicBezTo>
                    <a:pt x="644" y="599"/>
                    <a:pt x="644" y="598"/>
                    <a:pt x="644" y="597"/>
                  </a:cubicBezTo>
                  <a:cubicBezTo>
                    <a:pt x="644" y="595"/>
                    <a:pt x="644" y="594"/>
                    <a:pt x="644" y="593"/>
                  </a:cubicBezTo>
                  <a:cubicBezTo>
                    <a:pt x="644" y="592"/>
                    <a:pt x="643" y="589"/>
                    <a:pt x="644" y="588"/>
                  </a:cubicBezTo>
                  <a:cubicBezTo>
                    <a:pt x="644" y="586"/>
                    <a:pt x="643" y="585"/>
                    <a:pt x="643" y="583"/>
                  </a:cubicBezTo>
                  <a:cubicBezTo>
                    <a:pt x="643" y="581"/>
                    <a:pt x="643" y="581"/>
                    <a:pt x="643" y="580"/>
                  </a:cubicBezTo>
                  <a:cubicBezTo>
                    <a:pt x="643" y="579"/>
                    <a:pt x="642" y="577"/>
                    <a:pt x="642" y="575"/>
                  </a:cubicBezTo>
                  <a:cubicBezTo>
                    <a:pt x="642" y="573"/>
                    <a:pt x="642" y="573"/>
                    <a:pt x="642" y="572"/>
                  </a:cubicBezTo>
                  <a:cubicBezTo>
                    <a:pt x="641" y="570"/>
                    <a:pt x="641" y="571"/>
                    <a:pt x="641" y="567"/>
                  </a:cubicBezTo>
                  <a:cubicBezTo>
                    <a:pt x="641" y="563"/>
                    <a:pt x="642" y="564"/>
                    <a:pt x="642" y="562"/>
                  </a:cubicBezTo>
                  <a:cubicBezTo>
                    <a:pt x="642" y="561"/>
                    <a:pt x="642" y="561"/>
                    <a:pt x="643" y="560"/>
                  </a:cubicBezTo>
                  <a:cubicBezTo>
                    <a:pt x="643" y="559"/>
                    <a:pt x="642" y="552"/>
                    <a:pt x="642" y="551"/>
                  </a:cubicBezTo>
                  <a:cubicBezTo>
                    <a:pt x="642" y="551"/>
                    <a:pt x="642" y="550"/>
                    <a:pt x="641" y="549"/>
                  </a:cubicBezTo>
                  <a:cubicBezTo>
                    <a:pt x="641" y="548"/>
                    <a:pt x="640" y="548"/>
                    <a:pt x="640" y="547"/>
                  </a:cubicBezTo>
                  <a:cubicBezTo>
                    <a:pt x="640" y="547"/>
                    <a:pt x="639" y="546"/>
                    <a:pt x="639" y="545"/>
                  </a:cubicBezTo>
                  <a:cubicBezTo>
                    <a:pt x="638" y="545"/>
                    <a:pt x="637" y="544"/>
                    <a:pt x="637" y="544"/>
                  </a:cubicBezTo>
                  <a:cubicBezTo>
                    <a:pt x="637" y="543"/>
                    <a:pt x="636" y="542"/>
                    <a:pt x="636" y="541"/>
                  </a:cubicBezTo>
                  <a:cubicBezTo>
                    <a:pt x="635" y="540"/>
                    <a:pt x="633" y="540"/>
                    <a:pt x="633" y="539"/>
                  </a:cubicBezTo>
                  <a:cubicBezTo>
                    <a:pt x="632" y="539"/>
                    <a:pt x="632" y="537"/>
                    <a:pt x="632" y="536"/>
                  </a:cubicBezTo>
                  <a:cubicBezTo>
                    <a:pt x="632" y="534"/>
                    <a:pt x="631" y="534"/>
                    <a:pt x="630" y="532"/>
                  </a:cubicBezTo>
                  <a:cubicBezTo>
                    <a:pt x="629" y="531"/>
                    <a:pt x="629" y="530"/>
                    <a:pt x="628" y="528"/>
                  </a:cubicBezTo>
                  <a:cubicBezTo>
                    <a:pt x="627" y="525"/>
                    <a:pt x="628" y="527"/>
                    <a:pt x="628" y="526"/>
                  </a:cubicBezTo>
                  <a:cubicBezTo>
                    <a:pt x="628" y="525"/>
                    <a:pt x="629" y="525"/>
                    <a:pt x="629" y="524"/>
                  </a:cubicBezTo>
                  <a:cubicBezTo>
                    <a:pt x="630" y="523"/>
                    <a:pt x="630" y="522"/>
                    <a:pt x="629" y="521"/>
                  </a:cubicBezTo>
                  <a:cubicBezTo>
                    <a:pt x="629" y="521"/>
                    <a:pt x="629" y="519"/>
                    <a:pt x="628" y="518"/>
                  </a:cubicBezTo>
                  <a:cubicBezTo>
                    <a:pt x="628" y="518"/>
                    <a:pt x="629" y="517"/>
                    <a:pt x="629" y="517"/>
                  </a:cubicBezTo>
                  <a:cubicBezTo>
                    <a:pt x="631" y="515"/>
                    <a:pt x="631" y="515"/>
                    <a:pt x="631" y="515"/>
                  </a:cubicBezTo>
                  <a:cubicBezTo>
                    <a:pt x="631" y="515"/>
                    <a:pt x="632" y="512"/>
                    <a:pt x="632" y="511"/>
                  </a:cubicBezTo>
                  <a:cubicBezTo>
                    <a:pt x="632" y="511"/>
                    <a:pt x="631" y="510"/>
                    <a:pt x="629" y="508"/>
                  </a:cubicBezTo>
                  <a:cubicBezTo>
                    <a:pt x="626" y="505"/>
                    <a:pt x="627" y="506"/>
                    <a:pt x="626" y="505"/>
                  </a:cubicBezTo>
                  <a:cubicBezTo>
                    <a:pt x="625" y="504"/>
                    <a:pt x="625" y="504"/>
                    <a:pt x="624" y="503"/>
                  </a:cubicBezTo>
                  <a:cubicBezTo>
                    <a:pt x="624" y="501"/>
                    <a:pt x="624" y="501"/>
                    <a:pt x="624" y="500"/>
                  </a:cubicBezTo>
                  <a:cubicBezTo>
                    <a:pt x="624" y="499"/>
                    <a:pt x="624" y="498"/>
                    <a:pt x="624" y="496"/>
                  </a:cubicBezTo>
                  <a:cubicBezTo>
                    <a:pt x="624" y="495"/>
                    <a:pt x="624" y="496"/>
                    <a:pt x="625" y="494"/>
                  </a:cubicBezTo>
                  <a:cubicBezTo>
                    <a:pt x="625" y="493"/>
                    <a:pt x="625" y="494"/>
                    <a:pt x="626" y="492"/>
                  </a:cubicBezTo>
                  <a:cubicBezTo>
                    <a:pt x="626" y="491"/>
                    <a:pt x="627" y="490"/>
                    <a:pt x="628" y="488"/>
                  </a:cubicBezTo>
                  <a:cubicBezTo>
                    <a:pt x="628" y="488"/>
                    <a:pt x="628" y="487"/>
                    <a:pt x="629" y="486"/>
                  </a:cubicBezTo>
                  <a:cubicBezTo>
                    <a:pt x="630" y="484"/>
                    <a:pt x="629" y="485"/>
                    <a:pt x="630" y="484"/>
                  </a:cubicBezTo>
                  <a:cubicBezTo>
                    <a:pt x="630" y="482"/>
                    <a:pt x="631" y="482"/>
                    <a:pt x="632" y="480"/>
                  </a:cubicBezTo>
                  <a:cubicBezTo>
                    <a:pt x="633" y="477"/>
                    <a:pt x="633" y="477"/>
                    <a:pt x="634" y="475"/>
                  </a:cubicBezTo>
                  <a:cubicBezTo>
                    <a:pt x="636" y="473"/>
                    <a:pt x="636" y="472"/>
                    <a:pt x="636" y="469"/>
                  </a:cubicBezTo>
                  <a:cubicBezTo>
                    <a:pt x="636" y="467"/>
                    <a:pt x="637" y="466"/>
                    <a:pt x="638" y="465"/>
                  </a:cubicBezTo>
                  <a:cubicBezTo>
                    <a:pt x="639" y="465"/>
                    <a:pt x="639" y="465"/>
                    <a:pt x="640" y="464"/>
                  </a:cubicBezTo>
                  <a:cubicBezTo>
                    <a:pt x="641" y="463"/>
                    <a:pt x="642" y="463"/>
                    <a:pt x="643" y="461"/>
                  </a:cubicBezTo>
                  <a:cubicBezTo>
                    <a:pt x="644" y="459"/>
                    <a:pt x="645" y="458"/>
                    <a:pt x="646" y="457"/>
                  </a:cubicBezTo>
                  <a:cubicBezTo>
                    <a:pt x="647" y="456"/>
                    <a:pt x="649" y="456"/>
                    <a:pt x="649" y="456"/>
                  </a:cubicBezTo>
                  <a:cubicBezTo>
                    <a:pt x="649" y="456"/>
                    <a:pt x="651" y="456"/>
                    <a:pt x="652" y="453"/>
                  </a:cubicBezTo>
                  <a:cubicBezTo>
                    <a:pt x="653" y="453"/>
                    <a:pt x="653" y="452"/>
                    <a:pt x="653" y="452"/>
                  </a:cubicBezTo>
                  <a:cubicBezTo>
                    <a:pt x="654" y="451"/>
                    <a:pt x="655" y="451"/>
                    <a:pt x="655" y="450"/>
                  </a:cubicBezTo>
                  <a:cubicBezTo>
                    <a:pt x="657" y="449"/>
                    <a:pt x="657" y="448"/>
                    <a:pt x="658" y="447"/>
                  </a:cubicBezTo>
                  <a:cubicBezTo>
                    <a:pt x="658" y="446"/>
                    <a:pt x="658" y="446"/>
                    <a:pt x="659" y="444"/>
                  </a:cubicBezTo>
                  <a:cubicBezTo>
                    <a:pt x="660" y="442"/>
                    <a:pt x="660" y="443"/>
                    <a:pt x="661" y="442"/>
                  </a:cubicBezTo>
                  <a:cubicBezTo>
                    <a:pt x="662" y="440"/>
                    <a:pt x="663" y="439"/>
                    <a:pt x="665" y="437"/>
                  </a:cubicBezTo>
                  <a:cubicBezTo>
                    <a:pt x="667" y="435"/>
                    <a:pt x="667" y="437"/>
                    <a:pt x="668" y="435"/>
                  </a:cubicBezTo>
                  <a:cubicBezTo>
                    <a:pt x="669" y="433"/>
                    <a:pt x="670" y="434"/>
                    <a:pt x="671" y="431"/>
                  </a:cubicBezTo>
                  <a:cubicBezTo>
                    <a:pt x="673" y="429"/>
                    <a:pt x="673" y="430"/>
                    <a:pt x="674" y="428"/>
                  </a:cubicBezTo>
                  <a:cubicBezTo>
                    <a:pt x="676" y="425"/>
                    <a:pt x="677" y="425"/>
                    <a:pt x="678" y="423"/>
                  </a:cubicBezTo>
                  <a:cubicBezTo>
                    <a:pt x="679" y="422"/>
                    <a:pt x="680" y="422"/>
                    <a:pt x="682" y="420"/>
                  </a:cubicBezTo>
                  <a:cubicBezTo>
                    <a:pt x="684" y="418"/>
                    <a:pt x="685" y="418"/>
                    <a:pt x="686" y="417"/>
                  </a:cubicBezTo>
                  <a:cubicBezTo>
                    <a:pt x="687" y="417"/>
                    <a:pt x="688" y="416"/>
                    <a:pt x="689" y="416"/>
                  </a:cubicBezTo>
                  <a:cubicBezTo>
                    <a:pt x="689" y="415"/>
                    <a:pt x="693" y="414"/>
                    <a:pt x="693" y="414"/>
                  </a:cubicBezTo>
                  <a:cubicBezTo>
                    <a:pt x="695" y="413"/>
                    <a:pt x="695" y="413"/>
                    <a:pt x="695" y="413"/>
                  </a:cubicBezTo>
                  <a:cubicBezTo>
                    <a:pt x="695" y="413"/>
                    <a:pt x="702" y="408"/>
                    <a:pt x="703" y="407"/>
                  </a:cubicBezTo>
                  <a:cubicBezTo>
                    <a:pt x="704" y="406"/>
                    <a:pt x="706" y="406"/>
                    <a:pt x="706" y="405"/>
                  </a:cubicBezTo>
                  <a:cubicBezTo>
                    <a:pt x="706" y="405"/>
                    <a:pt x="708" y="404"/>
                    <a:pt x="708" y="403"/>
                  </a:cubicBezTo>
                  <a:cubicBezTo>
                    <a:pt x="709" y="401"/>
                    <a:pt x="710" y="401"/>
                    <a:pt x="711" y="400"/>
                  </a:cubicBezTo>
                  <a:cubicBezTo>
                    <a:pt x="711" y="399"/>
                    <a:pt x="713" y="396"/>
                    <a:pt x="713" y="396"/>
                  </a:cubicBezTo>
                  <a:cubicBezTo>
                    <a:pt x="713" y="396"/>
                    <a:pt x="722" y="387"/>
                    <a:pt x="722" y="386"/>
                  </a:cubicBezTo>
                  <a:cubicBezTo>
                    <a:pt x="723" y="386"/>
                    <a:pt x="727" y="381"/>
                    <a:pt x="727" y="380"/>
                  </a:cubicBezTo>
                  <a:cubicBezTo>
                    <a:pt x="728" y="380"/>
                    <a:pt x="728" y="379"/>
                    <a:pt x="729" y="378"/>
                  </a:cubicBezTo>
                  <a:cubicBezTo>
                    <a:pt x="729" y="376"/>
                    <a:pt x="732" y="374"/>
                    <a:pt x="733" y="372"/>
                  </a:cubicBezTo>
                  <a:cubicBezTo>
                    <a:pt x="733" y="370"/>
                    <a:pt x="734" y="368"/>
                    <a:pt x="734" y="367"/>
                  </a:cubicBezTo>
                  <a:cubicBezTo>
                    <a:pt x="735" y="366"/>
                    <a:pt x="737" y="365"/>
                    <a:pt x="737" y="364"/>
                  </a:cubicBezTo>
                  <a:cubicBezTo>
                    <a:pt x="737" y="364"/>
                    <a:pt x="738" y="363"/>
                    <a:pt x="740" y="361"/>
                  </a:cubicBezTo>
                  <a:cubicBezTo>
                    <a:pt x="741" y="359"/>
                    <a:pt x="740" y="359"/>
                    <a:pt x="741" y="357"/>
                  </a:cubicBezTo>
                  <a:cubicBezTo>
                    <a:pt x="741" y="356"/>
                    <a:pt x="742" y="356"/>
                    <a:pt x="743" y="353"/>
                  </a:cubicBezTo>
                  <a:cubicBezTo>
                    <a:pt x="744" y="352"/>
                    <a:pt x="744" y="352"/>
                    <a:pt x="744" y="352"/>
                  </a:cubicBezTo>
                  <a:cubicBezTo>
                    <a:pt x="744" y="353"/>
                    <a:pt x="743" y="353"/>
                    <a:pt x="744" y="352"/>
                  </a:cubicBezTo>
                  <a:cubicBezTo>
                    <a:pt x="744" y="351"/>
                    <a:pt x="746" y="349"/>
                    <a:pt x="747" y="347"/>
                  </a:cubicBezTo>
                  <a:cubicBezTo>
                    <a:pt x="748" y="345"/>
                    <a:pt x="748" y="345"/>
                    <a:pt x="749" y="344"/>
                  </a:cubicBezTo>
                  <a:cubicBezTo>
                    <a:pt x="750" y="343"/>
                    <a:pt x="749" y="344"/>
                    <a:pt x="751" y="340"/>
                  </a:cubicBezTo>
                  <a:cubicBezTo>
                    <a:pt x="752" y="338"/>
                    <a:pt x="752" y="338"/>
                    <a:pt x="752" y="338"/>
                  </a:cubicBezTo>
                  <a:cubicBezTo>
                    <a:pt x="752" y="338"/>
                    <a:pt x="752" y="338"/>
                    <a:pt x="753" y="338"/>
                  </a:cubicBezTo>
                  <a:cubicBezTo>
                    <a:pt x="754" y="338"/>
                    <a:pt x="753" y="336"/>
                    <a:pt x="754" y="335"/>
                  </a:cubicBezTo>
                  <a:cubicBezTo>
                    <a:pt x="755" y="334"/>
                    <a:pt x="755" y="334"/>
                    <a:pt x="755" y="332"/>
                  </a:cubicBezTo>
                  <a:cubicBezTo>
                    <a:pt x="756" y="331"/>
                    <a:pt x="756" y="331"/>
                    <a:pt x="757" y="329"/>
                  </a:cubicBezTo>
                  <a:cubicBezTo>
                    <a:pt x="758" y="327"/>
                    <a:pt x="757" y="328"/>
                    <a:pt x="757" y="325"/>
                  </a:cubicBezTo>
                  <a:cubicBezTo>
                    <a:pt x="757" y="323"/>
                    <a:pt x="758" y="323"/>
                    <a:pt x="758" y="322"/>
                  </a:cubicBezTo>
                  <a:cubicBezTo>
                    <a:pt x="759" y="321"/>
                    <a:pt x="759" y="320"/>
                    <a:pt x="759" y="320"/>
                  </a:cubicBezTo>
                  <a:cubicBezTo>
                    <a:pt x="760" y="319"/>
                    <a:pt x="761" y="318"/>
                    <a:pt x="761" y="318"/>
                  </a:cubicBezTo>
                  <a:cubicBezTo>
                    <a:pt x="761" y="318"/>
                    <a:pt x="762" y="311"/>
                    <a:pt x="762" y="310"/>
                  </a:cubicBezTo>
                  <a:cubicBezTo>
                    <a:pt x="762" y="309"/>
                    <a:pt x="760" y="305"/>
                    <a:pt x="760" y="304"/>
                  </a:cubicBezTo>
                  <a:cubicBezTo>
                    <a:pt x="760" y="302"/>
                    <a:pt x="760" y="303"/>
                    <a:pt x="758" y="30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0" name="ïŝľíḋe">
              <a:extLst>
                <a:ext uri="{FF2B5EF4-FFF2-40B4-BE49-F238E27FC236}">
                  <a16:creationId xmlns:a16="http://schemas.microsoft.com/office/drawing/2014/main" id="{276F9540-570A-43C7-83B0-CF9D91667445}"/>
                </a:ext>
              </a:extLst>
            </p:cNvPr>
            <p:cNvSpPr/>
            <p:nvPr/>
          </p:nvSpPr>
          <p:spPr bwMode="auto">
            <a:xfrm>
              <a:off x="6398476" y="1418399"/>
              <a:ext cx="2630488" cy="1674813"/>
            </a:xfrm>
            <a:custGeom>
              <a:avLst/>
              <a:gdLst>
                <a:gd name="T0" fmla="*/ 1537 w 1619"/>
                <a:gd name="T1" fmla="*/ 190 h 1032"/>
                <a:gd name="T2" fmla="*/ 1413 w 1619"/>
                <a:gd name="T3" fmla="*/ 166 h 1032"/>
                <a:gd name="T4" fmla="*/ 1320 w 1619"/>
                <a:gd name="T5" fmla="*/ 166 h 1032"/>
                <a:gd name="T6" fmla="*/ 1255 w 1619"/>
                <a:gd name="T7" fmla="*/ 138 h 1032"/>
                <a:gd name="T8" fmla="*/ 1163 w 1619"/>
                <a:gd name="T9" fmla="*/ 111 h 1032"/>
                <a:gd name="T10" fmla="*/ 1092 w 1619"/>
                <a:gd name="T11" fmla="*/ 130 h 1032"/>
                <a:gd name="T12" fmla="*/ 981 w 1619"/>
                <a:gd name="T13" fmla="*/ 125 h 1032"/>
                <a:gd name="T14" fmla="*/ 925 w 1619"/>
                <a:gd name="T15" fmla="*/ 98 h 1032"/>
                <a:gd name="T16" fmla="*/ 821 w 1619"/>
                <a:gd name="T17" fmla="*/ 93 h 1032"/>
                <a:gd name="T18" fmla="*/ 756 w 1619"/>
                <a:gd name="T19" fmla="*/ 89 h 1032"/>
                <a:gd name="T20" fmla="*/ 813 w 1619"/>
                <a:gd name="T21" fmla="*/ 28 h 1032"/>
                <a:gd name="T22" fmla="*/ 738 w 1619"/>
                <a:gd name="T23" fmla="*/ 5 h 1032"/>
                <a:gd name="T24" fmla="*/ 656 w 1619"/>
                <a:gd name="T25" fmla="*/ 39 h 1032"/>
                <a:gd name="T26" fmla="*/ 547 w 1619"/>
                <a:gd name="T27" fmla="*/ 73 h 1032"/>
                <a:gd name="T28" fmla="*/ 479 w 1619"/>
                <a:gd name="T29" fmla="*/ 118 h 1032"/>
                <a:gd name="T30" fmla="*/ 458 w 1619"/>
                <a:gd name="T31" fmla="*/ 141 h 1032"/>
                <a:gd name="T32" fmla="*/ 408 w 1619"/>
                <a:gd name="T33" fmla="*/ 162 h 1032"/>
                <a:gd name="T34" fmla="*/ 445 w 1619"/>
                <a:gd name="T35" fmla="*/ 194 h 1032"/>
                <a:gd name="T36" fmla="*/ 361 w 1619"/>
                <a:gd name="T37" fmla="*/ 217 h 1032"/>
                <a:gd name="T38" fmla="*/ 393 w 1619"/>
                <a:gd name="T39" fmla="*/ 133 h 1032"/>
                <a:gd name="T40" fmla="*/ 342 w 1619"/>
                <a:gd name="T41" fmla="*/ 144 h 1032"/>
                <a:gd name="T42" fmla="*/ 330 w 1619"/>
                <a:gd name="T43" fmla="*/ 200 h 1032"/>
                <a:gd name="T44" fmla="*/ 157 w 1619"/>
                <a:gd name="T45" fmla="*/ 337 h 1032"/>
                <a:gd name="T46" fmla="*/ 165 w 1619"/>
                <a:gd name="T47" fmla="*/ 381 h 1032"/>
                <a:gd name="T48" fmla="*/ 189 w 1619"/>
                <a:gd name="T49" fmla="*/ 413 h 1032"/>
                <a:gd name="T50" fmla="*/ 173 w 1619"/>
                <a:gd name="T51" fmla="*/ 449 h 1032"/>
                <a:gd name="T52" fmla="*/ 152 w 1619"/>
                <a:gd name="T53" fmla="*/ 523 h 1032"/>
                <a:gd name="T54" fmla="*/ 195 w 1619"/>
                <a:gd name="T55" fmla="*/ 642 h 1032"/>
                <a:gd name="T56" fmla="*/ 112 w 1619"/>
                <a:gd name="T57" fmla="*/ 587 h 1032"/>
                <a:gd name="T58" fmla="*/ 77 w 1619"/>
                <a:gd name="T59" fmla="*/ 637 h 1032"/>
                <a:gd name="T60" fmla="*/ 10 w 1619"/>
                <a:gd name="T61" fmla="*/ 746 h 1032"/>
                <a:gd name="T62" fmla="*/ 78 w 1619"/>
                <a:gd name="T63" fmla="*/ 857 h 1032"/>
                <a:gd name="T64" fmla="*/ 148 w 1619"/>
                <a:gd name="T65" fmla="*/ 899 h 1032"/>
                <a:gd name="T66" fmla="*/ 245 w 1619"/>
                <a:gd name="T67" fmla="*/ 844 h 1032"/>
                <a:gd name="T68" fmla="*/ 213 w 1619"/>
                <a:gd name="T69" fmla="*/ 780 h 1032"/>
                <a:gd name="T70" fmla="*/ 144 w 1619"/>
                <a:gd name="T71" fmla="*/ 727 h 1032"/>
                <a:gd name="T72" fmla="*/ 229 w 1619"/>
                <a:gd name="T73" fmla="*/ 754 h 1032"/>
                <a:gd name="T74" fmla="*/ 341 w 1619"/>
                <a:gd name="T75" fmla="*/ 782 h 1032"/>
                <a:gd name="T76" fmla="*/ 400 w 1619"/>
                <a:gd name="T77" fmla="*/ 822 h 1032"/>
                <a:gd name="T78" fmla="*/ 462 w 1619"/>
                <a:gd name="T79" fmla="*/ 949 h 1032"/>
                <a:gd name="T80" fmla="*/ 515 w 1619"/>
                <a:gd name="T81" fmla="*/ 853 h 1032"/>
                <a:gd name="T82" fmla="*/ 598 w 1619"/>
                <a:gd name="T83" fmla="*/ 815 h 1032"/>
                <a:gd name="T84" fmla="*/ 643 w 1619"/>
                <a:gd name="T85" fmla="*/ 873 h 1032"/>
                <a:gd name="T86" fmla="*/ 675 w 1619"/>
                <a:gd name="T87" fmla="*/ 966 h 1032"/>
                <a:gd name="T88" fmla="*/ 702 w 1619"/>
                <a:gd name="T89" fmla="*/ 977 h 1032"/>
                <a:gd name="T90" fmla="*/ 709 w 1619"/>
                <a:gd name="T91" fmla="*/ 919 h 1032"/>
                <a:gd name="T92" fmla="*/ 777 w 1619"/>
                <a:gd name="T93" fmla="*/ 904 h 1032"/>
                <a:gd name="T94" fmla="*/ 782 w 1619"/>
                <a:gd name="T95" fmla="*/ 823 h 1032"/>
                <a:gd name="T96" fmla="*/ 884 w 1619"/>
                <a:gd name="T97" fmla="*/ 767 h 1032"/>
                <a:gd name="T98" fmla="*/ 882 w 1619"/>
                <a:gd name="T99" fmla="*/ 664 h 1032"/>
                <a:gd name="T100" fmla="*/ 907 w 1619"/>
                <a:gd name="T101" fmla="*/ 593 h 1032"/>
                <a:gd name="T102" fmla="*/ 951 w 1619"/>
                <a:gd name="T103" fmla="*/ 667 h 1032"/>
                <a:gd name="T104" fmla="*/ 1012 w 1619"/>
                <a:gd name="T105" fmla="*/ 562 h 1032"/>
                <a:gd name="T106" fmla="*/ 1083 w 1619"/>
                <a:gd name="T107" fmla="*/ 417 h 1032"/>
                <a:gd name="T108" fmla="*/ 1090 w 1619"/>
                <a:gd name="T109" fmla="*/ 370 h 1032"/>
                <a:gd name="T110" fmla="*/ 1222 w 1619"/>
                <a:gd name="T111" fmla="*/ 341 h 1032"/>
                <a:gd name="T112" fmla="*/ 1282 w 1619"/>
                <a:gd name="T113" fmla="*/ 300 h 1032"/>
                <a:gd name="T114" fmla="*/ 1344 w 1619"/>
                <a:gd name="T115" fmla="*/ 286 h 1032"/>
                <a:gd name="T116" fmla="*/ 1269 w 1619"/>
                <a:gd name="T117" fmla="*/ 373 h 1032"/>
                <a:gd name="T118" fmla="*/ 1327 w 1619"/>
                <a:gd name="T119" fmla="*/ 386 h 1032"/>
                <a:gd name="T120" fmla="*/ 1414 w 1619"/>
                <a:gd name="T121" fmla="*/ 322 h 1032"/>
                <a:gd name="T122" fmla="*/ 1498 w 1619"/>
                <a:gd name="T123" fmla="*/ 255 h 1032"/>
                <a:gd name="T124" fmla="*/ 1595 w 1619"/>
                <a:gd name="T125" fmla="*/ 24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9" h="1032">
                  <a:moveTo>
                    <a:pt x="1617" y="227"/>
                  </a:moveTo>
                  <a:cubicBezTo>
                    <a:pt x="1616" y="227"/>
                    <a:pt x="1614" y="226"/>
                    <a:pt x="1614" y="226"/>
                  </a:cubicBezTo>
                  <a:cubicBezTo>
                    <a:pt x="1613" y="226"/>
                    <a:pt x="1610" y="225"/>
                    <a:pt x="1608" y="224"/>
                  </a:cubicBezTo>
                  <a:cubicBezTo>
                    <a:pt x="1606" y="223"/>
                    <a:pt x="1606" y="223"/>
                    <a:pt x="1605" y="221"/>
                  </a:cubicBezTo>
                  <a:cubicBezTo>
                    <a:pt x="1604" y="220"/>
                    <a:pt x="1605" y="219"/>
                    <a:pt x="1604" y="218"/>
                  </a:cubicBezTo>
                  <a:cubicBezTo>
                    <a:pt x="1604" y="217"/>
                    <a:pt x="1600" y="216"/>
                    <a:pt x="1600" y="215"/>
                  </a:cubicBezTo>
                  <a:cubicBezTo>
                    <a:pt x="1599" y="215"/>
                    <a:pt x="1598" y="214"/>
                    <a:pt x="1598" y="214"/>
                  </a:cubicBezTo>
                  <a:cubicBezTo>
                    <a:pt x="1598" y="213"/>
                    <a:pt x="1595" y="213"/>
                    <a:pt x="1594" y="213"/>
                  </a:cubicBezTo>
                  <a:cubicBezTo>
                    <a:pt x="1594" y="212"/>
                    <a:pt x="1593" y="212"/>
                    <a:pt x="1592" y="213"/>
                  </a:cubicBezTo>
                  <a:cubicBezTo>
                    <a:pt x="1591" y="213"/>
                    <a:pt x="1590" y="213"/>
                    <a:pt x="1588" y="213"/>
                  </a:cubicBezTo>
                  <a:cubicBezTo>
                    <a:pt x="1588" y="213"/>
                    <a:pt x="1585" y="214"/>
                    <a:pt x="1585" y="214"/>
                  </a:cubicBezTo>
                  <a:cubicBezTo>
                    <a:pt x="1584" y="215"/>
                    <a:pt x="1582" y="214"/>
                    <a:pt x="1582" y="212"/>
                  </a:cubicBezTo>
                  <a:cubicBezTo>
                    <a:pt x="1582" y="210"/>
                    <a:pt x="1580" y="210"/>
                    <a:pt x="1579" y="210"/>
                  </a:cubicBezTo>
                  <a:cubicBezTo>
                    <a:pt x="1579" y="210"/>
                    <a:pt x="1578" y="210"/>
                    <a:pt x="1578" y="210"/>
                  </a:cubicBezTo>
                  <a:cubicBezTo>
                    <a:pt x="1576" y="210"/>
                    <a:pt x="1570" y="211"/>
                    <a:pt x="1569" y="211"/>
                  </a:cubicBezTo>
                  <a:cubicBezTo>
                    <a:pt x="1569" y="211"/>
                    <a:pt x="1570" y="211"/>
                    <a:pt x="1570" y="211"/>
                  </a:cubicBezTo>
                  <a:cubicBezTo>
                    <a:pt x="1572" y="214"/>
                    <a:pt x="1572" y="214"/>
                    <a:pt x="1572" y="214"/>
                  </a:cubicBezTo>
                  <a:cubicBezTo>
                    <a:pt x="1572" y="214"/>
                    <a:pt x="1573" y="217"/>
                    <a:pt x="1571" y="219"/>
                  </a:cubicBezTo>
                  <a:cubicBezTo>
                    <a:pt x="1571" y="219"/>
                    <a:pt x="1572" y="221"/>
                    <a:pt x="1572" y="222"/>
                  </a:cubicBezTo>
                  <a:cubicBezTo>
                    <a:pt x="1573" y="222"/>
                    <a:pt x="1573" y="224"/>
                    <a:pt x="1573" y="224"/>
                  </a:cubicBezTo>
                  <a:cubicBezTo>
                    <a:pt x="1572" y="224"/>
                    <a:pt x="1572" y="223"/>
                    <a:pt x="1571" y="222"/>
                  </a:cubicBezTo>
                  <a:cubicBezTo>
                    <a:pt x="1569" y="221"/>
                    <a:pt x="1569" y="222"/>
                    <a:pt x="1569" y="223"/>
                  </a:cubicBezTo>
                  <a:cubicBezTo>
                    <a:pt x="1568" y="223"/>
                    <a:pt x="1566" y="222"/>
                    <a:pt x="1566" y="222"/>
                  </a:cubicBezTo>
                  <a:cubicBezTo>
                    <a:pt x="1565" y="217"/>
                    <a:pt x="1565" y="217"/>
                    <a:pt x="1565" y="217"/>
                  </a:cubicBezTo>
                  <a:cubicBezTo>
                    <a:pt x="1565" y="215"/>
                    <a:pt x="1564" y="215"/>
                    <a:pt x="1564" y="214"/>
                  </a:cubicBezTo>
                  <a:cubicBezTo>
                    <a:pt x="1564" y="212"/>
                    <a:pt x="1564" y="212"/>
                    <a:pt x="1564" y="211"/>
                  </a:cubicBezTo>
                  <a:cubicBezTo>
                    <a:pt x="1564" y="210"/>
                    <a:pt x="1565" y="208"/>
                    <a:pt x="1564" y="207"/>
                  </a:cubicBezTo>
                  <a:cubicBezTo>
                    <a:pt x="1564" y="205"/>
                    <a:pt x="1563" y="207"/>
                    <a:pt x="1563" y="207"/>
                  </a:cubicBezTo>
                  <a:cubicBezTo>
                    <a:pt x="1562" y="207"/>
                    <a:pt x="1560" y="207"/>
                    <a:pt x="1560" y="206"/>
                  </a:cubicBezTo>
                  <a:cubicBezTo>
                    <a:pt x="1560" y="205"/>
                    <a:pt x="1560" y="204"/>
                    <a:pt x="1559" y="203"/>
                  </a:cubicBezTo>
                  <a:cubicBezTo>
                    <a:pt x="1559" y="202"/>
                    <a:pt x="1557" y="200"/>
                    <a:pt x="1556" y="199"/>
                  </a:cubicBezTo>
                  <a:cubicBezTo>
                    <a:pt x="1555" y="198"/>
                    <a:pt x="1554" y="198"/>
                    <a:pt x="1553" y="197"/>
                  </a:cubicBezTo>
                  <a:cubicBezTo>
                    <a:pt x="1553" y="196"/>
                    <a:pt x="1551" y="196"/>
                    <a:pt x="1551" y="195"/>
                  </a:cubicBezTo>
                  <a:cubicBezTo>
                    <a:pt x="1550" y="194"/>
                    <a:pt x="1548" y="194"/>
                    <a:pt x="1548" y="194"/>
                  </a:cubicBezTo>
                  <a:cubicBezTo>
                    <a:pt x="1547" y="194"/>
                    <a:pt x="1544" y="193"/>
                    <a:pt x="1542" y="192"/>
                  </a:cubicBezTo>
                  <a:cubicBezTo>
                    <a:pt x="1541" y="190"/>
                    <a:pt x="1540" y="191"/>
                    <a:pt x="1539" y="190"/>
                  </a:cubicBezTo>
                  <a:cubicBezTo>
                    <a:pt x="1539" y="190"/>
                    <a:pt x="1538" y="190"/>
                    <a:pt x="1538" y="190"/>
                  </a:cubicBezTo>
                  <a:cubicBezTo>
                    <a:pt x="1538" y="190"/>
                    <a:pt x="1537" y="191"/>
                    <a:pt x="1537" y="190"/>
                  </a:cubicBezTo>
                  <a:cubicBezTo>
                    <a:pt x="1537" y="190"/>
                    <a:pt x="1535" y="190"/>
                    <a:pt x="1534" y="189"/>
                  </a:cubicBezTo>
                  <a:cubicBezTo>
                    <a:pt x="1533" y="188"/>
                    <a:pt x="1531" y="188"/>
                    <a:pt x="1531" y="188"/>
                  </a:cubicBezTo>
                  <a:cubicBezTo>
                    <a:pt x="1530" y="187"/>
                    <a:pt x="1524" y="183"/>
                    <a:pt x="1524" y="182"/>
                  </a:cubicBezTo>
                  <a:cubicBezTo>
                    <a:pt x="1523" y="180"/>
                    <a:pt x="1522" y="181"/>
                    <a:pt x="1521" y="181"/>
                  </a:cubicBezTo>
                  <a:cubicBezTo>
                    <a:pt x="1521" y="180"/>
                    <a:pt x="1521" y="180"/>
                    <a:pt x="1520" y="180"/>
                  </a:cubicBezTo>
                  <a:cubicBezTo>
                    <a:pt x="1518" y="179"/>
                    <a:pt x="1518" y="179"/>
                    <a:pt x="1517" y="178"/>
                  </a:cubicBezTo>
                  <a:cubicBezTo>
                    <a:pt x="1517" y="178"/>
                    <a:pt x="1516" y="178"/>
                    <a:pt x="1515" y="178"/>
                  </a:cubicBezTo>
                  <a:cubicBezTo>
                    <a:pt x="1515" y="179"/>
                    <a:pt x="1514" y="179"/>
                    <a:pt x="1513" y="179"/>
                  </a:cubicBezTo>
                  <a:cubicBezTo>
                    <a:pt x="1512" y="179"/>
                    <a:pt x="1511" y="179"/>
                    <a:pt x="1510" y="178"/>
                  </a:cubicBezTo>
                  <a:cubicBezTo>
                    <a:pt x="1510" y="178"/>
                    <a:pt x="1498" y="169"/>
                    <a:pt x="1498" y="169"/>
                  </a:cubicBezTo>
                  <a:cubicBezTo>
                    <a:pt x="1497" y="168"/>
                    <a:pt x="1495" y="169"/>
                    <a:pt x="1494" y="169"/>
                  </a:cubicBezTo>
                  <a:cubicBezTo>
                    <a:pt x="1494" y="169"/>
                    <a:pt x="1491" y="168"/>
                    <a:pt x="1491" y="167"/>
                  </a:cubicBezTo>
                  <a:cubicBezTo>
                    <a:pt x="1491" y="167"/>
                    <a:pt x="1489" y="167"/>
                    <a:pt x="1487" y="166"/>
                  </a:cubicBezTo>
                  <a:cubicBezTo>
                    <a:pt x="1487" y="166"/>
                    <a:pt x="1486" y="166"/>
                    <a:pt x="1486" y="166"/>
                  </a:cubicBezTo>
                  <a:cubicBezTo>
                    <a:pt x="1486" y="166"/>
                    <a:pt x="1486" y="166"/>
                    <a:pt x="1485" y="166"/>
                  </a:cubicBezTo>
                  <a:cubicBezTo>
                    <a:pt x="1484" y="165"/>
                    <a:pt x="1481" y="165"/>
                    <a:pt x="1481" y="165"/>
                  </a:cubicBezTo>
                  <a:cubicBezTo>
                    <a:pt x="1480" y="165"/>
                    <a:pt x="1478" y="165"/>
                    <a:pt x="1478" y="164"/>
                  </a:cubicBezTo>
                  <a:cubicBezTo>
                    <a:pt x="1477" y="163"/>
                    <a:pt x="1476" y="163"/>
                    <a:pt x="1475" y="162"/>
                  </a:cubicBezTo>
                  <a:cubicBezTo>
                    <a:pt x="1475" y="161"/>
                    <a:pt x="1472" y="161"/>
                    <a:pt x="1471" y="161"/>
                  </a:cubicBezTo>
                  <a:cubicBezTo>
                    <a:pt x="1469" y="161"/>
                    <a:pt x="1467" y="161"/>
                    <a:pt x="1466" y="161"/>
                  </a:cubicBezTo>
                  <a:cubicBezTo>
                    <a:pt x="1464" y="160"/>
                    <a:pt x="1459" y="160"/>
                    <a:pt x="1459" y="160"/>
                  </a:cubicBezTo>
                  <a:cubicBezTo>
                    <a:pt x="1459" y="159"/>
                    <a:pt x="1455" y="160"/>
                    <a:pt x="1454" y="160"/>
                  </a:cubicBezTo>
                  <a:cubicBezTo>
                    <a:pt x="1453" y="160"/>
                    <a:pt x="1451" y="160"/>
                    <a:pt x="1451" y="160"/>
                  </a:cubicBezTo>
                  <a:cubicBezTo>
                    <a:pt x="1451" y="160"/>
                    <a:pt x="1448" y="161"/>
                    <a:pt x="1447" y="161"/>
                  </a:cubicBezTo>
                  <a:cubicBezTo>
                    <a:pt x="1446" y="161"/>
                    <a:pt x="1445" y="162"/>
                    <a:pt x="1444" y="162"/>
                  </a:cubicBezTo>
                  <a:cubicBezTo>
                    <a:pt x="1443" y="163"/>
                    <a:pt x="1442" y="163"/>
                    <a:pt x="1442" y="163"/>
                  </a:cubicBezTo>
                  <a:cubicBezTo>
                    <a:pt x="1442" y="163"/>
                    <a:pt x="1442" y="162"/>
                    <a:pt x="1441" y="161"/>
                  </a:cubicBezTo>
                  <a:cubicBezTo>
                    <a:pt x="1441" y="161"/>
                    <a:pt x="1439" y="161"/>
                    <a:pt x="1439" y="160"/>
                  </a:cubicBezTo>
                  <a:cubicBezTo>
                    <a:pt x="1438" y="160"/>
                    <a:pt x="1437" y="160"/>
                    <a:pt x="1437" y="159"/>
                  </a:cubicBezTo>
                  <a:cubicBezTo>
                    <a:pt x="1437" y="159"/>
                    <a:pt x="1436" y="159"/>
                    <a:pt x="1435" y="159"/>
                  </a:cubicBezTo>
                  <a:cubicBezTo>
                    <a:pt x="1434" y="159"/>
                    <a:pt x="1434" y="159"/>
                    <a:pt x="1433" y="159"/>
                  </a:cubicBezTo>
                  <a:cubicBezTo>
                    <a:pt x="1433" y="159"/>
                    <a:pt x="1430" y="158"/>
                    <a:pt x="1429" y="157"/>
                  </a:cubicBezTo>
                  <a:cubicBezTo>
                    <a:pt x="1428" y="157"/>
                    <a:pt x="1423" y="158"/>
                    <a:pt x="1423" y="158"/>
                  </a:cubicBezTo>
                  <a:cubicBezTo>
                    <a:pt x="1423" y="158"/>
                    <a:pt x="1414" y="157"/>
                    <a:pt x="1413" y="156"/>
                  </a:cubicBezTo>
                  <a:cubicBezTo>
                    <a:pt x="1412" y="155"/>
                    <a:pt x="1412" y="159"/>
                    <a:pt x="1412" y="160"/>
                  </a:cubicBezTo>
                  <a:cubicBezTo>
                    <a:pt x="1412" y="160"/>
                    <a:pt x="1412" y="162"/>
                    <a:pt x="1411" y="163"/>
                  </a:cubicBezTo>
                  <a:cubicBezTo>
                    <a:pt x="1410" y="163"/>
                    <a:pt x="1410" y="164"/>
                    <a:pt x="1410" y="165"/>
                  </a:cubicBezTo>
                  <a:cubicBezTo>
                    <a:pt x="1409" y="165"/>
                    <a:pt x="1411" y="166"/>
                    <a:pt x="1413" y="166"/>
                  </a:cubicBezTo>
                  <a:cubicBezTo>
                    <a:pt x="1413" y="167"/>
                    <a:pt x="1414" y="169"/>
                    <a:pt x="1414" y="169"/>
                  </a:cubicBezTo>
                  <a:cubicBezTo>
                    <a:pt x="1415" y="170"/>
                    <a:pt x="1417" y="173"/>
                    <a:pt x="1417" y="173"/>
                  </a:cubicBezTo>
                  <a:cubicBezTo>
                    <a:pt x="1418" y="174"/>
                    <a:pt x="1418" y="174"/>
                    <a:pt x="1418" y="174"/>
                  </a:cubicBezTo>
                  <a:cubicBezTo>
                    <a:pt x="1418" y="174"/>
                    <a:pt x="1416" y="177"/>
                    <a:pt x="1415" y="178"/>
                  </a:cubicBezTo>
                  <a:cubicBezTo>
                    <a:pt x="1414" y="179"/>
                    <a:pt x="1414" y="179"/>
                    <a:pt x="1413" y="179"/>
                  </a:cubicBezTo>
                  <a:cubicBezTo>
                    <a:pt x="1412" y="179"/>
                    <a:pt x="1411" y="179"/>
                    <a:pt x="1411" y="179"/>
                  </a:cubicBezTo>
                  <a:cubicBezTo>
                    <a:pt x="1411" y="179"/>
                    <a:pt x="1408" y="180"/>
                    <a:pt x="1407" y="180"/>
                  </a:cubicBezTo>
                  <a:cubicBezTo>
                    <a:pt x="1406" y="180"/>
                    <a:pt x="1406" y="180"/>
                    <a:pt x="1405" y="180"/>
                  </a:cubicBezTo>
                  <a:cubicBezTo>
                    <a:pt x="1404" y="180"/>
                    <a:pt x="1403" y="180"/>
                    <a:pt x="1403" y="180"/>
                  </a:cubicBezTo>
                  <a:cubicBezTo>
                    <a:pt x="1402" y="180"/>
                    <a:pt x="1402" y="179"/>
                    <a:pt x="1402" y="178"/>
                  </a:cubicBezTo>
                  <a:cubicBezTo>
                    <a:pt x="1402" y="177"/>
                    <a:pt x="1400" y="177"/>
                    <a:pt x="1399" y="176"/>
                  </a:cubicBezTo>
                  <a:cubicBezTo>
                    <a:pt x="1398" y="174"/>
                    <a:pt x="1398" y="174"/>
                    <a:pt x="1397" y="173"/>
                  </a:cubicBezTo>
                  <a:cubicBezTo>
                    <a:pt x="1396" y="172"/>
                    <a:pt x="1394" y="173"/>
                    <a:pt x="1393" y="173"/>
                  </a:cubicBezTo>
                  <a:cubicBezTo>
                    <a:pt x="1392" y="173"/>
                    <a:pt x="1391" y="174"/>
                    <a:pt x="1390" y="173"/>
                  </a:cubicBezTo>
                  <a:cubicBezTo>
                    <a:pt x="1389" y="172"/>
                    <a:pt x="1389" y="171"/>
                    <a:pt x="1389" y="170"/>
                  </a:cubicBezTo>
                  <a:cubicBezTo>
                    <a:pt x="1389" y="168"/>
                    <a:pt x="1389" y="166"/>
                    <a:pt x="1388" y="165"/>
                  </a:cubicBezTo>
                  <a:cubicBezTo>
                    <a:pt x="1387" y="164"/>
                    <a:pt x="1386" y="161"/>
                    <a:pt x="1385" y="161"/>
                  </a:cubicBezTo>
                  <a:cubicBezTo>
                    <a:pt x="1385" y="160"/>
                    <a:pt x="1384" y="162"/>
                    <a:pt x="1384" y="162"/>
                  </a:cubicBezTo>
                  <a:cubicBezTo>
                    <a:pt x="1384" y="162"/>
                    <a:pt x="1382" y="163"/>
                    <a:pt x="1381" y="164"/>
                  </a:cubicBezTo>
                  <a:cubicBezTo>
                    <a:pt x="1381" y="165"/>
                    <a:pt x="1378" y="166"/>
                    <a:pt x="1378" y="166"/>
                  </a:cubicBezTo>
                  <a:cubicBezTo>
                    <a:pt x="1376" y="166"/>
                    <a:pt x="1376" y="166"/>
                    <a:pt x="1376" y="166"/>
                  </a:cubicBezTo>
                  <a:cubicBezTo>
                    <a:pt x="1376" y="166"/>
                    <a:pt x="1372" y="167"/>
                    <a:pt x="1372" y="166"/>
                  </a:cubicBezTo>
                  <a:cubicBezTo>
                    <a:pt x="1371" y="166"/>
                    <a:pt x="1371" y="166"/>
                    <a:pt x="1370" y="166"/>
                  </a:cubicBezTo>
                  <a:cubicBezTo>
                    <a:pt x="1369" y="166"/>
                    <a:pt x="1366" y="166"/>
                    <a:pt x="1366" y="165"/>
                  </a:cubicBezTo>
                  <a:cubicBezTo>
                    <a:pt x="1362" y="166"/>
                    <a:pt x="1362" y="166"/>
                    <a:pt x="1362" y="166"/>
                  </a:cubicBezTo>
                  <a:cubicBezTo>
                    <a:pt x="1359" y="166"/>
                    <a:pt x="1359" y="166"/>
                    <a:pt x="1359" y="166"/>
                  </a:cubicBezTo>
                  <a:cubicBezTo>
                    <a:pt x="1354" y="166"/>
                    <a:pt x="1354" y="166"/>
                    <a:pt x="1354" y="166"/>
                  </a:cubicBezTo>
                  <a:cubicBezTo>
                    <a:pt x="1349" y="165"/>
                    <a:pt x="1349" y="165"/>
                    <a:pt x="1349" y="165"/>
                  </a:cubicBezTo>
                  <a:cubicBezTo>
                    <a:pt x="1349" y="165"/>
                    <a:pt x="1347" y="165"/>
                    <a:pt x="1346" y="163"/>
                  </a:cubicBezTo>
                  <a:cubicBezTo>
                    <a:pt x="1345" y="161"/>
                    <a:pt x="1344" y="163"/>
                    <a:pt x="1344" y="163"/>
                  </a:cubicBezTo>
                  <a:cubicBezTo>
                    <a:pt x="1342" y="164"/>
                    <a:pt x="1342" y="164"/>
                    <a:pt x="1342" y="164"/>
                  </a:cubicBezTo>
                  <a:cubicBezTo>
                    <a:pt x="1339" y="164"/>
                    <a:pt x="1339" y="164"/>
                    <a:pt x="1339" y="164"/>
                  </a:cubicBezTo>
                  <a:cubicBezTo>
                    <a:pt x="1336" y="163"/>
                    <a:pt x="1336" y="163"/>
                    <a:pt x="1336" y="163"/>
                  </a:cubicBezTo>
                  <a:cubicBezTo>
                    <a:pt x="1331" y="164"/>
                    <a:pt x="1331" y="164"/>
                    <a:pt x="1331" y="164"/>
                  </a:cubicBezTo>
                  <a:cubicBezTo>
                    <a:pt x="1328" y="164"/>
                    <a:pt x="1328" y="164"/>
                    <a:pt x="1328" y="164"/>
                  </a:cubicBezTo>
                  <a:cubicBezTo>
                    <a:pt x="1328" y="164"/>
                    <a:pt x="1328" y="164"/>
                    <a:pt x="1328" y="164"/>
                  </a:cubicBezTo>
                  <a:cubicBezTo>
                    <a:pt x="1328" y="164"/>
                    <a:pt x="1324" y="164"/>
                    <a:pt x="1323" y="164"/>
                  </a:cubicBezTo>
                  <a:cubicBezTo>
                    <a:pt x="1323" y="163"/>
                    <a:pt x="1321" y="165"/>
                    <a:pt x="1320" y="166"/>
                  </a:cubicBezTo>
                  <a:cubicBezTo>
                    <a:pt x="1320" y="166"/>
                    <a:pt x="1319" y="167"/>
                    <a:pt x="1319" y="167"/>
                  </a:cubicBezTo>
                  <a:cubicBezTo>
                    <a:pt x="1318" y="168"/>
                    <a:pt x="1318" y="170"/>
                    <a:pt x="1318" y="171"/>
                  </a:cubicBezTo>
                  <a:cubicBezTo>
                    <a:pt x="1318" y="171"/>
                    <a:pt x="1319" y="174"/>
                    <a:pt x="1319" y="174"/>
                  </a:cubicBezTo>
                  <a:cubicBezTo>
                    <a:pt x="1319" y="174"/>
                    <a:pt x="1320" y="178"/>
                    <a:pt x="1320" y="179"/>
                  </a:cubicBezTo>
                  <a:cubicBezTo>
                    <a:pt x="1319" y="180"/>
                    <a:pt x="1319" y="178"/>
                    <a:pt x="1318" y="178"/>
                  </a:cubicBezTo>
                  <a:cubicBezTo>
                    <a:pt x="1318" y="177"/>
                    <a:pt x="1317" y="175"/>
                    <a:pt x="1316" y="174"/>
                  </a:cubicBezTo>
                  <a:cubicBezTo>
                    <a:pt x="1316" y="173"/>
                    <a:pt x="1316" y="173"/>
                    <a:pt x="1316" y="171"/>
                  </a:cubicBezTo>
                  <a:cubicBezTo>
                    <a:pt x="1316" y="170"/>
                    <a:pt x="1316" y="170"/>
                    <a:pt x="1316" y="169"/>
                  </a:cubicBezTo>
                  <a:cubicBezTo>
                    <a:pt x="1316" y="169"/>
                    <a:pt x="1315" y="168"/>
                    <a:pt x="1314" y="167"/>
                  </a:cubicBezTo>
                  <a:cubicBezTo>
                    <a:pt x="1314" y="166"/>
                    <a:pt x="1313" y="166"/>
                    <a:pt x="1313" y="165"/>
                  </a:cubicBezTo>
                  <a:cubicBezTo>
                    <a:pt x="1313" y="164"/>
                    <a:pt x="1310" y="164"/>
                    <a:pt x="1310" y="164"/>
                  </a:cubicBezTo>
                  <a:cubicBezTo>
                    <a:pt x="1310" y="164"/>
                    <a:pt x="1308" y="164"/>
                    <a:pt x="1308" y="163"/>
                  </a:cubicBezTo>
                  <a:cubicBezTo>
                    <a:pt x="1307" y="163"/>
                    <a:pt x="1307" y="163"/>
                    <a:pt x="1306" y="163"/>
                  </a:cubicBezTo>
                  <a:cubicBezTo>
                    <a:pt x="1306" y="164"/>
                    <a:pt x="1305" y="164"/>
                    <a:pt x="1304" y="163"/>
                  </a:cubicBezTo>
                  <a:cubicBezTo>
                    <a:pt x="1303" y="163"/>
                    <a:pt x="1302" y="163"/>
                    <a:pt x="1301" y="162"/>
                  </a:cubicBezTo>
                  <a:cubicBezTo>
                    <a:pt x="1300" y="160"/>
                    <a:pt x="1301" y="161"/>
                    <a:pt x="1301" y="159"/>
                  </a:cubicBezTo>
                  <a:cubicBezTo>
                    <a:pt x="1301" y="158"/>
                    <a:pt x="1301" y="158"/>
                    <a:pt x="1303" y="157"/>
                  </a:cubicBezTo>
                  <a:cubicBezTo>
                    <a:pt x="1305" y="156"/>
                    <a:pt x="1304" y="156"/>
                    <a:pt x="1304" y="153"/>
                  </a:cubicBezTo>
                  <a:cubicBezTo>
                    <a:pt x="1305" y="151"/>
                    <a:pt x="1304" y="151"/>
                    <a:pt x="1303" y="150"/>
                  </a:cubicBezTo>
                  <a:cubicBezTo>
                    <a:pt x="1303" y="148"/>
                    <a:pt x="1302" y="149"/>
                    <a:pt x="1302" y="149"/>
                  </a:cubicBezTo>
                  <a:cubicBezTo>
                    <a:pt x="1302" y="149"/>
                    <a:pt x="1300" y="147"/>
                    <a:pt x="1299" y="146"/>
                  </a:cubicBezTo>
                  <a:cubicBezTo>
                    <a:pt x="1299" y="146"/>
                    <a:pt x="1297" y="144"/>
                    <a:pt x="1297" y="143"/>
                  </a:cubicBezTo>
                  <a:cubicBezTo>
                    <a:pt x="1296" y="142"/>
                    <a:pt x="1295" y="143"/>
                    <a:pt x="1295" y="142"/>
                  </a:cubicBezTo>
                  <a:cubicBezTo>
                    <a:pt x="1294" y="142"/>
                    <a:pt x="1292" y="142"/>
                    <a:pt x="1292" y="142"/>
                  </a:cubicBezTo>
                  <a:cubicBezTo>
                    <a:pt x="1292" y="142"/>
                    <a:pt x="1290" y="141"/>
                    <a:pt x="1289" y="140"/>
                  </a:cubicBezTo>
                  <a:cubicBezTo>
                    <a:pt x="1289" y="139"/>
                    <a:pt x="1287" y="139"/>
                    <a:pt x="1287" y="139"/>
                  </a:cubicBezTo>
                  <a:cubicBezTo>
                    <a:pt x="1287" y="139"/>
                    <a:pt x="1285" y="139"/>
                    <a:pt x="1285" y="139"/>
                  </a:cubicBezTo>
                  <a:cubicBezTo>
                    <a:pt x="1285" y="138"/>
                    <a:pt x="1284" y="138"/>
                    <a:pt x="1283" y="138"/>
                  </a:cubicBezTo>
                  <a:cubicBezTo>
                    <a:pt x="1283" y="137"/>
                    <a:pt x="1282" y="138"/>
                    <a:pt x="1282" y="138"/>
                  </a:cubicBezTo>
                  <a:cubicBezTo>
                    <a:pt x="1278" y="138"/>
                    <a:pt x="1278" y="138"/>
                    <a:pt x="1278" y="138"/>
                  </a:cubicBezTo>
                  <a:cubicBezTo>
                    <a:pt x="1276" y="138"/>
                    <a:pt x="1276" y="138"/>
                    <a:pt x="1276" y="138"/>
                  </a:cubicBezTo>
                  <a:cubicBezTo>
                    <a:pt x="1273" y="138"/>
                    <a:pt x="1273" y="138"/>
                    <a:pt x="1273" y="138"/>
                  </a:cubicBezTo>
                  <a:cubicBezTo>
                    <a:pt x="1273" y="138"/>
                    <a:pt x="1269" y="138"/>
                    <a:pt x="1268" y="137"/>
                  </a:cubicBezTo>
                  <a:cubicBezTo>
                    <a:pt x="1268" y="137"/>
                    <a:pt x="1266" y="138"/>
                    <a:pt x="1266" y="138"/>
                  </a:cubicBezTo>
                  <a:cubicBezTo>
                    <a:pt x="1266" y="138"/>
                    <a:pt x="1265" y="138"/>
                    <a:pt x="1264" y="137"/>
                  </a:cubicBezTo>
                  <a:cubicBezTo>
                    <a:pt x="1264" y="137"/>
                    <a:pt x="1262" y="137"/>
                    <a:pt x="1262" y="137"/>
                  </a:cubicBezTo>
                  <a:cubicBezTo>
                    <a:pt x="1257" y="138"/>
                    <a:pt x="1257" y="138"/>
                    <a:pt x="1257" y="138"/>
                  </a:cubicBezTo>
                  <a:cubicBezTo>
                    <a:pt x="1255" y="138"/>
                    <a:pt x="1255" y="138"/>
                    <a:pt x="1255" y="138"/>
                  </a:cubicBezTo>
                  <a:cubicBezTo>
                    <a:pt x="1252" y="139"/>
                    <a:pt x="1252" y="139"/>
                    <a:pt x="1252" y="139"/>
                  </a:cubicBezTo>
                  <a:cubicBezTo>
                    <a:pt x="1252" y="139"/>
                    <a:pt x="1248" y="140"/>
                    <a:pt x="1247" y="140"/>
                  </a:cubicBezTo>
                  <a:cubicBezTo>
                    <a:pt x="1246" y="140"/>
                    <a:pt x="1241" y="140"/>
                    <a:pt x="1241" y="140"/>
                  </a:cubicBezTo>
                  <a:cubicBezTo>
                    <a:pt x="1241" y="140"/>
                    <a:pt x="1240" y="141"/>
                    <a:pt x="1240" y="141"/>
                  </a:cubicBezTo>
                  <a:cubicBezTo>
                    <a:pt x="1240" y="140"/>
                    <a:pt x="1234" y="143"/>
                    <a:pt x="1233" y="143"/>
                  </a:cubicBezTo>
                  <a:cubicBezTo>
                    <a:pt x="1232" y="144"/>
                    <a:pt x="1229" y="144"/>
                    <a:pt x="1228" y="143"/>
                  </a:cubicBezTo>
                  <a:cubicBezTo>
                    <a:pt x="1226" y="143"/>
                    <a:pt x="1222" y="142"/>
                    <a:pt x="1222" y="141"/>
                  </a:cubicBezTo>
                  <a:cubicBezTo>
                    <a:pt x="1223" y="140"/>
                    <a:pt x="1222" y="139"/>
                    <a:pt x="1222" y="139"/>
                  </a:cubicBezTo>
                  <a:cubicBezTo>
                    <a:pt x="1223" y="138"/>
                    <a:pt x="1221" y="136"/>
                    <a:pt x="1220" y="135"/>
                  </a:cubicBezTo>
                  <a:cubicBezTo>
                    <a:pt x="1220" y="134"/>
                    <a:pt x="1219" y="134"/>
                    <a:pt x="1218" y="133"/>
                  </a:cubicBezTo>
                  <a:cubicBezTo>
                    <a:pt x="1217" y="133"/>
                    <a:pt x="1215" y="134"/>
                    <a:pt x="1214" y="133"/>
                  </a:cubicBezTo>
                  <a:cubicBezTo>
                    <a:pt x="1213" y="132"/>
                    <a:pt x="1212" y="132"/>
                    <a:pt x="1212" y="132"/>
                  </a:cubicBezTo>
                  <a:cubicBezTo>
                    <a:pt x="1212" y="132"/>
                    <a:pt x="1212" y="132"/>
                    <a:pt x="1211" y="132"/>
                  </a:cubicBezTo>
                  <a:cubicBezTo>
                    <a:pt x="1210" y="131"/>
                    <a:pt x="1210" y="131"/>
                    <a:pt x="1209" y="130"/>
                  </a:cubicBezTo>
                  <a:cubicBezTo>
                    <a:pt x="1207" y="129"/>
                    <a:pt x="1208" y="130"/>
                    <a:pt x="1206" y="131"/>
                  </a:cubicBezTo>
                  <a:cubicBezTo>
                    <a:pt x="1205" y="131"/>
                    <a:pt x="1203" y="132"/>
                    <a:pt x="1202" y="131"/>
                  </a:cubicBezTo>
                  <a:cubicBezTo>
                    <a:pt x="1201" y="131"/>
                    <a:pt x="1201" y="130"/>
                    <a:pt x="1201" y="129"/>
                  </a:cubicBezTo>
                  <a:cubicBezTo>
                    <a:pt x="1200" y="128"/>
                    <a:pt x="1198" y="128"/>
                    <a:pt x="1196" y="128"/>
                  </a:cubicBezTo>
                  <a:cubicBezTo>
                    <a:pt x="1195" y="128"/>
                    <a:pt x="1192" y="128"/>
                    <a:pt x="1192" y="128"/>
                  </a:cubicBezTo>
                  <a:cubicBezTo>
                    <a:pt x="1191" y="128"/>
                    <a:pt x="1190" y="127"/>
                    <a:pt x="1191" y="125"/>
                  </a:cubicBezTo>
                  <a:cubicBezTo>
                    <a:pt x="1191" y="124"/>
                    <a:pt x="1193" y="125"/>
                    <a:pt x="1194" y="126"/>
                  </a:cubicBezTo>
                  <a:cubicBezTo>
                    <a:pt x="1196" y="127"/>
                    <a:pt x="1197" y="127"/>
                    <a:pt x="1198" y="127"/>
                  </a:cubicBezTo>
                  <a:cubicBezTo>
                    <a:pt x="1200" y="126"/>
                    <a:pt x="1197" y="126"/>
                    <a:pt x="1196" y="124"/>
                  </a:cubicBezTo>
                  <a:cubicBezTo>
                    <a:pt x="1195" y="123"/>
                    <a:pt x="1196" y="123"/>
                    <a:pt x="1196" y="123"/>
                  </a:cubicBezTo>
                  <a:cubicBezTo>
                    <a:pt x="1197" y="122"/>
                    <a:pt x="1198" y="122"/>
                    <a:pt x="1199" y="120"/>
                  </a:cubicBezTo>
                  <a:cubicBezTo>
                    <a:pt x="1199" y="119"/>
                    <a:pt x="1198" y="119"/>
                    <a:pt x="1198" y="119"/>
                  </a:cubicBezTo>
                  <a:cubicBezTo>
                    <a:pt x="1198" y="118"/>
                    <a:pt x="1194" y="116"/>
                    <a:pt x="1193" y="116"/>
                  </a:cubicBezTo>
                  <a:cubicBezTo>
                    <a:pt x="1193" y="116"/>
                    <a:pt x="1184" y="113"/>
                    <a:pt x="1182" y="113"/>
                  </a:cubicBezTo>
                  <a:cubicBezTo>
                    <a:pt x="1181" y="112"/>
                    <a:pt x="1181" y="113"/>
                    <a:pt x="1180" y="113"/>
                  </a:cubicBezTo>
                  <a:cubicBezTo>
                    <a:pt x="1179" y="113"/>
                    <a:pt x="1178" y="113"/>
                    <a:pt x="1178" y="113"/>
                  </a:cubicBezTo>
                  <a:cubicBezTo>
                    <a:pt x="1177" y="112"/>
                    <a:pt x="1176" y="113"/>
                    <a:pt x="1176" y="113"/>
                  </a:cubicBezTo>
                  <a:cubicBezTo>
                    <a:pt x="1175" y="113"/>
                    <a:pt x="1175" y="113"/>
                    <a:pt x="1175" y="113"/>
                  </a:cubicBezTo>
                  <a:cubicBezTo>
                    <a:pt x="1174" y="113"/>
                    <a:pt x="1172" y="113"/>
                    <a:pt x="1171" y="113"/>
                  </a:cubicBezTo>
                  <a:cubicBezTo>
                    <a:pt x="1170" y="113"/>
                    <a:pt x="1169" y="114"/>
                    <a:pt x="1169" y="114"/>
                  </a:cubicBezTo>
                  <a:cubicBezTo>
                    <a:pt x="1167" y="114"/>
                    <a:pt x="1167" y="114"/>
                    <a:pt x="1167" y="114"/>
                  </a:cubicBezTo>
                  <a:cubicBezTo>
                    <a:pt x="1167" y="114"/>
                    <a:pt x="1165" y="114"/>
                    <a:pt x="1165" y="112"/>
                  </a:cubicBezTo>
                  <a:cubicBezTo>
                    <a:pt x="1165" y="112"/>
                    <a:pt x="1165" y="112"/>
                    <a:pt x="1165" y="112"/>
                  </a:cubicBezTo>
                  <a:cubicBezTo>
                    <a:pt x="1165" y="111"/>
                    <a:pt x="1163" y="111"/>
                    <a:pt x="1163" y="111"/>
                  </a:cubicBezTo>
                  <a:cubicBezTo>
                    <a:pt x="1163" y="111"/>
                    <a:pt x="1160" y="111"/>
                    <a:pt x="1160" y="110"/>
                  </a:cubicBezTo>
                  <a:cubicBezTo>
                    <a:pt x="1159" y="109"/>
                    <a:pt x="1156" y="110"/>
                    <a:pt x="1155" y="109"/>
                  </a:cubicBezTo>
                  <a:cubicBezTo>
                    <a:pt x="1154" y="108"/>
                    <a:pt x="1154" y="109"/>
                    <a:pt x="1153" y="109"/>
                  </a:cubicBezTo>
                  <a:cubicBezTo>
                    <a:pt x="1152" y="109"/>
                    <a:pt x="1152" y="109"/>
                    <a:pt x="1151" y="109"/>
                  </a:cubicBezTo>
                  <a:cubicBezTo>
                    <a:pt x="1150" y="109"/>
                    <a:pt x="1150" y="109"/>
                    <a:pt x="1149" y="109"/>
                  </a:cubicBezTo>
                  <a:cubicBezTo>
                    <a:pt x="1148" y="109"/>
                    <a:pt x="1148" y="109"/>
                    <a:pt x="1148" y="108"/>
                  </a:cubicBezTo>
                  <a:cubicBezTo>
                    <a:pt x="1148" y="108"/>
                    <a:pt x="1147" y="108"/>
                    <a:pt x="1147" y="108"/>
                  </a:cubicBezTo>
                  <a:cubicBezTo>
                    <a:pt x="1146" y="109"/>
                    <a:pt x="1145" y="109"/>
                    <a:pt x="1144" y="108"/>
                  </a:cubicBezTo>
                  <a:cubicBezTo>
                    <a:pt x="1144" y="107"/>
                    <a:pt x="1143" y="107"/>
                    <a:pt x="1142" y="107"/>
                  </a:cubicBezTo>
                  <a:cubicBezTo>
                    <a:pt x="1142" y="108"/>
                    <a:pt x="1141" y="108"/>
                    <a:pt x="1140" y="107"/>
                  </a:cubicBezTo>
                  <a:cubicBezTo>
                    <a:pt x="1139" y="107"/>
                    <a:pt x="1137" y="108"/>
                    <a:pt x="1137" y="108"/>
                  </a:cubicBezTo>
                  <a:cubicBezTo>
                    <a:pt x="1127" y="107"/>
                    <a:pt x="1127" y="107"/>
                    <a:pt x="1127" y="107"/>
                  </a:cubicBezTo>
                  <a:cubicBezTo>
                    <a:pt x="1127" y="107"/>
                    <a:pt x="1124" y="107"/>
                    <a:pt x="1123" y="107"/>
                  </a:cubicBezTo>
                  <a:cubicBezTo>
                    <a:pt x="1122" y="107"/>
                    <a:pt x="1119" y="106"/>
                    <a:pt x="1119" y="106"/>
                  </a:cubicBezTo>
                  <a:cubicBezTo>
                    <a:pt x="1119" y="106"/>
                    <a:pt x="1116" y="107"/>
                    <a:pt x="1115" y="107"/>
                  </a:cubicBezTo>
                  <a:cubicBezTo>
                    <a:pt x="1115" y="106"/>
                    <a:pt x="1115" y="107"/>
                    <a:pt x="1114" y="107"/>
                  </a:cubicBezTo>
                  <a:cubicBezTo>
                    <a:pt x="1113" y="107"/>
                    <a:pt x="1112" y="107"/>
                    <a:pt x="1112" y="106"/>
                  </a:cubicBezTo>
                  <a:cubicBezTo>
                    <a:pt x="1110" y="105"/>
                    <a:pt x="1111" y="105"/>
                    <a:pt x="1108" y="104"/>
                  </a:cubicBezTo>
                  <a:cubicBezTo>
                    <a:pt x="1106" y="103"/>
                    <a:pt x="1107" y="104"/>
                    <a:pt x="1105" y="104"/>
                  </a:cubicBezTo>
                  <a:cubicBezTo>
                    <a:pt x="1103" y="104"/>
                    <a:pt x="1103" y="104"/>
                    <a:pt x="1104" y="105"/>
                  </a:cubicBezTo>
                  <a:cubicBezTo>
                    <a:pt x="1105" y="106"/>
                    <a:pt x="1106" y="108"/>
                    <a:pt x="1106" y="108"/>
                  </a:cubicBezTo>
                  <a:cubicBezTo>
                    <a:pt x="1106" y="109"/>
                    <a:pt x="1106" y="110"/>
                    <a:pt x="1106" y="111"/>
                  </a:cubicBezTo>
                  <a:cubicBezTo>
                    <a:pt x="1105" y="111"/>
                    <a:pt x="1102" y="112"/>
                    <a:pt x="1101" y="111"/>
                  </a:cubicBezTo>
                  <a:cubicBezTo>
                    <a:pt x="1100" y="111"/>
                    <a:pt x="1100" y="111"/>
                    <a:pt x="1099" y="111"/>
                  </a:cubicBezTo>
                  <a:cubicBezTo>
                    <a:pt x="1098" y="111"/>
                    <a:pt x="1097" y="111"/>
                    <a:pt x="1095" y="111"/>
                  </a:cubicBezTo>
                  <a:cubicBezTo>
                    <a:pt x="1091" y="110"/>
                    <a:pt x="1092" y="111"/>
                    <a:pt x="1091" y="112"/>
                  </a:cubicBezTo>
                  <a:cubicBezTo>
                    <a:pt x="1090" y="112"/>
                    <a:pt x="1090" y="112"/>
                    <a:pt x="1089" y="113"/>
                  </a:cubicBezTo>
                  <a:cubicBezTo>
                    <a:pt x="1088" y="114"/>
                    <a:pt x="1088" y="115"/>
                    <a:pt x="1088" y="116"/>
                  </a:cubicBezTo>
                  <a:cubicBezTo>
                    <a:pt x="1088" y="117"/>
                    <a:pt x="1089" y="118"/>
                    <a:pt x="1089" y="118"/>
                  </a:cubicBezTo>
                  <a:cubicBezTo>
                    <a:pt x="1089" y="118"/>
                    <a:pt x="1090" y="117"/>
                    <a:pt x="1091" y="116"/>
                  </a:cubicBezTo>
                  <a:cubicBezTo>
                    <a:pt x="1092" y="115"/>
                    <a:pt x="1093" y="116"/>
                    <a:pt x="1095" y="116"/>
                  </a:cubicBezTo>
                  <a:cubicBezTo>
                    <a:pt x="1096" y="116"/>
                    <a:pt x="1095" y="117"/>
                    <a:pt x="1094" y="118"/>
                  </a:cubicBezTo>
                  <a:cubicBezTo>
                    <a:pt x="1094" y="119"/>
                    <a:pt x="1094" y="120"/>
                    <a:pt x="1094" y="120"/>
                  </a:cubicBezTo>
                  <a:cubicBezTo>
                    <a:pt x="1094" y="120"/>
                    <a:pt x="1092" y="123"/>
                    <a:pt x="1092" y="123"/>
                  </a:cubicBezTo>
                  <a:cubicBezTo>
                    <a:pt x="1092" y="124"/>
                    <a:pt x="1092" y="126"/>
                    <a:pt x="1092" y="126"/>
                  </a:cubicBezTo>
                  <a:cubicBezTo>
                    <a:pt x="1092" y="127"/>
                    <a:pt x="1094" y="129"/>
                    <a:pt x="1094" y="130"/>
                  </a:cubicBezTo>
                  <a:cubicBezTo>
                    <a:pt x="1095" y="130"/>
                    <a:pt x="1094" y="130"/>
                    <a:pt x="1094" y="130"/>
                  </a:cubicBezTo>
                  <a:cubicBezTo>
                    <a:pt x="1093" y="130"/>
                    <a:pt x="1093" y="130"/>
                    <a:pt x="1092" y="130"/>
                  </a:cubicBezTo>
                  <a:cubicBezTo>
                    <a:pt x="1091" y="130"/>
                    <a:pt x="1089" y="131"/>
                    <a:pt x="1089" y="130"/>
                  </a:cubicBezTo>
                  <a:cubicBezTo>
                    <a:pt x="1088" y="129"/>
                    <a:pt x="1088" y="129"/>
                    <a:pt x="1087" y="128"/>
                  </a:cubicBezTo>
                  <a:cubicBezTo>
                    <a:pt x="1086" y="126"/>
                    <a:pt x="1085" y="127"/>
                    <a:pt x="1085" y="127"/>
                  </a:cubicBezTo>
                  <a:cubicBezTo>
                    <a:pt x="1085" y="127"/>
                    <a:pt x="1078" y="129"/>
                    <a:pt x="1078" y="129"/>
                  </a:cubicBezTo>
                  <a:cubicBezTo>
                    <a:pt x="1077" y="129"/>
                    <a:pt x="1075" y="129"/>
                    <a:pt x="1074" y="128"/>
                  </a:cubicBezTo>
                  <a:cubicBezTo>
                    <a:pt x="1073" y="128"/>
                    <a:pt x="1075" y="130"/>
                    <a:pt x="1076" y="130"/>
                  </a:cubicBezTo>
                  <a:cubicBezTo>
                    <a:pt x="1077" y="131"/>
                    <a:pt x="1076" y="133"/>
                    <a:pt x="1076" y="134"/>
                  </a:cubicBezTo>
                  <a:cubicBezTo>
                    <a:pt x="1076" y="136"/>
                    <a:pt x="1074" y="136"/>
                    <a:pt x="1073" y="136"/>
                  </a:cubicBezTo>
                  <a:cubicBezTo>
                    <a:pt x="1073" y="135"/>
                    <a:pt x="1072" y="135"/>
                    <a:pt x="1071" y="135"/>
                  </a:cubicBezTo>
                  <a:cubicBezTo>
                    <a:pt x="1071" y="135"/>
                    <a:pt x="1070" y="135"/>
                    <a:pt x="1070" y="135"/>
                  </a:cubicBezTo>
                  <a:cubicBezTo>
                    <a:pt x="1069" y="135"/>
                    <a:pt x="1067" y="135"/>
                    <a:pt x="1067" y="134"/>
                  </a:cubicBezTo>
                  <a:cubicBezTo>
                    <a:pt x="1067" y="133"/>
                    <a:pt x="1064" y="133"/>
                    <a:pt x="1063" y="130"/>
                  </a:cubicBezTo>
                  <a:cubicBezTo>
                    <a:pt x="1062" y="128"/>
                    <a:pt x="1060" y="128"/>
                    <a:pt x="1060" y="128"/>
                  </a:cubicBezTo>
                  <a:cubicBezTo>
                    <a:pt x="1060" y="128"/>
                    <a:pt x="1056" y="128"/>
                    <a:pt x="1056" y="127"/>
                  </a:cubicBezTo>
                  <a:cubicBezTo>
                    <a:pt x="1055" y="127"/>
                    <a:pt x="1054" y="127"/>
                    <a:pt x="1053" y="127"/>
                  </a:cubicBezTo>
                  <a:cubicBezTo>
                    <a:pt x="1053" y="127"/>
                    <a:pt x="1052" y="128"/>
                    <a:pt x="1052" y="128"/>
                  </a:cubicBezTo>
                  <a:cubicBezTo>
                    <a:pt x="1051" y="127"/>
                    <a:pt x="1048" y="128"/>
                    <a:pt x="1046" y="128"/>
                  </a:cubicBezTo>
                  <a:cubicBezTo>
                    <a:pt x="1045" y="129"/>
                    <a:pt x="1044" y="130"/>
                    <a:pt x="1043" y="131"/>
                  </a:cubicBezTo>
                  <a:cubicBezTo>
                    <a:pt x="1042" y="132"/>
                    <a:pt x="1040" y="132"/>
                    <a:pt x="1039" y="132"/>
                  </a:cubicBezTo>
                  <a:cubicBezTo>
                    <a:pt x="1038" y="132"/>
                    <a:pt x="1031" y="132"/>
                    <a:pt x="1030" y="131"/>
                  </a:cubicBezTo>
                  <a:cubicBezTo>
                    <a:pt x="1030" y="130"/>
                    <a:pt x="1028" y="130"/>
                    <a:pt x="1027" y="130"/>
                  </a:cubicBezTo>
                  <a:cubicBezTo>
                    <a:pt x="1026" y="129"/>
                    <a:pt x="1024" y="128"/>
                    <a:pt x="1024" y="127"/>
                  </a:cubicBezTo>
                  <a:cubicBezTo>
                    <a:pt x="1023" y="125"/>
                    <a:pt x="1022" y="125"/>
                    <a:pt x="1021" y="123"/>
                  </a:cubicBezTo>
                  <a:cubicBezTo>
                    <a:pt x="1020" y="122"/>
                    <a:pt x="1020" y="122"/>
                    <a:pt x="1019" y="122"/>
                  </a:cubicBezTo>
                  <a:cubicBezTo>
                    <a:pt x="1018" y="123"/>
                    <a:pt x="1018" y="125"/>
                    <a:pt x="1018" y="125"/>
                  </a:cubicBezTo>
                  <a:cubicBezTo>
                    <a:pt x="1018" y="125"/>
                    <a:pt x="1017" y="129"/>
                    <a:pt x="1014" y="131"/>
                  </a:cubicBezTo>
                  <a:cubicBezTo>
                    <a:pt x="1014" y="131"/>
                    <a:pt x="1013" y="133"/>
                    <a:pt x="1012" y="135"/>
                  </a:cubicBezTo>
                  <a:cubicBezTo>
                    <a:pt x="1012" y="136"/>
                    <a:pt x="1012" y="136"/>
                    <a:pt x="1012" y="136"/>
                  </a:cubicBezTo>
                  <a:cubicBezTo>
                    <a:pt x="1012" y="137"/>
                    <a:pt x="1011" y="138"/>
                    <a:pt x="1010" y="139"/>
                  </a:cubicBezTo>
                  <a:cubicBezTo>
                    <a:pt x="1009" y="140"/>
                    <a:pt x="1009" y="141"/>
                    <a:pt x="1008" y="142"/>
                  </a:cubicBezTo>
                  <a:cubicBezTo>
                    <a:pt x="1007" y="142"/>
                    <a:pt x="1006" y="144"/>
                    <a:pt x="1005" y="143"/>
                  </a:cubicBezTo>
                  <a:cubicBezTo>
                    <a:pt x="1003" y="142"/>
                    <a:pt x="1003" y="143"/>
                    <a:pt x="1003" y="142"/>
                  </a:cubicBezTo>
                  <a:cubicBezTo>
                    <a:pt x="1002" y="142"/>
                    <a:pt x="1001" y="142"/>
                    <a:pt x="1000" y="142"/>
                  </a:cubicBezTo>
                  <a:cubicBezTo>
                    <a:pt x="998" y="141"/>
                    <a:pt x="997" y="141"/>
                    <a:pt x="996" y="140"/>
                  </a:cubicBezTo>
                  <a:cubicBezTo>
                    <a:pt x="995" y="139"/>
                    <a:pt x="993" y="138"/>
                    <a:pt x="992" y="137"/>
                  </a:cubicBezTo>
                  <a:cubicBezTo>
                    <a:pt x="992" y="137"/>
                    <a:pt x="990" y="135"/>
                    <a:pt x="990" y="134"/>
                  </a:cubicBezTo>
                  <a:cubicBezTo>
                    <a:pt x="990" y="133"/>
                    <a:pt x="983" y="129"/>
                    <a:pt x="982" y="127"/>
                  </a:cubicBezTo>
                  <a:cubicBezTo>
                    <a:pt x="982" y="125"/>
                    <a:pt x="981" y="125"/>
                    <a:pt x="981" y="125"/>
                  </a:cubicBezTo>
                  <a:cubicBezTo>
                    <a:pt x="981" y="125"/>
                    <a:pt x="980" y="125"/>
                    <a:pt x="980" y="125"/>
                  </a:cubicBezTo>
                  <a:cubicBezTo>
                    <a:pt x="979" y="125"/>
                    <a:pt x="978" y="123"/>
                    <a:pt x="977" y="122"/>
                  </a:cubicBezTo>
                  <a:cubicBezTo>
                    <a:pt x="976" y="120"/>
                    <a:pt x="976" y="119"/>
                    <a:pt x="977" y="117"/>
                  </a:cubicBezTo>
                  <a:cubicBezTo>
                    <a:pt x="977" y="117"/>
                    <a:pt x="979" y="119"/>
                    <a:pt x="980" y="120"/>
                  </a:cubicBezTo>
                  <a:cubicBezTo>
                    <a:pt x="981" y="120"/>
                    <a:pt x="983" y="120"/>
                    <a:pt x="984" y="120"/>
                  </a:cubicBezTo>
                  <a:cubicBezTo>
                    <a:pt x="985" y="119"/>
                    <a:pt x="985" y="118"/>
                    <a:pt x="986" y="117"/>
                  </a:cubicBezTo>
                  <a:cubicBezTo>
                    <a:pt x="987" y="115"/>
                    <a:pt x="986" y="114"/>
                    <a:pt x="986" y="113"/>
                  </a:cubicBezTo>
                  <a:cubicBezTo>
                    <a:pt x="986" y="112"/>
                    <a:pt x="984" y="112"/>
                    <a:pt x="983" y="112"/>
                  </a:cubicBezTo>
                  <a:cubicBezTo>
                    <a:pt x="982" y="111"/>
                    <a:pt x="981" y="111"/>
                    <a:pt x="980" y="110"/>
                  </a:cubicBezTo>
                  <a:cubicBezTo>
                    <a:pt x="979" y="110"/>
                    <a:pt x="980" y="109"/>
                    <a:pt x="981" y="108"/>
                  </a:cubicBezTo>
                  <a:cubicBezTo>
                    <a:pt x="982" y="108"/>
                    <a:pt x="982" y="108"/>
                    <a:pt x="983" y="107"/>
                  </a:cubicBezTo>
                  <a:cubicBezTo>
                    <a:pt x="984" y="105"/>
                    <a:pt x="982" y="105"/>
                    <a:pt x="981" y="104"/>
                  </a:cubicBezTo>
                  <a:cubicBezTo>
                    <a:pt x="979" y="102"/>
                    <a:pt x="978" y="102"/>
                    <a:pt x="978" y="101"/>
                  </a:cubicBezTo>
                  <a:cubicBezTo>
                    <a:pt x="978" y="101"/>
                    <a:pt x="978" y="101"/>
                    <a:pt x="979" y="101"/>
                  </a:cubicBezTo>
                  <a:cubicBezTo>
                    <a:pt x="980" y="101"/>
                    <a:pt x="981" y="101"/>
                    <a:pt x="981" y="101"/>
                  </a:cubicBezTo>
                  <a:cubicBezTo>
                    <a:pt x="982" y="100"/>
                    <a:pt x="981" y="99"/>
                    <a:pt x="981" y="97"/>
                  </a:cubicBezTo>
                  <a:cubicBezTo>
                    <a:pt x="980" y="95"/>
                    <a:pt x="979" y="96"/>
                    <a:pt x="977" y="95"/>
                  </a:cubicBezTo>
                  <a:cubicBezTo>
                    <a:pt x="975" y="94"/>
                    <a:pt x="974" y="94"/>
                    <a:pt x="974" y="94"/>
                  </a:cubicBezTo>
                  <a:cubicBezTo>
                    <a:pt x="974" y="94"/>
                    <a:pt x="974" y="91"/>
                    <a:pt x="974" y="90"/>
                  </a:cubicBezTo>
                  <a:cubicBezTo>
                    <a:pt x="974" y="89"/>
                    <a:pt x="972" y="89"/>
                    <a:pt x="971" y="89"/>
                  </a:cubicBezTo>
                  <a:cubicBezTo>
                    <a:pt x="970" y="89"/>
                    <a:pt x="969" y="89"/>
                    <a:pt x="967" y="89"/>
                  </a:cubicBezTo>
                  <a:cubicBezTo>
                    <a:pt x="965" y="88"/>
                    <a:pt x="964" y="89"/>
                    <a:pt x="962" y="89"/>
                  </a:cubicBezTo>
                  <a:cubicBezTo>
                    <a:pt x="961" y="89"/>
                    <a:pt x="961" y="90"/>
                    <a:pt x="960" y="91"/>
                  </a:cubicBezTo>
                  <a:cubicBezTo>
                    <a:pt x="959" y="91"/>
                    <a:pt x="958" y="92"/>
                    <a:pt x="957" y="92"/>
                  </a:cubicBezTo>
                  <a:cubicBezTo>
                    <a:pt x="955" y="92"/>
                    <a:pt x="956" y="91"/>
                    <a:pt x="956" y="90"/>
                  </a:cubicBezTo>
                  <a:cubicBezTo>
                    <a:pt x="956" y="89"/>
                    <a:pt x="954" y="89"/>
                    <a:pt x="953" y="89"/>
                  </a:cubicBezTo>
                  <a:cubicBezTo>
                    <a:pt x="952" y="89"/>
                    <a:pt x="949" y="91"/>
                    <a:pt x="948" y="91"/>
                  </a:cubicBezTo>
                  <a:cubicBezTo>
                    <a:pt x="947" y="91"/>
                    <a:pt x="943" y="89"/>
                    <a:pt x="943" y="88"/>
                  </a:cubicBezTo>
                  <a:cubicBezTo>
                    <a:pt x="943" y="88"/>
                    <a:pt x="941" y="88"/>
                    <a:pt x="941" y="87"/>
                  </a:cubicBezTo>
                  <a:cubicBezTo>
                    <a:pt x="941" y="86"/>
                    <a:pt x="939" y="86"/>
                    <a:pt x="938" y="85"/>
                  </a:cubicBezTo>
                  <a:cubicBezTo>
                    <a:pt x="937" y="84"/>
                    <a:pt x="937" y="83"/>
                    <a:pt x="935" y="82"/>
                  </a:cubicBezTo>
                  <a:cubicBezTo>
                    <a:pt x="933" y="81"/>
                    <a:pt x="935" y="82"/>
                    <a:pt x="934" y="85"/>
                  </a:cubicBezTo>
                  <a:cubicBezTo>
                    <a:pt x="933" y="89"/>
                    <a:pt x="932" y="87"/>
                    <a:pt x="930" y="87"/>
                  </a:cubicBezTo>
                  <a:cubicBezTo>
                    <a:pt x="929" y="87"/>
                    <a:pt x="928" y="87"/>
                    <a:pt x="927" y="87"/>
                  </a:cubicBezTo>
                  <a:cubicBezTo>
                    <a:pt x="926" y="87"/>
                    <a:pt x="926" y="88"/>
                    <a:pt x="924" y="89"/>
                  </a:cubicBezTo>
                  <a:cubicBezTo>
                    <a:pt x="923" y="89"/>
                    <a:pt x="923" y="91"/>
                    <a:pt x="925" y="94"/>
                  </a:cubicBezTo>
                  <a:cubicBezTo>
                    <a:pt x="925" y="94"/>
                    <a:pt x="925" y="95"/>
                    <a:pt x="925" y="96"/>
                  </a:cubicBezTo>
                  <a:cubicBezTo>
                    <a:pt x="925" y="97"/>
                    <a:pt x="925" y="97"/>
                    <a:pt x="925" y="98"/>
                  </a:cubicBezTo>
                  <a:cubicBezTo>
                    <a:pt x="925" y="99"/>
                    <a:pt x="925" y="100"/>
                    <a:pt x="925" y="100"/>
                  </a:cubicBezTo>
                  <a:cubicBezTo>
                    <a:pt x="925" y="100"/>
                    <a:pt x="925" y="103"/>
                    <a:pt x="924" y="104"/>
                  </a:cubicBezTo>
                  <a:cubicBezTo>
                    <a:pt x="924" y="104"/>
                    <a:pt x="922" y="104"/>
                    <a:pt x="921" y="103"/>
                  </a:cubicBezTo>
                  <a:cubicBezTo>
                    <a:pt x="920" y="102"/>
                    <a:pt x="918" y="102"/>
                    <a:pt x="917" y="101"/>
                  </a:cubicBezTo>
                  <a:cubicBezTo>
                    <a:pt x="917" y="100"/>
                    <a:pt x="916" y="101"/>
                    <a:pt x="915" y="101"/>
                  </a:cubicBezTo>
                  <a:cubicBezTo>
                    <a:pt x="914" y="101"/>
                    <a:pt x="913" y="101"/>
                    <a:pt x="913" y="101"/>
                  </a:cubicBezTo>
                  <a:cubicBezTo>
                    <a:pt x="912" y="100"/>
                    <a:pt x="911" y="100"/>
                    <a:pt x="910" y="100"/>
                  </a:cubicBezTo>
                  <a:cubicBezTo>
                    <a:pt x="909" y="100"/>
                    <a:pt x="907" y="101"/>
                    <a:pt x="906" y="100"/>
                  </a:cubicBezTo>
                  <a:cubicBezTo>
                    <a:pt x="905" y="100"/>
                    <a:pt x="905" y="100"/>
                    <a:pt x="905" y="100"/>
                  </a:cubicBezTo>
                  <a:cubicBezTo>
                    <a:pt x="905" y="100"/>
                    <a:pt x="905" y="100"/>
                    <a:pt x="905" y="100"/>
                  </a:cubicBezTo>
                  <a:cubicBezTo>
                    <a:pt x="904" y="100"/>
                    <a:pt x="901" y="101"/>
                    <a:pt x="900" y="101"/>
                  </a:cubicBezTo>
                  <a:cubicBezTo>
                    <a:pt x="899" y="101"/>
                    <a:pt x="898" y="101"/>
                    <a:pt x="897" y="100"/>
                  </a:cubicBezTo>
                  <a:cubicBezTo>
                    <a:pt x="896" y="99"/>
                    <a:pt x="894" y="99"/>
                    <a:pt x="894" y="99"/>
                  </a:cubicBezTo>
                  <a:cubicBezTo>
                    <a:pt x="894" y="99"/>
                    <a:pt x="892" y="98"/>
                    <a:pt x="891" y="97"/>
                  </a:cubicBezTo>
                  <a:cubicBezTo>
                    <a:pt x="890" y="96"/>
                    <a:pt x="889" y="97"/>
                    <a:pt x="889" y="98"/>
                  </a:cubicBezTo>
                  <a:cubicBezTo>
                    <a:pt x="888" y="98"/>
                    <a:pt x="887" y="99"/>
                    <a:pt x="886" y="100"/>
                  </a:cubicBezTo>
                  <a:cubicBezTo>
                    <a:pt x="885" y="100"/>
                    <a:pt x="883" y="100"/>
                    <a:pt x="882" y="99"/>
                  </a:cubicBezTo>
                  <a:cubicBezTo>
                    <a:pt x="881" y="98"/>
                    <a:pt x="880" y="98"/>
                    <a:pt x="880" y="97"/>
                  </a:cubicBezTo>
                  <a:cubicBezTo>
                    <a:pt x="879" y="96"/>
                    <a:pt x="876" y="97"/>
                    <a:pt x="875" y="95"/>
                  </a:cubicBezTo>
                  <a:cubicBezTo>
                    <a:pt x="874" y="93"/>
                    <a:pt x="874" y="94"/>
                    <a:pt x="874" y="92"/>
                  </a:cubicBezTo>
                  <a:cubicBezTo>
                    <a:pt x="874" y="91"/>
                    <a:pt x="876" y="92"/>
                    <a:pt x="876" y="91"/>
                  </a:cubicBezTo>
                  <a:cubicBezTo>
                    <a:pt x="877" y="91"/>
                    <a:pt x="876" y="90"/>
                    <a:pt x="875" y="89"/>
                  </a:cubicBezTo>
                  <a:cubicBezTo>
                    <a:pt x="874" y="89"/>
                    <a:pt x="874" y="90"/>
                    <a:pt x="871" y="90"/>
                  </a:cubicBezTo>
                  <a:cubicBezTo>
                    <a:pt x="868" y="91"/>
                    <a:pt x="863" y="88"/>
                    <a:pt x="861" y="88"/>
                  </a:cubicBezTo>
                  <a:cubicBezTo>
                    <a:pt x="860" y="88"/>
                    <a:pt x="859" y="88"/>
                    <a:pt x="859" y="88"/>
                  </a:cubicBezTo>
                  <a:cubicBezTo>
                    <a:pt x="858" y="88"/>
                    <a:pt x="858" y="88"/>
                    <a:pt x="857" y="88"/>
                  </a:cubicBezTo>
                  <a:cubicBezTo>
                    <a:pt x="857" y="88"/>
                    <a:pt x="855" y="87"/>
                    <a:pt x="854" y="86"/>
                  </a:cubicBezTo>
                  <a:cubicBezTo>
                    <a:pt x="854" y="86"/>
                    <a:pt x="853" y="86"/>
                    <a:pt x="852" y="86"/>
                  </a:cubicBezTo>
                  <a:cubicBezTo>
                    <a:pt x="851" y="86"/>
                    <a:pt x="851" y="86"/>
                    <a:pt x="850" y="86"/>
                  </a:cubicBezTo>
                  <a:cubicBezTo>
                    <a:pt x="850" y="86"/>
                    <a:pt x="849" y="86"/>
                    <a:pt x="849" y="86"/>
                  </a:cubicBezTo>
                  <a:cubicBezTo>
                    <a:pt x="848" y="86"/>
                    <a:pt x="847" y="86"/>
                    <a:pt x="847" y="86"/>
                  </a:cubicBezTo>
                  <a:cubicBezTo>
                    <a:pt x="846" y="86"/>
                    <a:pt x="844" y="86"/>
                    <a:pt x="843" y="85"/>
                  </a:cubicBezTo>
                  <a:cubicBezTo>
                    <a:pt x="842" y="85"/>
                    <a:pt x="840" y="86"/>
                    <a:pt x="839" y="87"/>
                  </a:cubicBezTo>
                  <a:cubicBezTo>
                    <a:pt x="838" y="87"/>
                    <a:pt x="835" y="88"/>
                    <a:pt x="834" y="88"/>
                  </a:cubicBezTo>
                  <a:cubicBezTo>
                    <a:pt x="833" y="88"/>
                    <a:pt x="830" y="88"/>
                    <a:pt x="829" y="88"/>
                  </a:cubicBezTo>
                  <a:cubicBezTo>
                    <a:pt x="828" y="88"/>
                    <a:pt x="824" y="90"/>
                    <a:pt x="824" y="91"/>
                  </a:cubicBezTo>
                  <a:cubicBezTo>
                    <a:pt x="823" y="92"/>
                    <a:pt x="826" y="94"/>
                    <a:pt x="826" y="94"/>
                  </a:cubicBezTo>
                  <a:cubicBezTo>
                    <a:pt x="826" y="94"/>
                    <a:pt x="822" y="95"/>
                    <a:pt x="821" y="93"/>
                  </a:cubicBezTo>
                  <a:cubicBezTo>
                    <a:pt x="820" y="92"/>
                    <a:pt x="819" y="92"/>
                    <a:pt x="819" y="91"/>
                  </a:cubicBezTo>
                  <a:cubicBezTo>
                    <a:pt x="819" y="90"/>
                    <a:pt x="820" y="89"/>
                    <a:pt x="820" y="88"/>
                  </a:cubicBezTo>
                  <a:cubicBezTo>
                    <a:pt x="820" y="87"/>
                    <a:pt x="820" y="87"/>
                    <a:pt x="819" y="86"/>
                  </a:cubicBezTo>
                  <a:cubicBezTo>
                    <a:pt x="818" y="85"/>
                    <a:pt x="817" y="83"/>
                    <a:pt x="817" y="83"/>
                  </a:cubicBezTo>
                  <a:cubicBezTo>
                    <a:pt x="817" y="83"/>
                    <a:pt x="814" y="86"/>
                    <a:pt x="813" y="86"/>
                  </a:cubicBezTo>
                  <a:cubicBezTo>
                    <a:pt x="812" y="86"/>
                    <a:pt x="810" y="87"/>
                    <a:pt x="809" y="87"/>
                  </a:cubicBezTo>
                  <a:cubicBezTo>
                    <a:pt x="809" y="86"/>
                    <a:pt x="806" y="86"/>
                    <a:pt x="805" y="85"/>
                  </a:cubicBezTo>
                  <a:cubicBezTo>
                    <a:pt x="804" y="84"/>
                    <a:pt x="803" y="85"/>
                    <a:pt x="802" y="84"/>
                  </a:cubicBezTo>
                  <a:cubicBezTo>
                    <a:pt x="801" y="83"/>
                    <a:pt x="802" y="83"/>
                    <a:pt x="800" y="82"/>
                  </a:cubicBezTo>
                  <a:cubicBezTo>
                    <a:pt x="799" y="82"/>
                    <a:pt x="799" y="82"/>
                    <a:pt x="798" y="82"/>
                  </a:cubicBezTo>
                  <a:cubicBezTo>
                    <a:pt x="798" y="82"/>
                    <a:pt x="797" y="83"/>
                    <a:pt x="796" y="82"/>
                  </a:cubicBezTo>
                  <a:cubicBezTo>
                    <a:pt x="795" y="82"/>
                    <a:pt x="794" y="82"/>
                    <a:pt x="792" y="81"/>
                  </a:cubicBezTo>
                  <a:cubicBezTo>
                    <a:pt x="790" y="80"/>
                    <a:pt x="789" y="81"/>
                    <a:pt x="788" y="81"/>
                  </a:cubicBezTo>
                  <a:cubicBezTo>
                    <a:pt x="787" y="81"/>
                    <a:pt x="786" y="82"/>
                    <a:pt x="785" y="82"/>
                  </a:cubicBezTo>
                  <a:cubicBezTo>
                    <a:pt x="784" y="82"/>
                    <a:pt x="783" y="85"/>
                    <a:pt x="782" y="85"/>
                  </a:cubicBezTo>
                  <a:cubicBezTo>
                    <a:pt x="781" y="86"/>
                    <a:pt x="783" y="86"/>
                    <a:pt x="783" y="87"/>
                  </a:cubicBezTo>
                  <a:cubicBezTo>
                    <a:pt x="784" y="87"/>
                    <a:pt x="788" y="87"/>
                    <a:pt x="789" y="87"/>
                  </a:cubicBezTo>
                  <a:cubicBezTo>
                    <a:pt x="790" y="87"/>
                    <a:pt x="788" y="89"/>
                    <a:pt x="788" y="89"/>
                  </a:cubicBezTo>
                  <a:cubicBezTo>
                    <a:pt x="787" y="90"/>
                    <a:pt x="780" y="91"/>
                    <a:pt x="780" y="91"/>
                  </a:cubicBezTo>
                  <a:cubicBezTo>
                    <a:pt x="780" y="91"/>
                    <a:pt x="777" y="92"/>
                    <a:pt x="776" y="92"/>
                  </a:cubicBezTo>
                  <a:cubicBezTo>
                    <a:pt x="776" y="92"/>
                    <a:pt x="773" y="94"/>
                    <a:pt x="770" y="94"/>
                  </a:cubicBezTo>
                  <a:cubicBezTo>
                    <a:pt x="766" y="95"/>
                    <a:pt x="766" y="95"/>
                    <a:pt x="766" y="95"/>
                  </a:cubicBezTo>
                  <a:cubicBezTo>
                    <a:pt x="766" y="95"/>
                    <a:pt x="764" y="96"/>
                    <a:pt x="763" y="96"/>
                  </a:cubicBezTo>
                  <a:cubicBezTo>
                    <a:pt x="763" y="96"/>
                    <a:pt x="760" y="96"/>
                    <a:pt x="758" y="96"/>
                  </a:cubicBezTo>
                  <a:cubicBezTo>
                    <a:pt x="757" y="96"/>
                    <a:pt x="757" y="97"/>
                    <a:pt x="757" y="97"/>
                  </a:cubicBezTo>
                  <a:cubicBezTo>
                    <a:pt x="757" y="97"/>
                    <a:pt x="753" y="97"/>
                    <a:pt x="752" y="97"/>
                  </a:cubicBezTo>
                  <a:cubicBezTo>
                    <a:pt x="751" y="97"/>
                    <a:pt x="750" y="98"/>
                    <a:pt x="747" y="99"/>
                  </a:cubicBezTo>
                  <a:cubicBezTo>
                    <a:pt x="746" y="99"/>
                    <a:pt x="745" y="100"/>
                    <a:pt x="744" y="101"/>
                  </a:cubicBezTo>
                  <a:cubicBezTo>
                    <a:pt x="743" y="103"/>
                    <a:pt x="741" y="103"/>
                    <a:pt x="740" y="104"/>
                  </a:cubicBezTo>
                  <a:cubicBezTo>
                    <a:pt x="739" y="104"/>
                    <a:pt x="738" y="105"/>
                    <a:pt x="737" y="105"/>
                  </a:cubicBezTo>
                  <a:cubicBezTo>
                    <a:pt x="736" y="105"/>
                    <a:pt x="736" y="104"/>
                    <a:pt x="737" y="103"/>
                  </a:cubicBezTo>
                  <a:cubicBezTo>
                    <a:pt x="738" y="102"/>
                    <a:pt x="739" y="102"/>
                    <a:pt x="740" y="101"/>
                  </a:cubicBezTo>
                  <a:cubicBezTo>
                    <a:pt x="741" y="100"/>
                    <a:pt x="742" y="99"/>
                    <a:pt x="742" y="98"/>
                  </a:cubicBezTo>
                  <a:cubicBezTo>
                    <a:pt x="743" y="97"/>
                    <a:pt x="744" y="96"/>
                    <a:pt x="744" y="95"/>
                  </a:cubicBezTo>
                  <a:cubicBezTo>
                    <a:pt x="745" y="94"/>
                    <a:pt x="748" y="94"/>
                    <a:pt x="749" y="94"/>
                  </a:cubicBezTo>
                  <a:cubicBezTo>
                    <a:pt x="750" y="94"/>
                    <a:pt x="751" y="94"/>
                    <a:pt x="752" y="93"/>
                  </a:cubicBezTo>
                  <a:cubicBezTo>
                    <a:pt x="752" y="92"/>
                    <a:pt x="754" y="92"/>
                    <a:pt x="754" y="91"/>
                  </a:cubicBezTo>
                  <a:cubicBezTo>
                    <a:pt x="755" y="90"/>
                    <a:pt x="756" y="89"/>
                    <a:pt x="756" y="89"/>
                  </a:cubicBezTo>
                  <a:cubicBezTo>
                    <a:pt x="757" y="88"/>
                    <a:pt x="758" y="88"/>
                    <a:pt x="760" y="88"/>
                  </a:cubicBezTo>
                  <a:cubicBezTo>
                    <a:pt x="762" y="87"/>
                    <a:pt x="763" y="88"/>
                    <a:pt x="764" y="87"/>
                  </a:cubicBezTo>
                  <a:cubicBezTo>
                    <a:pt x="765" y="86"/>
                    <a:pt x="766" y="87"/>
                    <a:pt x="767" y="86"/>
                  </a:cubicBezTo>
                  <a:cubicBezTo>
                    <a:pt x="768" y="85"/>
                    <a:pt x="769" y="85"/>
                    <a:pt x="770" y="83"/>
                  </a:cubicBezTo>
                  <a:cubicBezTo>
                    <a:pt x="772" y="81"/>
                    <a:pt x="772" y="81"/>
                    <a:pt x="773" y="80"/>
                  </a:cubicBezTo>
                  <a:cubicBezTo>
                    <a:pt x="773" y="80"/>
                    <a:pt x="774" y="80"/>
                    <a:pt x="775" y="80"/>
                  </a:cubicBezTo>
                  <a:cubicBezTo>
                    <a:pt x="775" y="80"/>
                    <a:pt x="775" y="80"/>
                    <a:pt x="776" y="80"/>
                  </a:cubicBezTo>
                  <a:cubicBezTo>
                    <a:pt x="778" y="80"/>
                    <a:pt x="777" y="80"/>
                    <a:pt x="779" y="79"/>
                  </a:cubicBezTo>
                  <a:cubicBezTo>
                    <a:pt x="781" y="77"/>
                    <a:pt x="781" y="78"/>
                    <a:pt x="782" y="77"/>
                  </a:cubicBezTo>
                  <a:cubicBezTo>
                    <a:pt x="784" y="77"/>
                    <a:pt x="784" y="77"/>
                    <a:pt x="783" y="76"/>
                  </a:cubicBezTo>
                  <a:cubicBezTo>
                    <a:pt x="782" y="75"/>
                    <a:pt x="783" y="75"/>
                    <a:pt x="784" y="74"/>
                  </a:cubicBezTo>
                  <a:cubicBezTo>
                    <a:pt x="785" y="72"/>
                    <a:pt x="786" y="73"/>
                    <a:pt x="787" y="72"/>
                  </a:cubicBezTo>
                  <a:cubicBezTo>
                    <a:pt x="788" y="72"/>
                    <a:pt x="790" y="72"/>
                    <a:pt x="792" y="70"/>
                  </a:cubicBezTo>
                  <a:cubicBezTo>
                    <a:pt x="793" y="69"/>
                    <a:pt x="794" y="69"/>
                    <a:pt x="795" y="68"/>
                  </a:cubicBezTo>
                  <a:cubicBezTo>
                    <a:pt x="797" y="67"/>
                    <a:pt x="798" y="68"/>
                    <a:pt x="799" y="67"/>
                  </a:cubicBezTo>
                  <a:cubicBezTo>
                    <a:pt x="800" y="66"/>
                    <a:pt x="803" y="65"/>
                    <a:pt x="803" y="65"/>
                  </a:cubicBezTo>
                  <a:cubicBezTo>
                    <a:pt x="804" y="64"/>
                    <a:pt x="806" y="64"/>
                    <a:pt x="808" y="63"/>
                  </a:cubicBezTo>
                  <a:cubicBezTo>
                    <a:pt x="809" y="63"/>
                    <a:pt x="808" y="63"/>
                    <a:pt x="810" y="62"/>
                  </a:cubicBezTo>
                  <a:cubicBezTo>
                    <a:pt x="811" y="61"/>
                    <a:pt x="812" y="61"/>
                    <a:pt x="813" y="61"/>
                  </a:cubicBezTo>
                  <a:cubicBezTo>
                    <a:pt x="813" y="61"/>
                    <a:pt x="813" y="61"/>
                    <a:pt x="813" y="61"/>
                  </a:cubicBezTo>
                  <a:cubicBezTo>
                    <a:pt x="814" y="60"/>
                    <a:pt x="816" y="59"/>
                    <a:pt x="817" y="59"/>
                  </a:cubicBezTo>
                  <a:cubicBezTo>
                    <a:pt x="819" y="58"/>
                    <a:pt x="821" y="54"/>
                    <a:pt x="821" y="54"/>
                  </a:cubicBezTo>
                  <a:cubicBezTo>
                    <a:pt x="821" y="54"/>
                    <a:pt x="823" y="52"/>
                    <a:pt x="823" y="51"/>
                  </a:cubicBezTo>
                  <a:cubicBezTo>
                    <a:pt x="823" y="49"/>
                    <a:pt x="823" y="49"/>
                    <a:pt x="822" y="48"/>
                  </a:cubicBezTo>
                  <a:cubicBezTo>
                    <a:pt x="821" y="47"/>
                    <a:pt x="819" y="47"/>
                    <a:pt x="818" y="46"/>
                  </a:cubicBezTo>
                  <a:cubicBezTo>
                    <a:pt x="817" y="45"/>
                    <a:pt x="814" y="45"/>
                    <a:pt x="814" y="44"/>
                  </a:cubicBezTo>
                  <a:cubicBezTo>
                    <a:pt x="813" y="43"/>
                    <a:pt x="815" y="43"/>
                    <a:pt x="816" y="43"/>
                  </a:cubicBezTo>
                  <a:cubicBezTo>
                    <a:pt x="817" y="43"/>
                    <a:pt x="819" y="45"/>
                    <a:pt x="819" y="45"/>
                  </a:cubicBezTo>
                  <a:cubicBezTo>
                    <a:pt x="819" y="45"/>
                    <a:pt x="822" y="46"/>
                    <a:pt x="823" y="45"/>
                  </a:cubicBezTo>
                  <a:cubicBezTo>
                    <a:pt x="824" y="45"/>
                    <a:pt x="824" y="45"/>
                    <a:pt x="824" y="41"/>
                  </a:cubicBezTo>
                  <a:cubicBezTo>
                    <a:pt x="823" y="40"/>
                    <a:pt x="822" y="41"/>
                    <a:pt x="821" y="39"/>
                  </a:cubicBezTo>
                  <a:cubicBezTo>
                    <a:pt x="821" y="38"/>
                    <a:pt x="821" y="38"/>
                    <a:pt x="821" y="37"/>
                  </a:cubicBezTo>
                  <a:cubicBezTo>
                    <a:pt x="821" y="36"/>
                    <a:pt x="820" y="35"/>
                    <a:pt x="819" y="34"/>
                  </a:cubicBezTo>
                  <a:cubicBezTo>
                    <a:pt x="819" y="33"/>
                    <a:pt x="818" y="35"/>
                    <a:pt x="818" y="35"/>
                  </a:cubicBezTo>
                  <a:cubicBezTo>
                    <a:pt x="818" y="35"/>
                    <a:pt x="816" y="37"/>
                    <a:pt x="815" y="37"/>
                  </a:cubicBezTo>
                  <a:cubicBezTo>
                    <a:pt x="813" y="37"/>
                    <a:pt x="815" y="37"/>
                    <a:pt x="814" y="36"/>
                  </a:cubicBezTo>
                  <a:cubicBezTo>
                    <a:pt x="813" y="34"/>
                    <a:pt x="812" y="34"/>
                    <a:pt x="812" y="32"/>
                  </a:cubicBezTo>
                  <a:cubicBezTo>
                    <a:pt x="811" y="31"/>
                    <a:pt x="813" y="30"/>
                    <a:pt x="813" y="28"/>
                  </a:cubicBezTo>
                  <a:cubicBezTo>
                    <a:pt x="813" y="27"/>
                    <a:pt x="811" y="28"/>
                    <a:pt x="809" y="27"/>
                  </a:cubicBezTo>
                  <a:cubicBezTo>
                    <a:pt x="809" y="27"/>
                    <a:pt x="805" y="26"/>
                    <a:pt x="805" y="26"/>
                  </a:cubicBezTo>
                  <a:cubicBezTo>
                    <a:pt x="804" y="25"/>
                    <a:pt x="803" y="25"/>
                    <a:pt x="803" y="24"/>
                  </a:cubicBezTo>
                  <a:cubicBezTo>
                    <a:pt x="802" y="22"/>
                    <a:pt x="800" y="23"/>
                    <a:pt x="799" y="23"/>
                  </a:cubicBezTo>
                  <a:cubicBezTo>
                    <a:pt x="799" y="22"/>
                    <a:pt x="797" y="23"/>
                    <a:pt x="796" y="22"/>
                  </a:cubicBezTo>
                  <a:cubicBezTo>
                    <a:pt x="795" y="22"/>
                    <a:pt x="794" y="22"/>
                    <a:pt x="793" y="22"/>
                  </a:cubicBezTo>
                  <a:cubicBezTo>
                    <a:pt x="793" y="22"/>
                    <a:pt x="792" y="22"/>
                    <a:pt x="791" y="22"/>
                  </a:cubicBezTo>
                  <a:cubicBezTo>
                    <a:pt x="790" y="21"/>
                    <a:pt x="788" y="22"/>
                    <a:pt x="787" y="23"/>
                  </a:cubicBezTo>
                  <a:cubicBezTo>
                    <a:pt x="787" y="23"/>
                    <a:pt x="783" y="24"/>
                    <a:pt x="783" y="24"/>
                  </a:cubicBezTo>
                  <a:cubicBezTo>
                    <a:pt x="783" y="24"/>
                    <a:pt x="775" y="22"/>
                    <a:pt x="772" y="22"/>
                  </a:cubicBezTo>
                  <a:cubicBezTo>
                    <a:pt x="771" y="22"/>
                    <a:pt x="770" y="22"/>
                    <a:pt x="769" y="22"/>
                  </a:cubicBezTo>
                  <a:cubicBezTo>
                    <a:pt x="767" y="23"/>
                    <a:pt x="766" y="23"/>
                    <a:pt x="764" y="23"/>
                  </a:cubicBezTo>
                  <a:cubicBezTo>
                    <a:pt x="758" y="23"/>
                    <a:pt x="764" y="24"/>
                    <a:pt x="762" y="25"/>
                  </a:cubicBezTo>
                  <a:cubicBezTo>
                    <a:pt x="761" y="26"/>
                    <a:pt x="761" y="27"/>
                    <a:pt x="757" y="26"/>
                  </a:cubicBezTo>
                  <a:cubicBezTo>
                    <a:pt x="754" y="26"/>
                    <a:pt x="756" y="27"/>
                    <a:pt x="755" y="27"/>
                  </a:cubicBezTo>
                  <a:cubicBezTo>
                    <a:pt x="754" y="27"/>
                    <a:pt x="753" y="28"/>
                    <a:pt x="751" y="28"/>
                  </a:cubicBezTo>
                  <a:cubicBezTo>
                    <a:pt x="750" y="27"/>
                    <a:pt x="750" y="27"/>
                    <a:pt x="750" y="26"/>
                  </a:cubicBezTo>
                  <a:cubicBezTo>
                    <a:pt x="750" y="24"/>
                    <a:pt x="753" y="24"/>
                    <a:pt x="754" y="24"/>
                  </a:cubicBezTo>
                  <a:cubicBezTo>
                    <a:pt x="755" y="23"/>
                    <a:pt x="757" y="21"/>
                    <a:pt x="757" y="19"/>
                  </a:cubicBezTo>
                  <a:cubicBezTo>
                    <a:pt x="758" y="18"/>
                    <a:pt x="757" y="18"/>
                    <a:pt x="757" y="17"/>
                  </a:cubicBezTo>
                  <a:cubicBezTo>
                    <a:pt x="757" y="16"/>
                    <a:pt x="757" y="16"/>
                    <a:pt x="756" y="16"/>
                  </a:cubicBezTo>
                  <a:cubicBezTo>
                    <a:pt x="756" y="16"/>
                    <a:pt x="755" y="16"/>
                    <a:pt x="754" y="16"/>
                  </a:cubicBezTo>
                  <a:cubicBezTo>
                    <a:pt x="753" y="16"/>
                    <a:pt x="753" y="16"/>
                    <a:pt x="752" y="16"/>
                  </a:cubicBezTo>
                  <a:cubicBezTo>
                    <a:pt x="752" y="16"/>
                    <a:pt x="751" y="16"/>
                    <a:pt x="751" y="16"/>
                  </a:cubicBezTo>
                  <a:cubicBezTo>
                    <a:pt x="750" y="16"/>
                    <a:pt x="749" y="16"/>
                    <a:pt x="747" y="16"/>
                  </a:cubicBezTo>
                  <a:cubicBezTo>
                    <a:pt x="746" y="16"/>
                    <a:pt x="744" y="16"/>
                    <a:pt x="743" y="16"/>
                  </a:cubicBezTo>
                  <a:cubicBezTo>
                    <a:pt x="742" y="16"/>
                    <a:pt x="742" y="16"/>
                    <a:pt x="742" y="15"/>
                  </a:cubicBezTo>
                  <a:cubicBezTo>
                    <a:pt x="742" y="14"/>
                    <a:pt x="741" y="14"/>
                    <a:pt x="740" y="14"/>
                  </a:cubicBezTo>
                  <a:cubicBezTo>
                    <a:pt x="740" y="15"/>
                    <a:pt x="739" y="15"/>
                    <a:pt x="739" y="15"/>
                  </a:cubicBezTo>
                  <a:cubicBezTo>
                    <a:pt x="737" y="14"/>
                    <a:pt x="737" y="15"/>
                    <a:pt x="735" y="15"/>
                  </a:cubicBezTo>
                  <a:cubicBezTo>
                    <a:pt x="734" y="15"/>
                    <a:pt x="733" y="16"/>
                    <a:pt x="731" y="15"/>
                  </a:cubicBezTo>
                  <a:cubicBezTo>
                    <a:pt x="729" y="15"/>
                    <a:pt x="731" y="15"/>
                    <a:pt x="733" y="13"/>
                  </a:cubicBezTo>
                  <a:cubicBezTo>
                    <a:pt x="734" y="12"/>
                    <a:pt x="735" y="12"/>
                    <a:pt x="736" y="12"/>
                  </a:cubicBezTo>
                  <a:cubicBezTo>
                    <a:pt x="736" y="12"/>
                    <a:pt x="736" y="12"/>
                    <a:pt x="737" y="12"/>
                  </a:cubicBezTo>
                  <a:cubicBezTo>
                    <a:pt x="739" y="11"/>
                    <a:pt x="738" y="11"/>
                    <a:pt x="741" y="9"/>
                  </a:cubicBezTo>
                  <a:cubicBezTo>
                    <a:pt x="744" y="7"/>
                    <a:pt x="742" y="9"/>
                    <a:pt x="742" y="7"/>
                  </a:cubicBezTo>
                  <a:cubicBezTo>
                    <a:pt x="741" y="5"/>
                    <a:pt x="741" y="6"/>
                    <a:pt x="740" y="5"/>
                  </a:cubicBezTo>
                  <a:cubicBezTo>
                    <a:pt x="739" y="4"/>
                    <a:pt x="738" y="5"/>
                    <a:pt x="738" y="5"/>
                  </a:cubicBezTo>
                  <a:cubicBezTo>
                    <a:pt x="738" y="5"/>
                    <a:pt x="734" y="5"/>
                    <a:pt x="734" y="3"/>
                  </a:cubicBezTo>
                  <a:cubicBezTo>
                    <a:pt x="733" y="2"/>
                    <a:pt x="732" y="2"/>
                    <a:pt x="731" y="2"/>
                  </a:cubicBezTo>
                  <a:cubicBezTo>
                    <a:pt x="729" y="1"/>
                    <a:pt x="728" y="2"/>
                    <a:pt x="727" y="1"/>
                  </a:cubicBezTo>
                  <a:cubicBezTo>
                    <a:pt x="726" y="1"/>
                    <a:pt x="724" y="1"/>
                    <a:pt x="723" y="0"/>
                  </a:cubicBezTo>
                  <a:cubicBezTo>
                    <a:pt x="722" y="0"/>
                    <a:pt x="720" y="1"/>
                    <a:pt x="719" y="1"/>
                  </a:cubicBezTo>
                  <a:cubicBezTo>
                    <a:pt x="718" y="1"/>
                    <a:pt x="717" y="2"/>
                    <a:pt x="716" y="2"/>
                  </a:cubicBezTo>
                  <a:cubicBezTo>
                    <a:pt x="715" y="1"/>
                    <a:pt x="714" y="2"/>
                    <a:pt x="714" y="2"/>
                  </a:cubicBezTo>
                  <a:cubicBezTo>
                    <a:pt x="713" y="2"/>
                    <a:pt x="713" y="2"/>
                    <a:pt x="713" y="2"/>
                  </a:cubicBezTo>
                  <a:cubicBezTo>
                    <a:pt x="712" y="2"/>
                    <a:pt x="710" y="4"/>
                    <a:pt x="709" y="5"/>
                  </a:cubicBezTo>
                  <a:cubicBezTo>
                    <a:pt x="708" y="5"/>
                    <a:pt x="706" y="7"/>
                    <a:pt x="706" y="7"/>
                  </a:cubicBezTo>
                  <a:cubicBezTo>
                    <a:pt x="706" y="7"/>
                    <a:pt x="700" y="10"/>
                    <a:pt x="699" y="10"/>
                  </a:cubicBezTo>
                  <a:cubicBezTo>
                    <a:pt x="698" y="10"/>
                    <a:pt x="697" y="12"/>
                    <a:pt x="694" y="17"/>
                  </a:cubicBezTo>
                  <a:cubicBezTo>
                    <a:pt x="691" y="20"/>
                    <a:pt x="692" y="20"/>
                    <a:pt x="692" y="20"/>
                  </a:cubicBezTo>
                  <a:cubicBezTo>
                    <a:pt x="692" y="20"/>
                    <a:pt x="692" y="20"/>
                    <a:pt x="692" y="20"/>
                  </a:cubicBezTo>
                  <a:cubicBezTo>
                    <a:pt x="690" y="22"/>
                    <a:pt x="692" y="22"/>
                    <a:pt x="693" y="22"/>
                  </a:cubicBezTo>
                  <a:cubicBezTo>
                    <a:pt x="693" y="23"/>
                    <a:pt x="693" y="24"/>
                    <a:pt x="693" y="25"/>
                  </a:cubicBezTo>
                  <a:cubicBezTo>
                    <a:pt x="693" y="25"/>
                    <a:pt x="693" y="26"/>
                    <a:pt x="694" y="26"/>
                  </a:cubicBezTo>
                  <a:cubicBezTo>
                    <a:pt x="694" y="26"/>
                    <a:pt x="693" y="26"/>
                    <a:pt x="693" y="26"/>
                  </a:cubicBezTo>
                  <a:cubicBezTo>
                    <a:pt x="693" y="26"/>
                    <a:pt x="692" y="27"/>
                    <a:pt x="692" y="26"/>
                  </a:cubicBezTo>
                  <a:cubicBezTo>
                    <a:pt x="691" y="26"/>
                    <a:pt x="690" y="27"/>
                    <a:pt x="688" y="27"/>
                  </a:cubicBezTo>
                  <a:cubicBezTo>
                    <a:pt x="685" y="27"/>
                    <a:pt x="686" y="27"/>
                    <a:pt x="685" y="27"/>
                  </a:cubicBezTo>
                  <a:cubicBezTo>
                    <a:pt x="684" y="26"/>
                    <a:pt x="682" y="26"/>
                    <a:pt x="681" y="26"/>
                  </a:cubicBezTo>
                  <a:cubicBezTo>
                    <a:pt x="680" y="26"/>
                    <a:pt x="679" y="26"/>
                    <a:pt x="679" y="27"/>
                  </a:cubicBezTo>
                  <a:cubicBezTo>
                    <a:pt x="678" y="27"/>
                    <a:pt x="677" y="27"/>
                    <a:pt x="677" y="27"/>
                  </a:cubicBezTo>
                  <a:cubicBezTo>
                    <a:pt x="676" y="27"/>
                    <a:pt x="673" y="28"/>
                    <a:pt x="672" y="29"/>
                  </a:cubicBezTo>
                  <a:cubicBezTo>
                    <a:pt x="671" y="29"/>
                    <a:pt x="673" y="29"/>
                    <a:pt x="673" y="30"/>
                  </a:cubicBezTo>
                  <a:cubicBezTo>
                    <a:pt x="673" y="31"/>
                    <a:pt x="674" y="32"/>
                    <a:pt x="674" y="32"/>
                  </a:cubicBezTo>
                  <a:cubicBezTo>
                    <a:pt x="674" y="32"/>
                    <a:pt x="677" y="34"/>
                    <a:pt x="678" y="34"/>
                  </a:cubicBezTo>
                  <a:cubicBezTo>
                    <a:pt x="678" y="34"/>
                    <a:pt x="680" y="36"/>
                    <a:pt x="680" y="37"/>
                  </a:cubicBezTo>
                  <a:cubicBezTo>
                    <a:pt x="680" y="38"/>
                    <a:pt x="679" y="38"/>
                    <a:pt x="678" y="37"/>
                  </a:cubicBezTo>
                  <a:cubicBezTo>
                    <a:pt x="676" y="36"/>
                    <a:pt x="678" y="37"/>
                    <a:pt x="676" y="37"/>
                  </a:cubicBezTo>
                  <a:cubicBezTo>
                    <a:pt x="674" y="37"/>
                    <a:pt x="675" y="37"/>
                    <a:pt x="672" y="35"/>
                  </a:cubicBezTo>
                  <a:cubicBezTo>
                    <a:pt x="671" y="34"/>
                    <a:pt x="671" y="34"/>
                    <a:pt x="671" y="34"/>
                  </a:cubicBezTo>
                  <a:cubicBezTo>
                    <a:pt x="670" y="35"/>
                    <a:pt x="670" y="35"/>
                    <a:pt x="670" y="34"/>
                  </a:cubicBezTo>
                  <a:cubicBezTo>
                    <a:pt x="669" y="34"/>
                    <a:pt x="667" y="34"/>
                    <a:pt x="666" y="34"/>
                  </a:cubicBezTo>
                  <a:cubicBezTo>
                    <a:pt x="666" y="33"/>
                    <a:pt x="663" y="35"/>
                    <a:pt x="663" y="35"/>
                  </a:cubicBezTo>
                  <a:cubicBezTo>
                    <a:pt x="662" y="35"/>
                    <a:pt x="660" y="36"/>
                    <a:pt x="660" y="37"/>
                  </a:cubicBezTo>
                  <a:cubicBezTo>
                    <a:pt x="659" y="37"/>
                    <a:pt x="657" y="38"/>
                    <a:pt x="656" y="39"/>
                  </a:cubicBezTo>
                  <a:cubicBezTo>
                    <a:pt x="655" y="39"/>
                    <a:pt x="653" y="40"/>
                    <a:pt x="651" y="41"/>
                  </a:cubicBezTo>
                  <a:cubicBezTo>
                    <a:pt x="650" y="42"/>
                    <a:pt x="649" y="42"/>
                    <a:pt x="649" y="41"/>
                  </a:cubicBezTo>
                  <a:cubicBezTo>
                    <a:pt x="648" y="40"/>
                    <a:pt x="646" y="40"/>
                    <a:pt x="645" y="40"/>
                  </a:cubicBezTo>
                  <a:cubicBezTo>
                    <a:pt x="644" y="40"/>
                    <a:pt x="637" y="44"/>
                    <a:pt x="637" y="44"/>
                  </a:cubicBezTo>
                  <a:cubicBezTo>
                    <a:pt x="637" y="44"/>
                    <a:pt x="639" y="41"/>
                    <a:pt x="640" y="41"/>
                  </a:cubicBezTo>
                  <a:cubicBezTo>
                    <a:pt x="640" y="41"/>
                    <a:pt x="641" y="37"/>
                    <a:pt x="640" y="36"/>
                  </a:cubicBezTo>
                  <a:cubicBezTo>
                    <a:pt x="640" y="36"/>
                    <a:pt x="633" y="35"/>
                    <a:pt x="633" y="35"/>
                  </a:cubicBezTo>
                  <a:cubicBezTo>
                    <a:pt x="632" y="34"/>
                    <a:pt x="629" y="35"/>
                    <a:pt x="628" y="35"/>
                  </a:cubicBezTo>
                  <a:cubicBezTo>
                    <a:pt x="627" y="35"/>
                    <a:pt x="625" y="37"/>
                    <a:pt x="624" y="38"/>
                  </a:cubicBezTo>
                  <a:cubicBezTo>
                    <a:pt x="623" y="39"/>
                    <a:pt x="621" y="40"/>
                    <a:pt x="620" y="39"/>
                  </a:cubicBezTo>
                  <a:cubicBezTo>
                    <a:pt x="620" y="38"/>
                    <a:pt x="611" y="36"/>
                    <a:pt x="610" y="36"/>
                  </a:cubicBezTo>
                  <a:cubicBezTo>
                    <a:pt x="610" y="36"/>
                    <a:pt x="610" y="37"/>
                    <a:pt x="610" y="37"/>
                  </a:cubicBezTo>
                  <a:cubicBezTo>
                    <a:pt x="610" y="37"/>
                    <a:pt x="610" y="41"/>
                    <a:pt x="608" y="41"/>
                  </a:cubicBezTo>
                  <a:cubicBezTo>
                    <a:pt x="608" y="41"/>
                    <a:pt x="606" y="42"/>
                    <a:pt x="606" y="43"/>
                  </a:cubicBezTo>
                  <a:cubicBezTo>
                    <a:pt x="605" y="43"/>
                    <a:pt x="604" y="44"/>
                    <a:pt x="604" y="44"/>
                  </a:cubicBezTo>
                  <a:cubicBezTo>
                    <a:pt x="600" y="44"/>
                    <a:pt x="600" y="44"/>
                    <a:pt x="600" y="44"/>
                  </a:cubicBezTo>
                  <a:cubicBezTo>
                    <a:pt x="600" y="44"/>
                    <a:pt x="597" y="45"/>
                    <a:pt x="597" y="45"/>
                  </a:cubicBezTo>
                  <a:cubicBezTo>
                    <a:pt x="596" y="45"/>
                    <a:pt x="595" y="46"/>
                    <a:pt x="595" y="46"/>
                  </a:cubicBezTo>
                  <a:cubicBezTo>
                    <a:pt x="595" y="46"/>
                    <a:pt x="591" y="46"/>
                    <a:pt x="590" y="45"/>
                  </a:cubicBezTo>
                  <a:cubicBezTo>
                    <a:pt x="586" y="46"/>
                    <a:pt x="586" y="46"/>
                    <a:pt x="586" y="46"/>
                  </a:cubicBezTo>
                  <a:cubicBezTo>
                    <a:pt x="582" y="46"/>
                    <a:pt x="582" y="46"/>
                    <a:pt x="582" y="46"/>
                  </a:cubicBezTo>
                  <a:cubicBezTo>
                    <a:pt x="580" y="48"/>
                    <a:pt x="580" y="48"/>
                    <a:pt x="580" y="48"/>
                  </a:cubicBezTo>
                  <a:cubicBezTo>
                    <a:pt x="577" y="49"/>
                    <a:pt x="577" y="49"/>
                    <a:pt x="577" y="49"/>
                  </a:cubicBezTo>
                  <a:cubicBezTo>
                    <a:pt x="572" y="49"/>
                    <a:pt x="572" y="49"/>
                    <a:pt x="572" y="49"/>
                  </a:cubicBezTo>
                  <a:cubicBezTo>
                    <a:pt x="565" y="53"/>
                    <a:pt x="565" y="53"/>
                    <a:pt x="565" y="53"/>
                  </a:cubicBezTo>
                  <a:cubicBezTo>
                    <a:pt x="565" y="53"/>
                    <a:pt x="564" y="54"/>
                    <a:pt x="564" y="54"/>
                  </a:cubicBezTo>
                  <a:cubicBezTo>
                    <a:pt x="563" y="53"/>
                    <a:pt x="563" y="54"/>
                    <a:pt x="561" y="55"/>
                  </a:cubicBezTo>
                  <a:cubicBezTo>
                    <a:pt x="560" y="56"/>
                    <a:pt x="561" y="56"/>
                    <a:pt x="559" y="57"/>
                  </a:cubicBezTo>
                  <a:cubicBezTo>
                    <a:pt x="558" y="57"/>
                    <a:pt x="558" y="58"/>
                    <a:pt x="557" y="57"/>
                  </a:cubicBezTo>
                  <a:cubicBezTo>
                    <a:pt x="556" y="56"/>
                    <a:pt x="556" y="59"/>
                    <a:pt x="556" y="59"/>
                  </a:cubicBezTo>
                  <a:cubicBezTo>
                    <a:pt x="556" y="59"/>
                    <a:pt x="554" y="60"/>
                    <a:pt x="553" y="61"/>
                  </a:cubicBezTo>
                  <a:cubicBezTo>
                    <a:pt x="553" y="61"/>
                    <a:pt x="551" y="62"/>
                    <a:pt x="550" y="62"/>
                  </a:cubicBezTo>
                  <a:cubicBezTo>
                    <a:pt x="549" y="61"/>
                    <a:pt x="548" y="63"/>
                    <a:pt x="548" y="63"/>
                  </a:cubicBezTo>
                  <a:cubicBezTo>
                    <a:pt x="548" y="63"/>
                    <a:pt x="547" y="66"/>
                    <a:pt x="546" y="66"/>
                  </a:cubicBezTo>
                  <a:cubicBezTo>
                    <a:pt x="546" y="66"/>
                    <a:pt x="546" y="67"/>
                    <a:pt x="545" y="68"/>
                  </a:cubicBezTo>
                  <a:cubicBezTo>
                    <a:pt x="543" y="68"/>
                    <a:pt x="545" y="69"/>
                    <a:pt x="545" y="69"/>
                  </a:cubicBezTo>
                  <a:cubicBezTo>
                    <a:pt x="548" y="71"/>
                    <a:pt x="548" y="71"/>
                    <a:pt x="548" y="71"/>
                  </a:cubicBezTo>
                  <a:cubicBezTo>
                    <a:pt x="548" y="71"/>
                    <a:pt x="548" y="74"/>
                    <a:pt x="547" y="73"/>
                  </a:cubicBezTo>
                  <a:cubicBezTo>
                    <a:pt x="546" y="72"/>
                    <a:pt x="543" y="72"/>
                    <a:pt x="543" y="72"/>
                  </a:cubicBezTo>
                  <a:cubicBezTo>
                    <a:pt x="542" y="72"/>
                    <a:pt x="542" y="74"/>
                    <a:pt x="542" y="74"/>
                  </a:cubicBezTo>
                  <a:cubicBezTo>
                    <a:pt x="542" y="75"/>
                    <a:pt x="542" y="75"/>
                    <a:pt x="542" y="75"/>
                  </a:cubicBezTo>
                  <a:cubicBezTo>
                    <a:pt x="544" y="76"/>
                    <a:pt x="544" y="76"/>
                    <a:pt x="544" y="76"/>
                  </a:cubicBezTo>
                  <a:cubicBezTo>
                    <a:pt x="545" y="78"/>
                    <a:pt x="545" y="78"/>
                    <a:pt x="545" y="78"/>
                  </a:cubicBezTo>
                  <a:cubicBezTo>
                    <a:pt x="547" y="79"/>
                    <a:pt x="547" y="79"/>
                    <a:pt x="547" y="79"/>
                  </a:cubicBezTo>
                  <a:cubicBezTo>
                    <a:pt x="549" y="80"/>
                    <a:pt x="549" y="80"/>
                    <a:pt x="549" y="80"/>
                  </a:cubicBezTo>
                  <a:cubicBezTo>
                    <a:pt x="549" y="80"/>
                    <a:pt x="549" y="82"/>
                    <a:pt x="548" y="84"/>
                  </a:cubicBezTo>
                  <a:cubicBezTo>
                    <a:pt x="547" y="84"/>
                    <a:pt x="546" y="84"/>
                    <a:pt x="544" y="83"/>
                  </a:cubicBezTo>
                  <a:cubicBezTo>
                    <a:pt x="544" y="83"/>
                    <a:pt x="543" y="83"/>
                    <a:pt x="536" y="84"/>
                  </a:cubicBezTo>
                  <a:cubicBezTo>
                    <a:pt x="536" y="84"/>
                    <a:pt x="535" y="85"/>
                    <a:pt x="532" y="86"/>
                  </a:cubicBezTo>
                  <a:cubicBezTo>
                    <a:pt x="529" y="87"/>
                    <a:pt x="529" y="85"/>
                    <a:pt x="528" y="84"/>
                  </a:cubicBezTo>
                  <a:cubicBezTo>
                    <a:pt x="528" y="83"/>
                    <a:pt x="525" y="85"/>
                    <a:pt x="524" y="85"/>
                  </a:cubicBezTo>
                  <a:cubicBezTo>
                    <a:pt x="524" y="85"/>
                    <a:pt x="523" y="86"/>
                    <a:pt x="519" y="86"/>
                  </a:cubicBezTo>
                  <a:cubicBezTo>
                    <a:pt x="516" y="86"/>
                    <a:pt x="517" y="86"/>
                    <a:pt x="514" y="85"/>
                  </a:cubicBezTo>
                  <a:cubicBezTo>
                    <a:pt x="511" y="84"/>
                    <a:pt x="510" y="86"/>
                    <a:pt x="509" y="86"/>
                  </a:cubicBezTo>
                  <a:cubicBezTo>
                    <a:pt x="507" y="86"/>
                    <a:pt x="504" y="88"/>
                    <a:pt x="503" y="88"/>
                  </a:cubicBezTo>
                  <a:cubicBezTo>
                    <a:pt x="503" y="88"/>
                    <a:pt x="495" y="88"/>
                    <a:pt x="491" y="88"/>
                  </a:cubicBezTo>
                  <a:cubicBezTo>
                    <a:pt x="488" y="88"/>
                    <a:pt x="488" y="87"/>
                    <a:pt x="486" y="87"/>
                  </a:cubicBezTo>
                  <a:cubicBezTo>
                    <a:pt x="484" y="88"/>
                    <a:pt x="484" y="88"/>
                    <a:pt x="482" y="89"/>
                  </a:cubicBezTo>
                  <a:cubicBezTo>
                    <a:pt x="480" y="89"/>
                    <a:pt x="481" y="91"/>
                    <a:pt x="480" y="92"/>
                  </a:cubicBezTo>
                  <a:cubicBezTo>
                    <a:pt x="479" y="94"/>
                    <a:pt x="480" y="95"/>
                    <a:pt x="480" y="97"/>
                  </a:cubicBezTo>
                  <a:cubicBezTo>
                    <a:pt x="479" y="99"/>
                    <a:pt x="482" y="99"/>
                    <a:pt x="484" y="100"/>
                  </a:cubicBezTo>
                  <a:cubicBezTo>
                    <a:pt x="485" y="101"/>
                    <a:pt x="484" y="101"/>
                    <a:pt x="483" y="103"/>
                  </a:cubicBezTo>
                  <a:cubicBezTo>
                    <a:pt x="483" y="104"/>
                    <a:pt x="483" y="104"/>
                    <a:pt x="483" y="106"/>
                  </a:cubicBezTo>
                  <a:cubicBezTo>
                    <a:pt x="483" y="107"/>
                    <a:pt x="484" y="110"/>
                    <a:pt x="486" y="112"/>
                  </a:cubicBezTo>
                  <a:cubicBezTo>
                    <a:pt x="486" y="112"/>
                    <a:pt x="487" y="114"/>
                    <a:pt x="488" y="114"/>
                  </a:cubicBezTo>
                  <a:cubicBezTo>
                    <a:pt x="488" y="114"/>
                    <a:pt x="490" y="115"/>
                    <a:pt x="496" y="115"/>
                  </a:cubicBezTo>
                  <a:cubicBezTo>
                    <a:pt x="503" y="116"/>
                    <a:pt x="498" y="116"/>
                    <a:pt x="498" y="117"/>
                  </a:cubicBezTo>
                  <a:cubicBezTo>
                    <a:pt x="499" y="118"/>
                    <a:pt x="501" y="119"/>
                    <a:pt x="502" y="120"/>
                  </a:cubicBezTo>
                  <a:cubicBezTo>
                    <a:pt x="503" y="120"/>
                    <a:pt x="502" y="121"/>
                    <a:pt x="501" y="123"/>
                  </a:cubicBezTo>
                  <a:cubicBezTo>
                    <a:pt x="501" y="125"/>
                    <a:pt x="499" y="124"/>
                    <a:pt x="498" y="124"/>
                  </a:cubicBezTo>
                  <a:cubicBezTo>
                    <a:pt x="497" y="125"/>
                    <a:pt x="496" y="125"/>
                    <a:pt x="493" y="125"/>
                  </a:cubicBezTo>
                  <a:cubicBezTo>
                    <a:pt x="493" y="125"/>
                    <a:pt x="490" y="126"/>
                    <a:pt x="489" y="125"/>
                  </a:cubicBezTo>
                  <a:cubicBezTo>
                    <a:pt x="488" y="125"/>
                    <a:pt x="487" y="125"/>
                    <a:pt x="487" y="124"/>
                  </a:cubicBezTo>
                  <a:cubicBezTo>
                    <a:pt x="487" y="123"/>
                    <a:pt x="484" y="122"/>
                    <a:pt x="484" y="122"/>
                  </a:cubicBezTo>
                  <a:cubicBezTo>
                    <a:pt x="484" y="121"/>
                    <a:pt x="481" y="121"/>
                    <a:pt x="481" y="120"/>
                  </a:cubicBezTo>
                  <a:cubicBezTo>
                    <a:pt x="481" y="119"/>
                    <a:pt x="479" y="118"/>
                    <a:pt x="479" y="118"/>
                  </a:cubicBezTo>
                  <a:cubicBezTo>
                    <a:pt x="478" y="117"/>
                    <a:pt x="476" y="117"/>
                    <a:pt x="475" y="116"/>
                  </a:cubicBezTo>
                  <a:cubicBezTo>
                    <a:pt x="474" y="114"/>
                    <a:pt x="474" y="115"/>
                    <a:pt x="472" y="115"/>
                  </a:cubicBezTo>
                  <a:cubicBezTo>
                    <a:pt x="469" y="115"/>
                    <a:pt x="470" y="115"/>
                    <a:pt x="470" y="114"/>
                  </a:cubicBezTo>
                  <a:cubicBezTo>
                    <a:pt x="470" y="113"/>
                    <a:pt x="468" y="114"/>
                    <a:pt x="467" y="113"/>
                  </a:cubicBezTo>
                  <a:cubicBezTo>
                    <a:pt x="466" y="113"/>
                    <a:pt x="463" y="113"/>
                    <a:pt x="462" y="113"/>
                  </a:cubicBezTo>
                  <a:cubicBezTo>
                    <a:pt x="461" y="113"/>
                    <a:pt x="460" y="113"/>
                    <a:pt x="460" y="113"/>
                  </a:cubicBezTo>
                  <a:cubicBezTo>
                    <a:pt x="460" y="113"/>
                    <a:pt x="459" y="113"/>
                    <a:pt x="458" y="113"/>
                  </a:cubicBezTo>
                  <a:cubicBezTo>
                    <a:pt x="458" y="112"/>
                    <a:pt x="457" y="112"/>
                    <a:pt x="457" y="110"/>
                  </a:cubicBezTo>
                  <a:cubicBezTo>
                    <a:pt x="457" y="109"/>
                    <a:pt x="456" y="110"/>
                    <a:pt x="454" y="108"/>
                  </a:cubicBezTo>
                  <a:cubicBezTo>
                    <a:pt x="453" y="107"/>
                    <a:pt x="453" y="108"/>
                    <a:pt x="452" y="108"/>
                  </a:cubicBezTo>
                  <a:cubicBezTo>
                    <a:pt x="452" y="108"/>
                    <a:pt x="451" y="108"/>
                    <a:pt x="451" y="108"/>
                  </a:cubicBezTo>
                  <a:cubicBezTo>
                    <a:pt x="449" y="107"/>
                    <a:pt x="448" y="109"/>
                    <a:pt x="447" y="110"/>
                  </a:cubicBezTo>
                  <a:cubicBezTo>
                    <a:pt x="445" y="110"/>
                    <a:pt x="444" y="112"/>
                    <a:pt x="443" y="113"/>
                  </a:cubicBezTo>
                  <a:cubicBezTo>
                    <a:pt x="443" y="113"/>
                    <a:pt x="444" y="115"/>
                    <a:pt x="444" y="116"/>
                  </a:cubicBezTo>
                  <a:cubicBezTo>
                    <a:pt x="444" y="116"/>
                    <a:pt x="445" y="116"/>
                    <a:pt x="447" y="115"/>
                  </a:cubicBezTo>
                  <a:cubicBezTo>
                    <a:pt x="448" y="114"/>
                    <a:pt x="447" y="116"/>
                    <a:pt x="448" y="118"/>
                  </a:cubicBezTo>
                  <a:cubicBezTo>
                    <a:pt x="448" y="118"/>
                    <a:pt x="449" y="119"/>
                    <a:pt x="450" y="118"/>
                  </a:cubicBezTo>
                  <a:cubicBezTo>
                    <a:pt x="450" y="118"/>
                    <a:pt x="451" y="118"/>
                    <a:pt x="454" y="119"/>
                  </a:cubicBezTo>
                  <a:cubicBezTo>
                    <a:pt x="457" y="119"/>
                    <a:pt x="455" y="120"/>
                    <a:pt x="455" y="120"/>
                  </a:cubicBezTo>
                  <a:cubicBezTo>
                    <a:pt x="456" y="120"/>
                    <a:pt x="456" y="122"/>
                    <a:pt x="455" y="123"/>
                  </a:cubicBezTo>
                  <a:cubicBezTo>
                    <a:pt x="454" y="124"/>
                    <a:pt x="453" y="124"/>
                    <a:pt x="452" y="124"/>
                  </a:cubicBezTo>
                  <a:cubicBezTo>
                    <a:pt x="451" y="124"/>
                    <a:pt x="450" y="123"/>
                    <a:pt x="448" y="122"/>
                  </a:cubicBezTo>
                  <a:cubicBezTo>
                    <a:pt x="446" y="121"/>
                    <a:pt x="447" y="122"/>
                    <a:pt x="445" y="120"/>
                  </a:cubicBezTo>
                  <a:cubicBezTo>
                    <a:pt x="444" y="120"/>
                    <a:pt x="444" y="120"/>
                    <a:pt x="443" y="120"/>
                  </a:cubicBezTo>
                  <a:cubicBezTo>
                    <a:pt x="443" y="120"/>
                    <a:pt x="442" y="120"/>
                    <a:pt x="441" y="119"/>
                  </a:cubicBezTo>
                  <a:cubicBezTo>
                    <a:pt x="439" y="119"/>
                    <a:pt x="439" y="120"/>
                    <a:pt x="437" y="120"/>
                  </a:cubicBezTo>
                  <a:cubicBezTo>
                    <a:pt x="436" y="120"/>
                    <a:pt x="436" y="121"/>
                    <a:pt x="435" y="121"/>
                  </a:cubicBezTo>
                  <a:cubicBezTo>
                    <a:pt x="434" y="122"/>
                    <a:pt x="434" y="123"/>
                    <a:pt x="435" y="124"/>
                  </a:cubicBezTo>
                  <a:cubicBezTo>
                    <a:pt x="435" y="125"/>
                    <a:pt x="436" y="125"/>
                    <a:pt x="437" y="125"/>
                  </a:cubicBezTo>
                  <a:cubicBezTo>
                    <a:pt x="438" y="126"/>
                    <a:pt x="437" y="127"/>
                    <a:pt x="438" y="128"/>
                  </a:cubicBezTo>
                  <a:cubicBezTo>
                    <a:pt x="439" y="129"/>
                    <a:pt x="439" y="130"/>
                    <a:pt x="440" y="130"/>
                  </a:cubicBezTo>
                  <a:cubicBezTo>
                    <a:pt x="441" y="130"/>
                    <a:pt x="442" y="132"/>
                    <a:pt x="444" y="132"/>
                  </a:cubicBezTo>
                  <a:cubicBezTo>
                    <a:pt x="445" y="132"/>
                    <a:pt x="446" y="133"/>
                    <a:pt x="449" y="135"/>
                  </a:cubicBezTo>
                  <a:cubicBezTo>
                    <a:pt x="453" y="136"/>
                    <a:pt x="450" y="135"/>
                    <a:pt x="452" y="135"/>
                  </a:cubicBezTo>
                  <a:cubicBezTo>
                    <a:pt x="454" y="134"/>
                    <a:pt x="455" y="135"/>
                    <a:pt x="456" y="135"/>
                  </a:cubicBezTo>
                  <a:cubicBezTo>
                    <a:pt x="457" y="136"/>
                    <a:pt x="457" y="137"/>
                    <a:pt x="458" y="137"/>
                  </a:cubicBezTo>
                  <a:cubicBezTo>
                    <a:pt x="459" y="137"/>
                    <a:pt x="460" y="140"/>
                    <a:pt x="460" y="140"/>
                  </a:cubicBezTo>
                  <a:cubicBezTo>
                    <a:pt x="458" y="141"/>
                    <a:pt x="458" y="141"/>
                    <a:pt x="458" y="141"/>
                  </a:cubicBezTo>
                  <a:cubicBezTo>
                    <a:pt x="458" y="141"/>
                    <a:pt x="455" y="140"/>
                    <a:pt x="454" y="140"/>
                  </a:cubicBezTo>
                  <a:cubicBezTo>
                    <a:pt x="454" y="140"/>
                    <a:pt x="453" y="139"/>
                    <a:pt x="453" y="138"/>
                  </a:cubicBezTo>
                  <a:cubicBezTo>
                    <a:pt x="452" y="138"/>
                    <a:pt x="451" y="138"/>
                    <a:pt x="451" y="137"/>
                  </a:cubicBezTo>
                  <a:cubicBezTo>
                    <a:pt x="450" y="136"/>
                    <a:pt x="449" y="136"/>
                    <a:pt x="448" y="136"/>
                  </a:cubicBezTo>
                  <a:cubicBezTo>
                    <a:pt x="448" y="135"/>
                    <a:pt x="446" y="135"/>
                    <a:pt x="444" y="136"/>
                  </a:cubicBezTo>
                  <a:cubicBezTo>
                    <a:pt x="442" y="136"/>
                    <a:pt x="440" y="136"/>
                    <a:pt x="439" y="136"/>
                  </a:cubicBezTo>
                  <a:cubicBezTo>
                    <a:pt x="438" y="135"/>
                    <a:pt x="437" y="135"/>
                    <a:pt x="437" y="135"/>
                  </a:cubicBezTo>
                  <a:cubicBezTo>
                    <a:pt x="435" y="135"/>
                    <a:pt x="435" y="135"/>
                    <a:pt x="435" y="135"/>
                  </a:cubicBezTo>
                  <a:cubicBezTo>
                    <a:pt x="435" y="135"/>
                    <a:pt x="432" y="135"/>
                    <a:pt x="431" y="134"/>
                  </a:cubicBezTo>
                  <a:cubicBezTo>
                    <a:pt x="431" y="134"/>
                    <a:pt x="428" y="134"/>
                    <a:pt x="427" y="133"/>
                  </a:cubicBezTo>
                  <a:cubicBezTo>
                    <a:pt x="426" y="133"/>
                    <a:pt x="426" y="133"/>
                    <a:pt x="427" y="132"/>
                  </a:cubicBezTo>
                  <a:cubicBezTo>
                    <a:pt x="428" y="130"/>
                    <a:pt x="427" y="130"/>
                    <a:pt x="428" y="127"/>
                  </a:cubicBezTo>
                  <a:cubicBezTo>
                    <a:pt x="429" y="124"/>
                    <a:pt x="428" y="126"/>
                    <a:pt x="426" y="124"/>
                  </a:cubicBezTo>
                  <a:cubicBezTo>
                    <a:pt x="425" y="122"/>
                    <a:pt x="425" y="123"/>
                    <a:pt x="426" y="122"/>
                  </a:cubicBezTo>
                  <a:cubicBezTo>
                    <a:pt x="427" y="120"/>
                    <a:pt x="428" y="119"/>
                    <a:pt x="429" y="118"/>
                  </a:cubicBezTo>
                  <a:cubicBezTo>
                    <a:pt x="429" y="117"/>
                    <a:pt x="430" y="115"/>
                    <a:pt x="430" y="113"/>
                  </a:cubicBezTo>
                  <a:cubicBezTo>
                    <a:pt x="430" y="111"/>
                    <a:pt x="429" y="107"/>
                    <a:pt x="428" y="105"/>
                  </a:cubicBezTo>
                  <a:cubicBezTo>
                    <a:pt x="427" y="103"/>
                    <a:pt x="424" y="103"/>
                    <a:pt x="422" y="104"/>
                  </a:cubicBezTo>
                  <a:cubicBezTo>
                    <a:pt x="419" y="104"/>
                    <a:pt x="421" y="105"/>
                    <a:pt x="423" y="109"/>
                  </a:cubicBezTo>
                  <a:cubicBezTo>
                    <a:pt x="425" y="113"/>
                    <a:pt x="424" y="113"/>
                    <a:pt x="424" y="113"/>
                  </a:cubicBezTo>
                  <a:cubicBezTo>
                    <a:pt x="423" y="116"/>
                    <a:pt x="423" y="116"/>
                    <a:pt x="423" y="116"/>
                  </a:cubicBezTo>
                  <a:cubicBezTo>
                    <a:pt x="422" y="117"/>
                    <a:pt x="422" y="117"/>
                    <a:pt x="422" y="117"/>
                  </a:cubicBezTo>
                  <a:cubicBezTo>
                    <a:pt x="422" y="117"/>
                    <a:pt x="418" y="119"/>
                    <a:pt x="418" y="120"/>
                  </a:cubicBezTo>
                  <a:cubicBezTo>
                    <a:pt x="418" y="120"/>
                    <a:pt x="414" y="121"/>
                    <a:pt x="413" y="121"/>
                  </a:cubicBezTo>
                  <a:cubicBezTo>
                    <a:pt x="412" y="120"/>
                    <a:pt x="411" y="122"/>
                    <a:pt x="411" y="122"/>
                  </a:cubicBezTo>
                  <a:cubicBezTo>
                    <a:pt x="411" y="122"/>
                    <a:pt x="408" y="124"/>
                    <a:pt x="408" y="125"/>
                  </a:cubicBezTo>
                  <a:cubicBezTo>
                    <a:pt x="408" y="125"/>
                    <a:pt x="406" y="127"/>
                    <a:pt x="406" y="128"/>
                  </a:cubicBezTo>
                  <a:cubicBezTo>
                    <a:pt x="405" y="128"/>
                    <a:pt x="404" y="130"/>
                    <a:pt x="403" y="130"/>
                  </a:cubicBezTo>
                  <a:cubicBezTo>
                    <a:pt x="402" y="131"/>
                    <a:pt x="402" y="132"/>
                    <a:pt x="402" y="133"/>
                  </a:cubicBezTo>
                  <a:cubicBezTo>
                    <a:pt x="402" y="134"/>
                    <a:pt x="403" y="134"/>
                    <a:pt x="404" y="134"/>
                  </a:cubicBezTo>
                  <a:cubicBezTo>
                    <a:pt x="405" y="134"/>
                    <a:pt x="407" y="135"/>
                    <a:pt x="407" y="135"/>
                  </a:cubicBezTo>
                  <a:cubicBezTo>
                    <a:pt x="407" y="137"/>
                    <a:pt x="407" y="137"/>
                    <a:pt x="407" y="137"/>
                  </a:cubicBezTo>
                  <a:cubicBezTo>
                    <a:pt x="407" y="137"/>
                    <a:pt x="411" y="141"/>
                    <a:pt x="412" y="142"/>
                  </a:cubicBezTo>
                  <a:cubicBezTo>
                    <a:pt x="413" y="144"/>
                    <a:pt x="415" y="145"/>
                    <a:pt x="416" y="145"/>
                  </a:cubicBezTo>
                  <a:cubicBezTo>
                    <a:pt x="417" y="145"/>
                    <a:pt x="416" y="148"/>
                    <a:pt x="416" y="149"/>
                  </a:cubicBezTo>
                  <a:cubicBezTo>
                    <a:pt x="416" y="150"/>
                    <a:pt x="414" y="151"/>
                    <a:pt x="414" y="152"/>
                  </a:cubicBezTo>
                  <a:cubicBezTo>
                    <a:pt x="413" y="152"/>
                    <a:pt x="412" y="154"/>
                    <a:pt x="410" y="156"/>
                  </a:cubicBezTo>
                  <a:cubicBezTo>
                    <a:pt x="407" y="158"/>
                    <a:pt x="409" y="158"/>
                    <a:pt x="408" y="162"/>
                  </a:cubicBezTo>
                  <a:cubicBezTo>
                    <a:pt x="408" y="166"/>
                    <a:pt x="409" y="164"/>
                    <a:pt x="410" y="165"/>
                  </a:cubicBezTo>
                  <a:cubicBezTo>
                    <a:pt x="411" y="166"/>
                    <a:pt x="411" y="167"/>
                    <a:pt x="410" y="169"/>
                  </a:cubicBezTo>
                  <a:cubicBezTo>
                    <a:pt x="410" y="170"/>
                    <a:pt x="411" y="173"/>
                    <a:pt x="411" y="174"/>
                  </a:cubicBezTo>
                  <a:cubicBezTo>
                    <a:pt x="412" y="175"/>
                    <a:pt x="413" y="175"/>
                    <a:pt x="414" y="174"/>
                  </a:cubicBezTo>
                  <a:cubicBezTo>
                    <a:pt x="415" y="173"/>
                    <a:pt x="416" y="174"/>
                    <a:pt x="417" y="174"/>
                  </a:cubicBezTo>
                  <a:cubicBezTo>
                    <a:pt x="417" y="174"/>
                    <a:pt x="419" y="176"/>
                    <a:pt x="422" y="176"/>
                  </a:cubicBezTo>
                  <a:cubicBezTo>
                    <a:pt x="424" y="176"/>
                    <a:pt x="423" y="175"/>
                    <a:pt x="423" y="175"/>
                  </a:cubicBezTo>
                  <a:cubicBezTo>
                    <a:pt x="424" y="175"/>
                    <a:pt x="424" y="175"/>
                    <a:pt x="424" y="175"/>
                  </a:cubicBezTo>
                  <a:cubicBezTo>
                    <a:pt x="425" y="175"/>
                    <a:pt x="425" y="175"/>
                    <a:pt x="425" y="174"/>
                  </a:cubicBezTo>
                  <a:cubicBezTo>
                    <a:pt x="426" y="174"/>
                    <a:pt x="426" y="174"/>
                    <a:pt x="427" y="173"/>
                  </a:cubicBezTo>
                  <a:cubicBezTo>
                    <a:pt x="428" y="173"/>
                    <a:pt x="429" y="173"/>
                    <a:pt x="430" y="173"/>
                  </a:cubicBezTo>
                  <a:cubicBezTo>
                    <a:pt x="431" y="173"/>
                    <a:pt x="431" y="173"/>
                    <a:pt x="432" y="173"/>
                  </a:cubicBezTo>
                  <a:cubicBezTo>
                    <a:pt x="432" y="173"/>
                    <a:pt x="433" y="173"/>
                    <a:pt x="433" y="173"/>
                  </a:cubicBezTo>
                  <a:cubicBezTo>
                    <a:pt x="434" y="173"/>
                    <a:pt x="434" y="173"/>
                    <a:pt x="435" y="173"/>
                  </a:cubicBezTo>
                  <a:cubicBezTo>
                    <a:pt x="436" y="173"/>
                    <a:pt x="436" y="173"/>
                    <a:pt x="437" y="173"/>
                  </a:cubicBezTo>
                  <a:cubicBezTo>
                    <a:pt x="437" y="174"/>
                    <a:pt x="438" y="174"/>
                    <a:pt x="438" y="174"/>
                  </a:cubicBezTo>
                  <a:cubicBezTo>
                    <a:pt x="439" y="173"/>
                    <a:pt x="441" y="175"/>
                    <a:pt x="442" y="175"/>
                  </a:cubicBezTo>
                  <a:cubicBezTo>
                    <a:pt x="443" y="176"/>
                    <a:pt x="445" y="176"/>
                    <a:pt x="446" y="177"/>
                  </a:cubicBezTo>
                  <a:cubicBezTo>
                    <a:pt x="447" y="178"/>
                    <a:pt x="448" y="179"/>
                    <a:pt x="448" y="180"/>
                  </a:cubicBezTo>
                  <a:cubicBezTo>
                    <a:pt x="449" y="182"/>
                    <a:pt x="451" y="182"/>
                    <a:pt x="451" y="183"/>
                  </a:cubicBezTo>
                  <a:cubicBezTo>
                    <a:pt x="452" y="185"/>
                    <a:pt x="454" y="187"/>
                    <a:pt x="454" y="188"/>
                  </a:cubicBezTo>
                  <a:cubicBezTo>
                    <a:pt x="455" y="188"/>
                    <a:pt x="455" y="190"/>
                    <a:pt x="454" y="190"/>
                  </a:cubicBezTo>
                  <a:cubicBezTo>
                    <a:pt x="454" y="191"/>
                    <a:pt x="452" y="191"/>
                    <a:pt x="450" y="192"/>
                  </a:cubicBezTo>
                  <a:cubicBezTo>
                    <a:pt x="449" y="192"/>
                    <a:pt x="450" y="193"/>
                    <a:pt x="449" y="195"/>
                  </a:cubicBezTo>
                  <a:cubicBezTo>
                    <a:pt x="448" y="196"/>
                    <a:pt x="449" y="196"/>
                    <a:pt x="449" y="198"/>
                  </a:cubicBezTo>
                  <a:cubicBezTo>
                    <a:pt x="449" y="199"/>
                    <a:pt x="450" y="199"/>
                    <a:pt x="450" y="199"/>
                  </a:cubicBezTo>
                  <a:cubicBezTo>
                    <a:pt x="451" y="199"/>
                    <a:pt x="451" y="199"/>
                    <a:pt x="452" y="199"/>
                  </a:cubicBezTo>
                  <a:cubicBezTo>
                    <a:pt x="453" y="200"/>
                    <a:pt x="454" y="201"/>
                    <a:pt x="455" y="201"/>
                  </a:cubicBezTo>
                  <a:cubicBezTo>
                    <a:pt x="455" y="201"/>
                    <a:pt x="457" y="201"/>
                    <a:pt x="457" y="201"/>
                  </a:cubicBezTo>
                  <a:cubicBezTo>
                    <a:pt x="457" y="201"/>
                    <a:pt x="460" y="201"/>
                    <a:pt x="463" y="202"/>
                  </a:cubicBezTo>
                  <a:cubicBezTo>
                    <a:pt x="463" y="202"/>
                    <a:pt x="462" y="203"/>
                    <a:pt x="461" y="203"/>
                  </a:cubicBezTo>
                  <a:cubicBezTo>
                    <a:pt x="460" y="204"/>
                    <a:pt x="458" y="204"/>
                    <a:pt x="457" y="203"/>
                  </a:cubicBezTo>
                  <a:cubicBezTo>
                    <a:pt x="455" y="203"/>
                    <a:pt x="455" y="203"/>
                    <a:pt x="455" y="203"/>
                  </a:cubicBezTo>
                  <a:cubicBezTo>
                    <a:pt x="454" y="203"/>
                    <a:pt x="452" y="202"/>
                    <a:pt x="450" y="201"/>
                  </a:cubicBezTo>
                  <a:cubicBezTo>
                    <a:pt x="448" y="200"/>
                    <a:pt x="449" y="201"/>
                    <a:pt x="447" y="200"/>
                  </a:cubicBezTo>
                  <a:cubicBezTo>
                    <a:pt x="445" y="199"/>
                    <a:pt x="446" y="199"/>
                    <a:pt x="446" y="199"/>
                  </a:cubicBezTo>
                  <a:cubicBezTo>
                    <a:pt x="446" y="199"/>
                    <a:pt x="446" y="199"/>
                    <a:pt x="446" y="198"/>
                  </a:cubicBezTo>
                  <a:cubicBezTo>
                    <a:pt x="445" y="196"/>
                    <a:pt x="445" y="197"/>
                    <a:pt x="445" y="194"/>
                  </a:cubicBezTo>
                  <a:cubicBezTo>
                    <a:pt x="446" y="192"/>
                    <a:pt x="446" y="192"/>
                    <a:pt x="446" y="191"/>
                  </a:cubicBezTo>
                  <a:cubicBezTo>
                    <a:pt x="446" y="190"/>
                    <a:pt x="447" y="188"/>
                    <a:pt x="446" y="187"/>
                  </a:cubicBezTo>
                  <a:cubicBezTo>
                    <a:pt x="446" y="185"/>
                    <a:pt x="445" y="185"/>
                    <a:pt x="444" y="184"/>
                  </a:cubicBezTo>
                  <a:cubicBezTo>
                    <a:pt x="444" y="182"/>
                    <a:pt x="441" y="183"/>
                    <a:pt x="440" y="181"/>
                  </a:cubicBezTo>
                  <a:cubicBezTo>
                    <a:pt x="439" y="179"/>
                    <a:pt x="439" y="180"/>
                    <a:pt x="438" y="178"/>
                  </a:cubicBezTo>
                  <a:cubicBezTo>
                    <a:pt x="438" y="178"/>
                    <a:pt x="437" y="178"/>
                    <a:pt x="436" y="179"/>
                  </a:cubicBezTo>
                  <a:cubicBezTo>
                    <a:pt x="436" y="179"/>
                    <a:pt x="435" y="179"/>
                    <a:pt x="434" y="179"/>
                  </a:cubicBezTo>
                  <a:cubicBezTo>
                    <a:pt x="434" y="178"/>
                    <a:pt x="433" y="178"/>
                    <a:pt x="433" y="178"/>
                  </a:cubicBezTo>
                  <a:cubicBezTo>
                    <a:pt x="432" y="178"/>
                    <a:pt x="432" y="178"/>
                    <a:pt x="432" y="178"/>
                  </a:cubicBezTo>
                  <a:cubicBezTo>
                    <a:pt x="432" y="177"/>
                    <a:pt x="431" y="178"/>
                    <a:pt x="430" y="178"/>
                  </a:cubicBezTo>
                  <a:cubicBezTo>
                    <a:pt x="429" y="178"/>
                    <a:pt x="428" y="178"/>
                    <a:pt x="427" y="178"/>
                  </a:cubicBezTo>
                  <a:cubicBezTo>
                    <a:pt x="426" y="178"/>
                    <a:pt x="425" y="179"/>
                    <a:pt x="422" y="179"/>
                  </a:cubicBezTo>
                  <a:cubicBezTo>
                    <a:pt x="420" y="180"/>
                    <a:pt x="420" y="181"/>
                    <a:pt x="419" y="181"/>
                  </a:cubicBezTo>
                  <a:cubicBezTo>
                    <a:pt x="418" y="181"/>
                    <a:pt x="416" y="186"/>
                    <a:pt x="416" y="187"/>
                  </a:cubicBezTo>
                  <a:cubicBezTo>
                    <a:pt x="417" y="188"/>
                    <a:pt x="417" y="189"/>
                    <a:pt x="418" y="189"/>
                  </a:cubicBezTo>
                  <a:cubicBezTo>
                    <a:pt x="418" y="190"/>
                    <a:pt x="418" y="192"/>
                    <a:pt x="419" y="194"/>
                  </a:cubicBezTo>
                  <a:cubicBezTo>
                    <a:pt x="420" y="196"/>
                    <a:pt x="420" y="196"/>
                    <a:pt x="420" y="197"/>
                  </a:cubicBezTo>
                  <a:cubicBezTo>
                    <a:pt x="420" y="198"/>
                    <a:pt x="420" y="199"/>
                    <a:pt x="419" y="200"/>
                  </a:cubicBezTo>
                  <a:cubicBezTo>
                    <a:pt x="419" y="200"/>
                    <a:pt x="418" y="201"/>
                    <a:pt x="417" y="202"/>
                  </a:cubicBezTo>
                  <a:cubicBezTo>
                    <a:pt x="417" y="203"/>
                    <a:pt x="416" y="203"/>
                    <a:pt x="414" y="205"/>
                  </a:cubicBezTo>
                  <a:cubicBezTo>
                    <a:pt x="412" y="207"/>
                    <a:pt x="412" y="208"/>
                    <a:pt x="412" y="209"/>
                  </a:cubicBezTo>
                  <a:cubicBezTo>
                    <a:pt x="411" y="210"/>
                    <a:pt x="411" y="211"/>
                    <a:pt x="409" y="213"/>
                  </a:cubicBezTo>
                  <a:cubicBezTo>
                    <a:pt x="408" y="215"/>
                    <a:pt x="404" y="217"/>
                    <a:pt x="404" y="217"/>
                  </a:cubicBezTo>
                  <a:cubicBezTo>
                    <a:pt x="403" y="218"/>
                    <a:pt x="400" y="219"/>
                    <a:pt x="398" y="219"/>
                  </a:cubicBezTo>
                  <a:cubicBezTo>
                    <a:pt x="397" y="220"/>
                    <a:pt x="397" y="221"/>
                    <a:pt x="397" y="222"/>
                  </a:cubicBezTo>
                  <a:cubicBezTo>
                    <a:pt x="397" y="223"/>
                    <a:pt x="395" y="224"/>
                    <a:pt x="395" y="225"/>
                  </a:cubicBezTo>
                  <a:cubicBezTo>
                    <a:pt x="394" y="225"/>
                    <a:pt x="394" y="225"/>
                    <a:pt x="393" y="225"/>
                  </a:cubicBezTo>
                  <a:cubicBezTo>
                    <a:pt x="393" y="225"/>
                    <a:pt x="392" y="225"/>
                    <a:pt x="392" y="226"/>
                  </a:cubicBezTo>
                  <a:cubicBezTo>
                    <a:pt x="390" y="227"/>
                    <a:pt x="390" y="227"/>
                    <a:pt x="390" y="226"/>
                  </a:cubicBezTo>
                  <a:cubicBezTo>
                    <a:pt x="389" y="226"/>
                    <a:pt x="388" y="224"/>
                    <a:pt x="387" y="223"/>
                  </a:cubicBezTo>
                  <a:cubicBezTo>
                    <a:pt x="387" y="223"/>
                    <a:pt x="387" y="223"/>
                    <a:pt x="386" y="223"/>
                  </a:cubicBezTo>
                  <a:cubicBezTo>
                    <a:pt x="385" y="224"/>
                    <a:pt x="384" y="224"/>
                    <a:pt x="384" y="223"/>
                  </a:cubicBezTo>
                  <a:cubicBezTo>
                    <a:pt x="383" y="222"/>
                    <a:pt x="381" y="223"/>
                    <a:pt x="380" y="223"/>
                  </a:cubicBezTo>
                  <a:cubicBezTo>
                    <a:pt x="380" y="223"/>
                    <a:pt x="377" y="224"/>
                    <a:pt x="376" y="224"/>
                  </a:cubicBezTo>
                  <a:cubicBezTo>
                    <a:pt x="375" y="224"/>
                    <a:pt x="374" y="224"/>
                    <a:pt x="373" y="223"/>
                  </a:cubicBezTo>
                  <a:cubicBezTo>
                    <a:pt x="373" y="223"/>
                    <a:pt x="370" y="223"/>
                    <a:pt x="370" y="223"/>
                  </a:cubicBezTo>
                  <a:cubicBezTo>
                    <a:pt x="370" y="223"/>
                    <a:pt x="364" y="221"/>
                    <a:pt x="363" y="221"/>
                  </a:cubicBezTo>
                  <a:cubicBezTo>
                    <a:pt x="363" y="220"/>
                    <a:pt x="362" y="218"/>
                    <a:pt x="361" y="217"/>
                  </a:cubicBezTo>
                  <a:cubicBezTo>
                    <a:pt x="361" y="216"/>
                    <a:pt x="363" y="216"/>
                    <a:pt x="363" y="216"/>
                  </a:cubicBezTo>
                  <a:cubicBezTo>
                    <a:pt x="364" y="216"/>
                    <a:pt x="364" y="216"/>
                    <a:pt x="366" y="215"/>
                  </a:cubicBezTo>
                  <a:cubicBezTo>
                    <a:pt x="367" y="215"/>
                    <a:pt x="368" y="216"/>
                    <a:pt x="369" y="216"/>
                  </a:cubicBezTo>
                  <a:cubicBezTo>
                    <a:pt x="370" y="216"/>
                    <a:pt x="372" y="217"/>
                    <a:pt x="373" y="218"/>
                  </a:cubicBezTo>
                  <a:cubicBezTo>
                    <a:pt x="374" y="218"/>
                    <a:pt x="377" y="218"/>
                    <a:pt x="377" y="218"/>
                  </a:cubicBezTo>
                  <a:cubicBezTo>
                    <a:pt x="378" y="217"/>
                    <a:pt x="380" y="217"/>
                    <a:pt x="382" y="216"/>
                  </a:cubicBezTo>
                  <a:cubicBezTo>
                    <a:pt x="384" y="215"/>
                    <a:pt x="384" y="215"/>
                    <a:pt x="384" y="215"/>
                  </a:cubicBezTo>
                  <a:cubicBezTo>
                    <a:pt x="384" y="214"/>
                    <a:pt x="385" y="214"/>
                    <a:pt x="386" y="214"/>
                  </a:cubicBezTo>
                  <a:cubicBezTo>
                    <a:pt x="387" y="214"/>
                    <a:pt x="387" y="214"/>
                    <a:pt x="388" y="214"/>
                  </a:cubicBezTo>
                  <a:cubicBezTo>
                    <a:pt x="388" y="214"/>
                    <a:pt x="389" y="214"/>
                    <a:pt x="389" y="214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91" y="214"/>
                    <a:pt x="393" y="213"/>
                    <a:pt x="393" y="211"/>
                  </a:cubicBezTo>
                  <a:cubicBezTo>
                    <a:pt x="393" y="209"/>
                    <a:pt x="392" y="209"/>
                    <a:pt x="393" y="208"/>
                  </a:cubicBezTo>
                  <a:cubicBezTo>
                    <a:pt x="393" y="207"/>
                    <a:pt x="395" y="207"/>
                    <a:pt x="395" y="205"/>
                  </a:cubicBezTo>
                  <a:cubicBezTo>
                    <a:pt x="396" y="204"/>
                    <a:pt x="397" y="204"/>
                    <a:pt x="397" y="203"/>
                  </a:cubicBezTo>
                  <a:cubicBezTo>
                    <a:pt x="398" y="202"/>
                    <a:pt x="400" y="202"/>
                    <a:pt x="400" y="202"/>
                  </a:cubicBezTo>
                  <a:cubicBezTo>
                    <a:pt x="400" y="202"/>
                    <a:pt x="402" y="201"/>
                    <a:pt x="404" y="200"/>
                  </a:cubicBezTo>
                  <a:cubicBezTo>
                    <a:pt x="405" y="200"/>
                    <a:pt x="404" y="197"/>
                    <a:pt x="403" y="195"/>
                  </a:cubicBezTo>
                  <a:cubicBezTo>
                    <a:pt x="403" y="194"/>
                    <a:pt x="404" y="192"/>
                    <a:pt x="405" y="191"/>
                  </a:cubicBezTo>
                  <a:cubicBezTo>
                    <a:pt x="405" y="189"/>
                    <a:pt x="405" y="190"/>
                    <a:pt x="407" y="189"/>
                  </a:cubicBezTo>
                  <a:cubicBezTo>
                    <a:pt x="408" y="188"/>
                    <a:pt x="409" y="186"/>
                    <a:pt x="408" y="186"/>
                  </a:cubicBezTo>
                  <a:cubicBezTo>
                    <a:pt x="408" y="185"/>
                    <a:pt x="406" y="184"/>
                    <a:pt x="405" y="183"/>
                  </a:cubicBezTo>
                  <a:cubicBezTo>
                    <a:pt x="404" y="182"/>
                    <a:pt x="401" y="180"/>
                    <a:pt x="400" y="180"/>
                  </a:cubicBezTo>
                  <a:cubicBezTo>
                    <a:pt x="399" y="179"/>
                    <a:pt x="397" y="178"/>
                    <a:pt x="397" y="176"/>
                  </a:cubicBezTo>
                  <a:cubicBezTo>
                    <a:pt x="396" y="174"/>
                    <a:pt x="399" y="171"/>
                    <a:pt x="399" y="169"/>
                  </a:cubicBezTo>
                  <a:cubicBezTo>
                    <a:pt x="399" y="169"/>
                    <a:pt x="399" y="168"/>
                    <a:pt x="399" y="167"/>
                  </a:cubicBezTo>
                  <a:cubicBezTo>
                    <a:pt x="398" y="166"/>
                    <a:pt x="400" y="164"/>
                    <a:pt x="399" y="162"/>
                  </a:cubicBezTo>
                  <a:cubicBezTo>
                    <a:pt x="399" y="162"/>
                    <a:pt x="399" y="161"/>
                    <a:pt x="399" y="160"/>
                  </a:cubicBezTo>
                  <a:cubicBezTo>
                    <a:pt x="399" y="158"/>
                    <a:pt x="398" y="157"/>
                    <a:pt x="397" y="157"/>
                  </a:cubicBezTo>
                  <a:cubicBezTo>
                    <a:pt x="397" y="156"/>
                    <a:pt x="397" y="154"/>
                    <a:pt x="397" y="153"/>
                  </a:cubicBezTo>
                  <a:cubicBezTo>
                    <a:pt x="397" y="152"/>
                    <a:pt x="397" y="152"/>
                    <a:pt x="398" y="152"/>
                  </a:cubicBezTo>
                  <a:cubicBezTo>
                    <a:pt x="398" y="152"/>
                    <a:pt x="398" y="152"/>
                    <a:pt x="398" y="152"/>
                  </a:cubicBezTo>
                  <a:cubicBezTo>
                    <a:pt x="398" y="152"/>
                    <a:pt x="399" y="151"/>
                    <a:pt x="399" y="151"/>
                  </a:cubicBezTo>
                  <a:cubicBezTo>
                    <a:pt x="400" y="150"/>
                    <a:pt x="399" y="148"/>
                    <a:pt x="399" y="148"/>
                  </a:cubicBezTo>
                  <a:cubicBezTo>
                    <a:pt x="399" y="148"/>
                    <a:pt x="401" y="143"/>
                    <a:pt x="401" y="142"/>
                  </a:cubicBezTo>
                  <a:cubicBezTo>
                    <a:pt x="401" y="141"/>
                    <a:pt x="397" y="137"/>
                    <a:pt x="397" y="137"/>
                  </a:cubicBezTo>
                  <a:cubicBezTo>
                    <a:pt x="396" y="136"/>
                    <a:pt x="395" y="136"/>
                    <a:pt x="394" y="135"/>
                  </a:cubicBezTo>
                  <a:cubicBezTo>
                    <a:pt x="394" y="135"/>
                    <a:pt x="393" y="134"/>
                    <a:pt x="393" y="133"/>
                  </a:cubicBezTo>
                  <a:cubicBezTo>
                    <a:pt x="392" y="132"/>
                    <a:pt x="391" y="131"/>
                    <a:pt x="390" y="130"/>
                  </a:cubicBezTo>
                  <a:cubicBezTo>
                    <a:pt x="390" y="130"/>
                    <a:pt x="391" y="129"/>
                    <a:pt x="392" y="129"/>
                  </a:cubicBezTo>
                  <a:cubicBezTo>
                    <a:pt x="393" y="128"/>
                    <a:pt x="395" y="126"/>
                    <a:pt x="395" y="126"/>
                  </a:cubicBezTo>
                  <a:cubicBezTo>
                    <a:pt x="395" y="126"/>
                    <a:pt x="394" y="123"/>
                    <a:pt x="397" y="121"/>
                  </a:cubicBezTo>
                  <a:cubicBezTo>
                    <a:pt x="400" y="119"/>
                    <a:pt x="398" y="120"/>
                    <a:pt x="398" y="119"/>
                  </a:cubicBezTo>
                  <a:cubicBezTo>
                    <a:pt x="399" y="118"/>
                    <a:pt x="399" y="117"/>
                    <a:pt x="400" y="117"/>
                  </a:cubicBezTo>
                  <a:cubicBezTo>
                    <a:pt x="400" y="116"/>
                    <a:pt x="400" y="116"/>
                    <a:pt x="400" y="115"/>
                  </a:cubicBezTo>
                  <a:cubicBezTo>
                    <a:pt x="400" y="113"/>
                    <a:pt x="401" y="113"/>
                    <a:pt x="401" y="111"/>
                  </a:cubicBezTo>
                  <a:cubicBezTo>
                    <a:pt x="400" y="110"/>
                    <a:pt x="399" y="109"/>
                    <a:pt x="399" y="109"/>
                  </a:cubicBezTo>
                  <a:cubicBezTo>
                    <a:pt x="399" y="109"/>
                    <a:pt x="399" y="108"/>
                    <a:pt x="399" y="107"/>
                  </a:cubicBezTo>
                  <a:cubicBezTo>
                    <a:pt x="398" y="106"/>
                    <a:pt x="395" y="105"/>
                    <a:pt x="395" y="105"/>
                  </a:cubicBezTo>
                  <a:cubicBezTo>
                    <a:pt x="394" y="104"/>
                    <a:pt x="393" y="105"/>
                    <a:pt x="392" y="104"/>
                  </a:cubicBezTo>
                  <a:cubicBezTo>
                    <a:pt x="392" y="104"/>
                    <a:pt x="389" y="103"/>
                    <a:pt x="389" y="103"/>
                  </a:cubicBezTo>
                  <a:cubicBezTo>
                    <a:pt x="387" y="103"/>
                    <a:pt x="387" y="103"/>
                    <a:pt x="387" y="103"/>
                  </a:cubicBezTo>
                  <a:cubicBezTo>
                    <a:pt x="382" y="102"/>
                    <a:pt x="382" y="102"/>
                    <a:pt x="382" y="102"/>
                  </a:cubicBezTo>
                  <a:cubicBezTo>
                    <a:pt x="379" y="102"/>
                    <a:pt x="379" y="102"/>
                    <a:pt x="379" y="102"/>
                  </a:cubicBezTo>
                  <a:cubicBezTo>
                    <a:pt x="379" y="102"/>
                    <a:pt x="375" y="103"/>
                    <a:pt x="373" y="103"/>
                  </a:cubicBezTo>
                  <a:cubicBezTo>
                    <a:pt x="373" y="103"/>
                    <a:pt x="370" y="103"/>
                    <a:pt x="368" y="102"/>
                  </a:cubicBezTo>
                  <a:cubicBezTo>
                    <a:pt x="364" y="102"/>
                    <a:pt x="364" y="102"/>
                    <a:pt x="364" y="102"/>
                  </a:cubicBezTo>
                  <a:cubicBezTo>
                    <a:pt x="363" y="102"/>
                    <a:pt x="362" y="104"/>
                    <a:pt x="362" y="104"/>
                  </a:cubicBezTo>
                  <a:cubicBezTo>
                    <a:pt x="361" y="106"/>
                    <a:pt x="361" y="106"/>
                    <a:pt x="361" y="106"/>
                  </a:cubicBezTo>
                  <a:cubicBezTo>
                    <a:pt x="360" y="109"/>
                    <a:pt x="360" y="109"/>
                    <a:pt x="360" y="109"/>
                  </a:cubicBezTo>
                  <a:cubicBezTo>
                    <a:pt x="360" y="109"/>
                    <a:pt x="359" y="111"/>
                    <a:pt x="358" y="112"/>
                  </a:cubicBezTo>
                  <a:cubicBezTo>
                    <a:pt x="357" y="112"/>
                    <a:pt x="357" y="114"/>
                    <a:pt x="357" y="114"/>
                  </a:cubicBezTo>
                  <a:cubicBezTo>
                    <a:pt x="357" y="115"/>
                    <a:pt x="357" y="117"/>
                    <a:pt x="357" y="118"/>
                  </a:cubicBezTo>
                  <a:cubicBezTo>
                    <a:pt x="357" y="119"/>
                    <a:pt x="357" y="120"/>
                    <a:pt x="356" y="121"/>
                  </a:cubicBezTo>
                  <a:cubicBezTo>
                    <a:pt x="356" y="121"/>
                    <a:pt x="355" y="122"/>
                    <a:pt x="355" y="124"/>
                  </a:cubicBezTo>
                  <a:cubicBezTo>
                    <a:pt x="354" y="125"/>
                    <a:pt x="353" y="125"/>
                    <a:pt x="352" y="126"/>
                  </a:cubicBezTo>
                  <a:cubicBezTo>
                    <a:pt x="350" y="127"/>
                    <a:pt x="349" y="129"/>
                    <a:pt x="348" y="129"/>
                  </a:cubicBezTo>
                  <a:cubicBezTo>
                    <a:pt x="348" y="129"/>
                    <a:pt x="345" y="131"/>
                    <a:pt x="344" y="132"/>
                  </a:cubicBezTo>
                  <a:cubicBezTo>
                    <a:pt x="343" y="132"/>
                    <a:pt x="341" y="133"/>
                    <a:pt x="340" y="133"/>
                  </a:cubicBezTo>
                  <a:cubicBezTo>
                    <a:pt x="339" y="134"/>
                    <a:pt x="338" y="135"/>
                    <a:pt x="337" y="135"/>
                  </a:cubicBezTo>
                  <a:cubicBezTo>
                    <a:pt x="337" y="135"/>
                    <a:pt x="337" y="137"/>
                    <a:pt x="337" y="138"/>
                  </a:cubicBezTo>
                  <a:cubicBezTo>
                    <a:pt x="337" y="138"/>
                    <a:pt x="337" y="139"/>
                    <a:pt x="334" y="141"/>
                  </a:cubicBezTo>
                  <a:cubicBezTo>
                    <a:pt x="332" y="143"/>
                    <a:pt x="334" y="143"/>
                    <a:pt x="335" y="143"/>
                  </a:cubicBezTo>
                  <a:cubicBezTo>
                    <a:pt x="336" y="143"/>
                    <a:pt x="337" y="143"/>
                    <a:pt x="337" y="143"/>
                  </a:cubicBezTo>
                  <a:cubicBezTo>
                    <a:pt x="338" y="144"/>
                    <a:pt x="339" y="144"/>
                    <a:pt x="340" y="144"/>
                  </a:cubicBezTo>
                  <a:cubicBezTo>
                    <a:pt x="340" y="144"/>
                    <a:pt x="342" y="143"/>
                    <a:pt x="342" y="144"/>
                  </a:cubicBezTo>
                  <a:cubicBezTo>
                    <a:pt x="342" y="145"/>
                    <a:pt x="342" y="152"/>
                    <a:pt x="342" y="152"/>
                  </a:cubicBezTo>
                  <a:cubicBezTo>
                    <a:pt x="342" y="152"/>
                    <a:pt x="342" y="155"/>
                    <a:pt x="341" y="156"/>
                  </a:cubicBezTo>
                  <a:cubicBezTo>
                    <a:pt x="340" y="157"/>
                    <a:pt x="340" y="158"/>
                    <a:pt x="340" y="159"/>
                  </a:cubicBezTo>
                  <a:cubicBezTo>
                    <a:pt x="339" y="160"/>
                    <a:pt x="339" y="162"/>
                    <a:pt x="339" y="163"/>
                  </a:cubicBezTo>
                  <a:cubicBezTo>
                    <a:pt x="339" y="164"/>
                    <a:pt x="337" y="168"/>
                    <a:pt x="338" y="167"/>
                  </a:cubicBezTo>
                  <a:cubicBezTo>
                    <a:pt x="339" y="166"/>
                    <a:pt x="340" y="166"/>
                    <a:pt x="340" y="167"/>
                  </a:cubicBezTo>
                  <a:cubicBezTo>
                    <a:pt x="341" y="167"/>
                    <a:pt x="341" y="167"/>
                    <a:pt x="342" y="166"/>
                  </a:cubicBezTo>
                  <a:cubicBezTo>
                    <a:pt x="343" y="166"/>
                    <a:pt x="344" y="166"/>
                    <a:pt x="344" y="167"/>
                  </a:cubicBezTo>
                  <a:cubicBezTo>
                    <a:pt x="345" y="167"/>
                    <a:pt x="345" y="167"/>
                    <a:pt x="346" y="167"/>
                  </a:cubicBezTo>
                  <a:cubicBezTo>
                    <a:pt x="347" y="166"/>
                    <a:pt x="348" y="168"/>
                    <a:pt x="349" y="168"/>
                  </a:cubicBezTo>
                  <a:cubicBezTo>
                    <a:pt x="350" y="168"/>
                    <a:pt x="351" y="170"/>
                    <a:pt x="351" y="171"/>
                  </a:cubicBezTo>
                  <a:cubicBezTo>
                    <a:pt x="352" y="172"/>
                    <a:pt x="352" y="174"/>
                    <a:pt x="352" y="175"/>
                  </a:cubicBezTo>
                  <a:cubicBezTo>
                    <a:pt x="352" y="176"/>
                    <a:pt x="353" y="177"/>
                    <a:pt x="355" y="177"/>
                  </a:cubicBezTo>
                  <a:cubicBezTo>
                    <a:pt x="357" y="177"/>
                    <a:pt x="356" y="178"/>
                    <a:pt x="358" y="178"/>
                  </a:cubicBezTo>
                  <a:cubicBezTo>
                    <a:pt x="359" y="178"/>
                    <a:pt x="360" y="180"/>
                    <a:pt x="360" y="180"/>
                  </a:cubicBezTo>
                  <a:cubicBezTo>
                    <a:pt x="360" y="181"/>
                    <a:pt x="360" y="182"/>
                    <a:pt x="359" y="183"/>
                  </a:cubicBezTo>
                  <a:cubicBezTo>
                    <a:pt x="359" y="184"/>
                    <a:pt x="357" y="187"/>
                    <a:pt x="357" y="187"/>
                  </a:cubicBezTo>
                  <a:cubicBezTo>
                    <a:pt x="357" y="188"/>
                    <a:pt x="355" y="189"/>
                    <a:pt x="355" y="189"/>
                  </a:cubicBezTo>
                  <a:cubicBezTo>
                    <a:pt x="353" y="189"/>
                    <a:pt x="353" y="189"/>
                    <a:pt x="353" y="189"/>
                  </a:cubicBezTo>
                  <a:cubicBezTo>
                    <a:pt x="353" y="189"/>
                    <a:pt x="350" y="187"/>
                    <a:pt x="349" y="187"/>
                  </a:cubicBezTo>
                  <a:cubicBezTo>
                    <a:pt x="349" y="186"/>
                    <a:pt x="346" y="185"/>
                    <a:pt x="346" y="183"/>
                  </a:cubicBezTo>
                  <a:cubicBezTo>
                    <a:pt x="346" y="182"/>
                    <a:pt x="338" y="178"/>
                    <a:pt x="334" y="176"/>
                  </a:cubicBezTo>
                  <a:cubicBezTo>
                    <a:pt x="331" y="174"/>
                    <a:pt x="331" y="175"/>
                    <a:pt x="331" y="175"/>
                  </a:cubicBezTo>
                  <a:cubicBezTo>
                    <a:pt x="331" y="175"/>
                    <a:pt x="331" y="176"/>
                    <a:pt x="331" y="176"/>
                  </a:cubicBezTo>
                  <a:cubicBezTo>
                    <a:pt x="330" y="175"/>
                    <a:pt x="326" y="175"/>
                    <a:pt x="324" y="174"/>
                  </a:cubicBezTo>
                  <a:cubicBezTo>
                    <a:pt x="323" y="174"/>
                    <a:pt x="321" y="173"/>
                    <a:pt x="321" y="172"/>
                  </a:cubicBezTo>
                  <a:cubicBezTo>
                    <a:pt x="321" y="171"/>
                    <a:pt x="319" y="172"/>
                    <a:pt x="317" y="170"/>
                  </a:cubicBezTo>
                  <a:cubicBezTo>
                    <a:pt x="317" y="170"/>
                    <a:pt x="317" y="170"/>
                    <a:pt x="317" y="170"/>
                  </a:cubicBezTo>
                  <a:cubicBezTo>
                    <a:pt x="317" y="170"/>
                    <a:pt x="317" y="170"/>
                    <a:pt x="317" y="170"/>
                  </a:cubicBezTo>
                  <a:cubicBezTo>
                    <a:pt x="315" y="171"/>
                    <a:pt x="315" y="173"/>
                    <a:pt x="316" y="175"/>
                  </a:cubicBezTo>
                  <a:cubicBezTo>
                    <a:pt x="313" y="176"/>
                    <a:pt x="312" y="178"/>
                    <a:pt x="312" y="181"/>
                  </a:cubicBezTo>
                  <a:cubicBezTo>
                    <a:pt x="312" y="181"/>
                    <a:pt x="312" y="181"/>
                    <a:pt x="312" y="181"/>
                  </a:cubicBezTo>
                  <a:cubicBezTo>
                    <a:pt x="317" y="182"/>
                    <a:pt x="320" y="180"/>
                    <a:pt x="322" y="185"/>
                  </a:cubicBezTo>
                  <a:cubicBezTo>
                    <a:pt x="323" y="186"/>
                    <a:pt x="323" y="187"/>
                    <a:pt x="323" y="188"/>
                  </a:cubicBezTo>
                  <a:cubicBezTo>
                    <a:pt x="322" y="191"/>
                    <a:pt x="321" y="194"/>
                    <a:pt x="322" y="197"/>
                  </a:cubicBezTo>
                  <a:cubicBezTo>
                    <a:pt x="323" y="198"/>
                    <a:pt x="323" y="198"/>
                    <a:pt x="323" y="198"/>
                  </a:cubicBezTo>
                  <a:cubicBezTo>
                    <a:pt x="326" y="198"/>
                    <a:pt x="328" y="199"/>
                    <a:pt x="330" y="200"/>
                  </a:cubicBezTo>
                  <a:cubicBezTo>
                    <a:pt x="330" y="200"/>
                    <a:pt x="330" y="200"/>
                    <a:pt x="330" y="200"/>
                  </a:cubicBezTo>
                  <a:cubicBezTo>
                    <a:pt x="330" y="202"/>
                    <a:pt x="330" y="202"/>
                    <a:pt x="330" y="202"/>
                  </a:cubicBezTo>
                  <a:cubicBezTo>
                    <a:pt x="328" y="203"/>
                    <a:pt x="328" y="203"/>
                    <a:pt x="328" y="205"/>
                  </a:cubicBezTo>
                  <a:cubicBezTo>
                    <a:pt x="325" y="208"/>
                    <a:pt x="321" y="210"/>
                    <a:pt x="321" y="215"/>
                  </a:cubicBezTo>
                  <a:cubicBezTo>
                    <a:pt x="315" y="214"/>
                    <a:pt x="298" y="226"/>
                    <a:pt x="298" y="232"/>
                  </a:cubicBezTo>
                  <a:cubicBezTo>
                    <a:pt x="293" y="234"/>
                    <a:pt x="289" y="233"/>
                    <a:pt x="284" y="238"/>
                  </a:cubicBezTo>
                  <a:cubicBezTo>
                    <a:pt x="281" y="242"/>
                    <a:pt x="279" y="247"/>
                    <a:pt x="274" y="248"/>
                  </a:cubicBezTo>
                  <a:cubicBezTo>
                    <a:pt x="274" y="248"/>
                    <a:pt x="274" y="248"/>
                    <a:pt x="274" y="248"/>
                  </a:cubicBezTo>
                  <a:cubicBezTo>
                    <a:pt x="273" y="249"/>
                    <a:pt x="271" y="247"/>
                    <a:pt x="269" y="247"/>
                  </a:cubicBezTo>
                  <a:cubicBezTo>
                    <a:pt x="269" y="247"/>
                    <a:pt x="268" y="247"/>
                    <a:pt x="267" y="247"/>
                  </a:cubicBezTo>
                  <a:cubicBezTo>
                    <a:pt x="267" y="247"/>
                    <a:pt x="264" y="253"/>
                    <a:pt x="264" y="254"/>
                  </a:cubicBezTo>
                  <a:cubicBezTo>
                    <a:pt x="263" y="259"/>
                    <a:pt x="265" y="263"/>
                    <a:pt x="263" y="269"/>
                  </a:cubicBezTo>
                  <a:cubicBezTo>
                    <a:pt x="261" y="275"/>
                    <a:pt x="260" y="278"/>
                    <a:pt x="261" y="284"/>
                  </a:cubicBezTo>
                  <a:cubicBezTo>
                    <a:pt x="262" y="289"/>
                    <a:pt x="263" y="295"/>
                    <a:pt x="260" y="299"/>
                  </a:cubicBezTo>
                  <a:cubicBezTo>
                    <a:pt x="257" y="307"/>
                    <a:pt x="249" y="307"/>
                    <a:pt x="241" y="306"/>
                  </a:cubicBezTo>
                  <a:cubicBezTo>
                    <a:pt x="237" y="306"/>
                    <a:pt x="233" y="306"/>
                    <a:pt x="229" y="307"/>
                  </a:cubicBezTo>
                  <a:cubicBezTo>
                    <a:pt x="225" y="308"/>
                    <a:pt x="220" y="312"/>
                    <a:pt x="215" y="313"/>
                  </a:cubicBezTo>
                  <a:cubicBezTo>
                    <a:pt x="212" y="314"/>
                    <a:pt x="206" y="315"/>
                    <a:pt x="201" y="315"/>
                  </a:cubicBezTo>
                  <a:cubicBezTo>
                    <a:pt x="200" y="314"/>
                    <a:pt x="199" y="314"/>
                    <a:pt x="198" y="314"/>
                  </a:cubicBezTo>
                  <a:cubicBezTo>
                    <a:pt x="198" y="313"/>
                    <a:pt x="197" y="312"/>
                    <a:pt x="196" y="312"/>
                  </a:cubicBezTo>
                  <a:cubicBezTo>
                    <a:pt x="192" y="311"/>
                    <a:pt x="186" y="315"/>
                    <a:pt x="183" y="316"/>
                  </a:cubicBezTo>
                  <a:cubicBezTo>
                    <a:pt x="183" y="317"/>
                    <a:pt x="183" y="317"/>
                    <a:pt x="183" y="317"/>
                  </a:cubicBezTo>
                  <a:cubicBezTo>
                    <a:pt x="183" y="317"/>
                    <a:pt x="183" y="318"/>
                    <a:pt x="183" y="319"/>
                  </a:cubicBezTo>
                  <a:cubicBezTo>
                    <a:pt x="183" y="319"/>
                    <a:pt x="183" y="319"/>
                    <a:pt x="183" y="320"/>
                  </a:cubicBezTo>
                  <a:cubicBezTo>
                    <a:pt x="183" y="320"/>
                    <a:pt x="184" y="321"/>
                    <a:pt x="184" y="321"/>
                  </a:cubicBezTo>
                  <a:cubicBezTo>
                    <a:pt x="185" y="322"/>
                    <a:pt x="185" y="322"/>
                    <a:pt x="185" y="322"/>
                  </a:cubicBezTo>
                  <a:cubicBezTo>
                    <a:pt x="185" y="322"/>
                    <a:pt x="185" y="323"/>
                    <a:pt x="186" y="323"/>
                  </a:cubicBezTo>
                  <a:cubicBezTo>
                    <a:pt x="187" y="324"/>
                    <a:pt x="187" y="324"/>
                    <a:pt x="187" y="324"/>
                  </a:cubicBezTo>
                  <a:cubicBezTo>
                    <a:pt x="187" y="324"/>
                    <a:pt x="188" y="325"/>
                    <a:pt x="188" y="325"/>
                  </a:cubicBezTo>
                  <a:cubicBezTo>
                    <a:pt x="188" y="325"/>
                    <a:pt x="188" y="325"/>
                    <a:pt x="188" y="325"/>
                  </a:cubicBezTo>
                  <a:cubicBezTo>
                    <a:pt x="188" y="325"/>
                    <a:pt x="188" y="325"/>
                    <a:pt x="188" y="325"/>
                  </a:cubicBezTo>
                  <a:cubicBezTo>
                    <a:pt x="187" y="325"/>
                    <a:pt x="185" y="325"/>
                    <a:pt x="184" y="325"/>
                  </a:cubicBezTo>
                  <a:cubicBezTo>
                    <a:pt x="184" y="328"/>
                    <a:pt x="180" y="327"/>
                    <a:pt x="180" y="329"/>
                  </a:cubicBezTo>
                  <a:cubicBezTo>
                    <a:pt x="179" y="330"/>
                    <a:pt x="178" y="329"/>
                    <a:pt x="178" y="329"/>
                  </a:cubicBezTo>
                  <a:cubicBezTo>
                    <a:pt x="176" y="329"/>
                    <a:pt x="175" y="329"/>
                    <a:pt x="174" y="329"/>
                  </a:cubicBezTo>
                  <a:cubicBezTo>
                    <a:pt x="172" y="330"/>
                    <a:pt x="170" y="331"/>
                    <a:pt x="168" y="332"/>
                  </a:cubicBezTo>
                  <a:cubicBezTo>
                    <a:pt x="163" y="334"/>
                    <a:pt x="162" y="334"/>
                    <a:pt x="161" y="340"/>
                  </a:cubicBezTo>
                  <a:cubicBezTo>
                    <a:pt x="160" y="340"/>
                    <a:pt x="159" y="340"/>
                    <a:pt x="159" y="339"/>
                  </a:cubicBezTo>
                  <a:cubicBezTo>
                    <a:pt x="158" y="339"/>
                    <a:pt x="158" y="338"/>
                    <a:pt x="157" y="337"/>
                  </a:cubicBezTo>
                  <a:cubicBezTo>
                    <a:pt x="156" y="337"/>
                    <a:pt x="156" y="337"/>
                    <a:pt x="156" y="337"/>
                  </a:cubicBezTo>
                  <a:cubicBezTo>
                    <a:pt x="154" y="336"/>
                    <a:pt x="150" y="334"/>
                    <a:pt x="148" y="332"/>
                  </a:cubicBezTo>
                  <a:cubicBezTo>
                    <a:pt x="148" y="331"/>
                    <a:pt x="148" y="330"/>
                    <a:pt x="147" y="330"/>
                  </a:cubicBezTo>
                  <a:cubicBezTo>
                    <a:pt x="147" y="327"/>
                    <a:pt x="149" y="324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cubicBezTo>
                    <a:pt x="150" y="322"/>
                    <a:pt x="150" y="322"/>
                    <a:pt x="150" y="322"/>
                  </a:cubicBezTo>
                  <a:cubicBezTo>
                    <a:pt x="149" y="320"/>
                    <a:pt x="149" y="318"/>
                    <a:pt x="149" y="316"/>
                  </a:cubicBezTo>
                  <a:cubicBezTo>
                    <a:pt x="147" y="315"/>
                    <a:pt x="144" y="314"/>
                    <a:pt x="142" y="313"/>
                  </a:cubicBezTo>
                  <a:cubicBezTo>
                    <a:pt x="139" y="311"/>
                    <a:pt x="138" y="311"/>
                    <a:pt x="135" y="313"/>
                  </a:cubicBezTo>
                  <a:cubicBezTo>
                    <a:pt x="132" y="315"/>
                    <a:pt x="132" y="317"/>
                    <a:pt x="131" y="320"/>
                  </a:cubicBezTo>
                  <a:cubicBezTo>
                    <a:pt x="131" y="323"/>
                    <a:pt x="129" y="324"/>
                    <a:pt x="127" y="326"/>
                  </a:cubicBezTo>
                  <a:cubicBezTo>
                    <a:pt x="127" y="326"/>
                    <a:pt x="127" y="326"/>
                    <a:pt x="127" y="326"/>
                  </a:cubicBezTo>
                  <a:cubicBezTo>
                    <a:pt x="128" y="327"/>
                    <a:pt x="131" y="327"/>
                    <a:pt x="132" y="328"/>
                  </a:cubicBezTo>
                  <a:cubicBezTo>
                    <a:pt x="134" y="330"/>
                    <a:pt x="133" y="331"/>
                    <a:pt x="133" y="333"/>
                  </a:cubicBezTo>
                  <a:cubicBezTo>
                    <a:pt x="133" y="334"/>
                    <a:pt x="134" y="337"/>
                    <a:pt x="134" y="338"/>
                  </a:cubicBezTo>
                  <a:cubicBezTo>
                    <a:pt x="135" y="340"/>
                    <a:pt x="137" y="341"/>
                    <a:pt x="137" y="343"/>
                  </a:cubicBezTo>
                  <a:cubicBezTo>
                    <a:pt x="137" y="344"/>
                    <a:pt x="137" y="344"/>
                    <a:pt x="137" y="345"/>
                  </a:cubicBezTo>
                  <a:cubicBezTo>
                    <a:pt x="135" y="350"/>
                    <a:pt x="123" y="353"/>
                    <a:pt x="126" y="359"/>
                  </a:cubicBezTo>
                  <a:cubicBezTo>
                    <a:pt x="126" y="359"/>
                    <a:pt x="126" y="359"/>
                    <a:pt x="127" y="359"/>
                  </a:cubicBezTo>
                  <a:cubicBezTo>
                    <a:pt x="130" y="359"/>
                    <a:pt x="132" y="360"/>
                    <a:pt x="135" y="360"/>
                  </a:cubicBezTo>
                  <a:cubicBezTo>
                    <a:pt x="137" y="361"/>
                    <a:pt x="139" y="361"/>
                    <a:pt x="139" y="362"/>
                  </a:cubicBezTo>
                  <a:cubicBezTo>
                    <a:pt x="139" y="363"/>
                    <a:pt x="138" y="363"/>
                    <a:pt x="138" y="364"/>
                  </a:cubicBezTo>
                  <a:cubicBezTo>
                    <a:pt x="136" y="367"/>
                    <a:pt x="134" y="365"/>
                    <a:pt x="131" y="367"/>
                  </a:cubicBezTo>
                  <a:cubicBezTo>
                    <a:pt x="128" y="369"/>
                    <a:pt x="131" y="372"/>
                    <a:pt x="131" y="375"/>
                  </a:cubicBezTo>
                  <a:cubicBezTo>
                    <a:pt x="132" y="375"/>
                    <a:pt x="134" y="376"/>
                    <a:pt x="135" y="376"/>
                  </a:cubicBezTo>
                  <a:cubicBezTo>
                    <a:pt x="136" y="376"/>
                    <a:pt x="138" y="377"/>
                    <a:pt x="138" y="377"/>
                  </a:cubicBezTo>
                  <a:cubicBezTo>
                    <a:pt x="138" y="377"/>
                    <a:pt x="138" y="377"/>
                    <a:pt x="138" y="377"/>
                  </a:cubicBezTo>
                  <a:cubicBezTo>
                    <a:pt x="140" y="377"/>
                    <a:pt x="139" y="376"/>
                    <a:pt x="140" y="375"/>
                  </a:cubicBezTo>
                  <a:cubicBezTo>
                    <a:pt x="142" y="375"/>
                    <a:pt x="143" y="375"/>
                    <a:pt x="145" y="375"/>
                  </a:cubicBezTo>
                  <a:cubicBezTo>
                    <a:pt x="147" y="374"/>
                    <a:pt x="148" y="373"/>
                    <a:pt x="150" y="372"/>
                  </a:cubicBezTo>
                  <a:cubicBezTo>
                    <a:pt x="154" y="371"/>
                    <a:pt x="157" y="373"/>
                    <a:pt x="160" y="375"/>
                  </a:cubicBezTo>
                  <a:cubicBezTo>
                    <a:pt x="161" y="375"/>
                    <a:pt x="161" y="376"/>
                    <a:pt x="162" y="377"/>
                  </a:cubicBezTo>
                  <a:cubicBezTo>
                    <a:pt x="162" y="377"/>
                    <a:pt x="163" y="377"/>
                    <a:pt x="163" y="376"/>
                  </a:cubicBezTo>
                  <a:cubicBezTo>
                    <a:pt x="163" y="376"/>
                    <a:pt x="164" y="376"/>
                    <a:pt x="164" y="376"/>
                  </a:cubicBezTo>
                  <a:cubicBezTo>
                    <a:pt x="164" y="376"/>
                    <a:pt x="164" y="376"/>
                    <a:pt x="164" y="376"/>
                  </a:cubicBezTo>
                  <a:cubicBezTo>
                    <a:pt x="166" y="377"/>
                    <a:pt x="166" y="380"/>
                    <a:pt x="165" y="381"/>
                  </a:cubicBezTo>
                  <a:cubicBezTo>
                    <a:pt x="165" y="381"/>
                    <a:pt x="165" y="381"/>
                    <a:pt x="165" y="381"/>
                  </a:cubicBezTo>
                  <a:cubicBezTo>
                    <a:pt x="170" y="380"/>
                    <a:pt x="170" y="383"/>
                    <a:pt x="173" y="385"/>
                  </a:cubicBezTo>
                  <a:cubicBezTo>
                    <a:pt x="174" y="386"/>
                    <a:pt x="174" y="386"/>
                    <a:pt x="175" y="386"/>
                  </a:cubicBezTo>
                  <a:cubicBezTo>
                    <a:pt x="175" y="386"/>
                    <a:pt x="175" y="386"/>
                    <a:pt x="175" y="386"/>
                  </a:cubicBezTo>
                  <a:cubicBezTo>
                    <a:pt x="176" y="387"/>
                    <a:pt x="177" y="387"/>
                    <a:pt x="178" y="387"/>
                  </a:cubicBezTo>
                  <a:cubicBezTo>
                    <a:pt x="178" y="388"/>
                    <a:pt x="179" y="388"/>
                    <a:pt x="179" y="388"/>
                  </a:cubicBezTo>
                  <a:cubicBezTo>
                    <a:pt x="180" y="389"/>
                    <a:pt x="181" y="389"/>
                    <a:pt x="182" y="389"/>
                  </a:cubicBezTo>
                  <a:cubicBezTo>
                    <a:pt x="183" y="390"/>
                    <a:pt x="184" y="390"/>
                    <a:pt x="185" y="389"/>
                  </a:cubicBezTo>
                  <a:cubicBezTo>
                    <a:pt x="186" y="389"/>
                    <a:pt x="188" y="389"/>
                    <a:pt x="189" y="388"/>
                  </a:cubicBezTo>
                  <a:cubicBezTo>
                    <a:pt x="190" y="388"/>
                    <a:pt x="191" y="388"/>
                    <a:pt x="191" y="388"/>
                  </a:cubicBezTo>
                  <a:cubicBezTo>
                    <a:pt x="191" y="387"/>
                    <a:pt x="191" y="387"/>
                    <a:pt x="191" y="387"/>
                  </a:cubicBezTo>
                  <a:cubicBezTo>
                    <a:pt x="192" y="387"/>
                    <a:pt x="193" y="387"/>
                    <a:pt x="193" y="386"/>
                  </a:cubicBezTo>
                  <a:cubicBezTo>
                    <a:pt x="193" y="385"/>
                    <a:pt x="194" y="381"/>
                    <a:pt x="196" y="382"/>
                  </a:cubicBezTo>
                  <a:cubicBezTo>
                    <a:pt x="196" y="382"/>
                    <a:pt x="196" y="382"/>
                    <a:pt x="196" y="382"/>
                  </a:cubicBezTo>
                  <a:cubicBezTo>
                    <a:pt x="197" y="383"/>
                    <a:pt x="195" y="386"/>
                    <a:pt x="195" y="388"/>
                  </a:cubicBezTo>
                  <a:cubicBezTo>
                    <a:pt x="195" y="388"/>
                    <a:pt x="195" y="388"/>
                    <a:pt x="195" y="388"/>
                  </a:cubicBezTo>
                  <a:cubicBezTo>
                    <a:pt x="197" y="388"/>
                    <a:pt x="199" y="387"/>
                    <a:pt x="200" y="387"/>
                  </a:cubicBezTo>
                  <a:cubicBezTo>
                    <a:pt x="200" y="387"/>
                    <a:pt x="200" y="387"/>
                    <a:pt x="200" y="387"/>
                  </a:cubicBezTo>
                  <a:cubicBezTo>
                    <a:pt x="203" y="392"/>
                    <a:pt x="197" y="390"/>
                    <a:pt x="196" y="392"/>
                  </a:cubicBezTo>
                  <a:cubicBezTo>
                    <a:pt x="197" y="392"/>
                    <a:pt x="197" y="392"/>
                    <a:pt x="197" y="392"/>
                  </a:cubicBezTo>
                  <a:cubicBezTo>
                    <a:pt x="199" y="392"/>
                    <a:pt x="202" y="393"/>
                    <a:pt x="204" y="390"/>
                  </a:cubicBezTo>
                  <a:cubicBezTo>
                    <a:pt x="205" y="391"/>
                    <a:pt x="205" y="391"/>
                    <a:pt x="205" y="391"/>
                  </a:cubicBezTo>
                  <a:cubicBezTo>
                    <a:pt x="205" y="391"/>
                    <a:pt x="205" y="391"/>
                    <a:pt x="205" y="391"/>
                  </a:cubicBezTo>
                  <a:cubicBezTo>
                    <a:pt x="205" y="390"/>
                    <a:pt x="205" y="390"/>
                    <a:pt x="205" y="390"/>
                  </a:cubicBezTo>
                  <a:cubicBezTo>
                    <a:pt x="205" y="391"/>
                    <a:pt x="204" y="391"/>
                    <a:pt x="204" y="391"/>
                  </a:cubicBezTo>
                  <a:cubicBezTo>
                    <a:pt x="204" y="392"/>
                    <a:pt x="204" y="392"/>
                    <a:pt x="204" y="392"/>
                  </a:cubicBezTo>
                  <a:cubicBezTo>
                    <a:pt x="204" y="392"/>
                    <a:pt x="206" y="394"/>
                    <a:pt x="206" y="396"/>
                  </a:cubicBezTo>
                  <a:cubicBezTo>
                    <a:pt x="206" y="396"/>
                    <a:pt x="206" y="396"/>
                    <a:pt x="206" y="396"/>
                  </a:cubicBezTo>
                  <a:cubicBezTo>
                    <a:pt x="205" y="399"/>
                    <a:pt x="201" y="399"/>
                    <a:pt x="201" y="403"/>
                  </a:cubicBezTo>
                  <a:cubicBezTo>
                    <a:pt x="200" y="403"/>
                    <a:pt x="199" y="402"/>
                    <a:pt x="198" y="402"/>
                  </a:cubicBezTo>
                  <a:cubicBezTo>
                    <a:pt x="198" y="402"/>
                    <a:pt x="197" y="402"/>
                    <a:pt x="197" y="402"/>
                  </a:cubicBezTo>
                  <a:cubicBezTo>
                    <a:pt x="197" y="402"/>
                    <a:pt x="197" y="402"/>
                    <a:pt x="197" y="402"/>
                  </a:cubicBezTo>
                  <a:cubicBezTo>
                    <a:pt x="203" y="405"/>
                    <a:pt x="199" y="412"/>
                    <a:pt x="199" y="417"/>
                  </a:cubicBezTo>
                  <a:cubicBezTo>
                    <a:pt x="198" y="418"/>
                    <a:pt x="198" y="418"/>
                    <a:pt x="198" y="418"/>
                  </a:cubicBezTo>
                  <a:cubicBezTo>
                    <a:pt x="198" y="418"/>
                    <a:pt x="198" y="418"/>
                    <a:pt x="198" y="418"/>
                  </a:cubicBezTo>
                  <a:cubicBezTo>
                    <a:pt x="198" y="417"/>
                    <a:pt x="198" y="417"/>
                    <a:pt x="198" y="417"/>
                  </a:cubicBezTo>
                  <a:cubicBezTo>
                    <a:pt x="197" y="416"/>
                    <a:pt x="196" y="416"/>
                    <a:pt x="195" y="415"/>
                  </a:cubicBezTo>
                  <a:cubicBezTo>
                    <a:pt x="194" y="415"/>
                    <a:pt x="194" y="415"/>
                    <a:pt x="193" y="415"/>
                  </a:cubicBezTo>
                  <a:cubicBezTo>
                    <a:pt x="192" y="414"/>
                    <a:pt x="190" y="414"/>
                    <a:pt x="189" y="413"/>
                  </a:cubicBezTo>
                  <a:cubicBezTo>
                    <a:pt x="189" y="413"/>
                    <a:pt x="189" y="413"/>
                    <a:pt x="189" y="413"/>
                  </a:cubicBezTo>
                  <a:cubicBezTo>
                    <a:pt x="189" y="412"/>
                    <a:pt x="189" y="412"/>
                    <a:pt x="189" y="412"/>
                  </a:cubicBezTo>
                  <a:cubicBezTo>
                    <a:pt x="187" y="412"/>
                    <a:pt x="186" y="412"/>
                    <a:pt x="185" y="412"/>
                  </a:cubicBezTo>
                  <a:cubicBezTo>
                    <a:pt x="185" y="412"/>
                    <a:pt x="185" y="412"/>
                    <a:pt x="185" y="412"/>
                  </a:cubicBezTo>
                  <a:cubicBezTo>
                    <a:pt x="185" y="412"/>
                    <a:pt x="185" y="411"/>
                    <a:pt x="185" y="411"/>
                  </a:cubicBezTo>
                  <a:cubicBezTo>
                    <a:pt x="182" y="410"/>
                    <a:pt x="181" y="411"/>
                    <a:pt x="179" y="411"/>
                  </a:cubicBezTo>
                  <a:cubicBezTo>
                    <a:pt x="178" y="411"/>
                    <a:pt x="178" y="411"/>
                    <a:pt x="177" y="411"/>
                  </a:cubicBezTo>
                  <a:cubicBezTo>
                    <a:pt x="176" y="410"/>
                    <a:pt x="175" y="410"/>
                    <a:pt x="174" y="412"/>
                  </a:cubicBezTo>
                  <a:cubicBezTo>
                    <a:pt x="173" y="412"/>
                    <a:pt x="173" y="412"/>
                    <a:pt x="172" y="412"/>
                  </a:cubicBezTo>
                  <a:cubicBezTo>
                    <a:pt x="171" y="412"/>
                    <a:pt x="170" y="412"/>
                    <a:pt x="169" y="412"/>
                  </a:cubicBezTo>
                  <a:cubicBezTo>
                    <a:pt x="169" y="412"/>
                    <a:pt x="168" y="412"/>
                    <a:pt x="168" y="412"/>
                  </a:cubicBezTo>
                  <a:cubicBezTo>
                    <a:pt x="168" y="411"/>
                    <a:pt x="167" y="411"/>
                    <a:pt x="167" y="411"/>
                  </a:cubicBezTo>
                  <a:cubicBezTo>
                    <a:pt x="167" y="410"/>
                    <a:pt x="166" y="411"/>
                    <a:pt x="166" y="411"/>
                  </a:cubicBezTo>
                  <a:cubicBezTo>
                    <a:pt x="165" y="412"/>
                    <a:pt x="166" y="413"/>
                    <a:pt x="167" y="414"/>
                  </a:cubicBezTo>
                  <a:cubicBezTo>
                    <a:pt x="168" y="415"/>
                    <a:pt x="168" y="415"/>
                    <a:pt x="168" y="415"/>
                  </a:cubicBezTo>
                  <a:cubicBezTo>
                    <a:pt x="168" y="415"/>
                    <a:pt x="169" y="416"/>
                    <a:pt x="169" y="416"/>
                  </a:cubicBezTo>
                  <a:cubicBezTo>
                    <a:pt x="169" y="420"/>
                    <a:pt x="164" y="419"/>
                    <a:pt x="162" y="421"/>
                  </a:cubicBezTo>
                  <a:cubicBezTo>
                    <a:pt x="161" y="420"/>
                    <a:pt x="160" y="419"/>
                    <a:pt x="159" y="419"/>
                  </a:cubicBezTo>
                  <a:cubicBezTo>
                    <a:pt x="158" y="419"/>
                    <a:pt x="157" y="419"/>
                    <a:pt x="156" y="420"/>
                  </a:cubicBezTo>
                  <a:cubicBezTo>
                    <a:pt x="154" y="421"/>
                    <a:pt x="152" y="421"/>
                    <a:pt x="149" y="422"/>
                  </a:cubicBezTo>
                  <a:cubicBezTo>
                    <a:pt x="149" y="426"/>
                    <a:pt x="145" y="424"/>
                    <a:pt x="144" y="427"/>
                  </a:cubicBezTo>
                  <a:cubicBezTo>
                    <a:pt x="144" y="428"/>
                    <a:pt x="144" y="429"/>
                    <a:pt x="144" y="429"/>
                  </a:cubicBezTo>
                  <a:cubicBezTo>
                    <a:pt x="144" y="430"/>
                    <a:pt x="145" y="430"/>
                    <a:pt x="145" y="430"/>
                  </a:cubicBezTo>
                  <a:cubicBezTo>
                    <a:pt x="145" y="431"/>
                    <a:pt x="145" y="431"/>
                    <a:pt x="145" y="431"/>
                  </a:cubicBezTo>
                  <a:cubicBezTo>
                    <a:pt x="147" y="432"/>
                    <a:pt x="148" y="433"/>
                    <a:pt x="149" y="434"/>
                  </a:cubicBezTo>
                  <a:cubicBezTo>
                    <a:pt x="149" y="434"/>
                    <a:pt x="149" y="434"/>
                    <a:pt x="149" y="434"/>
                  </a:cubicBezTo>
                  <a:cubicBezTo>
                    <a:pt x="149" y="435"/>
                    <a:pt x="146" y="436"/>
                    <a:pt x="147" y="438"/>
                  </a:cubicBezTo>
                  <a:cubicBezTo>
                    <a:pt x="148" y="439"/>
                    <a:pt x="150" y="438"/>
                    <a:pt x="151" y="438"/>
                  </a:cubicBezTo>
                  <a:cubicBezTo>
                    <a:pt x="151" y="438"/>
                    <a:pt x="152" y="439"/>
                    <a:pt x="152" y="439"/>
                  </a:cubicBezTo>
                  <a:cubicBezTo>
                    <a:pt x="152" y="439"/>
                    <a:pt x="152" y="439"/>
                    <a:pt x="152" y="439"/>
                  </a:cubicBezTo>
                  <a:cubicBezTo>
                    <a:pt x="153" y="440"/>
                    <a:pt x="155" y="440"/>
                    <a:pt x="156" y="441"/>
                  </a:cubicBezTo>
                  <a:cubicBezTo>
                    <a:pt x="157" y="441"/>
                    <a:pt x="157" y="441"/>
                    <a:pt x="157" y="440"/>
                  </a:cubicBezTo>
                  <a:cubicBezTo>
                    <a:pt x="157" y="440"/>
                    <a:pt x="158" y="440"/>
                    <a:pt x="158" y="440"/>
                  </a:cubicBezTo>
                  <a:cubicBezTo>
                    <a:pt x="159" y="441"/>
                    <a:pt x="159" y="441"/>
                    <a:pt x="159" y="441"/>
                  </a:cubicBezTo>
                  <a:cubicBezTo>
                    <a:pt x="159" y="441"/>
                    <a:pt x="159" y="442"/>
                    <a:pt x="160" y="442"/>
                  </a:cubicBezTo>
                  <a:cubicBezTo>
                    <a:pt x="161" y="442"/>
                    <a:pt x="161" y="442"/>
                    <a:pt x="162" y="443"/>
                  </a:cubicBezTo>
                  <a:cubicBezTo>
                    <a:pt x="164" y="444"/>
                    <a:pt x="169" y="446"/>
                    <a:pt x="171" y="447"/>
                  </a:cubicBezTo>
                  <a:cubicBezTo>
                    <a:pt x="172" y="448"/>
                    <a:pt x="173" y="449"/>
                    <a:pt x="173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49"/>
                    <a:pt x="174" y="449"/>
                    <a:pt x="174" y="450"/>
                  </a:cubicBezTo>
                  <a:cubicBezTo>
                    <a:pt x="175" y="449"/>
                    <a:pt x="176" y="449"/>
                    <a:pt x="177" y="448"/>
                  </a:cubicBezTo>
                  <a:cubicBezTo>
                    <a:pt x="177" y="447"/>
                    <a:pt x="178" y="445"/>
                    <a:pt x="179" y="444"/>
                  </a:cubicBezTo>
                  <a:cubicBezTo>
                    <a:pt x="178" y="445"/>
                    <a:pt x="177" y="447"/>
                    <a:pt x="177" y="448"/>
                  </a:cubicBezTo>
                  <a:cubicBezTo>
                    <a:pt x="177" y="448"/>
                    <a:pt x="177" y="448"/>
                    <a:pt x="177" y="448"/>
                  </a:cubicBezTo>
                  <a:cubicBezTo>
                    <a:pt x="176" y="449"/>
                    <a:pt x="174" y="449"/>
                    <a:pt x="174" y="450"/>
                  </a:cubicBezTo>
                  <a:cubicBezTo>
                    <a:pt x="174" y="450"/>
                    <a:pt x="174" y="450"/>
                    <a:pt x="174" y="450"/>
                  </a:cubicBezTo>
                  <a:cubicBezTo>
                    <a:pt x="171" y="453"/>
                    <a:pt x="168" y="455"/>
                    <a:pt x="164" y="458"/>
                  </a:cubicBezTo>
                  <a:cubicBezTo>
                    <a:pt x="161" y="460"/>
                    <a:pt x="156" y="461"/>
                    <a:pt x="153" y="464"/>
                  </a:cubicBezTo>
                  <a:cubicBezTo>
                    <a:pt x="150" y="467"/>
                    <a:pt x="154" y="472"/>
                    <a:pt x="152" y="475"/>
                  </a:cubicBezTo>
                  <a:cubicBezTo>
                    <a:pt x="150" y="477"/>
                    <a:pt x="149" y="477"/>
                    <a:pt x="148" y="476"/>
                  </a:cubicBezTo>
                  <a:cubicBezTo>
                    <a:pt x="146" y="474"/>
                    <a:pt x="144" y="471"/>
                    <a:pt x="142" y="470"/>
                  </a:cubicBezTo>
                  <a:cubicBezTo>
                    <a:pt x="141" y="469"/>
                    <a:pt x="138" y="469"/>
                    <a:pt x="137" y="470"/>
                  </a:cubicBezTo>
                  <a:cubicBezTo>
                    <a:pt x="134" y="471"/>
                    <a:pt x="136" y="472"/>
                    <a:pt x="135" y="474"/>
                  </a:cubicBezTo>
                  <a:cubicBezTo>
                    <a:pt x="133" y="477"/>
                    <a:pt x="131" y="478"/>
                    <a:pt x="131" y="481"/>
                  </a:cubicBezTo>
                  <a:cubicBezTo>
                    <a:pt x="131" y="483"/>
                    <a:pt x="132" y="484"/>
                    <a:pt x="132" y="486"/>
                  </a:cubicBezTo>
                  <a:cubicBezTo>
                    <a:pt x="132" y="489"/>
                    <a:pt x="130" y="490"/>
                    <a:pt x="130" y="492"/>
                  </a:cubicBezTo>
                  <a:cubicBezTo>
                    <a:pt x="129" y="493"/>
                    <a:pt x="129" y="494"/>
                    <a:pt x="130" y="495"/>
                  </a:cubicBezTo>
                  <a:cubicBezTo>
                    <a:pt x="130" y="496"/>
                    <a:pt x="132" y="496"/>
                    <a:pt x="133" y="497"/>
                  </a:cubicBezTo>
                  <a:cubicBezTo>
                    <a:pt x="133" y="498"/>
                    <a:pt x="133" y="498"/>
                    <a:pt x="133" y="498"/>
                  </a:cubicBezTo>
                  <a:cubicBezTo>
                    <a:pt x="134" y="498"/>
                    <a:pt x="134" y="498"/>
                    <a:pt x="134" y="498"/>
                  </a:cubicBezTo>
                  <a:cubicBezTo>
                    <a:pt x="135" y="499"/>
                    <a:pt x="135" y="502"/>
                    <a:pt x="136" y="503"/>
                  </a:cubicBezTo>
                  <a:cubicBezTo>
                    <a:pt x="139" y="502"/>
                    <a:pt x="143" y="502"/>
                    <a:pt x="146" y="505"/>
                  </a:cubicBezTo>
                  <a:cubicBezTo>
                    <a:pt x="146" y="506"/>
                    <a:pt x="147" y="507"/>
                    <a:pt x="147" y="508"/>
                  </a:cubicBezTo>
                  <a:cubicBezTo>
                    <a:pt x="148" y="509"/>
                    <a:pt x="148" y="511"/>
                    <a:pt x="149" y="512"/>
                  </a:cubicBezTo>
                  <a:cubicBezTo>
                    <a:pt x="151" y="514"/>
                    <a:pt x="152" y="515"/>
                    <a:pt x="152" y="517"/>
                  </a:cubicBezTo>
                  <a:cubicBezTo>
                    <a:pt x="151" y="517"/>
                    <a:pt x="151" y="517"/>
                    <a:pt x="150" y="518"/>
                  </a:cubicBezTo>
                  <a:cubicBezTo>
                    <a:pt x="150" y="518"/>
                    <a:pt x="150" y="518"/>
                    <a:pt x="150" y="518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9"/>
                    <a:pt x="149" y="519"/>
                    <a:pt x="149" y="519"/>
                  </a:cubicBezTo>
                  <a:cubicBezTo>
                    <a:pt x="149" y="519"/>
                    <a:pt x="149" y="519"/>
                    <a:pt x="149" y="519"/>
                  </a:cubicBezTo>
                  <a:cubicBezTo>
                    <a:pt x="149" y="520"/>
                    <a:pt x="149" y="520"/>
                    <a:pt x="149" y="520"/>
                  </a:cubicBezTo>
                  <a:cubicBezTo>
                    <a:pt x="150" y="521"/>
                    <a:pt x="150" y="521"/>
                    <a:pt x="150" y="521"/>
                  </a:cubicBezTo>
                  <a:cubicBezTo>
                    <a:pt x="150" y="521"/>
                    <a:pt x="150" y="521"/>
                    <a:pt x="150" y="521"/>
                  </a:cubicBezTo>
                  <a:cubicBezTo>
                    <a:pt x="151" y="522"/>
                    <a:pt x="151" y="522"/>
                    <a:pt x="151" y="522"/>
                  </a:cubicBezTo>
                  <a:cubicBezTo>
                    <a:pt x="152" y="522"/>
                    <a:pt x="152" y="522"/>
                    <a:pt x="152" y="522"/>
                  </a:cubicBezTo>
                  <a:cubicBezTo>
                    <a:pt x="152" y="523"/>
                    <a:pt x="152" y="523"/>
                    <a:pt x="152" y="523"/>
                  </a:cubicBezTo>
                  <a:cubicBezTo>
                    <a:pt x="153" y="523"/>
                    <a:pt x="154" y="524"/>
                    <a:pt x="154" y="524"/>
                  </a:cubicBezTo>
                  <a:cubicBezTo>
                    <a:pt x="159" y="523"/>
                    <a:pt x="165" y="521"/>
                    <a:pt x="168" y="520"/>
                  </a:cubicBezTo>
                  <a:cubicBezTo>
                    <a:pt x="170" y="519"/>
                    <a:pt x="172" y="516"/>
                    <a:pt x="174" y="515"/>
                  </a:cubicBezTo>
                  <a:cubicBezTo>
                    <a:pt x="178" y="514"/>
                    <a:pt x="179" y="517"/>
                    <a:pt x="182" y="518"/>
                  </a:cubicBezTo>
                  <a:cubicBezTo>
                    <a:pt x="184" y="518"/>
                    <a:pt x="186" y="518"/>
                    <a:pt x="188" y="517"/>
                  </a:cubicBezTo>
                  <a:cubicBezTo>
                    <a:pt x="192" y="516"/>
                    <a:pt x="195" y="515"/>
                    <a:pt x="197" y="520"/>
                  </a:cubicBezTo>
                  <a:cubicBezTo>
                    <a:pt x="199" y="524"/>
                    <a:pt x="192" y="534"/>
                    <a:pt x="198" y="537"/>
                  </a:cubicBezTo>
                  <a:cubicBezTo>
                    <a:pt x="198" y="537"/>
                    <a:pt x="197" y="538"/>
                    <a:pt x="197" y="538"/>
                  </a:cubicBezTo>
                  <a:cubicBezTo>
                    <a:pt x="197" y="539"/>
                    <a:pt x="197" y="539"/>
                    <a:pt x="197" y="539"/>
                  </a:cubicBezTo>
                  <a:cubicBezTo>
                    <a:pt x="191" y="539"/>
                    <a:pt x="185" y="535"/>
                    <a:pt x="181" y="536"/>
                  </a:cubicBezTo>
                  <a:cubicBezTo>
                    <a:pt x="171" y="538"/>
                    <a:pt x="177" y="543"/>
                    <a:pt x="177" y="548"/>
                  </a:cubicBezTo>
                  <a:cubicBezTo>
                    <a:pt x="174" y="548"/>
                    <a:pt x="174" y="544"/>
                    <a:pt x="171" y="545"/>
                  </a:cubicBezTo>
                  <a:cubicBezTo>
                    <a:pt x="168" y="545"/>
                    <a:pt x="166" y="549"/>
                    <a:pt x="167" y="552"/>
                  </a:cubicBezTo>
                  <a:cubicBezTo>
                    <a:pt x="168" y="553"/>
                    <a:pt x="173" y="554"/>
                    <a:pt x="175" y="556"/>
                  </a:cubicBezTo>
                  <a:cubicBezTo>
                    <a:pt x="177" y="558"/>
                    <a:pt x="179" y="560"/>
                    <a:pt x="178" y="563"/>
                  </a:cubicBezTo>
                  <a:cubicBezTo>
                    <a:pt x="180" y="564"/>
                    <a:pt x="184" y="567"/>
                    <a:pt x="186" y="568"/>
                  </a:cubicBezTo>
                  <a:cubicBezTo>
                    <a:pt x="189" y="570"/>
                    <a:pt x="192" y="570"/>
                    <a:pt x="194" y="575"/>
                  </a:cubicBezTo>
                  <a:cubicBezTo>
                    <a:pt x="192" y="575"/>
                    <a:pt x="191" y="577"/>
                    <a:pt x="190" y="578"/>
                  </a:cubicBezTo>
                  <a:cubicBezTo>
                    <a:pt x="190" y="579"/>
                    <a:pt x="190" y="580"/>
                    <a:pt x="190" y="580"/>
                  </a:cubicBezTo>
                  <a:cubicBezTo>
                    <a:pt x="190" y="581"/>
                    <a:pt x="190" y="581"/>
                    <a:pt x="190" y="583"/>
                  </a:cubicBezTo>
                  <a:cubicBezTo>
                    <a:pt x="197" y="589"/>
                    <a:pt x="193" y="602"/>
                    <a:pt x="194" y="609"/>
                  </a:cubicBezTo>
                  <a:cubicBezTo>
                    <a:pt x="195" y="608"/>
                    <a:pt x="197" y="608"/>
                    <a:pt x="198" y="607"/>
                  </a:cubicBezTo>
                  <a:cubicBezTo>
                    <a:pt x="199" y="608"/>
                    <a:pt x="199" y="608"/>
                    <a:pt x="199" y="608"/>
                  </a:cubicBezTo>
                  <a:cubicBezTo>
                    <a:pt x="194" y="612"/>
                    <a:pt x="200" y="613"/>
                    <a:pt x="203" y="616"/>
                  </a:cubicBezTo>
                  <a:cubicBezTo>
                    <a:pt x="208" y="621"/>
                    <a:pt x="204" y="621"/>
                    <a:pt x="203" y="627"/>
                  </a:cubicBezTo>
                  <a:cubicBezTo>
                    <a:pt x="203" y="629"/>
                    <a:pt x="204" y="634"/>
                    <a:pt x="205" y="638"/>
                  </a:cubicBezTo>
                  <a:cubicBezTo>
                    <a:pt x="205" y="638"/>
                    <a:pt x="205" y="637"/>
                    <a:pt x="205" y="637"/>
                  </a:cubicBezTo>
                  <a:cubicBezTo>
                    <a:pt x="205" y="637"/>
                    <a:pt x="205" y="638"/>
                    <a:pt x="205" y="638"/>
                  </a:cubicBezTo>
                  <a:cubicBezTo>
                    <a:pt x="205" y="638"/>
                    <a:pt x="205" y="638"/>
                    <a:pt x="205" y="638"/>
                  </a:cubicBezTo>
                  <a:cubicBezTo>
                    <a:pt x="205" y="638"/>
                    <a:pt x="205" y="638"/>
                    <a:pt x="205" y="638"/>
                  </a:cubicBezTo>
                  <a:cubicBezTo>
                    <a:pt x="205" y="638"/>
                    <a:pt x="205" y="638"/>
                    <a:pt x="205" y="638"/>
                  </a:cubicBezTo>
                  <a:cubicBezTo>
                    <a:pt x="205" y="638"/>
                    <a:pt x="205" y="638"/>
                    <a:pt x="205" y="638"/>
                  </a:cubicBezTo>
                  <a:cubicBezTo>
                    <a:pt x="205" y="638"/>
                    <a:pt x="205" y="638"/>
                    <a:pt x="205" y="638"/>
                  </a:cubicBezTo>
                  <a:cubicBezTo>
                    <a:pt x="205" y="638"/>
                    <a:pt x="205" y="638"/>
                    <a:pt x="205" y="638"/>
                  </a:cubicBezTo>
                  <a:cubicBezTo>
                    <a:pt x="205" y="639"/>
                    <a:pt x="205" y="640"/>
                    <a:pt x="206" y="641"/>
                  </a:cubicBezTo>
                  <a:cubicBezTo>
                    <a:pt x="206" y="641"/>
                    <a:pt x="206" y="641"/>
                    <a:pt x="206" y="641"/>
                  </a:cubicBezTo>
                  <a:cubicBezTo>
                    <a:pt x="205" y="643"/>
                    <a:pt x="202" y="643"/>
                    <a:pt x="199" y="642"/>
                  </a:cubicBezTo>
                  <a:cubicBezTo>
                    <a:pt x="197" y="642"/>
                    <a:pt x="196" y="642"/>
                    <a:pt x="195" y="642"/>
                  </a:cubicBezTo>
                  <a:cubicBezTo>
                    <a:pt x="191" y="643"/>
                    <a:pt x="189" y="646"/>
                    <a:pt x="185" y="646"/>
                  </a:cubicBezTo>
                  <a:cubicBezTo>
                    <a:pt x="182" y="646"/>
                    <a:pt x="178" y="645"/>
                    <a:pt x="175" y="644"/>
                  </a:cubicBezTo>
                  <a:cubicBezTo>
                    <a:pt x="173" y="643"/>
                    <a:pt x="172" y="642"/>
                    <a:pt x="171" y="642"/>
                  </a:cubicBezTo>
                  <a:cubicBezTo>
                    <a:pt x="169" y="641"/>
                    <a:pt x="169" y="639"/>
                    <a:pt x="167" y="639"/>
                  </a:cubicBezTo>
                  <a:cubicBezTo>
                    <a:pt x="165" y="635"/>
                    <a:pt x="163" y="635"/>
                    <a:pt x="159" y="634"/>
                  </a:cubicBezTo>
                  <a:cubicBezTo>
                    <a:pt x="155" y="633"/>
                    <a:pt x="155" y="632"/>
                    <a:pt x="153" y="627"/>
                  </a:cubicBezTo>
                  <a:cubicBezTo>
                    <a:pt x="152" y="625"/>
                    <a:pt x="152" y="625"/>
                    <a:pt x="151" y="624"/>
                  </a:cubicBezTo>
                  <a:cubicBezTo>
                    <a:pt x="152" y="622"/>
                    <a:pt x="153" y="619"/>
                    <a:pt x="154" y="618"/>
                  </a:cubicBezTo>
                  <a:cubicBezTo>
                    <a:pt x="155" y="616"/>
                    <a:pt x="157" y="616"/>
                    <a:pt x="158" y="614"/>
                  </a:cubicBezTo>
                  <a:cubicBezTo>
                    <a:pt x="158" y="613"/>
                    <a:pt x="158" y="609"/>
                    <a:pt x="157" y="608"/>
                  </a:cubicBezTo>
                  <a:cubicBezTo>
                    <a:pt x="160" y="603"/>
                    <a:pt x="162" y="603"/>
                    <a:pt x="162" y="597"/>
                  </a:cubicBezTo>
                  <a:cubicBezTo>
                    <a:pt x="158" y="597"/>
                    <a:pt x="153" y="589"/>
                    <a:pt x="152" y="586"/>
                  </a:cubicBezTo>
                  <a:cubicBezTo>
                    <a:pt x="151" y="585"/>
                    <a:pt x="151" y="584"/>
                    <a:pt x="150" y="582"/>
                  </a:cubicBezTo>
                  <a:cubicBezTo>
                    <a:pt x="150" y="582"/>
                    <a:pt x="150" y="582"/>
                    <a:pt x="150" y="582"/>
                  </a:cubicBezTo>
                  <a:cubicBezTo>
                    <a:pt x="148" y="585"/>
                    <a:pt x="144" y="587"/>
                    <a:pt x="142" y="587"/>
                  </a:cubicBezTo>
                  <a:cubicBezTo>
                    <a:pt x="139" y="588"/>
                    <a:pt x="134" y="584"/>
                    <a:pt x="131" y="582"/>
                  </a:cubicBezTo>
                  <a:cubicBezTo>
                    <a:pt x="131" y="582"/>
                    <a:pt x="130" y="582"/>
                    <a:pt x="129" y="581"/>
                  </a:cubicBezTo>
                  <a:cubicBezTo>
                    <a:pt x="129" y="581"/>
                    <a:pt x="129" y="581"/>
                    <a:pt x="129" y="581"/>
                  </a:cubicBezTo>
                  <a:cubicBezTo>
                    <a:pt x="129" y="581"/>
                    <a:pt x="129" y="581"/>
                    <a:pt x="129" y="581"/>
                  </a:cubicBezTo>
                  <a:cubicBezTo>
                    <a:pt x="129" y="581"/>
                    <a:pt x="128" y="582"/>
                    <a:pt x="128" y="582"/>
                  </a:cubicBezTo>
                  <a:cubicBezTo>
                    <a:pt x="127" y="582"/>
                    <a:pt x="127" y="582"/>
                    <a:pt x="126" y="582"/>
                  </a:cubicBezTo>
                  <a:cubicBezTo>
                    <a:pt x="126" y="582"/>
                    <a:pt x="126" y="584"/>
                    <a:pt x="126" y="584"/>
                  </a:cubicBezTo>
                  <a:cubicBezTo>
                    <a:pt x="127" y="584"/>
                    <a:pt x="127" y="584"/>
                    <a:pt x="127" y="585"/>
                  </a:cubicBezTo>
                  <a:cubicBezTo>
                    <a:pt x="129" y="586"/>
                    <a:pt x="129" y="588"/>
                    <a:pt x="129" y="590"/>
                  </a:cubicBezTo>
                  <a:cubicBezTo>
                    <a:pt x="129" y="590"/>
                    <a:pt x="129" y="590"/>
                    <a:pt x="129" y="590"/>
                  </a:cubicBezTo>
                  <a:cubicBezTo>
                    <a:pt x="128" y="590"/>
                    <a:pt x="128" y="590"/>
                    <a:pt x="127" y="589"/>
                  </a:cubicBezTo>
                  <a:cubicBezTo>
                    <a:pt x="127" y="589"/>
                    <a:pt x="128" y="588"/>
                    <a:pt x="127" y="588"/>
                  </a:cubicBezTo>
                  <a:cubicBezTo>
                    <a:pt x="126" y="587"/>
                    <a:pt x="126" y="587"/>
                    <a:pt x="126" y="587"/>
                  </a:cubicBezTo>
                  <a:cubicBezTo>
                    <a:pt x="125" y="587"/>
                    <a:pt x="124" y="587"/>
                    <a:pt x="124" y="587"/>
                  </a:cubicBezTo>
                  <a:cubicBezTo>
                    <a:pt x="123" y="587"/>
                    <a:pt x="123" y="587"/>
                    <a:pt x="123" y="587"/>
                  </a:cubicBezTo>
                  <a:cubicBezTo>
                    <a:pt x="122" y="587"/>
                    <a:pt x="122" y="587"/>
                    <a:pt x="122" y="587"/>
                  </a:cubicBezTo>
                  <a:cubicBezTo>
                    <a:pt x="120" y="586"/>
                    <a:pt x="118" y="586"/>
                    <a:pt x="115" y="587"/>
                  </a:cubicBezTo>
                  <a:cubicBezTo>
                    <a:pt x="115" y="587"/>
                    <a:pt x="115" y="588"/>
                    <a:pt x="115" y="588"/>
                  </a:cubicBezTo>
                  <a:cubicBezTo>
                    <a:pt x="114" y="588"/>
                    <a:pt x="114" y="588"/>
                    <a:pt x="114" y="588"/>
                  </a:cubicBezTo>
                  <a:cubicBezTo>
                    <a:pt x="113" y="587"/>
                    <a:pt x="113" y="587"/>
                    <a:pt x="113" y="586"/>
                  </a:cubicBezTo>
                  <a:cubicBezTo>
                    <a:pt x="113" y="586"/>
                    <a:pt x="113" y="586"/>
                    <a:pt x="113" y="586"/>
                  </a:cubicBezTo>
                  <a:cubicBezTo>
                    <a:pt x="113" y="586"/>
                    <a:pt x="112" y="586"/>
                    <a:pt x="112" y="587"/>
                  </a:cubicBezTo>
                  <a:cubicBezTo>
                    <a:pt x="112" y="587"/>
                    <a:pt x="112" y="587"/>
                    <a:pt x="112" y="587"/>
                  </a:cubicBezTo>
                  <a:cubicBezTo>
                    <a:pt x="113" y="587"/>
                    <a:pt x="113" y="587"/>
                    <a:pt x="114" y="587"/>
                  </a:cubicBezTo>
                  <a:cubicBezTo>
                    <a:pt x="114" y="588"/>
                    <a:pt x="114" y="588"/>
                    <a:pt x="114" y="588"/>
                  </a:cubicBezTo>
                  <a:cubicBezTo>
                    <a:pt x="114" y="588"/>
                    <a:pt x="115" y="589"/>
                    <a:pt x="116" y="590"/>
                  </a:cubicBezTo>
                  <a:cubicBezTo>
                    <a:pt x="116" y="591"/>
                    <a:pt x="117" y="592"/>
                    <a:pt x="117" y="593"/>
                  </a:cubicBezTo>
                  <a:cubicBezTo>
                    <a:pt x="117" y="593"/>
                    <a:pt x="117" y="593"/>
                    <a:pt x="117" y="593"/>
                  </a:cubicBezTo>
                  <a:cubicBezTo>
                    <a:pt x="118" y="593"/>
                    <a:pt x="118" y="594"/>
                    <a:pt x="118" y="596"/>
                  </a:cubicBezTo>
                  <a:cubicBezTo>
                    <a:pt x="119" y="597"/>
                    <a:pt x="120" y="600"/>
                    <a:pt x="120" y="601"/>
                  </a:cubicBezTo>
                  <a:cubicBezTo>
                    <a:pt x="121" y="602"/>
                    <a:pt x="121" y="603"/>
                    <a:pt x="122" y="603"/>
                  </a:cubicBezTo>
                  <a:cubicBezTo>
                    <a:pt x="122" y="603"/>
                    <a:pt x="122" y="603"/>
                    <a:pt x="122" y="603"/>
                  </a:cubicBezTo>
                  <a:cubicBezTo>
                    <a:pt x="123" y="604"/>
                    <a:pt x="122" y="605"/>
                    <a:pt x="121" y="606"/>
                  </a:cubicBezTo>
                  <a:cubicBezTo>
                    <a:pt x="121" y="606"/>
                    <a:pt x="121" y="606"/>
                    <a:pt x="121" y="606"/>
                  </a:cubicBezTo>
                  <a:cubicBezTo>
                    <a:pt x="122" y="606"/>
                    <a:pt x="124" y="607"/>
                    <a:pt x="125" y="608"/>
                  </a:cubicBezTo>
                  <a:cubicBezTo>
                    <a:pt x="125" y="608"/>
                    <a:pt x="126" y="609"/>
                    <a:pt x="126" y="609"/>
                  </a:cubicBezTo>
                  <a:cubicBezTo>
                    <a:pt x="126" y="610"/>
                    <a:pt x="126" y="610"/>
                    <a:pt x="126" y="610"/>
                  </a:cubicBezTo>
                  <a:cubicBezTo>
                    <a:pt x="126" y="610"/>
                    <a:pt x="126" y="610"/>
                    <a:pt x="126" y="610"/>
                  </a:cubicBezTo>
                  <a:cubicBezTo>
                    <a:pt x="126" y="610"/>
                    <a:pt x="126" y="611"/>
                    <a:pt x="127" y="612"/>
                  </a:cubicBezTo>
                  <a:cubicBezTo>
                    <a:pt x="128" y="614"/>
                    <a:pt x="128" y="615"/>
                    <a:pt x="129" y="616"/>
                  </a:cubicBezTo>
                  <a:cubicBezTo>
                    <a:pt x="128" y="617"/>
                    <a:pt x="127" y="617"/>
                    <a:pt x="126" y="617"/>
                  </a:cubicBezTo>
                  <a:cubicBezTo>
                    <a:pt x="126" y="617"/>
                    <a:pt x="125" y="617"/>
                    <a:pt x="124" y="617"/>
                  </a:cubicBezTo>
                  <a:cubicBezTo>
                    <a:pt x="123" y="617"/>
                    <a:pt x="121" y="617"/>
                    <a:pt x="118" y="616"/>
                  </a:cubicBezTo>
                  <a:cubicBezTo>
                    <a:pt x="116" y="615"/>
                    <a:pt x="112" y="609"/>
                    <a:pt x="109" y="608"/>
                  </a:cubicBezTo>
                  <a:cubicBezTo>
                    <a:pt x="106" y="607"/>
                    <a:pt x="104" y="607"/>
                    <a:pt x="103" y="610"/>
                  </a:cubicBezTo>
                  <a:cubicBezTo>
                    <a:pt x="103" y="613"/>
                    <a:pt x="104" y="617"/>
                    <a:pt x="105" y="620"/>
                  </a:cubicBezTo>
                  <a:cubicBezTo>
                    <a:pt x="105" y="624"/>
                    <a:pt x="105" y="628"/>
                    <a:pt x="106" y="631"/>
                  </a:cubicBezTo>
                  <a:cubicBezTo>
                    <a:pt x="107" y="633"/>
                    <a:pt x="108" y="635"/>
                    <a:pt x="110" y="637"/>
                  </a:cubicBezTo>
                  <a:cubicBezTo>
                    <a:pt x="110" y="637"/>
                    <a:pt x="110" y="638"/>
                    <a:pt x="111" y="639"/>
                  </a:cubicBezTo>
                  <a:cubicBezTo>
                    <a:pt x="111" y="639"/>
                    <a:pt x="111" y="639"/>
                    <a:pt x="111" y="639"/>
                  </a:cubicBezTo>
                  <a:cubicBezTo>
                    <a:pt x="109" y="639"/>
                    <a:pt x="108" y="638"/>
                    <a:pt x="106" y="638"/>
                  </a:cubicBezTo>
                  <a:cubicBezTo>
                    <a:pt x="104" y="637"/>
                    <a:pt x="101" y="637"/>
                    <a:pt x="98" y="636"/>
                  </a:cubicBezTo>
                  <a:cubicBezTo>
                    <a:pt x="98" y="636"/>
                    <a:pt x="97" y="636"/>
                    <a:pt x="97" y="636"/>
                  </a:cubicBezTo>
                  <a:cubicBezTo>
                    <a:pt x="96" y="636"/>
                    <a:pt x="96" y="636"/>
                    <a:pt x="96" y="636"/>
                  </a:cubicBezTo>
                  <a:cubicBezTo>
                    <a:pt x="93" y="635"/>
                    <a:pt x="91" y="637"/>
                    <a:pt x="87" y="638"/>
                  </a:cubicBezTo>
                  <a:cubicBezTo>
                    <a:pt x="87" y="638"/>
                    <a:pt x="87" y="638"/>
                    <a:pt x="87" y="638"/>
                  </a:cubicBezTo>
                  <a:cubicBezTo>
                    <a:pt x="86" y="638"/>
                    <a:pt x="86" y="638"/>
                    <a:pt x="86" y="638"/>
                  </a:cubicBezTo>
                  <a:cubicBezTo>
                    <a:pt x="85" y="638"/>
                    <a:pt x="85" y="638"/>
                    <a:pt x="85" y="638"/>
                  </a:cubicBezTo>
                  <a:cubicBezTo>
                    <a:pt x="84" y="638"/>
                    <a:pt x="82" y="638"/>
                    <a:pt x="81" y="637"/>
                  </a:cubicBezTo>
                  <a:cubicBezTo>
                    <a:pt x="80" y="637"/>
                    <a:pt x="78" y="637"/>
                    <a:pt x="77" y="637"/>
                  </a:cubicBezTo>
                  <a:cubicBezTo>
                    <a:pt x="77" y="637"/>
                    <a:pt x="77" y="637"/>
                    <a:pt x="77" y="637"/>
                  </a:cubicBezTo>
                  <a:cubicBezTo>
                    <a:pt x="74" y="638"/>
                    <a:pt x="70" y="639"/>
                    <a:pt x="67" y="640"/>
                  </a:cubicBezTo>
                  <a:cubicBezTo>
                    <a:pt x="64" y="641"/>
                    <a:pt x="62" y="642"/>
                    <a:pt x="58" y="643"/>
                  </a:cubicBezTo>
                  <a:cubicBezTo>
                    <a:pt x="54" y="644"/>
                    <a:pt x="53" y="643"/>
                    <a:pt x="49" y="642"/>
                  </a:cubicBezTo>
                  <a:cubicBezTo>
                    <a:pt x="46" y="642"/>
                    <a:pt x="43" y="641"/>
                    <a:pt x="40" y="642"/>
                  </a:cubicBezTo>
                  <a:cubicBezTo>
                    <a:pt x="37" y="643"/>
                    <a:pt x="36" y="643"/>
                    <a:pt x="32" y="643"/>
                  </a:cubicBezTo>
                  <a:cubicBezTo>
                    <a:pt x="31" y="643"/>
                    <a:pt x="29" y="642"/>
                    <a:pt x="27" y="643"/>
                  </a:cubicBezTo>
                  <a:cubicBezTo>
                    <a:pt x="27" y="643"/>
                    <a:pt x="27" y="643"/>
                    <a:pt x="26" y="643"/>
                  </a:cubicBezTo>
                  <a:cubicBezTo>
                    <a:pt x="25" y="644"/>
                    <a:pt x="26" y="644"/>
                    <a:pt x="26" y="646"/>
                  </a:cubicBezTo>
                  <a:cubicBezTo>
                    <a:pt x="26" y="649"/>
                    <a:pt x="24" y="651"/>
                    <a:pt x="22" y="653"/>
                  </a:cubicBezTo>
                  <a:cubicBezTo>
                    <a:pt x="20" y="655"/>
                    <a:pt x="19" y="655"/>
                    <a:pt x="17" y="654"/>
                  </a:cubicBezTo>
                  <a:cubicBezTo>
                    <a:pt x="16" y="654"/>
                    <a:pt x="16" y="654"/>
                    <a:pt x="16" y="654"/>
                  </a:cubicBezTo>
                  <a:cubicBezTo>
                    <a:pt x="16" y="655"/>
                    <a:pt x="17" y="656"/>
                    <a:pt x="17" y="658"/>
                  </a:cubicBezTo>
                  <a:cubicBezTo>
                    <a:pt x="17" y="658"/>
                    <a:pt x="17" y="660"/>
                    <a:pt x="17" y="664"/>
                  </a:cubicBezTo>
                  <a:cubicBezTo>
                    <a:pt x="17" y="667"/>
                    <a:pt x="17" y="666"/>
                    <a:pt x="17" y="666"/>
                  </a:cubicBezTo>
                  <a:cubicBezTo>
                    <a:pt x="17" y="666"/>
                    <a:pt x="17" y="666"/>
                    <a:pt x="17" y="666"/>
                  </a:cubicBezTo>
                  <a:cubicBezTo>
                    <a:pt x="17" y="667"/>
                    <a:pt x="17" y="667"/>
                    <a:pt x="17" y="667"/>
                  </a:cubicBezTo>
                  <a:cubicBezTo>
                    <a:pt x="17" y="668"/>
                    <a:pt x="17" y="668"/>
                    <a:pt x="17" y="669"/>
                  </a:cubicBezTo>
                  <a:cubicBezTo>
                    <a:pt x="17" y="671"/>
                    <a:pt x="17" y="671"/>
                    <a:pt x="16" y="672"/>
                  </a:cubicBezTo>
                  <a:cubicBezTo>
                    <a:pt x="15" y="672"/>
                    <a:pt x="15" y="673"/>
                    <a:pt x="14" y="675"/>
                  </a:cubicBezTo>
                  <a:cubicBezTo>
                    <a:pt x="13" y="676"/>
                    <a:pt x="13" y="677"/>
                    <a:pt x="12" y="679"/>
                  </a:cubicBezTo>
                  <a:cubicBezTo>
                    <a:pt x="11" y="681"/>
                    <a:pt x="11" y="682"/>
                    <a:pt x="10" y="682"/>
                  </a:cubicBezTo>
                  <a:cubicBezTo>
                    <a:pt x="10" y="683"/>
                    <a:pt x="9" y="684"/>
                    <a:pt x="9" y="685"/>
                  </a:cubicBezTo>
                  <a:cubicBezTo>
                    <a:pt x="8" y="686"/>
                    <a:pt x="8" y="687"/>
                    <a:pt x="8" y="687"/>
                  </a:cubicBezTo>
                  <a:cubicBezTo>
                    <a:pt x="8" y="687"/>
                    <a:pt x="8" y="689"/>
                    <a:pt x="8" y="691"/>
                  </a:cubicBezTo>
                  <a:cubicBezTo>
                    <a:pt x="8" y="693"/>
                    <a:pt x="8" y="693"/>
                    <a:pt x="7" y="693"/>
                  </a:cubicBezTo>
                  <a:cubicBezTo>
                    <a:pt x="7" y="694"/>
                    <a:pt x="7" y="695"/>
                    <a:pt x="6" y="696"/>
                  </a:cubicBezTo>
                  <a:cubicBezTo>
                    <a:pt x="5" y="698"/>
                    <a:pt x="5" y="698"/>
                    <a:pt x="4" y="699"/>
                  </a:cubicBezTo>
                  <a:cubicBezTo>
                    <a:pt x="3" y="701"/>
                    <a:pt x="3" y="701"/>
                    <a:pt x="3" y="702"/>
                  </a:cubicBezTo>
                  <a:cubicBezTo>
                    <a:pt x="2" y="703"/>
                    <a:pt x="2" y="704"/>
                    <a:pt x="0" y="705"/>
                  </a:cubicBezTo>
                  <a:cubicBezTo>
                    <a:pt x="2" y="707"/>
                    <a:pt x="2" y="707"/>
                    <a:pt x="2" y="710"/>
                  </a:cubicBezTo>
                  <a:cubicBezTo>
                    <a:pt x="3" y="712"/>
                    <a:pt x="5" y="715"/>
                    <a:pt x="6" y="718"/>
                  </a:cubicBezTo>
                  <a:cubicBezTo>
                    <a:pt x="7" y="721"/>
                    <a:pt x="8" y="726"/>
                    <a:pt x="8" y="730"/>
                  </a:cubicBezTo>
                  <a:cubicBezTo>
                    <a:pt x="8" y="731"/>
                    <a:pt x="7" y="733"/>
                    <a:pt x="6" y="734"/>
                  </a:cubicBezTo>
                  <a:cubicBezTo>
                    <a:pt x="6" y="735"/>
                    <a:pt x="6" y="736"/>
                    <a:pt x="6" y="736"/>
                  </a:cubicBezTo>
                  <a:cubicBezTo>
                    <a:pt x="5" y="737"/>
                    <a:pt x="5" y="739"/>
                    <a:pt x="5" y="740"/>
                  </a:cubicBezTo>
                  <a:cubicBezTo>
                    <a:pt x="4" y="741"/>
                    <a:pt x="5" y="742"/>
                    <a:pt x="5" y="742"/>
                  </a:cubicBezTo>
                  <a:cubicBezTo>
                    <a:pt x="5" y="742"/>
                    <a:pt x="7" y="744"/>
                    <a:pt x="8" y="744"/>
                  </a:cubicBezTo>
                  <a:cubicBezTo>
                    <a:pt x="9" y="744"/>
                    <a:pt x="9" y="745"/>
                    <a:pt x="10" y="746"/>
                  </a:cubicBezTo>
                  <a:cubicBezTo>
                    <a:pt x="11" y="746"/>
                    <a:pt x="12" y="747"/>
                    <a:pt x="13" y="748"/>
                  </a:cubicBezTo>
                  <a:cubicBezTo>
                    <a:pt x="14" y="748"/>
                    <a:pt x="14" y="750"/>
                    <a:pt x="15" y="750"/>
                  </a:cubicBezTo>
                  <a:cubicBezTo>
                    <a:pt x="15" y="751"/>
                    <a:pt x="15" y="752"/>
                    <a:pt x="16" y="753"/>
                  </a:cubicBezTo>
                  <a:cubicBezTo>
                    <a:pt x="16" y="753"/>
                    <a:pt x="17" y="755"/>
                    <a:pt x="17" y="755"/>
                  </a:cubicBezTo>
                  <a:cubicBezTo>
                    <a:pt x="17" y="755"/>
                    <a:pt x="18" y="757"/>
                    <a:pt x="19" y="758"/>
                  </a:cubicBezTo>
                  <a:cubicBezTo>
                    <a:pt x="21" y="758"/>
                    <a:pt x="20" y="759"/>
                    <a:pt x="21" y="759"/>
                  </a:cubicBezTo>
                  <a:cubicBezTo>
                    <a:pt x="21" y="760"/>
                    <a:pt x="22" y="762"/>
                    <a:pt x="23" y="763"/>
                  </a:cubicBezTo>
                  <a:cubicBezTo>
                    <a:pt x="24" y="765"/>
                    <a:pt x="25" y="766"/>
                    <a:pt x="25" y="767"/>
                  </a:cubicBezTo>
                  <a:cubicBezTo>
                    <a:pt x="25" y="768"/>
                    <a:pt x="30" y="773"/>
                    <a:pt x="31" y="774"/>
                  </a:cubicBezTo>
                  <a:cubicBezTo>
                    <a:pt x="32" y="775"/>
                    <a:pt x="32" y="776"/>
                    <a:pt x="32" y="776"/>
                  </a:cubicBezTo>
                  <a:cubicBezTo>
                    <a:pt x="32" y="776"/>
                    <a:pt x="32" y="779"/>
                    <a:pt x="32" y="779"/>
                  </a:cubicBezTo>
                  <a:cubicBezTo>
                    <a:pt x="32" y="780"/>
                    <a:pt x="32" y="782"/>
                    <a:pt x="33" y="782"/>
                  </a:cubicBezTo>
                  <a:cubicBezTo>
                    <a:pt x="33" y="783"/>
                    <a:pt x="33" y="784"/>
                    <a:pt x="35" y="785"/>
                  </a:cubicBezTo>
                  <a:cubicBezTo>
                    <a:pt x="36" y="785"/>
                    <a:pt x="35" y="786"/>
                    <a:pt x="36" y="786"/>
                  </a:cubicBezTo>
                  <a:cubicBezTo>
                    <a:pt x="37" y="786"/>
                    <a:pt x="38" y="788"/>
                    <a:pt x="39" y="788"/>
                  </a:cubicBezTo>
                  <a:cubicBezTo>
                    <a:pt x="41" y="788"/>
                    <a:pt x="41" y="790"/>
                    <a:pt x="42" y="791"/>
                  </a:cubicBezTo>
                  <a:cubicBezTo>
                    <a:pt x="42" y="791"/>
                    <a:pt x="43" y="792"/>
                    <a:pt x="43" y="792"/>
                  </a:cubicBezTo>
                  <a:cubicBezTo>
                    <a:pt x="43" y="792"/>
                    <a:pt x="43" y="794"/>
                    <a:pt x="45" y="794"/>
                  </a:cubicBezTo>
                  <a:cubicBezTo>
                    <a:pt x="46" y="794"/>
                    <a:pt x="45" y="796"/>
                    <a:pt x="46" y="796"/>
                  </a:cubicBezTo>
                  <a:cubicBezTo>
                    <a:pt x="47" y="797"/>
                    <a:pt x="48" y="799"/>
                    <a:pt x="49" y="800"/>
                  </a:cubicBezTo>
                  <a:cubicBezTo>
                    <a:pt x="50" y="800"/>
                    <a:pt x="50" y="804"/>
                    <a:pt x="50" y="804"/>
                  </a:cubicBezTo>
                  <a:cubicBezTo>
                    <a:pt x="50" y="804"/>
                    <a:pt x="50" y="810"/>
                    <a:pt x="51" y="812"/>
                  </a:cubicBezTo>
                  <a:cubicBezTo>
                    <a:pt x="51" y="813"/>
                    <a:pt x="51" y="814"/>
                    <a:pt x="51" y="815"/>
                  </a:cubicBezTo>
                  <a:cubicBezTo>
                    <a:pt x="51" y="816"/>
                    <a:pt x="51" y="818"/>
                    <a:pt x="51" y="818"/>
                  </a:cubicBezTo>
                  <a:cubicBezTo>
                    <a:pt x="51" y="818"/>
                    <a:pt x="51" y="820"/>
                    <a:pt x="52" y="821"/>
                  </a:cubicBezTo>
                  <a:cubicBezTo>
                    <a:pt x="52" y="822"/>
                    <a:pt x="53" y="824"/>
                    <a:pt x="53" y="824"/>
                  </a:cubicBezTo>
                  <a:cubicBezTo>
                    <a:pt x="54" y="825"/>
                    <a:pt x="55" y="826"/>
                    <a:pt x="55" y="826"/>
                  </a:cubicBezTo>
                  <a:cubicBezTo>
                    <a:pt x="55" y="826"/>
                    <a:pt x="57" y="827"/>
                    <a:pt x="57" y="827"/>
                  </a:cubicBezTo>
                  <a:cubicBezTo>
                    <a:pt x="58" y="827"/>
                    <a:pt x="58" y="829"/>
                    <a:pt x="60" y="829"/>
                  </a:cubicBezTo>
                  <a:cubicBezTo>
                    <a:pt x="62" y="830"/>
                    <a:pt x="62" y="831"/>
                    <a:pt x="63" y="831"/>
                  </a:cubicBezTo>
                  <a:cubicBezTo>
                    <a:pt x="63" y="832"/>
                    <a:pt x="63" y="833"/>
                    <a:pt x="64" y="833"/>
                  </a:cubicBezTo>
                  <a:cubicBezTo>
                    <a:pt x="65" y="834"/>
                    <a:pt x="64" y="835"/>
                    <a:pt x="65" y="835"/>
                  </a:cubicBezTo>
                  <a:cubicBezTo>
                    <a:pt x="65" y="835"/>
                    <a:pt x="67" y="836"/>
                    <a:pt x="68" y="837"/>
                  </a:cubicBezTo>
                  <a:cubicBezTo>
                    <a:pt x="69" y="838"/>
                    <a:pt x="71" y="840"/>
                    <a:pt x="71" y="840"/>
                  </a:cubicBezTo>
                  <a:cubicBezTo>
                    <a:pt x="71" y="840"/>
                    <a:pt x="73" y="846"/>
                    <a:pt x="74" y="848"/>
                  </a:cubicBezTo>
                  <a:cubicBezTo>
                    <a:pt x="76" y="850"/>
                    <a:pt x="75" y="852"/>
                    <a:pt x="75" y="852"/>
                  </a:cubicBezTo>
                  <a:cubicBezTo>
                    <a:pt x="75" y="852"/>
                    <a:pt x="76" y="854"/>
                    <a:pt x="76" y="855"/>
                  </a:cubicBezTo>
                  <a:cubicBezTo>
                    <a:pt x="77" y="855"/>
                    <a:pt x="77" y="856"/>
                    <a:pt x="78" y="857"/>
                  </a:cubicBezTo>
                  <a:cubicBezTo>
                    <a:pt x="80" y="858"/>
                    <a:pt x="80" y="859"/>
                    <a:pt x="80" y="859"/>
                  </a:cubicBezTo>
                  <a:cubicBezTo>
                    <a:pt x="80" y="859"/>
                    <a:pt x="81" y="860"/>
                    <a:pt x="82" y="860"/>
                  </a:cubicBezTo>
                  <a:cubicBezTo>
                    <a:pt x="83" y="860"/>
                    <a:pt x="82" y="860"/>
                    <a:pt x="83" y="862"/>
                  </a:cubicBezTo>
                  <a:cubicBezTo>
                    <a:pt x="84" y="863"/>
                    <a:pt x="84" y="864"/>
                    <a:pt x="85" y="865"/>
                  </a:cubicBezTo>
                  <a:cubicBezTo>
                    <a:pt x="85" y="865"/>
                    <a:pt x="86" y="867"/>
                    <a:pt x="87" y="867"/>
                  </a:cubicBezTo>
                  <a:cubicBezTo>
                    <a:pt x="88" y="868"/>
                    <a:pt x="87" y="869"/>
                    <a:pt x="87" y="869"/>
                  </a:cubicBezTo>
                  <a:cubicBezTo>
                    <a:pt x="87" y="871"/>
                    <a:pt x="87" y="871"/>
                    <a:pt x="87" y="871"/>
                  </a:cubicBezTo>
                  <a:cubicBezTo>
                    <a:pt x="87" y="871"/>
                    <a:pt x="88" y="874"/>
                    <a:pt x="89" y="875"/>
                  </a:cubicBezTo>
                  <a:cubicBezTo>
                    <a:pt x="89" y="875"/>
                    <a:pt x="89" y="875"/>
                    <a:pt x="89" y="875"/>
                  </a:cubicBezTo>
                  <a:cubicBezTo>
                    <a:pt x="89" y="876"/>
                    <a:pt x="89" y="877"/>
                    <a:pt x="89" y="877"/>
                  </a:cubicBezTo>
                  <a:cubicBezTo>
                    <a:pt x="89" y="878"/>
                    <a:pt x="89" y="878"/>
                    <a:pt x="89" y="878"/>
                  </a:cubicBezTo>
                  <a:cubicBezTo>
                    <a:pt x="88" y="881"/>
                    <a:pt x="88" y="881"/>
                    <a:pt x="88" y="881"/>
                  </a:cubicBezTo>
                  <a:cubicBezTo>
                    <a:pt x="90" y="887"/>
                    <a:pt x="90" y="887"/>
                    <a:pt x="90" y="887"/>
                  </a:cubicBezTo>
                  <a:cubicBezTo>
                    <a:pt x="90" y="887"/>
                    <a:pt x="92" y="898"/>
                    <a:pt x="93" y="900"/>
                  </a:cubicBezTo>
                  <a:cubicBezTo>
                    <a:pt x="94" y="903"/>
                    <a:pt x="94" y="903"/>
                    <a:pt x="94" y="903"/>
                  </a:cubicBezTo>
                  <a:cubicBezTo>
                    <a:pt x="94" y="903"/>
                    <a:pt x="94" y="906"/>
                    <a:pt x="95" y="907"/>
                  </a:cubicBezTo>
                  <a:cubicBezTo>
                    <a:pt x="95" y="908"/>
                    <a:pt x="96" y="910"/>
                    <a:pt x="96" y="910"/>
                  </a:cubicBezTo>
                  <a:cubicBezTo>
                    <a:pt x="96" y="910"/>
                    <a:pt x="97" y="911"/>
                    <a:pt x="98" y="911"/>
                  </a:cubicBezTo>
                  <a:cubicBezTo>
                    <a:pt x="99" y="911"/>
                    <a:pt x="100" y="912"/>
                    <a:pt x="100" y="912"/>
                  </a:cubicBezTo>
                  <a:cubicBezTo>
                    <a:pt x="100" y="912"/>
                    <a:pt x="106" y="912"/>
                    <a:pt x="107" y="911"/>
                  </a:cubicBezTo>
                  <a:cubicBezTo>
                    <a:pt x="107" y="911"/>
                    <a:pt x="109" y="911"/>
                    <a:pt x="110" y="911"/>
                  </a:cubicBezTo>
                  <a:cubicBezTo>
                    <a:pt x="111" y="911"/>
                    <a:pt x="112" y="911"/>
                    <a:pt x="112" y="911"/>
                  </a:cubicBezTo>
                  <a:cubicBezTo>
                    <a:pt x="112" y="911"/>
                    <a:pt x="114" y="910"/>
                    <a:pt x="115" y="909"/>
                  </a:cubicBezTo>
                  <a:cubicBezTo>
                    <a:pt x="116" y="908"/>
                    <a:pt x="118" y="907"/>
                    <a:pt x="118" y="906"/>
                  </a:cubicBezTo>
                  <a:cubicBezTo>
                    <a:pt x="119" y="905"/>
                    <a:pt x="120" y="905"/>
                    <a:pt x="121" y="905"/>
                  </a:cubicBezTo>
                  <a:cubicBezTo>
                    <a:pt x="121" y="905"/>
                    <a:pt x="121" y="905"/>
                    <a:pt x="122" y="905"/>
                  </a:cubicBezTo>
                  <a:cubicBezTo>
                    <a:pt x="122" y="905"/>
                    <a:pt x="123" y="905"/>
                    <a:pt x="124" y="905"/>
                  </a:cubicBezTo>
                  <a:cubicBezTo>
                    <a:pt x="125" y="905"/>
                    <a:pt x="126" y="905"/>
                    <a:pt x="127" y="905"/>
                  </a:cubicBezTo>
                  <a:cubicBezTo>
                    <a:pt x="128" y="904"/>
                    <a:pt x="130" y="903"/>
                    <a:pt x="131" y="902"/>
                  </a:cubicBezTo>
                  <a:cubicBezTo>
                    <a:pt x="131" y="902"/>
                    <a:pt x="132" y="902"/>
                    <a:pt x="132" y="902"/>
                  </a:cubicBezTo>
                  <a:cubicBezTo>
                    <a:pt x="133" y="902"/>
                    <a:pt x="133" y="902"/>
                    <a:pt x="134" y="902"/>
                  </a:cubicBezTo>
                  <a:cubicBezTo>
                    <a:pt x="134" y="902"/>
                    <a:pt x="134" y="902"/>
                    <a:pt x="135" y="902"/>
                  </a:cubicBezTo>
                  <a:cubicBezTo>
                    <a:pt x="135" y="903"/>
                    <a:pt x="135" y="903"/>
                    <a:pt x="136" y="902"/>
                  </a:cubicBezTo>
                  <a:cubicBezTo>
                    <a:pt x="136" y="902"/>
                    <a:pt x="137" y="902"/>
                    <a:pt x="139" y="901"/>
                  </a:cubicBezTo>
                  <a:cubicBezTo>
                    <a:pt x="140" y="900"/>
                    <a:pt x="140" y="900"/>
                    <a:pt x="141" y="899"/>
                  </a:cubicBezTo>
                  <a:cubicBezTo>
                    <a:pt x="142" y="898"/>
                    <a:pt x="143" y="898"/>
                    <a:pt x="143" y="898"/>
                  </a:cubicBezTo>
                  <a:cubicBezTo>
                    <a:pt x="143" y="898"/>
                    <a:pt x="145" y="899"/>
                    <a:pt x="145" y="899"/>
                  </a:cubicBezTo>
                  <a:cubicBezTo>
                    <a:pt x="146" y="898"/>
                    <a:pt x="147" y="899"/>
                    <a:pt x="148" y="899"/>
                  </a:cubicBezTo>
                  <a:cubicBezTo>
                    <a:pt x="149" y="899"/>
                    <a:pt x="150" y="898"/>
                    <a:pt x="150" y="898"/>
                  </a:cubicBezTo>
                  <a:cubicBezTo>
                    <a:pt x="150" y="897"/>
                    <a:pt x="153" y="895"/>
                    <a:pt x="153" y="895"/>
                  </a:cubicBezTo>
                  <a:cubicBezTo>
                    <a:pt x="155" y="893"/>
                    <a:pt x="155" y="893"/>
                    <a:pt x="155" y="893"/>
                  </a:cubicBezTo>
                  <a:cubicBezTo>
                    <a:pt x="157" y="891"/>
                    <a:pt x="157" y="891"/>
                    <a:pt x="157" y="891"/>
                  </a:cubicBezTo>
                  <a:cubicBezTo>
                    <a:pt x="157" y="891"/>
                    <a:pt x="159" y="890"/>
                    <a:pt x="160" y="889"/>
                  </a:cubicBezTo>
                  <a:cubicBezTo>
                    <a:pt x="160" y="889"/>
                    <a:pt x="162" y="889"/>
                    <a:pt x="162" y="889"/>
                  </a:cubicBezTo>
                  <a:cubicBezTo>
                    <a:pt x="162" y="889"/>
                    <a:pt x="163" y="889"/>
                    <a:pt x="164" y="889"/>
                  </a:cubicBezTo>
                  <a:cubicBezTo>
                    <a:pt x="164" y="889"/>
                    <a:pt x="168" y="888"/>
                    <a:pt x="168" y="888"/>
                  </a:cubicBezTo>
                  <a:cubicBezTo>
                    <a:pt x="168" y="888"/>
                    <a:pt x="170" y="888"/>
                    <a:pt x="171" y="887"/>
                  </a:cubicBezTo>
                  <a:cubicBezTo>
                    <a:pt x="171" y="887"/>
                    <a:pt x="175" y="886"/>
                    <a:pt x="175" y="886"/>
                  </a:cubicBezTo>
                  <a:cubicBezTo>
                    <a:pt x="178" y="885"/>
                    <a:pt x="178" y="885"/>
                    <a:pt x="178" y="885"/>
                  </a:cubicBezTo>
                  <a:cubicBezTo>
                    <a:pt x="178" y="885"/>
                    <a:pt x="180" y="884"/>
                    <a:pt x="181" y="884"/>
                  </a:cubicBezTo>
                  <a:cubicBezTo>
                    <a:pt x="181" y="884"/>
                    <a:pt x="183" y="883"/>
                    <a:pt x="185" y="882"/>
                  </a:cubicBezTo>
                  <a:cubicBezTo>
                    <a:pt x="187" y="879"/>
                    <a:pt x="187" y="879"/>
                    <a:pt x="187" y="879"/>
                  </a:cubicBezTo>
                  <a:cubicBezTo>
                    <a:pt x="187" y="879"/>
                    <a:pt x="187" y="875"/>
                    <a:pt x="188" y="874"/>
                  </a:cubicBezTo>
                  <a:cubicBezTo>
                    <a:pt x="189" y="873"/>
                    <a:pt x="190" y="873"/>
                    <a:pt x="190" y="873"/>
                  </a:cubicBezTo>
                  <a:cubicBezTo>
                    <a:pt x="190" y="873"/>
                    <a:pt x="192" y="872"/>
                    <a:pt x="193" y="872"/>
                  </a:cubicBezTo>
                  <a:cubicBezTo>
                    <a:pt x="193" y="871"/>
                    <a:pt x="195" y="869"/>
                    <a:pt x="195" y="869"/>
                  </a:cubicBezTo>
                  <a:cubicBezTo>
                    <a:pt x="197" y="869"/>
                    <a:pt x="197" y="869"/>
                    <a:pt x="197" y="869"/>
                  </a:cubicBezTo>
                  <a:cubicBezTo>
                    <a:pt x="198" y="869"/>
                    <a:pt x="198" y="869"/>
                    <a:pt x="198" y="869"/>
                  </a:cubicBezTo>
                  <a:cubicBezTo>
                    <a:pt x="200" y="869"/>
                    <a:pt x="200" y="869"/>
                    <a:pt x="200" y="869"/>
                  </a:cubicBezTo>
                  <a:cubicBezTo>
                    <a:pt x="200" y="869"/>
                    <a:pt x="203" y="867"/>
                    <a:pt x="203" y="867"/>
                  </a:cubicBezTo>
                  <a:cubicBezTo>
                    <a:pt x="204" y="866"/>
                    <a:pt x="208" y="865"/>
                    <a:pt x="208" y="865"/>
                  </a:cubicBezTo>
                  <a:cubicBezTo>
                    <a:pt x="208" y="865"/>
                    <a:pt x="213" y="865"/>
                    <a:pt x="214" y="865"/>
                  </a:cubicBezTo>
                  <a:cubicBezTo>
                    <a:pt x="214" y="865"/>
                    <a:pt x="215" y="865"/>
                    <a:pt x="215" y="865"/>
                  </a:cubicBezTo>
                  <a:cubicBezTo>
                    <a:pt x="216" y="865"/>
                    <a:pt x="216" y="865"/>
                    <a:pt x="216" y="865"/>
                  </a:cubicBezTo>
                  <a:cubicBezTo>
                    <a:pt x="216" y="864"/>
                    <a:pt x="216" y="865"/>
                    <a:pt x="217" y="863"/>
                  </a:cubicBezTo>
                  <a:cubicBezTo>
                    <a:pt x="218" y="860"/>
                    <a:pt x="219" y="860"/>
                    <a:pt x="221" y="856"/>
                  </a:cubicBezTo>
                  <a:cubicBezTo>
                    <a:pt x="221" y="856"/>
                    <a:pt x="222" y="856"/>
                    <a:pt x="222" y="856"/>
                  </a:cubicBezTo>
                  <a:cubicBezTo>
                    <a:pt x="222" y="856"/>
                    <a:pt x="223" y="856"/>
                    <a:pt x="223" y="856"/>
                  </a:cubicBezTo>
                  <a:cubicBezTo>
                    <a:pt x="223" y="856"/>
                    <a:pt x="228" y="855"/>
                    <a:pt x="228" y="855"/>
                  </a:cubicBezTo>
                  <a:cubicBezTo>
                    <a:pt x="231" y="855"/>
                    <a:pt x="231" y="855"/>
                    <a:pt x="231" y="855"/>
                  </a:cubicBezTo>
                  <a:cubicBezTo>
                    <a:pt x="231" y="855"/>
                    <a:pt x="232" y="853"/>
                    <a:pt x="232" y="852"/>
                  </a:cubicBezTo>
                  <a:cubicBezTo>
                    <a:pt x="231" y="851"/>
                    <a:pt x="233" y="851"/>
                    <a:pt x="234" y="849"/>
                  </a:cubicBezTo>
                  <a:cubicBezTo>
                    <a:pt x="234" y="848"/>
                    <a:pt x="235" y="847"/>
                    <a:pt x="235" y="847"/>
                  </a:cubicBezTo>
                  <a:cubicBezTo>
                    <a:pt x="235" y="846"/>
                    <a:pt x="236" y="845"/>
                    <a:pt x="237" y="844"/>
                  </a:cubicBezTo>
                  <a:cubicBezTo>
                    <a:pt x="237" y="844"/>
                    <a:pt x="242" y="844"/>
                    <a:pt x="242" y="844"/>
                  </a:cubicBezTo>
                  <a:cubicBezTo>
                    <a:pt x="243" y="844"/>
                    <a:pt x="245" y="844"/>
                    <a:pt x="245" y="844"/>
                  </a:cubicBezTo>
                  <a:cubicBezTo>
                    <a:pt x="245" y="844"/>
                    <a:pt x="245" y="837"/>
                    <a:pt x="245" y="834"/>
                  </a:cubicBezTo>
                  <a:cubicBezTo>
                    <a:pt x="245" y="832"/>
                    <a:pt x="245" y="832"/>
                    <a:pt x="245" y="832"/>
                  </a:cubicBezTo>
                  <a:cubicBezTo>
                    <a:pt x="246" y="832"/>
                    <a:pt x="246" y="832"/>
                    <a:pt x="246" y="832"/>
                  </a:cubicBezTo>
                  <a:cubicBezTo>
                    <a:pt x="246" y="831"/>
                    <a:pt x="247" y="829"/>
                    <a:pt x="248" y="828"/>
                  </a:cubicBezTo>
                  <a:cubicBezTo>
                    <a:pt x="248" y="827"/>
                    <a:pt x="250" y="827"/>
                    <a:pt x="250" y="827"/>
                  </a:cubicBezTo>
                  <a:cubicBezTo>
                    <a:pt x="251" y="826"/>
                    <a:pt x="251" y="826"/>
                    <a:pt x="252" y="825"/>
                  </a:cubicBezTo>
                  <a:cubicBezTo>
                    <a:pt x="253" y="824"/>
                    <a:pt x="254" y="823"/>
                    <a:pt x="255" y="822"/>
                  </a:cubicBezTo>
                  <a:cubicBezTo>
                    <a:pt x="257" y="820"/>
                    <a:pt x="258" y="820"/>
                    <a:pt x="258" y="819"/>
                  </a:cubicBezTo>
                  <a:cubicBezTo>
                    <a:pt x="259" y="818"/>
                    <a:pt x="260" y="817"/>
                    <a:pt x="260" y="816"/>
                  </a:cubicBezTo>
                  <a:cubicBezTo>
                    <a:pt x="261" y="815"/>
                    <a:pt x="264" y="813"/>
                    <a:pt x="264" y="813"/>
                  </a:cubicBezTo>
                  <a:cubicBezTo>
                    <a:pt x="264" y="812"/>
                    <a:pt x="267" y="807"/>
                    <a:pt x="267" y="807"/>
                  </a:cubicBezTo>
                  <a:cubicBezTo>
                    <a:pt x="264" y="806"/>
                    <a:pt x="264" y="806"/>
                    <a:pt x="264" y="806"/>
                  </a:cubicBezTo>
                  <a:cubicBezTo>
                    <a:pt x="263" y="804"/>
                    <a:pt x="263" y="804"/>
                    <a:pt x="263" y="804"/>
                  </a:cubicBezTo>
                  <a:cubicBezTo>
                    <a:pt x="261" y="802"/>
                    <a:pt x="261" y="802"/>
                    <a:pt x="261" y="802"/>
                  </a:cubicBezTo>
                  <a:cubicBezTo>
                    <a:pt x="261" y="802"/>
                    <a:pt x="258" y="800"/>
                    <a:pt x="258" y="799"/>
                  </a:cubicBezTo>
                  <a:cubicBezTo>
                    <a:pt x="258" y="799"/>
                    <a:pt x="256" y="796"/>
                    <a:pt x="256" y="796"/>
                  </a:cubicBezTo>
                  <a:cubicBezTo>
                    <a:pt x="256" y="796"/>
                    <a:pt x="253" y="794"/>
                    <a:pt x="253" y="794"/>
                  </a:cubicBezTo>
                  <a:cubicBezTo>
                    <a:pt x="253" y="793"/>
                    <a:pt x="251" y="792"/>
                    <a:pt x="250" y="791"/>
                  </a:cubicBezTo>
                  <a:cubicBezTo>
                    <a:pt x="250" y="791"/>
                    <a:pt x="249" y="792"/>
                    <a:pt x="248" y="792"/>
                  </a:cubicBezTo>
                  <a:cubicBezTo>
                    <a:pt x="247" y="792"/>
                    <a:pt x="246" y="792"/>
                    <a:pt x="246" y="792"/>
                  </a:cubicBezTo>
                  <a:cubicBezTo>
                    <a:pt x="246" y="791"/>
                    <a:pt x="245" y="791"/>
                    <a:pt x="245" y="791"/>
                  </a:cubicBezTo>
                  <a:cubicBezTo>
                    <a:pt x="244" y="790"/>
                    <a:pt x="244" y="790"/>
                    <a:pt x="243" y="790"/>
                  </a:cubicBezTo>
                  <a:cubicBezTo>
                    <a:pt x="243" y="790"/>
                    <a:pt x="242" y="790"/>
                    <a:pt x="242" y="790"/>
                  </a:cubicBezTo>
                  <a:cubicBezTo>
                    <a:pt x="241" y="790"/>
                    <a:pt x="239" y="789"/>
                    <a:pt x="238" y="789"/>
                  </a:cubicBezTo>
                  <a:cubicBezTo>
                    <a:pt x="238" y="789"/>
                    <a:pt x="238" y="788"/>
                    <a:pt x="238" y="787"/>
                  </a:cubicBezTo>
                  <a:cubicBezTo>
                    <a:pt x="237" y="786"/>
                    <a:pt x="235" y="786"/>
                    <a:pt x="234" y="785"/>
                  </a:cubicBezTo>
                  <a:cubicBezTo>
                    <a:pt x="233" y="784"/>
                    <a:pt x="233" y="784"/>
                    <a:pt x="232" y="783"/>
                  </a:cubicBezTo>
                  <a:cubicBezTo>
                    <a:pt x="232" y="783"/>
                    <a:pt x="230" y="776"/>
                    <a:pt x="230" y="776"/>
                  </a:cubicBezTo>
                  <a:cubicBezTo>
                    <a:pt x="229" y="776"/>
                    <a:pt x="230" y="773"/>
                    <a:pt x="230" y="773"/>
                  </a:cubicBezTo>
                  <a:cubicBezTo>
                    <a:pt x="230" y="772"/>
                    <a:pt x="231" y="770"/>
                    <a:pt x="230" y="769"/>
                  </a:cubicBezTo>
                  <a:cubicBezTo>
                    <a:pt x="230" y="768"/>
                    <a:pt x="230" y="763"/>
                    <a:pt x="230" y="763"/>
                  </a:cubicBezTo>
                  <a:cubicBezTo>
                    <a:pt x="229" y="763"/>
                    <a:pt x="228" y="764"/>
                    <a:pt x="228" y="765"/>
                  </a:cubicBezTo>
                  <a:cubicBezTo>
                    <a:pt x="228" y="766"/>
                    <a:pt x="226" y="767"/>
                    <a:pt x="225" y="768"/>
                  </a:cubicBezTo>
                  <a:cubicBezTo>
                    <a:pt x="224" y="770"/>
                    <a:pt x="223" y="770"/>
                    <a:pt x="223" y="770"/>
                  </a:cubicBezTo>
                  <a:cubicBezTo>
                    <a:pt x="221" y="772"/>
                    <a:pt x="221" y="772"/>
                    <a:pt x="221" y="772"/>
                  </a:cubicBezTo>
                  <a:cubicBezTo>
                    <a:pt x="219" y="776"/>
                    <a:pt x="219" y="776"/>
                    <a:pt x="219" y="776"/>
                  </a:cubicBezTo>
                  <a:cubicBezTo>
                    <a:pt x="219" y="776"/>
                    <a:pt x="217" y="777"/>
                    <a:pt x="216" y="778"/>
                  </a:cubicBezTo>
                  <a:cubicBezTo>
                    <a:pt x="216" y="778"/>
                    <a:pt x="213" y="780"/>
                    <a:pt x="213" y="780"/>
                  </a:cubicBezTo>
                  <a:cubicBezTo>
                    <a:pt x="213" y="780"/>
                    <a:pt x="210" y="783"/>
                    <a:pt x="210" y="783"/>
                  </a:cubicBezTo>
                  <a:cubicBezTo>
                    <a:pt x="209" y="784"/>
                    <a:pt x="204" y="786"/>
                    <a:pt x="203" y="787"/>
                  </a:cubicBezTo>
                  <a:cubicBezTo>
                    <a:pt x="201" y="787"/>
                    <a:pt x="200" y="788"/>
                    <a:pt x="199" y="788"/>
                  </a:cubicBezTo>
                  <a:cubicBezTo>
                    <a:pt x="199" y="787"/>
                    <a:pt x="196" y="787"/>
                    <a:pt x="195" y="787"/>
                  </a:cubicBezTo>
                  <a:cubicBezTo>
                    <a:pt x="194" y="787"/>
                    <a:pt x="192" y="787"/>
                    <a:pt x="192" y="787"/>
                  </a:cubicBezTo>
                  <a:cubicBezTo>
                    <a:pt x="192" y="787"/>
                    <a:pt x="190" y="788"/>
                    <a:pt x="189" y="788"/>
                  </a:cubicBezTo>
                  <a:cubicBezTo>
                    <a:pt x="188" y="789"/>
                    <a:pt x="186" y="789"/>
                    <a:pt x="186" y="789"/>
                  </a:cubicBezTo>
                  <a:cubicBezTo>
                    <a:pt x="186" y="789"/>
                    <a:pt x="185" y="787"/>
                    <a:pt x="184" y="787"/>
                  </a:cubicBezTo>
                  <a:cubicBezTo>
                    <a:pt x="183" y="787"/>
                    <a:pt x="182" y="787"/>
                    <a:pt x="182" y="787"/>
                  </a:cubicBezTo>
                  <a:cubicBezTo>
                    <a:pt x="181" y="787"/>
                    <a:pt x="181" y="787"/>
                    <a:pt x="180" y="787"/>
                  </a:cubicBezTo>
                  <a:cubicBezTo>
                    <a:pt x="179" y="786"/>
                    <a:pt x="178" y="784"/>
                    <a:pt x="177" y="783"/>
                  </a:cubicBezTo>
                  <a:cubicBezTo>
                    <a:pt x="177" y="783"/>
                    <a:pt x="178" y="783"/>
                    <a:pt x="178" y="782"/>
                  </a:cubicBezTo>
                  <a:cubicBezTo>
                    <a:pt x="179" y="781"/>
                    <a:pt x="179" y="781"/>
                    <a:pt x="178" y="779"/>
                  </a:cubicBezTo>
                  <a:cubicBezTo>
                    <a:pt x="178" y="777"/>
                    <a:pt x="180" y="776"/>
                    <a:pt x="181" y="776"/>
                  </a:cubicBezTo>
                  <a:cubicBezTo>
                    <a:pt x="182" y="775"/>
                    <a:pt x="182" y="771"/>
                    <a:pt x="181" y="770"/>
                  </a:cubicBezTo>
                  <a:cubicBezTo>
                    <a:pt x="181" y="769"/>
                    <a:pt x="179" y="768"/>
                    <a:pt x="179" y="767"/>
                  </a:cubicBezTo>
                  <a:cubicBezTo>
                    <a:pt x="178" y="766"/>
                    <a:pt x="177" y="766"/>
                    <a:pt x="177" y="766"/>
                  </a:cubicBezTo>
                  <a:cubicBezTo>
                    <a:pt x="177" y="765"/>
                    <a:pt x="175" y="767"/>
                    <a:pt x="174" y="768"/>
                  </a:cubicBezTo>
                  <a:cubicBezTo>
                    <a:pt x="174" y="768"/>
                    <a:pt x="172" y="772"/>
                    <a:pt x="172" y="772"/>
                  </a:cubicBezTo>
                  <a:cubicBezTo>
                    <a:pt x="172" y="772"/>
                    <a:pt x="172" y="777"/>
                    <a:pt x="171" y="776"/>
                  </a:cubicBezTo>
                  <a:cubicBezTo>
                    <a:pt x="171" y="776"/>
                    <a:pt x="170" y="775"/>
                    <a:pt x="170" y="775"/>
                  </a:cubicBezTo>
                  <a:cubicBezTo>
                    <a:pt x="169" y="773"/>
                    <a:pt x="168" y="771"/>
                    <a:pt x="167" y="771"/>
                  </a:cubicBezTo>
                  <a:cubicBezTo>
                    <a:pt x="166" y="770"/>
                    <a:pt x="166" y="769"/>
                    <a:pt x="165" y="769"/>
                  </a:cubicBezTo>
                  <a:cubicBezTo>
                    <a:pt x="164" y="768"/>
                    <a:pt x="165" y="767"/>
                    <a:pt x="165" y="766"/>
                  </a:cubicBezTo>
                  <a:cubicBezTo>
                    <a:pt x="165" y="765"/>
                    <a:pt x="167" y="763"/>
                    <a:pt x="167" y="761"/>
                  </a:cubicBezTo>
                  <a:cubicBezTo>
                    <a:pt x="167" y="760"/>
                    <a:pt x="166" y="760"/>
                    <a:pt x="165" y="760"/>
                  </a:cubicBezTo>
                  <a:cubicBezTo>
                    <a:pt x="164" y="760"/>
                    <a:pt x="164" y="759"/>
                    <a:pt x="163" y="757"/>
                  </a:cubicBezTo>
                  <a:cubicBezTo>
                    <a:pt x="163" y="756"/>
                    <a:pt x="160" y="755"/>
                    <a:pt x="160" y="755"/>
                  </a:cubicBezTo>
                  <a:cubicBezTo>
                    <a:pt x="160" y="755"/>
                    <a:pt x="156" y="753"/>
                    <a:pt x="155" y="753"/>
                  </a:cubicBezTo>
                  <a:cubicBezTo>
                    <a:pt x="155" y="753"/>
                    <a:pt x="155" y="751"/>
                    <a:pt x="154" y="747"/>
                  </a:cubicBezTo>
                  <a:cubicBezTo>
                    <a:pt x="154" y="745"/>
                    <a:pt x="153" y="745"/>
                    <a:pt x="153" y="745"/>
                  </a:cubicBezTo>
                  <a:cubicBezTo>
                    <a:pt x="153" y="746"/>
                    <a:pt x="152" y="746"/>
                    <a:pt x="152" y="745"/>
                  </a:cubicBezTo>
                  <a:cubicBezTo>
                    <a:pt x="150" y="744"/>
                    <a:pt x="150" y="743"/>
                    <a:pt x="149" y="742"/>
                  </a:cubicBezTo>
                  <a:cubicBezTo>
                    <a:pt x="149" y="742"/>
                    <a:pt x="149" y="741"/>
                    <a:pt x="149" y="741"/>
                  </a:cubicBezTo>
                  <a:cubicBezTo>
                    <a:pt x="149" y="740"/>
                    <a:pt x="149" y="739"/>
                    <a:pt x="149" y="738"/>
                  </a:cubicBezTo>
                  <a:cubicBezTo>
                    <a:pt x="148" y="737"/>
                    <a:pt x="148" y="736"/>
                    <a:pt x="146" y="734"/>
                  </a:cubicBezTo>
                  <a:cubicBezTo>
                    <a:pt x="145" y="732"/>
                    <a:pt x="145" y="732"/>
                    <a:pt x="144" y="731"/>
                  </a:cubicBezTo>
                  <a:cubicBezTo>
                    <a:pt x="143" y="730"/>
                    <a:pt x="144" y="729"/>
                    <a:pt x="144" y="727"/>
                  </a:cubicBezTo>
                  <a:cubicBezTo>
                    <a:pt x="144" y="725"/>
                    <a:pt x="145" y="726"/>
                    <a:pt x="145" y="726"/>
                  </a:cubicBezTo>
                  <a:cubicBezTo>
                    <a:pt x="146" y="726"/>
                    <a:pt x="147" y="726"/>
                    <a:pt x="146" y="724"/>
                  </a:cubicBezTo>
                  <a:cubicBezTo>
                    <a:pt x="146" y="723"/>
                    <a:pt x="146" y="723"/>
                    <a:pt x="147" y="722"/>
                  </a:cubicBezTo>
                  <a:cubicBezTo>
                    <a:pt x="147" y="722"/>
                    <a:pt x="148" y="722"/>
                    <a:pt x="148" y="722"/>
                  </a:cubicBezTo>
                  <a:cubicBezTo>
                    <a:pt x="148" y="721"/>
                    <a:pt x="148" y="721"/>
                    <a:pt x="148" y="721"/>
                  </a:cubicBezTo>
                  <a:cubicBezTo>
                    <a:pt x="149" y="721"/>
                    <a:pt x="151" y="721"/>
                    <a:pt x="151" y="719"/>
                  </a:cubicBezTo>
                  <a:cubicBezTo>
                    <a:pt x="152" y="718"/>
                    <a:pt x="153" y="718"/>
                    <a:pt x="154" y="718"/>
                  </a:cubicBezTo>
                  <a:cubicBezTo>
                    <a:pt x="155" y="718"/>
                    <a:pt x="157" y="720"/>
                    <a:pt x="157" y="720"/>
                  </a:cubicBezTo>
                  <a:cubicBezTo>
                    <a:pt x="158" y="720"/>
                    <a:pt x="160" y="721"/>
                    <a:pt x="160" y="721"/>
                  </a:cubicBezTo>
                  <a:cubicBezTo>
                    <a:pt x="160" y="721"/>
                    <a:pt x="163" y="721"/>
                    <a:pt x="165" y="721"/>
                  </a:cubicBezTo>
                  <a:cubicBezTo>
                    <a:pt x="167" y="721"/>
                    <a:pt x="165" y="722"/>
                    <a:pt x="165" y="723"/>
                  </a:cubicBezTo>
                  <a:cubicBezTo>
                    <a:pt x="165" y="724"/>
                    <a:pt x="167" y="725"/>
                    <a:pt x="167" y="725"/>
                  </a:cubicBezTo>
                  <a:cubicBezTo>
                    <a:pt x="168" y="726"/>
                    <a:pt x="170" y="728"/>
                    <a:pt x="171" y="728"/>
                  </a:cubicBezTo>
                  <a:cubicBezTo>
                    <a:pt x="172" y="729"/>
                    <a:pt x="173" y="733"/>
                    <a:pt x="174" y="733"/>
                  </a:cubicBezTo>
                  <a:cubicBezTo>
                    <a:pt x="174" y="733"/>
                    <a:pt x="175" y="738"/>
                    <a:pt x="175" y="738"/>
                  </a:cubicBezTo>
                  <a:cubicBezTo>
                    <a:pt x="176" y="740"/>
                    <a:pt x="176" y="740"/>
                    <a:pt x="176" y="740"/>
                  </a:cubicBezTo>
                  <a:cubicBezTo>
                    <a:pt x="177" y="743"/>
                    <a:pt x="177" y="743"/>
                    <a:pt x="177" y="743"/>
                  </a:cubicBezTo>
                  <a:cubicBezTo>
                    <a:pt x="177" y="743"/>
                    <a:pt x="178" y="745"/>
                    <a:pt x="178" y="745"/>
                  </a:cubicBezTo>
                  <a:cubicBezTo>
                    <a:pt x="179" y="745"/>
                    <a:pt x="181" y="745"/>
                    <a:pt x="182" y="746"/>
                  </a:cubicBezTo>
                  <a:cubicBezTo>
                    <a:pt x="183" y="746"/>
                    <a:pt x="183" y="747"/>
                    <a:pt x="185" y="749"/>
                  </a:cubicBezTo>
                  <a:cubicBezTo>
                    <a:pt x="185" y="749"/>
                    <a:pt x="185" y="751"/>
                    <a:pt x="184" y="751"/>
                  </a:cubicBezTo>
                  <a:cubicBezTo>
                    <a:pt x="184" y="751"/>
                    <a:pt x="185" y="753"/>
                    <a:pt x="185" y="753"/>
                  </a:cubicBezTo>
                  <a:cubicBezTo>
                    <a:pt x="186" y="753"/>
                    <a:pt x="186" y="752"/>
                    <a:pt x="186" y="752"/>
                  </a:cubicBezTo>
                  <a:cubicBezTo>
                    <a:pt x="186" y="751"/>
                    <a:pt x="187" y="750"/>
                    <a:pt x="188" y="750"/>
                  </a:cubicBezTo>
                  <a:cubicBezTo>
                    <a:pt x="189" y="749"/>
                    <a:pt x="190" y="751"/>
                    <a:pt x="191" y="752"/>
                  </a:cubicBezTo>
                  <a:cubicBezTo>
                    <a:pt x="192" y="752"/>
                    <a:pt x="193" y="752"/>
                    <a:pt x="194" y="752"/>
                  </a:cubicBezTo>
                  <a:cubicBezTo>
                    <a:pt x="194" y="752"/>
                    <a:pt x="195" y="754"/>
                    <a:pt x="197" y="755"/>
                  </a:cubicBezTo>
                  <a:cubicBezTo>
                    <a:pt x="198" y="755"/>
                    <a:pt x="200" y="757"/>
                    <a:pt x="200" y="757"/>
                  </a:cubicBezTo>
                  <a:cubicBezTo>
                    <a:pt x="201" y="758"/>
                    <a:pt x="205" y="759"/>
                    <a:pt x="207" y="759"/>
                  </a:cubicBezTo>
                  <a:cubicBezTo>
                    <a:pt x="209" y="760"/>
                    <a:pt x="209" y="761"/>
                    <a:pt x="209" y="761"/>
                  </a:cubicBezTo>
                  <a:cubicBezTo>
                    <a:pt x="209" y="761"/>
                    <a:pt x="212" y="761"/>
                    <a:pt x="213" y="761"/>
                  </a:cubicBezTo>
                  <a:cubicBezTo>
                    <a:pt x="213" y="760"/>
                    <a:pt x="214" y="760"/>
                    <a:pt x="214" y="760"/>
                  </a:cubicBezTo>
                  <a:cubicBezTo>
                    <a:pt x="215" y="759"/>
                    <a:pt x="215" y="759"/>
                    <a:pt x="217" y="758"/>
                  </a:cubicBezTo>
                  <a:cubicBezTo>
                    <a:pt x="218" y="758"/>
                    <a:pt x="218" y="760"/>
                    <a:pt x="219" y="760"/>
                  </a:cubicBezTo>
                  <a:cubicBezTo>
                    <a:pt x="220" y="760"/>
                    <a:pt x="221" y="760"/>
                    <a:pt x="221" y="759"/>
                  </a:cubicBezTo>
                  <a:cubicBezTo>
                    <a:pt x="222" y="759"/>
                    <a:pt x="224" y="759"/>
                    <a:pt x="225" y="758"/>
                  </a:cubicBezTo>
                  <a:cubicBezTo>
                    <a:pt x="226" y="757"/>
                    <a:pt x="225" y="758"/>
                    <a:pt x="226" y="757"/>
                  </a:cubicBezTo>
                  <a:cubicBezTo>
                    <a:pt x="227" y="756"/>
                    <a:pt x="227" y="755"/>
                    <a:pt x="229" y="754"/>
                  </a:cubicBezTo>
                  <a:cubicBezTo>
                    <a:pt x="230" y="753"/>
                    <a:pt x="232" y="754"/>
                    <a:pt x="233" y="754"/>
                  </a:cubicBezTo>
                  <a:cubicBezTo>
                    <a:pt x="233" y="754"/>
                    <a:pt x="235" y="756"/>
                    <a:pt x="236" y="756"/>
                  </a:cubicBezTo>
                  <a:cubicBezTo>
                    <a:pt x="236" y="756"/>
                    <a:pt x="237" y="758"/>
                    <a:pt x="237" y="760"/>
                  </a:cubicBezTo>
                  <a:cubicBezTo>
                    <a:pt x="237" y="761"/>
                    <a:pt x="238" y="763"/>
                    <a:pt x="238" y="764"/>
                  </a:cubicBezTo>
                  <a:cubicBezTo>
                    <a:pt x="239" y="766"/>
                    <a:pt x="241" y="768"/>
                    <a:pt x="241" y="768"/>
                  </a:cubicBezTo>
                  <a:cubicBezTo>
                    <a:pt x="241" y="768"/>
                    <a:pt x="242" y="770"/>
                    <a:pt x="243" y="770"/>
                  </a:cubicBezTo>
                  <a:cubicBezTo>
                    <a:pt x="243" y="770"/>
                    <a:pt x="244" y="770"/>
                    <a:pt x="245" y="770"/>
                  </a:cubicBezTo>
                  <a:cubicBezTo>
                    <a:pt x="246" y="770"/>
                    <a:pt x="247" y="770"/>
                    <a:pt x="247" y="770"/>
                  </a:cubicBezTo>
                  <a:cubicBezTo>
                    <a:pt x="248" y="769"/>
                    <a:pt x="251" y="770"/>
                    <a:pt x="251" y="769"/>
                  </a:cubicBezTo>
                  <a:cubicBezTo>
                    <a:pt x="251" y="769"/>
                    <a:pt x="253" y="771"/>
                    <a:pt x="253" y="771"/>
                  </a:cubicBezTo>
                  <a:cubicBezTo>
                    <a:pt x="254" y="772"/>
                    <a:pt x="258" y="773"/>
                    <a:pt x="259" y="773"/>
                  </a:cubicBezTo>
                  <a:cubicBezTo>
                    <a:pt x="261" y="773"/>
                    <a:pt x="265" y="773"/>
                    <a:pt x="265" y="773"/>
                  </a:cubicBezTo>
                  <a:cubicBezTo>
                    <a:pt x="266" y="773"/>
                    <a:pt x="272" y="774"/>
                    <a:pt x="273" y="774"/>
                  </a:cubicBezTo>
                  <a:cubicBezTo>
                    <a:pt x="274" y="774"/>
                    <a:pt x="276" y="775"/>
                    <a:pt x="277" y="775"/>
                  </a:cubicBezTo>
                  <a:cubicBezTo>
                    <a:pt x="278" y="775"/>
                    <a:pt x="278" y="775"/>
                    <a:pt x="279" y="776"/>
                  </a:cubicBezTo>
                  <a:cubicBezTo>
                    <a:pt x="279" y="777"/>
                    <a:pt x="280" y="777"/>
                    <a:pt x="280" y="777"/>
                  </a:cubicBezTo>
                  <a:cubicBezTo>
                    <a:pt x="280" y="777"/>
                    <a:pt x="281" y="777"/>
                    <a:pt x="281" y="777"/>
                  </a:cubicBezTo>
                  <a:cubicBezTo>
                    <a:pt x="282" y="777"/>
                    <a:pt x="283" y="777"/>
                    <a:pt x="284" y="777"/>
                  </a:cubicBezTo>
                  <a:cubicBezTo>
                    <a:pt x="284" y="777"/>
                    <a:pt x="284" y="777"/>
                    <a:pt x="284" y="777"/>
                  </a:cubicBezTo>
                  <a:cubicBezTo>
                    <a:pt x="285" y="777"/>
                    <a:pt x="288" y="777"/>
                    <a:pt x="289" y="777"/>
                  </a:cubicBezTo>
                  <a:cubicBezTo>
                    <a:pt x="290" y="777"/>
                    <a:pt x="292" y="777"/>
                    <a:pt x="293" y="776"/>
                  </a:cubicBezTo>
                  <a:cubicBezTo>
                    <a:pt x="294" y="775"/>
                    <a:pt x="296" y="775"/>
                    <a:pt x="296" y="775"/>
                  </a:cubicBezTo>
                  <a:cubicBezTo>
                    <a:pt x="296" y="775"/>
                    <a:pt x="301" y="777"/>
                    <a:pt x="301" y="776"/>
                  </a:cubicBezTo>
                  <a:cubicBezTo>
                    <a:pt x="302" y="776"/>
                    <a:pt x="303" y="776"/>
                    <a:pt x="303" y="775"/>
                  </a:cubicBezTo>
                  <a:cubicBezTo>
                    <a:pt x="304" y="775"/>
                    <a:pt x="304" y="775"/>
                    <a:pt x="305" y="775"/>
                  </a:cubicBezTo>
                  <a:cubicBezTo>
                    <a:pt x="305" y="775"/>
                    <a:pt x="306" y="775"/>
                    <a:pt x="306" y="775"/>
                  </a:cubicBezTo>
                  <a:cubicBezTo>
                    <a:pt x="307" y="775"/>
                    <a:pt x="309" y="775"/>
                    <a:pt x="311" y="774"/>
                  </a:cubicBezTo>
                  <a:cubicBezTo>
                    <a:pt x="312" y="774"/>
                    <a:pt x="312" y="775"/>
                    <a:pt x="313" y="775"/>
                  </a:cubicBezTo>
                  <a:cubicBezTo>
                    <a:pt x="314" y="775"/>
                    <a:pt x="315" y="775"/>
                    <a:pt x="316" y="775"/>
                  </a:cubicBezTo>
                  <a:cubicBezTo>
                    <a:pt x="317" y="775"/>
                    <a:pt x="319" y="775"/>
                    <a:pt x="320" y="775"/>
                  </a:cubicBezTo>
                  <a:cubicBezTo>
                    <a:pt x="320" y="775"/>
                    <a:pt x="323" y="775"/>
                    <a:pt x="323" y="775"/>
                  </a:cubicBezTo>
                  <a:cubicBezTo>
                    <a:pt x="324" y="775"/>
                    <a:pt x="327" y="775"/>
                    <a:pt x="327" y="775"/>
                  </a:cubicBezTo>
                  <a:cubicBezTo>
                    <a:pt x="333" y="773"/>
                    <a:pt x="333" y="773"/>
                    <a:pt x="333" y="773"/>
                  </a:cubicBezTo>
                  <a:cubicBezTo>
                    <a:pt x="333" y="773"/>
                    <a:pt x="335" y="773"/>
                    <a:pt x="335" y="774"/>
                  </a:cubicBezTo>
                  <a:cubicBezTo>
                    <a:pt x="335" y="775"/>
                    <a:pt x="335" y="775"/>
                    <a:pt x="335" y="776"/>
                  </a:cubicBezTo>
                  <a:cubicBezTo>
                    <a:pt x="336" y="777"/>
                    <a:pt x="336" y="778"/>
                    <a:pt x="337" y="779"/>
                  </a:cubicBezTo>
                  <a:cubicBezTo>
                    <a:pt x="337" y="780"/>
                    <a:pt x="339" y="780"/>
                    <a:pt x="339" y="780"/>
                  </a:cubicBezTo>
                  <a:cubicBezTo>
                    <a:pt x="340" y="780"/>
                    <a:pt x="340" y="782"/>
                    <a:pt x="341" y="782"/>
                  </a:cubicBezTo>
                  <a:cubicBezTo>
                    <a:pt x="341" y="782"/>
                    <a:pt x="341" y="784"/>
                    <a:pt x="342" y="784"/>
                  </a:cubicBezTo>
                  <a:cubicBezTo>
                    <a:pt x="343" y="784"/>
                    <a:pt x="343" y="786"/>
                    <a:pt x="344" y="787"/>
                  </a:cubicBezTo>
                  <a:cubicBezTo>
                    <a:pt x="344" y="788"/>
                    <a:pt x="345" y="789"/>
                    <a:pt x="345" y="790"/>
                  </a:cubicBezTo>
                  <a:cubicBezTo>
                    <a:pt x="345" y="791"/>
                    <a:pt x="347" y="791"/>
                    <a:pt x="347" y="792"/>
                  </a:cubicBezTo>
                  <a:cubicBezTo>
                    <a:pt x="348" y="792"/>
                    <a:pt x="350" y="793"/>
                    <a:pt x="351" y="792"/>
                  </a:cubicBezTo>
                  <a:cubicBezTo>
                    <a:pt x="352" y="792"/>
                    <a:pt x="352" y="793"/>
                    <a:pt x="353" y="793"/>
                  </a:cubicBezTo>
                  <a:cubicBezTo>
                    <a:pt x="353" y="794"/>
                    <a:pt x="353" y="794"/>
                    <a:pt x="353" y="794"/>
                  </a:cubicBezTo>
                  <a:cubicBezTo>
                    <a:pt x="354" y="794"/>
                    <a:pt x="355" y="796"/>
                    <a:pt x="355" y="796"/>
                  </a:cubicBezTo>
                  <a:cubicBezTo>
                    <a:pt x="356" y="797"/>
                    <a:pt x="357" y="798"/>
                    <a:pt x="357" y="798"/>
                  </a:cubicBezTo>
                  <a:cubicBezTo>
                    <a:pt x="357" y="798"/>
                    <a:pt x="360" y="800"/>
                    <a:pt x="361" y="800"/>
                  </a:cubicBezTo>
                  <a:cubicBezTo>
                    <a:pt x="361" y="801"/>
                    <a:pt x="362" y="801"/>
                    <a:pt x="363" y="801"/>
                  </a:cubicBezTo>
                  <a:cubicBezTo>
                    <a:pt x="363" y="801"/>
                    <a:pt x="368" y="803"/>
                    <a:pt x="369" y="802"/>
                  </a:cubicBezTo>
                  <a:cubicBezTo>
                    <a:pt x="371" y="802"/>
                    <a:pt x="374" y="802"/>
                    <a:pt x="372" y="804"/>
                  </a:cubicBezTo>
                  <a:cubicBezTo>
                    <a:pt x="371" y="804"/>
                    <a:pt x="371" y="804"/>
                    <a:pt x="369" y="805"/>
                  </a:cubicBezTo>
                  <a:cubicBezTo>
                    <a:pt x="368" y="806"/>
                    <a:pt x="369" y="806"/>
                    <a:pt x="368" y="806"/>
                  </a:cubicBezTo>
                  <a:cubicBezTo>
                    <a:pt x="367" y="807"/>
                    <a:pt x="366" y="807"/>
                    <a:pt x="365" y="807"/>
                  </a:cubicBezTo>
                  <a:cubicBezTo>
                    <a:pt x="363" y="808"/>
                    <a:pt x="361" y="807"/>
                    <a:pt x="361" y="808"/>
                  </a:cubicBezTo>
                  <a:cubicBezTo>
                    <a:pt x="361" y="809"/>
                    <a:pt x="362" y="810"/>
                    <a:pt x="362" y="810"/>
                  </a:cubicBezTo>
                  <a:cubicBezTo>
                    <a:pt x="362" y="810"/>
                    <a:pt x="363" y="812"/>
                    <a:pt x="364" y="812"/>
                  </a:cubicBezTo>
                  <a:cubicBezTo>
                    <a:pt x="364" y="813"/>
                    <a:pt x="364" y="814"/>
                    <a:pt x="365" y="814"/>
                  </a:cubicBezTo>
                  <a:cubicBezTo>
                    <a:pt x="366" y="814"/>
                    <a:pt x="367" y="816"/>
                    <a:pt x="368" y="816"/>
                  </a:cubicBezTo>
                  <a:cubicBezTo>
                    <a:pt x="369" y="817"/>
                    <a:pt x="370" y="819"/>
                    <a:pt x="371" y="819"/>
                  </a:cubicBezTo>
                  <a:cubicBezTo>
                    <a:pt x="371" y="820"/>
                    <a:pt x="372" y="821"/>
                    <a:pt x="373" y="822"/>
                  </a:cubicBezTo>
                  <a:cubicBezTo>
                    <a:pt x="374" y="822"/>
                    <a:pt x="375" y="823"/>
                    <a:pt x="376" y="823"/>
                  </a:cubicBezTo>
                  <a:cubicBezTo>
                    <a:pt x="377" y="824"/>
                    <a:pt x="378" y="825"/>
                    <a:pt x="380" y="825"/>
                  </a:cubicBezTo>
                  <a:cubicBezTo>
                    <a:pt x="382" y="825"/>
                    <a:pt x="382" y="825"/>
                    <a:pt x="383" y="825"/>
                  </a:cubicBezTo>
                  <a:cubicBezTo>
                    <a:pt x="384" y="824"/>
                    <a:pt x="385" y="823"/>
                    <a:pt x="387" y="822"/>
                  </a:cubicBezTo>
                  <a:cubicBezTo>
                    <a:pt x="389" y="820"/>
                    <a:pt x="390" y="821"/>
                    <a:pt x="391" y="820"/>
                  </a:cubicBezTo>
                  <a:cubicBezTo>
                    <a:pt x="393" y="819"/>
                    <a:pt x="393" y="818"/>
                    <a:pt x="394" y="817"/>
                  </a:cubicBezTo>
                  <a:cubicBezTo>
                    <a:pt x="395" y="817"/>
                    <a:pt x="394" y="816"/>
                    <a:pt x="394" y="815"/>
                  </a:cubicBezTo>
                  <a:cubicBezTo>
                    <a:pt x="393" y="815"/>
                    <a:pt x="394" y="811"/>
                    <a:pt x="394" y="810"/>
                  </a:cubicBezTo>
                  <a:cubicBezTo>
                    <a:pt x="394" y="809"/>
                    <a:pt x="396" y="808"/>
                    <a:pt x="397" y="808"/>
                  </a:cubicBezTo>
                  <a:cubicBezTo>
                    <a:pt x="398" y="807"/>
                    <a:pt x="398" y="809"/>
                    <a:pt x="397" y="810"/>
                  </a:cubicBezTo>
                  <a:cubicBezTo>
                    <a:pt x="397" y="811"/>
                    <a:pt x="398" y="811"/>
                    <a:pt x="398" y="812"/>
                  </a:cubicBezTo>
                  <a:cubicBezTo>
                    <a:pt x="398" y="813"/>
                    <a:pt x="399" y="813"/>
                    <a:pt x="400" y="814"/>
                  </a:cubicBezTo>
                  <a:cubicBezTo>
                    <a:pt x="400" y="814"/>
                    <a:pt x="400" y="815"/>
                    <a:pt x="399" y="816"/>
                  </a:cubicBezTo>
                  <a:cubicBezTo>
                    <a:pt x="398" y="817"/>
                    <a:pt x="399" y="817"/>
                    <a:pt x="399" y="819"/>
                  </a:cubicBezTo>
                  <a:cubicBezTo>
                    <a:pt x="399" y="820"/>
                    <a:pt x="399" y="821"/>
                    <a:pt x="400" y="822"/>
                  </a:cubicBezTo>
                  <a:cubicBezTo>
                    <a:pt x="400" y="822"/>
                    <a:pt x="400" y="825"/>
                    <a:pt x="400" y="827"/>
                  </a:cubicBezTo>
                  <a:cubicBezTo>
                    <a:pt x="400" y="828"/>
                    <a:pt x="399" y="831"/>
                    <a:pt x="399" y="831"/>
                  </a:cubicBezTo>
                  <a:cubicBezTo>
                    <a:pt x="399" y="831"/>
                    <a:pt x="400" y="834"/>
                    <a:pt x="400" y="836"/>
                  </a:cubicBezTo>
                  <a:cubicBezTo>
                    <a:pt x="400" y="837"/>
                    <a:pt x="401" y="838"/>
                    <a:pt x="401" y="840"/>
                  </a:cubicBezTo>
                  <a:cubicBezTo>
                    <a:pt x="400" y="841"/>
                    <a:pt x="402" y="844"/>
                    <a:pt x="402" y="845"/>
                  </a:cubicBezTo>
                  <a:cubicBezTo>
                    <a:pt x="401" y="845"/>
                    <a:pt x="401" y="854"/>
                    <a:pt x="401" y="855"/>
                  </a:cubicBezTo>
                  <a:cubicBezTo>
                    <a:pt x="402" y="856"/>
                    <a:pt x="403" y="858"/>
                    <a:pt x="403" y="859"/>
                  </a:cubicBezTo>
                  <a:cubicBezTo>
                    <a:pt x="403" y="860"/>
                    <a:pt x="403" y="862"/>
                    <a:pt x="403" y="863"/>
                  </a:cubicBezTo>
                  <a:cubicBezTo>
                    <a:pt x="403" y="863"/>
                    <a:pt x="404" y="866"/>
                    <a:pt x="404" y="866"/>
                  </a:cubicBezTo>
                  <a:cubicBezTo>
                    <a:pt x="405" y="867"/>
                    <a:pt x="405" y="869"/>
                    <a:pt x="405" y="870"/>
                  </a:cubicBezTo>
                  <a:cubicBezTo>
                    <a:pt x="405" y="871"/>
                    <a:pt x="405" y="872"/>
                    <a:pt x="405" y="873"/>
                  </a:cubicBezTo>
                  <a:cubicBezTo>
                    <a:pt x="405" y="874"/>
                    <a:pt x="407" y="876"/>
                    <a:pt x="407" y="877"/>
                  </a:cubicBezTo>
                  <a:cubicBezTo>
                    <a:pt x="408" y="879"/>
                    <a:pt x="410" y="881"/>
                    <a:pt x="410" y="882"/>
                  </a:cubicBezTo>
                  <a:cubicBezTo>
                    <a:pt x="410" y="884"/>
                    <a:pt x="411" y="885"/>
                    <a:pt x="412" y="886"/>
                  </a:cubicBezTo>
                  <a:cubicBezTo>
                    <a:pt x="412" y="887"/>
                    <a:pt x="413" y="888"/>
                    <a:pt x="414" y="889"/>
                  </a:cubicBezTo>
                  <a:cubicBezTo>
                    <a:pt x="415" y="891"/>
                    <a:pt x="415" y="894"/>
                    <a:pt x="415" y="894"/>
                  </a:cubicBezTo>
                  <a:cubicBezTo>
                    <a:pt x="415" y="895"/>
                    <a:pt x="416" y="898"/>
                    <a:pt x="416" y="898"/>
                  </a:cubicBezTo>
                  <a:cubicBezTo>
                    <a:pt x="416" y="898"/>
                    <a:pt x="417" y="899"/>
                    <a:pt x="418" y="903"/>
                  </a:cubicBezTo>
                  <a:cubicBezTo>
                    <a:pt x="420" y="907"/>
                    <a:pt x="420" y="907"/>
                    <a:pt x="420" y="909"/>
                  </a:cubicBezTo>
                  <a:cubicBezTo>
                    <a:pt x="420" y="911"/>
                    <a:pt x="421" y="911"/>
                    <a:pt x="422" y="913"/>
                  </a:cubicBezTo>
                  <a:cubicBezTo>
                    <a:pt x="423" y="914"/>
                    <a:pt x="424" y="916"/>
                    <a:pt x="424" y="917"/>
                  </a:cubicBezTo>
                  <a:cubicBezTo>
                    <a:pt x="424" y="918"/>
                    <a:pt x="428" y="920"/>
                    <a:pt x="428" y="920"/>
                  </a:cubicBezTo>
                  <a:cubicBezTo>
                    <a:pt x="429" y="921"/>
                    <a:pt x="431" y="929"/>
                    <a:pt x="432" y="930"/>
                  </a:cubicBezTo>
                  <a:cubicBezTo>
                    <a:pt x="433" y="932"/>
                    <a:pt x="433" y="933"/>
                    <a:pt x="433" y="934"/>
                  </a:cubicBezTo>
                  <a:cubicBezTo>
                    <a:pt x="433" y="935"/>
                    <a:pt x="435" y="937"/>
                    <a:pt x="435" y="937"/>
                  </a:cubicBezTo>
                  <a:cubicBezTo>
                    <a:pt x="435" y="937"/>
                    <a:pt x="435" y="941"/>
                    <a:pt x="435" y="942"/>
                  </a:cubicBezTo>
                  <a:cubicBezTo>
                    <a:pt x="435" y="943"/>
                    <a:pt x="435" y="945"/>
                    <a:pt x="435" y="946"/>
                  </a:cubicBezTo>
                  <a:cubicBezTo>
                    <a:pt x="434" y="946"/>
                    <a:pt x="437" y="947"/>
                    <a:pt x="438" y="948"/>
                  </a:cubicBezTo>
                  <a:cubicBezTo>
                    <a:pt x="439" y="949"/>
                    <a:pt x="440" y="951"/>
                    <a:pt x="439" y="953"/>
                  </a:cubicBezTo>
                  <a:cubicBezTo>
                    <a:pt x="439" y="955"/>
                    <a:pt x="441" y="955"/>
                    <a:pt x="441" y="956"/>
                  </a:cubicBezTo>
                  <a:cubicBezTo>
                    <a:pt x="442" y="957"/>
                    <a:pt x="443" y="957"/>
                    <a:pt x="445" y="958"/>
                  </a:cubicBezTo>
                  <a:cubicBezTo>
                    <a:pt x="447" y="959"/>
                    <a:pt x="447" y="960"/>
                    <a:pt x="447" y="960"/>
                  </a:cubicBezTo>
                  <a:cubicBezTo>
                    <a:pt x="447" y="960"/>
                    <a:pt x="450" y="960"/>
                    <a:pt x="451" y="959"/>
                  </a:cubicBezTo>
                  <a:cubicBezTo>
                    <a:pt x="452" y="959"/>
                    <a:pt x="454" y="958"/>
                    <a:pt x="454" y="957"/>
                  </a:cubicBezTo>
                  <a:cubicBezTo>
                    <a:pt x="455" y="956"/>
                    <a:pt x="456" y="955"/>
                    <a:pt x="457" y="952"/>
                  </a:cubicBezTo>
                  <a:cubicBezTo>
                    <a:pt x="457" y="950"/>
                    <a:pt x="458" y="951"/>
                    <a:pt x="458" y="950"/>
                  </a:cubicBezTo>
                  <a:cubicBezTo>
                    <a:pt x="459" y="949"/>
                    <a:pt x="459" y="950"/>
                    <a:pt x="460" y="950"/>
                  </a:cubicBezTo>
                  <a:cubicBezTo>
                    <a:pt x="461" y="950"/>
                    <a:pt x="462" y="950"/>
                    <a:pt x="462" y="949"/>
                  </a:cubicBezTo>
                  <a:cubicBezTo>
                    <a:pt x="462" y="948"/>
                    <a:pt x="463" y="948"/>
                    <a:pt x="464" y="948"/>
                  </a:cubicBezTo>
                  <a:cubicBezTo>
                    <a:pt x="464" y="948"/>
                    <a:pt x="464" y="948"/>
                    <a:pt x="464" y="948"/>
                  </a:cubicBezTo>
                  <a:cubicBezTo>
                    <a:pt x="465" y="947"/>
                    <a:pt x="468" y="948"/>
                    <a:pt x="469" y="947"/>
                  </a:cubicBezTo>
                  <a:cubicBezTo>
                    <a:pt x="470" y="947"/>
                    <a:pt x="468" y="947"/>
                    <a:pt x="466" y="946"/>
                  </a:cubicBezTo>
                  <a:cubicBezTo>
                    <a:pt x="465" y="946"/>
                    <a:pt x="465" y="946"/>
                    <a:pt x="464" y="945"/>
                  </a:cubicBezTo>
                  <a:cubicBezTo>
                    <a:pt x="462" y="945"/>
                    <a:pt x="464" y="945"/>
                    <a:pt x="464" y="942"/>
                  </a:cubicBezTo>
                  <a:cubicBezTo>
                    <a:pt x="463" y="940"/>
                    <a:pt x="464" y="941"/>
                    <a:pt x="465" y="941"/>
                  </a:cubicBezTo>
                  <a:cubicBezTo>
                    <a:pt x="465" y="941"/>
                    <a:pt x="465" y="941"/>
                    <a:pt x="466" y="940"/>
                  </a:cubicBezTo>
                  <a:cubicBezTo>
                    <a:pt x="466" y="939"/>
                    <a:pt x="467" y="939"/>
                    <a:pt x="469" y="938"/>
                  </a:cubicBezTo>
                  <a:cubicBezTo>
                    <a:pt x="470" y="936"/>
                    <a:pt x="471" y="936"/>
                    <a:pt x="471" y="935"/>
                  </a:cubicBezTo>
                  <a:cubicBezTo>
                    <a:pt x="472" y="933"/>
                    <a:pt x="473" y="932"/>
                    <a:pt x="473" y="932"/>
                  </a:cubicBezTo>
                  <a:cubicBezTo>
                    <a:pt x="473" y="931"/>
                    <a:pt x="474" y="930"/>
                    <a:pt x="473" y="929"/>
                  </a:cubicBezTo>
                  <a:cubicBezTo>
                    <a:pt x="473" y="927"/>
                    <a:pt x="473" y="928"/>
                    <a:pt x="472" y="926"/>
                  </a:cubicBezTo>
                  <a:cubicBezTo>
                    <a:pt x="471" y="924"/>
                    <a:pt x="472" y="924"/>
                    <a:pt x="472" y="923"/>
                  </a:cubicBezTo>
                  <a:cubicBezTo>
                    <a:pt x="472" y="921"/>
                    <a:pt x="472" y="920"/>
                    <a:pt x="472" y="919"/>
                  </a:cubicBezTo>
                  <a:cubicBezTo>
                    <a:pt x="472" y="918"/>
                    <a:pt x="474" y="917"/>
                    <a:pt x="476" y="915"/>
                  </a:cubicBezTo>
                  <a:cubicBezTo>
                    <a:pt x="478" y="913"/>
                    <a:pt x="477" y="913"/>
                    <a:pt x="477" y="910"/>
                  </a:cubicBezTo>
                  <a:cubicBezTo>
                    <a:pt x="477" y="908"/>
                    <a:pt x="478" y="909"/>
                    <a:pt x="478" y="906"/>
                  </a:cubicBezTo>
                  <a:cubicBezTo>
                    <a:pt x="478" y="904"/>
                    <a:pt x="478" y="904"/>
                    <a:pt x="478" y="902"/>
                  </a:cubicBezTo>
                  <a:cubicBezTo>
                    <a:pt x="478" y="900"/>
                    <a:pt x="477" y="898"/>
                    <a:pt x="477" y="897"/>
                  </a:cubicBezTo>
                  <a:cubicBezTo>
                    <a:pt x="477" y="895"/>
                    <a:pt x="476" y="893"/>
                    <a:pt x="475" y="891"/>
                  </a:cubicBezTo>
                  <a:cubicBezTo>
                    <a:pt x="475" y="889"/>
                    <a:pt x="475" y="889"/>
                    <a:pt x="475" y="887"/>
                  </a:cubicBezTo>
                  <a:cubicBezTo>
                    <a:pt x="476" y="886"/>
                    <a:pt x="476" y="884"/>
                    <a:pt x="477" y="882"/>
                  </a:cubicBezTo>
                  <a:cubicBezTo>
                    <a:pt x="478" y="880"/>
                    <a:pt x="480" y="878"/>
                    <a:pt x="481" y="877"/>
                  </a:cubicBezTo>
                  <a:cubicBezTo>
                    <a:pt x="482" y="877"/>
                    <a:pt x="483" y="878"/>
                    <a:pt x="484" y="878"/>
                  </a:cubicBezTo>
                  <a:cubicBezTo>
                    <a:pt x="484" y="878"/>
                    <a:pt x="484" y="878"/>
                    <a:pt x="486" y="877"/>
                  </a:cubicBezTo>
                  <a:cubicBezTo>
                    <a:pt x="487" y="876"/>
                    <a:pt x="487" y="876"/>
                    <a:pt x="487" y="874"/>
                  </a:cubicBezTo>
                  <a:cubicBezTo>
                    <a:pt x="487" y="873"/>
                    <a:pt x="488" y="873"/>
                    <a:pt x="489" y="872"/>
                  </a:cubicBezTo>
                  <a:cubicBezTo>
                    <a:pt x="490" y="871"/>
                    <a:pt x="491" y="872"/>
                    <a:pt x="492" y="872"/>
                  </a:cubicBezTo>
                  <a:cubicBezTo>
                    <a:pt x="492" y="872"/>
                    <a:pt x="493" y="872"/>
                    <a:pt x="493" y="872"/>
                  </a:cubicBezTo>
                  <a:cubicBezTo>
                    <a:pt x="495" y="872"/>
                    <a:pt x="496" y="872"/>
                    <a:pt x="497" y="870"/>
                  </a:cubicBezTo>
                  <a:cubicBezTo>
                    <a:pt x="498" y="869"/>
                    <a:pt x="498" y="870"/>
                    <a:pt x="498" y="868"/>
                  </a:cubicBezTo>
                  <a:cubicBezTo>
                    <a:pt x="498" y="866"/>
                    <a:pt x="499" y="866"/>
                    <a:pt x="499" y="865"/>
                  </a:cubicBezTo>
                  <a:cubicBezTo>
                    <a:pt x="498" y="864"/>
                    <a:pt x="500" y="865"/>
                    <a:pt x="503" y="863"/>
                  </a:cubicBezTo>
                  <a:cubicBezTo>
                    <a:pt x="505" y="862"/>
                    <a:pt x="504" y="862"/>
                    <a:pt x="505" y="860"/>
                  </a:cubicBezTo>
                  <a:cubicBezTo>
                    <a:pt x="507" y="858"/>
                    <a:pt x="508" y="858"/>
                    <a:pt x="508" y="858"/>
                  </a:cubicBezTo>
                  <a:cubicBezTo>
                    <a:pt x="509" y="857"/>
                    <a:pt x="512" y="856"/>
                    <a:pt x="512" y="855"/>
                  </a:cubicBezTo>
                  <a:cubicBezTo>
                    <a:pt x="513" y="854"/>
                    <a:pt x="515" y="854"/>
                    <a:pt x="515" y="853"/>
                  </a:cubicBezTo>
                  <a:cubicBezTo>
                    <a:pt x="515" y="853"/>
                    <a:pt x="517" y="851"/>
                    <a:pt x="518" y="850"/>
                  </a:cubicBezTo>
                  <a:cubicBezTo>
                    <a:pt x="519" y="849"/>
                    <a:pt x="521" y="849"/>
                    <a:pt x="521" y="847"/>
                  </a:cubicBezTo>
                  <a:cubicBezTo>
                    <a:pt x="522" y="846"/>
                    <a:pt x="523" y="845"/>
                    <a:pt x="524" y="844"/>
                  </a:cubicBezTo>
                  <a:cubicBezTo>
                    <a:pt x="524" y="843"/>
                    <a:pt x="526" y="843"/>
                    <a:pt x="527" y="841"/>
                  </a:cubicBezTo>
                  <a:cubicBezTo>
                    <a:pt x="528" y="840"/>
                    <a:pt x="529" y="838"/>
                    <a:pt x="531" y="836"/>
                  </a:cubicBezTo>
                  <a:cubicBezTo>
                    <a:pt x="531" y="836"/>
                    <a:pt x="531" y="836"/>
                    <a:pt x="532" y="836"/>
                  </a:cubicBezTo>
                  <a:cubicBezTo>
                    <a:pt x="532" y="837"/>
                    <a:pt x="533" y="837"/>
                    <a:pt x="534" y="836"/>
                  </a:cubicBezTo>
                  <a:cubicBezTo>
                    <a:pt x="534" y="836"/>
                    <a:pt x="535" y="836"/>
                    <a:pt x="536" y="835"/>
                  </a:cubicBezTo>
                  <a:cubicBezTo>
                    <a:pt x="537" y="834"/>
                    <a:pt x="537" y="835"/>
                    <a:pt x="538" y="834"/>
                  </a:cubicBezTo>
                  <a:cubicBezTo>
                    <a:pt x="539" y="834"/>
                    <a:pt x="540" y="834"/>
                    <a:pt x="541" y="833"/>
                  </a:cubicBezTo>
                  <a:cubicBezTo>
                    <a:pt x="541" y="833"/>
                    <a:pt x="542" y="832"/>
                    <a:pt x="542" y="832"/>
                  </a:cubicBezTo>
                  <a:cubicBezTo>
                    <a:pt x="542" y="831"/>
                    <a:pt x="543" y="830"/>
                    <a:pt x="545" y="829"/>
                  </a:cubicBezTo>
                  <a:cubicBezTo>
                    <a:pt x="546" y="827"/>
                    <a:pt x="546" y="828"/>
                    <a:pt x="547" y="826"/>
                  </a:cubicBezTo>
                  <a:cubicBezTo>
                    <a:pt x="547" y="825"/>
                    <a:pt x="547" y="825"/>
                    <a:pt x="546" y="823"/>
                  </a:cubicBezTo>
                  <a:cubicBezTo>
                    <a:pt x="546" y="822"/>
                    <a:pt x="547" y="821"/>
                    <a:pt x="546" y="820"/>
                  </a:cubicBezTo>
                  <a:cubicBezTo>
                    <a:pt x="546" y="818"/>
                    <a:pt x="548" y="818"/>
                    <a:pt x="549" y="817"/>
                  </a:cubicBezTo>
                  <a:cubicBezTo>
                    <a:pt x="550" y="816"/>
                    <a:pt x="552" y="817"/>
                    <a:pt x="552" y="817"/>
                  </a:cubicBezTo>
                  <a:cubicBezTo>
                    <a:pt x="552" y="817"/>
                    <a:pt x="555" y="815"/>
                    <a:pt x="557" y="815"/>
                  </a:cubicBezTo>
                  <a:cubicBezTo>
                    <a:pt x="558" y="816"/>
                    <a:pt x="558" y="816"/>
                    <a:pt x="558" y="816"/>
                  </a:cubicBezTo>
                  <a:cubicBezTo>
                    <a:pt x="558" y="816"/>
                    <a:pt x="560" y="815"/>
                    <a:pt x="561" y="814"/>
                  </a:cubicBezTo>
                  <a:cubicBezTo>
                    <a:pt x="562" y="814"/>
                    <a:pt x="563" y="815"/>
                    <a:pt x="563" y="815"/>
                  </a:cubicBezTo>
                  <a:cubicBezTo>
                    <a:pt x="566" y="815"/>
                    <a:pt x="566" y="815"/>
                    <a:pt x="566" y="815"/>
                  </a:cubicBezTo>
                  <a:cubicBezTo>
                    <a:pt x="566" y="815"/>
                    <a:pt x="567" y="816"/>
                    <a:pt x="568" y="816"/>
                  </a:cubicBezTo>
                  <a:cubicBezTo>
                    <a:pt x="568" y="816"/>
                    <a:pt x="570" y="816"/>
                    <a:pt x="571" y="816"/>
                  </a:cubicBezTo>
                  <a:cubicBezTo>
                    <a:pt x="571" y="816"/>
                    <a:pt x="573" y="814"/>
                    <a:pt x="574" y="812"/>
                  </a:cubicBezTo>
                  <a:cubicBezTo>
                    <a:pt x="575" y="812"/>
                    <a:pt x="578" y="809"/>
                    <a:pt x="578" y="809"/>
                  </a:cubicBezTo>
                  <a:cubicBezTo>
                    <a:pt x="578" y="809"/>
                    <a:pt x="578" y="810"/>
                    <a:pt x="578" y="812"/>
                  </a:cubicBezTo>
                  <a:cubicBezTo>
                    <a:pt x="579" y="813"/>
                    <a:pt x="580" y="813"/>
                    <a:pt x="581" y="812"/>
                  </a:cubicBezTo>
                  <a:cubicBezTo>
                    <a:pt x="581" y="812"/>
                    <a:pt x="582" y="812"/>
                    <a:pt x="582" y="812"/>
                  </a:cubicBezTo>
                  <a:cubicBezTo>
                    <a:pt x="582" y="812"/>
                    <a:pt x="583" y="812"/>
                    <a:pt x="583" y="812"/>
                  </a:cubicBezTo>
                  <a:cubicBezTo>
                    <a:pt x="583" y="812"/>
                    <a:pt x="585" y="810"/>
                    <a:pt x="586" y="810"/>
                  </a:cubicBezTo>
                  <a:cubicBezTo>
                    <a:pt x="586" y="809"/>
                    <a:pt x="587" y="810"/>
                    <a:pt x="587" y="810"/>
                  </a:cubicBezTo>
                  <a:cubicBezTo>
                    <a:pt x="588" y="810"/>
                    <a:pt x="588" y="810"/>
                    <a:pt x="588" y="810"/>
                  </a:cubicBezTo>
                  <a:cubicBezTo>
                    <a:pt x="589" y="809"/>
                    <a:pt x="590" y="808"/>
                    <a:pt x="591" y="807"/>
                  </a:cubicBezTo>
                  <a:cubicBezTo>
                    <a:pt x="592" y="805"/>
                    <a:pt x="593" y="806"/>
                    <a:pt x="593" y="806"/>
                  </a:cubicBezTo>
                  <a:cubicBezTo>
                    <a:pt x="594" y="805"/>
                    <a:pt x="596" y="806"/>
                    <a:pt x="596" y="807"/>
                  </a:cubicBezTo>
                  <a:cubicBezTo>
                    <a:pt x="597" y="807"/>
                    <a:pt x="597" y="809"/>
                    <a:pt x="597" y="810"/>
                  </a:cubicBezTo>
                  <a:cubicBezTo>
                    <a:pt x="598" y="811"/>
                    <a:pt x="598" y="813"/>
                    <a:pt x="598" y="815"/>
                  </a:cubicBezTo>
                  <a:cubicBezTo>
                    <a:pt x="598" y="816"/>
                    <a:pt x="599" y="817"/>
                    <a:pt x="599" y="819"/>
                  </a:cubicBezTo>
                  <a:cubicBezTo>
                    <a:pt x="599" y="819"/>
                    <a:pt x="599" y="819"/>
                    <a:pt x="599" y="820"/>
                  </a:cubicBezTo>
                  <a:cubicBezTo>
                    <a:pt x="599" y="820"/>
                    <a:pt x="600" y="820"/>
                    <a:pt x="600" y="820"/>
                  </a:cubicBezTo>
                  <a:cubicBezTo>
                    <a:pt x="600" y="820"/>
                    <a:pt x="601" y="820"/>
                    <a:pt x="601" y="820"/>
                  </a:cubicBezTo>
                  <a:cubicBezTo>
                    <a:pt x="602" y="819"/>
                    <a:pt x="602" y="819"/>
                    <a:pt x="602" y="819"/>
                  </a:cubicBezTo>
                  <a:cubicBezTo>
                    <a:pt x="603" y="818"/>
                    <a:pt x="604" y="818"/>
                    <a:pt x="604" y="818"/>
                  </a:cubicBezTo>
                  <a:cubicBezTo>
                    <a:pt x="605" y="818"/>
                    <a:pt x="605" y="818"/>
                    <a:pt x="605" y="818"/>
                  </a:cubicBezTo>
                  <a:cubicBezTo>
                    <a:pt x="604" y="820"/>
                    <a:pt x="602" y="820"/>
                    <a:pt x="600" y="821"/>
                  </a:cubicBezTo>
                  <a:cubicBezTo>
                    <a:pt x="600" y="822"/>
                    <a:pt x="601" y="824"/>
                    <a:pt x="601" y="824"/>
                  </a:cubicBezTo>
                  <a:cubicBezTo>
                    <a:pt x="602" y="826"/>
                    <a:pt x="602" y="826"/>
                    <a:pt x="602" y="826"/>
                  </a:cubicBezTo>
                  <a:cubicBezTo>
                    <a:pt x="602" y="826"/>
                    <a:pt x="604" y="826"/>
                    <a:pt x="604" y="826"/>
                  </a:cubicBezTo>
                  <a:cubicBezTo>
                    <a:pt x="605" y="826"/>
                    <a:pt x="606" y="828"/>
                    <a:pt x="606" y="829"/>
                  </a:cubicBezTo>
                  <a:cubicBezTo>
                    <a:pt x="606" y="830"/>
                    <a:pt x="607" y="832"/>
                    <a:pt x="607" y="832"/>
                  </a:cubicBezTo>
                  <a:cubicBezTo>
                    <a:pt x="607" y="832"/>
                    <a:pt x="609" y="833"/>
                    <a:pt x="610" y="833"/>
                  </a:cubicBezTo>
                  <a:cubicBezTo>
                    <a:pt x="611" y="833"/>
                    <a:pt x="611" y="833"/>
                    <a:pt x="612" y="833"/>
                  </a:cubicBezTo>
                  <a:cubicBezTo>
                    <a:pt x="612" y="834"/>
                    <a:pt x="613" y="834"/>
                    <a:pt x="613" y="834"/>
                  </a:cubicBezTo>
                  <a:cubicBezTo>
                    <a:pt x="614" y="834"/>
                    <a:pt x="615" y="836"/>
                    <a:pt x="615" y="837"/>
                  </a:cubicBezTo>
                  <a:cubicBezTo>
                    <a:pt x="616" y="837"/>
                    <a:pt x="616" y="838"/>
                    <a:pt x="616" y="838"/>
                  </a:cubicBezTo>
                  <a:cubicBezTo>
                    <a:pt x="616" y="838"/>
                    <a:pt x="617" y="841"/>
                    <a:pt x="616" y="842"/>
                  </a:cubicBezTo>
                  <a:cubicBezTo>
                    <a:pt x="615" y="843"/>
                    <a:pt x="615" y="846"/>
                    <a:pt x="615" y="846"/>
                  </a:cubicBezTo>
                  <a:cubicBezTo>
                    <a:pt x="615" y="846"/>
                    <a:pt x="615" y="847"/>
                    <a:pt x="616" y="847"/>
                  </a:cubicBezTo>
                  <a:cubicBezTo>
                    <a:pt x="617" y="846"/>
                    <a:pt x="617" y="846"/>
                    <a:pt x="618" y="845"/>
                  </a:cubicBezTo>
                  <a:cubicBezTo>
                    <a:pt x="619" y="844"/>
                    <a:pt x="619" y="844"/>
                    <a:pt x="619" y="844"/>
                  </a:cubicBezTo>
                  <a:cubicBezTo>
                    <a:pt x="619" y="845"/>
                    <a:pt x="619" y="845"/>
                    <a:pt x="620" y="844"/>
                  </a:cubicBezTo>
                  <a:cubicBezTo>
                    <a:pt x="622" y="844"/>
                    <a:pt x="621" y="845"/>
                    <a:pt x="621" y="846"/>
                  </a:cubicBezTo>
                  <a:cubicBezTo>
                    <a:pt x="621" y="846"/>
                    <a:pt x="623" y="853"/>
                    <a:pt x="624" y="856"/>
                  </a:cubicBezTo>
                  <a:cubicBezTo>
                    <a:pt x="626" y="860"/>
                    <a:pt x="625" y="858"/>
                    <a:pt x="625" y="859"/>
                  </a:cubicBezTo>
                  <a:cubicBezTo>
                    <a:pt x="624" y="861"/>
                    <a:pt x="624" y="862"/>
                    <a:pt x="625" y="862"/>
                  </a:cubicBezTo>
                  <a:cubicBezTo>
                    <a:pt x="625" y="863"/>
                    <a:pt x="625" y="869"/>
                    <a:pt x="625" y="869"/>
                  </a:cubicBezTo>
                  <a:cubicBezTo>
                    <a:pt x="625" y="870"/>
                    <a:pt x="624" y="873"/>
                    <a:pt x="624" y="874"/>
                  </a:cubicBezTo>
                  <a:cubicBezTo>
                    <a:pt x="623" y="875"/>
                    <a:pt x="624" y="876"/>
                    <a:pt x="625" y="876"/>
                  </a:cubicBezTo>
                  <a:cubicBezTo>
                    <a:pt x="625" y="876"/>
                    <a:pt x="626" y="876"/>
                    <a:pt x="627" y="876"/>
                  </a:cubicBezTo>
                  <a:cubicBezTo>
                    <a:pt x="628" y="876"/>
                    <a:pt x="629" y="876"/>
                    <a:pt x="629" y="876"/>
                  </a:cubicBezTo>
                  <a:cubicBezTo>
                    <a:pt x="629" y="876"/>
                    <a:pt x="630" y="877"/>
                    <a:pt x="631" y="877"/>
                  </a:cubicBezTo>
                  <a:cubicBezTo>
                    <a:pt x="632" y="878"/>
                    <a:pt x="633" y="878"/>
                    <a:pt x="634" y="878"/>
                  </a:cubicBezTo>
                  <a:cubicBezTo>
                    <a:pt x="635" y="878"/>
                    <a:pt x="636" y="878"/>
                    <a:pt x="636" y="877"/>
                  </a:cubicBezTo>
                  <a:cubicBezTo>
                    <a:pt x="637" y="876"/>
                    <a:pt x="638" y="875"/>
                    <a:pt x="639" y="874"/>
                  </a:cubicBezTo>
                  <a:cubicBezTo>
                    <a:pt x="639" y="874"/>
                    <a:pt x="642" y="874"/>
                    <a:pt x="643" y="873"/>
                  </a:cubicBezTo>
                  <a:cubicBezTo>
                    <a:pt x="644" y="872"/>
                    <a:pt x="644" y="869"/>
                    <a:pt x="645" y="868"/>
                  </a:cubicBezTo>
                  <a:cubicBezTo>
                    <a:pt x="645" y="866"/>
                    <a:pt x="647" y="866"/>
                    <a:pt x="648" y="865"/>
                  </a:cubicBezTo>
                  <a:cubicBezTo>
                    <a:pt x="649" y="865"/>
                    <a:pt x="650" y="862"/>
                    <a:pt x="651" y="863"/>
                  </a:cubicBezTo>
                  <a:cubicBezTo>
                    <a:pt x="652" y="863"/>
                    <a:pt x="652" y="865"/>
                    <a:pt x="652" y="866"/>
                  </a:cubicBezTo>
                  <a:cubicBezTo>
                    <a:pt x="652" y="867"/>
                    <a:pt x="654" y="869"/>
                    <a:pt x="654" y="870"/>
                  </a:cubicBezTo>
                  <a:cubicBezTo>
                    <a:pt x="654" y="871"/>
                    <a:pt x="656" y="871"/>
                    <a:pt x="657" y="873"/>
                  </a:cubicBezTo>
                  <a:cubicBezTo>
                    <a:pt x="658" y="875"/>
                    <a:pt x="657" y="876"/>
                    <a:pt x="657" y="877"/>
                  </a:cubicBezTo>
                  <a:cubicBezTo>
                    <a:pt x="657" y="878"/>
                    <a:pt x="658" y="881"/>
                    <a:pt x="658" y="882"/>
                  </a:cubicBezTo>
                  <a:cubicBezTo>
                    <a:pt x="658" y="882"/>
                    <a:pt x="659" y="885"/>
                    <a:pt x="660" y="886"/>
                  </a:cubicBezTo>
                  <a:cubicBezTo>
                    <a:pt x="660" y="887"/>
                    <a:pt x="659" y="889"/>
                    <a:pt x="658" y="890"/>
                  </a:cubicBezTo>
                  <a:cubicBezTo>
                    <a:pt x="658" y="891"/>
                    <a:pt x="659" y="893"/>
                    <a:pt x="659" y="893"/>
                  </a:cubicBezTo>
                  <a:cubicBezTo>
                    <a:pt x="659" y="893"/>
                    <a:pt x="661" y="894"/>
                    <a:pt x="661" y="895"/>
                  </a:cubicBezTo>
                  <a:cubicBezTo>
                    <a:pt x="662" y="895"/>
                    <a:pt x="663" y="898"/>
                    <a:pt x="663" y="902"/>
                  </a:cubicBezTo>
                  <a:cubicBezTo>
                    <a:pt x="663" y="906"/>
                    <a:pt x="664" y="904"/>
                    <a:pt x="664" y="904"/>
                  </a:cubicBezTo>
                  <a:cubicBezTo>
                    <a:pt x="664" y="904"/>
                    <a:pt x="665" y="905"/>
                    <a:pt x="666" y="906"/>
                  </a:cubicBezTo>
                  <a:cubicBezTo>
                    <a:pt x="667" y="907"/>
                    <a:pt x="667" y="908"/>
                    <a:pt x="667" y="909"/>
                  </a:cubicBezTo>
                  <a:cubicBezTo>
                    <a:pt x="667" y="909"/>
                    <a:pt x="668" y="912"/>
                    <a:pt x="668" y="913"/>
                  </a:cubicBezTo>
                  <a:cubicBezTo>
                    <a:pt x="668" y="914"/>
                    <a:pt x="668" y="915"/>
                    <a:pt x="667" y="916"/>
                  </a:cubicBezTo>
                  <a:cubicBezTo>
                    <a:pt x="666" y="917"/>
                    <a:pt x="667" y="917"/>
                    <a:pt x="666" y="917"/>
                  </a:cubicBezTo>
                  <a:cubicBezTo>
                    <a:pt x="665" y="917"/>
                    <a:pt x="666" y="920"/>
                    <a:pt x="667" y="921"/>
                  </a:cubicBezTo>
                  <a:cubicBezTo>
                    <a:pt x="667" y="922"/>
                    <a:pt x="667" y="921"/>
                    <a:pt x="668" y="921"/>
                  </a:cubicBezTo>
                  <a:cubicBezTo>
                    <a:pt x="668" y="920"/>
                    <a:pt x="668" y="920"/>
                    <a:pt x="669" y="920"/>
                  </a:cubicBezTo>
                  <a:cubicBezTo>
                    <a:pt x="669" y="920"/>
                    <a:pt x="669" y="927"/>
                    <a:pt x="669" y="929"/>
                  </a:cubicBezTo>
                  <a:cubicBezTo>
                    <a:pt x="668" y="931"/>
                    <a:pt x="669" y="930"/>
                    <a:pt x="668" y="931"/>
                  </a:cubicBezTo>
                  <a:cubicBezTo>
                    <a:pt x="668" y="932"/>
                    <a:pt x="667" y="933"/>
                    <a:pt x="667" y="933"/>
                  </a:cubicBezTo>
                  <a:cubicBezTo>
                    <a:pt x="667" y="933"/>
                    <a:pt x="668" y="933"/>
                    <a:pt x="668" y="934"/>
                  </a:cubicBezTo>
                  <a:cubicBezTo>
                    <a:pt x="669" y="934"/>
                    <a:pt x="669" y="934"/>
                    <a:pt x="669" y="934"/>
                  </a:cubicBezTo>
                  <a:cubicBezTo>
                    <a:pt x="670" y="935"/>
                    <a:pt x="669" y="937"/>
                    <a:pt x="669" y="937"/>
                  </a:cubicBezTo>
                  <a:cubicBezTo>
                    <a:pt x="669" y="937"/>
                    <a:pt x="668" y="940"/>
                    <a:pt x="667" y="940"/>
                  </a:cubicBezTo>
                  <a:cubicBezTo>
                    <a:pt x="666" y="941"/>
                    <a:pt x="666" y="943"/>
                    <a:pt x="666" y="944"/>
                  </a:cubicBezTo>
                  <a:cubicBezTo>
                    <a:pt x="665" y="945"/>
                    <a:pt x="665" y="946"/>
                    <a:pt x="665" y="947"/>
                  </a:cubicBezTo>
                  <a:cubicBezTo>
                    <a:pt x="664" y="947"/>
                    <a:pt x="665" y="949"/>
                    <a:pt x="664" y="951"/>
                  </a:cubicBezTo>
                  <a:cubicBezTo>
                    <a:pt x="664" y="952"/>
                    <a:pt x="663" y="955"/>
                    <a:pt x="663" y="957"/>
                  </a:cubicBezTo>
                  <a:cubicBezTo>
                    <a:pt x="663" y="957"/>
                    <a:pt x="664" y="958"/>
                    <a:pt x="664" y="957"/>
                  </a:cubicBezTo>
                  <a:cubicBezTo>
                    <a:pt x="665" y="956"/>
                    <a:pt x="667" y="957"/>
                    <a:pt x="668" y="958"/>
                  </a:cubicBezTo>
                  <a:cubicBezTo>
                    <a:pt x="669" y="958"/>
                    <a:pt x="669" y="959"/>
                    <a:pt x="669" y="959"/>
                  </a:cubicBezTo>
                  <a:cubicBezTo>
                    <a:pt x="669" y="959"/>
                    <a:pt x="671" y="962"/>
                    <a:pt x="672" y="962"/>
                  </a:cubicBezTo>
                  <a:cubicBezTo>
                    <a:pt x="673" y="963"/>
                    <a:pt x="675" y="966"/>
                    <a:pt x="675" y="966"/>
                  </a:cubicBezTo>
                  <a:cubicBezTo>
                    <a:pt x="675" y="967"/>
                    <a:pt x="675" y="968"/>
                    <a:pt x="676" y="969"/>
                  </a:cubicBezTo>
                  <a:cubicBezTo>
                    <a:pt x="676" y="970"/>
                    <a:pt x="678" y="971"/>
                    <a:pt x="678" y="972"/>
                  </a:cubicBezTo>
                  <a:cubicBezTo>
                    <a:pt x="679" y="972"/>
                    <a:pt x="680" y="974"/>
                    <a:pt x="680" y="975"/>
                  </a:cubicBezTo>
                  <a:cubicBezTo>
                    <a:pt x="680" y="975"/>
                    <a:pt x="680" y="975"/>
                    <a:pt x="679" y="975"/>
                  </a:cubicBezTo>
                  <a:cubicBezTo>
                    <a:pt x="678" y="976"/>
                    <a:pt x="677" y="976"/>
                    <a:pt x="676" y="976"/>
                  </a:cubicBezTo>
                  <a:cubicBezTo>
                    <a:pt x="676" y="976"/>
                    <a:pt x="678" y="977"/>
                    <a:pt x="679" y="978"/>
                  </a:cubicBezTo>
                  <a:cubicBezTo>
                    <a:pt x="679" y="978"/>
                    <a:pt x="682" y="978"/>
                    <a:pt x="682" y="978"/>
                  </a:cubicBezTo>
                  <a:cubicBezTo>
                    <a:pt x="682" y="978"/>
                    <a:pt x="683" y="978"/>
                    <a:pt x="684" y="979"/>
                  </a:cubicBezTo>
                  <a:cubicBezTo>
                    <a:pt x="684" y="980"/>
                    <a:pt x="685" y="981"/>
                    <a:pt x="685" y="982"/>
                  </a:cubicBezTo>
                  <a:cubicBezTo>
                    <a:pt x="685" y="984"/>
                    <a:pt x="685" y="986"/>
                    <a:pt x="685" y="987"/>
                  </a:cubicBezTo>
                  <a:cubicBezTo>
                    <a:pt x="685" y="989"/>
                    <a:pt x="686" y="990"/>
                    <a:pt x="686" y="991"/>
                  </a:cubicBezTo>
                  <a:cubicBezTo>
                    <a:pt x="687" y="992"/>
                    <a:pt x="687" y="994"/>
                    <a:pt x="687" y="996"/>
                  </a:cubicBezTo>
                  <a:cubicBezTo>
                    <a:pt x="687" y="998"/>
                    <a:pt x="687" y="998"/>
                    <a:pt x="687" y="999"/>
                  </a:cubicBezTo>
                  <a:cubicBezTo>
                    <a:pt x="687" y="999"/>
                    <a:pt x="689" y="1002"/>
                    <a:pt x="690" y="1002"/>
                  </a:cubicBezTo>
                  <a:cubicBezTo>
                    <a:pt x="690" y="1003"/>
                    <a:pt x="693" y="1008"/>
                    <a:pt x="693" y="1009"/>
                  </a:cubicBezTo>
                  <a:cubicBezTo>
                    <a:pt x="693" y="1010"/>
                    <a:pt x="695" y="1012"/>
                    <a:pt x="695" y="1013"/>
                  </a:cubicBezTo>
                  <a:cubicBezTo>
                    <a:pt x="695" y="1013"/>
                    <a:pt x="698" y="1016"/>
                    <a:pt x="699" y="1016"/>
                  </a:cubicBezTo>
                  <a:cubicBezTo>
                    <a:pt x="700" y="1017"/>
                    <a:pt x="703" y="1020"/>
                    <a:pt x="703" y="1020"/>
                  </a:cubicBezTo>
                  <a:cubicBezTo>
                    <a:pt x="704" y="1020"/>
                    <a:pt x="708" y="1025"/>
                    <a:pt x="708" y="1025"/>
                  </a:cubicBezTo>
                  <a:cubicBezTo>
                    <a:pt x="709" y="1026"/>
                    <a:pt x="713" y="1028"/>
                    <a:pt x="713" y="1028"/>
                  </a:cubicBezTo>
                  <a:cubicBezTo>
                    <a:pt x="719" y="1030"/>
                    <a:pt x="719" y="1030"/>
                    <a:pt x="719" y="1030"/>
                  </a:cubicBezTo>
                  <a:cubicBezTo>
                    <a:pt x="724" y="1032"/>
                    <a:pt x="724" y="1032"/>
                    <a:pt x="724" y="1032"/>
                  </a:cubicBezTo>
                  <a:cubicBezTo>
                    <a:pt x="724" y="1032"/>
                    <a:pt x="726" y="1031"/>
                    <a:pt x="726" y="1029"/>
                  </a:cubicBezTo>
                  <a:cubicBezTo>
                    <a:pt x="726" y="1027"/>
                    <a:pt x="726" y="1028"/>
                    <a:pt x="726" y="1026"/>
                  </a:cubicBezTo>
                  <a:cubicBezTo>
                    <a:pt x="725" y="1025"/>
                    <a:pt x="725" y="1024"/>
                    <a:pt x="724" y="1023"/>
                  </a:cubicBezTo>
                  <a:cubicBezTo>
                    <a:pt x="723" y="1022"/>
                    <a:pt x="722" y="1021"/>
                    <a:pt x="722" y="1020"/>
                  </a:cubicBezTo>
                  <a:cubicBezTo>
                    <a:pt x="721" y="1020"/>
                    <a:pt x="721" y="1017"/>
                    <a:pt x="720" y="1015"/>
                  </a:cubicBezTo>
                  <a:cubicBezTo>
                    <a:pt x="720" y="1013"/>
                    <a:pt x="719" y="1013"/>
                    <a:pt x="717" y="1011"/>
                  </a:cubicBezTo>
                  <a:cubicBezTo>
                    <a:pt x="715" y="1009"/>
                    <a:pt x="717" y="1009"/>
                    <a:pt x="717" y="1005"/>
                  </a:cubicBezTo>
                  <a:cubicBezTo>
                    <a:pt x="716" y="1001"/>
                    <a:pt x="717" y="1002"/>
                    <a:pt x="717" y="999"/>
                  </a:cubicBezTo>
                  <a:cubicBezTo>
                    <a:pt x="717" y="996"/>
                    <a:pt x="718" y="996"/>
                    <a:pt x="718" y="994"/>
                  </a:cubicBezTo>
                  <a:cubicBezTo>
                    <a:pt x="717" y="992"/>
                    <a:pt x="715" y="991"/>
                    <a:pt x="715" y="990"/>
                  </a:cubicBezTo>
                  <a:cubicBezTo>
                    <a:pt x="715" y="989"/>
                    <a:pt x="713" y="986"/>
                    <a:pt x="712" y="985"/>
                  </a:cubicBezTo>
                  <a:cubicBezTo>
                    <a:pt x="711" y="984"/>
                    <a:pt x="710" y="984"/>
                    <a:pt x="709" y="983"/>
                  </a:cubicBezTo>
                  <a:cubicBezTo>
                    <a:pt x="708" y="982"/>
                    <a:pt x="707" y="981"/>
                    <a:pt x="706" y="980"/>
                  </a:cubicBezTo>
                  <a:cubicBezTo>
                    <a:pt x="705" y="980"/>
                    <a:pt x="704" y="980"/>
                    <a:pt x="703" y="980"/>
                  </a:cubicBezTo>
                  <a:cubicBezTo>
                    <a:pt x="703" y="980"/>
                    <a:pt x="703" y="980"/>
                    <a:pt x="703" y="980"/>
                  </a:cubicBezTo>
                  <a:cubicBezTo>
                    <a:pt x="702" y="979"/>
                    <a:pt x="702" y="979"/>
                    <a:pt x="702" y="977"/>
                  </a:cubicBezTo>
                  <a:cubicBezTo>
                    <a:pt x="702" y="975"/>
                    <a:pt x="700" y="975"/>
                    <a:pt x="700" y="975"/>
                  </a:cubicBezTo>
                  <a:cubicBezTo>
                    <a:pt x="699" y="975"/>
                    <a:pt x="697" y="973"/>
                    <a:pt x="697" y="973"/>
                  </a:cubicBezTo>
                  <a:cubicBezTo>
                    <a:pt x="697" y="973"/>
                    <a:pt x="696" y="973"/>
                    <a:pt x="695" y="972"/>
                  </a:cubicBezTo>
                  <a:cubicBezTo>
                    <a:pt x="694" y="971"/>
                    <a:pt x="693" y="972"/>
                    <a:pt x="693" y="971"/>
                  </a:cubicBezTo>
                  <a:cubicBezTo>
                    <a:pt x="692" y="971"/>
                    <a:pt x="692" y="971"/>
                    <a:pt x="692" y="971"/>
                  </a:cubicBezTo>
                  <a:cubicBezTo>
                    <a:pt x="691" y="971"/>
                    <a:pt x="691" y="971"/>
                    <a:pt x="691" y="971"/>
                  </a:cubicBezTo>
                  <a:cubicBezTo>
                    <a:pt x="690" y="970"/>
                    <a:pt x="690" y="970"/>
                    <a:pt x="690" y="970"/>
                  </a:cubicBezTo>
                  <a:cubicBezTo>
                    <a:pt x="690" y="970"/>
                    <a:pt x="689" y="970"/>
                    <a:pt x="689" y="970"/>
                  </a:cubicBezTo>
                  <a:cubicBezTo>
                    <a:pt x="689" y="970"/>
                    <a:pt x="687" y="969"/>
                    <a:pt x="687" y="968"/>
                  </a:cubicBezTo>
                  <a:cubicBezTo>
                    <a:pt x="686" y="968"/>
                    <a:pt x="686" y="967"/>
                    <a:pt x="685" y="966"/>
                  </a:cubicBezTo>
                  <a:cubicBezTo>
                    <a:pt x="685" y="965"/>
                    <a:pt x="685" y="965"/>
                    <a:pt x="685" y="964"/>
                  </a:cubicBezTo>
                  <a:cubicBezTo>
                    <a:pt x="685" y="963"/>
                    <a:pt x="685" y="961"/>
                    <a:pt x="684" y="960"/>
                  </a:cubicBezTo>
                  <a:cubicBezTo>
                    <a:pt x="684" y="959"/>
                    <a:pt x="685" y="960"/>
                    <a:pt x="685" y="958"/>
                  </a:cubicBezTo>
                  <a:cubicBezTo>
                    <a:pt x="684" y="956"/>
                    <a:pt x="683" y="956"/>
                    <a:pt x="683" y="956"/>
                  </a:cubicBezTo>
                  <a:cubicBezTo>
                    <a:pt x="682" y="955"/>
                    <a:pt x="683" y="955"/>
                    <a:pt x="682" y="954"/>
                  </a:cubicBezTo>
                  <a:cubicBezTo>
                    <a:pt x="682" y="953"/>
                    <a:pt x="681" y="952"/>
                    <a:pt x="680" y="951"/>
                  </a:cubicBezTo>
                  <a:cubicBezTo>
                    <a:pt x="678" y="949"/>
                    <a:pt x="680" y="950"/>
                    <a:pt x="680" y="949"/>
                  </a:cubicBezTo>
                  <a:cubicBezTo>
                    <a:pt x="680" y="947"/>
                    <a:pt x="680" y="947"/>
                    <a:pt x="679" y="947"/>
                  </a:cubicBezTo>
                  <a:cubicBezTo>
                    <a:pt x="678" y="946"/>
                    <a:pt x="679" y="947"/>
                    <a:pt x="677" y="947"/>
                  </a:cubicBezTo>
                  <a:cubicBezTo>
                    <a:pt x="676" y="947"/>
                    <a:pt x="676" y="947"/>
                    <a:pt x="675" y="946"/>
                  </a:cubicBezTo>
                  <a:cubicBezTo>
                    <a:pt x="674" y="945"/>
                    <a:pt x="674" y="944"/>
                    <a:pt x="674" y="943"/>
                  </a:cubicBezTo>
                  <a:cubicBezTo>
                    <a:pt x="673" y="942"/>
                    <a:pt x="674" y="941"/>
                    <a:pt x="674" y="940"/>
                  </a:cubicBezTo>
                  <a:cubicBezTo>
                    <a:pt x="674" y="938"/>
                    <a:pt x="674" y="935"/>
                    <a:pt x="674" y="934"/>
                  </a:cubicBezTo>
                  <a:cubicBezTo>
                    <a:pt x="675" y="933"/>
                    <a:pt x="679" y="922"/>
                    <a:pt x="679" y="921"/>
                  </a:cubicBezTo>
                  <a:cubicBezTo>
                    <a:pt x="679" y="919"/>
                    <a:pt x="681" y="919"/>
                    <a:pt x="681" y="918"/>
                  </a:cubicBezTo>
                  <a:cubicBezTo>
                    <a:pt x="682" y="917"/>
                    <a:pt x="682" y="916"/>
                    <a:pt x="682" y="915"/>
                  </a:cubicBezTo>
                  <a:cubicBezTo>
                    <a:pt x="682" y="913"/>
                    <a:pt x="682" y="911"/>
                    <a:pt x="682" y="908"/>
                  </a:cubicBezTo>
                  <a:cubicBezTo>
                    <a:pt x="682" y="905"/>
                    <a:pt x="682" y="905"/>
                    <a:pt x="683" y="903"/>
                  </a:cubicBezTo>
                  <a:cubicBezTo>
                    <a:pt x="683" y="902"/>
                    <a:pt x="684" y="902"/>
                    <a:pt x="685" y="902"/>
                  </a:cubicBezTo>
                  <a:cubicBezTo>
                    <a:pt x="685" y="902"/>
                    <a:pt x="685" y="902"/>
                    <a:pt x="686" y="902"/>
                  </a:cubicBezTo>
                  <a:cubicBezTo>
                    <a:pt x="687" y="901"/>
                    <a:pt x="689" y="901"/>
                    <a:pt x="689" y="902"/>
                  </a:cubicBezTo>
                  <a:cubicBezTo>
                    <a:pt x="690" y="902"/>
                    <a:pt x="691" y="903"/>
                    <a:pt x="691" y="904"/>
                  </a:cubicBezTo>
                  <a:cubicBezTo>
                    <a:pt x="690" y="905"/>
                    <a:pt x="691" y="907"/>
                    <a:pt x="691" y="908"/>
                  </a:cubicBezTo>
                  <a:cubicBezTo>
                    <a:pt x="690" y="909"/>
                    <a:pt x="691" y="910"/>
                    <a:pt x="691" y="911"/>
                  </a:cubicBezTo>
                  <a:cubicBezTo>
                    <a:pt x="691" y="912"/>
                    <a:pt x="697" y="912"/>
                    <a:pt x="698" y="911"/>
                  </a:cubicBezTo>
                  <a:cubicBezTo>
                    <a:pt x="700" y="911"/>
                    <a:pt x="701" y="912"/>
                    <a:pt x="702" y="913"/>
                  </a:cubicBezTo>
                  <a:cubicBezTo>
                    <a:pt x="703" y="913"/>
                    <a:pt x="704" y="914"/>
                    <a:pt x="705" y="915"/>
                  </a:cubicBezTo>
                  <a:cubicBezTo>
                    <a:pt x="705" y="915"/>
                    <a:pt x="707" y="919"/>
                    <a:pt x="709" y="919"/>
                  </a:cubicBezTo>
                  <a:cubicBezTo>
                    <a:pt x="710" y="919"/>
                    <a:pt x="710" y="919"/>
                    <a:pt x="711" y="920"/>
                  </a:cubicBezTo>
                  <a:cubicBezTo>
                    <a:pt x="711" y="920"/>
                    <a:pt x="712" y="922"/>
                    <a:pt x="712" y="922"/>
                  </a:cubicBezTo>
                  <a:cubicBezTo>
                    <a:pt x="712" y="922"/>
                    <a:pt x="714" y="925"/>
                    <a:pt x="715" y="926"/>
                  </a:cubicBezTo>
                  <a:cubicBezTo>
                    <a:pt x="716" y="927"/>
                    <a:pt x="716" y="929"/>
                    <a:pt x="717" y="929"/>
                  </a:cubicBezTo>
                  <a:cubicBezTo>
                    <a:pt x="717" y="930"/>
                    <a:pt x="719" y="932"/>
                    <a:pt x="720" y="932"/>
                  </a:cubicBezTo>
                  <a:cubicBezTo>
                    <a:pt x="721" y="932"/>
                    <a:pt x="723" y="935"/>
                    <a:pt x="722" y="935"/>
                  </a:cubicBezTo>
                  <a:cubicBezTo>
                    <a:pt x="722" y="936"/>
                    <a:pt x="723" y="938"/>
                    <a:pt x="723" y="938"/>
                  </a:cubicBezTo>
                  <a:cubicBezTo>
                    <a:pt x="723" y="938"/>
                    <a:pt x="725" y="937"/>
                    <a:pt x="725" y="936"/>
                  </a:cubicBezTo>
                  <a:cubicBezTo>
                    <a:pt x="726" y="934"/>
                    <a:pt x="726" y="936"/>
                    <a:pt x="727" y="936"/>
                  </a:cubicBezTo>
                  <a:cubicBezTo>
                    <a:pt x="728" y="936"/>
                    <a:pt x="728" y="937"/>
                    <a:pt x="729" y="937"/>
                  </a:cubicBezTo>
                  <a:cubicBezTo>
                    <a:pt x="730" y="937"/>
                    <a:pt x="730" y="938"/>
                    <a:pt x="731" y="938"/>
                  </a:cubicBezTo>
                  <a:cubicBezTo>
                    <a:pt x="732" y="938"/>
                    <a:pt x="732" y="940"/>
                    <a:pt x="733" y="940"/>
                  </a:cubicBezTo>
                  <a:cubicBezTo>
                    <a:pt x="733" y="940"/>
                    <a:pt x="734" y="941"/>
                    <a:pt x="734" y="942"/>
                  </a:cubicBezTo>
                  <a:cubicBezTo>
                    <a:pt x="735" y="943"/>
                    <a:pt x="734" y="943"/>
                    <a:pt x="733" y="944"/>
                  </a:cubicBezTo>
                  <a:cubicBezTo>
                    <a:pt x="733" y="945"/>
                    <a:pt x="732" y="946"/>
                    <a:pt x="731" y="948"/>
                  </a:cubicBezTo>
                  <a:cubicBezTo>
                    <a:pt x="730" y="950"/>
                    <a:pt x="731" y="953"/>
                    <a:pt x="731" y="954"/>
                  </a:cubicBezTo>
                  <a:cubicBezTo>
                    <a:pt x="731" y="954"/>
                    <a:pt x="732" y="954"/>
                    <a:pt x="733" y="954"/>
                  </a:cubicBezTo>
                  <a:cubicBezTo>
                    <a:pt x="733" y="954"/>
                    <a:pt x="735" y="953"/>
                    <a:pt x="736" y="952"/>
                  </a:cubicBezTo>
                  <a:cubicBezTo>
                    <a:pt x="737" y="951"/>
                    <a:pt x="738" y="950"/>
                    <a:pt x="739" y="949"/>
                  </a:cubicBezTo>
                  <a:cubicBezTo>
                    <a:pt x="740" y="949"/>
                    <a:pt x="742" y="950"/>
                    <a:pt x="744" y="947"/>
                  </a:cubicBezTo>
                  <a:cubicBezTo>
                    <a:pt x="747" y="945"/>
                    <a:pt x="746" y="945"/>
                    <a:pt x="746" y="945"/>
                  </a:cubicBezTo>
                  <a:cubicBezTo>
                    <a:pt x="746" y="945"/>
                    <a:pt x="747" y="945"/>
                    <a:pt x="749" y="945"/>
                  </a:cubicBezTo>
                  <a:cubicBezTo>
                    <a:pt x="751" y="945"/>
                    <a:pt x="750" y="944"/>
                    <a:pt x="750" y="942"/>
                  </a:cubicBezTo>
                  <a:cubicBezTo>
                    <a:pt x="750" y="940"/>
                    <a:pt x="748" y="940"/>
                    <a:pt x="747" y="939"/>
                  </a:cubicBezTo>
                  <a:cubicBezTo>
                    <a:pt x="746" y="937"/>
                    <a:pt x="747" y="938"/>
                    <a:pt x="747" y="938"/>
                  </a:cubicBezTo>
                  <a:cubicBezTo>
                    <a:pt x="747" y="938"/>
                    <a:pt x="749" y="937"/>
                    <a:pt x="750" y="935"/>
                  </a:cubicBezTo>
                  <a:cubicBezTo>
                    <a:pt x="751" y="933"/>
                    <a:pt x="751" y="934"/>
                    <a:pt x="753" y="932"/>
                  </a:cubicBezTo>
                  <a:cubicBezTo>
                    <a:pt x="754" y="930"/>
                    <a:pt x="754" y="933"/>
                    <a:pt x="754" y="934"/>
                  </a:cubicBezTo>
                  <a:cubicBezTo>
                    <a:pt x="754" y="934"/>
                    <a:pt x="755" y="934"/>
                    <a:pt x="757" y="934"/>
                  </a:cubicBezTo>
                  <a:cubicBezTo>
                    <a:pt x="758" y="935"/>
                    <a:pt x="760" y="933"/>
                    <a:pt x="761" y="933"/>
                  </a:cubicBezTo>
                  <a:cubicBezTo>
                    <a:pt x="763" y="932"/>
                    <a:pt x="766" y="931"/>
                    <a:pt x="767" y="929"/>
                  </a:cubicBezTo>
                  <a:cubicBezTo>
                    <a:pt x="768" y="927"/>
                    <a:pt x="769" y="929"/>
                    <a:pt x="771" y="927"/>
                  </a:cubicBezTo>
                  <a:cubicBezTo>
                    <a:pt x="774" y="925"/>
                    <a:pt x="775" y="924"/>
                    <a:pt x="776" y="922"/>
                  </a:cubicBezTo>
                  <a:cubicBezTo>
                    <a:pt x="777" y="919"/>
                    <a:pt x="777" y="919"/>
                    <a:pt x="776" y="918"/>
                  </a:cubicBezTo>
                  <a:cubicBezTo>
                    <a:pt x="776" y="917"/>
                    <a:pt x="777" y="915"/>
                    <a:pt x="777" y="914"/>
                  </a:cubicBezTo>
                  <a:cubicBezTo>
                    <a:pt x="778" y="914"/>
                    <a:pt x="779" y="912"/>
                    <a:pt x="779" y="910"/>
                  </a:cubicBezTo>
                  <a:cubicBezTo>
                    <a:pt x="780" y="907"/>
                    <a:pt x="780" y="908"/>
                    <a:pt x="780" y="907"/>
                  </a:cubicBezTo>
                  <a:cubicBezTo>
                    <a:pt x="779" y="906"/>
                    <a:pt x="778" y="905"/>
                    <a:pt x="777" y="904"/>
                  </a:cubicBezTo>
                  <a:cubicBezTo>
                    <a:pt x="775" y="902"/>
                    <a:pt x="777" y="903"/>
                    <a:pt x="777" y="899"/>
                  </a:cubicBezTo>
                  <a:cubicBezTo>
                    <a:pt x="776" y="896"/>
                    <a:pt x="776" y="895"/>
                    <a:pt x="776" y="893"/>
                  </a:cubicBezTo>
                  <a:cubicBezTo>
                    <a:pt x="777" y="890"/>
                    <a:pt x="776" y="890"/>
                    <a:pt x="775" y="888"/>
                  </a:cubicBezTo>
                  <a:cubicBezTo>
                    <a:pt x="773" y="885"/>
                    <a:pt x="774" y="885"/>
                    <a:pt x="773" y="884"/>
                  </a:cubicBezTo>
                  <a:cubicBezTo>
                    <a:pt x="773" y="882"/>
                    <a:pt x="771" y="880"/>
                    <a:pt x="769" y="878"/>
                  </a:cubicBezTo>
                  <a:cubicBezTo>
                    <a:pt x="768" y="877"/>
                    <a:pt x="761" y="869"/>
                    <a:pt x="760" y="868"/>
                  </a:cubicBezTo>
                  <a:cubicBezTo>
                    <a:pt x="759" y="866"/>
                    <a:pt x="757" y="866"/>
                    <a:pt x="757" y="866"/>
                  </a:cubicBezTo>
                  <a:cubicBezTo>
                    <a:pt x="757" y="866"/>
                    <a:pt x="755" y="865"/>
                    <a:pt x="754" y="864"/>
                  </a:cubicBezTo>
                  <a:cubicBezTo>
                    <a:pt x="753" y="863"/>
                    <a:pt x="753" y="864"/>
                    <a:pt x="753" y="862"/>
                  </a:cubicBezTo>
                  <a:cubicBezTo>
                    <a:pt x="753" y="860"/>
                    <a:pt x="752" y="861"/>
                    <a:pt x="750" y="859"/>
                  </a:cubicBezTo>
                  <a:cubicBezTo>
                    <a:pt x="748" y="857"/>
                    <a:pt x="749" y="857"/>
                    <a:pt x="749" y="856"/>
                  </a:cubicBezTo>
                  <a:cubicBezTo>
                    <a:pt x="749" y="854"/>
                    <a:pt x="749" y="855"/>
                    <a:pt x="748" y="853"/>
                  </a:cubicBezTo>
                  <a:cubicBezTo>
                    <a:pt x="747" y="852"/>
                    <a:pt x="746" y="852"/>
                    <a:pt x="745" y="851"/>
                  </a:cubicBezTo>
                  <a:cubicBezTo>
                    <a:pt x="744" y="849"/>
                    <a:pt x="744" y="850"/>
                    <a:pt x="744" y="849"/>
                  </a:cubicBezTo>
                  <a:cubicBezTo>
                    <a:pt x="743" y="849"/>
                    <a:pt x="743" y="848"/>
                    <a:pt x="742" y="847"/>
                  </a:cubicBezTo>
                  <a:cubicBezTo>
                    <a:pt x="741" y="845"/>
                    <a:pt x="741" y="845"/>
                    <a:pt x="740" y="844"/>
                  </a:cubicBezTo>
                  <a:cubicBezTo>
                    <a:pt x="740" y="843"/>
                    <a:pt x="742" y="843"/>
                    <a:pt x="742" y="842"/>
                  </a:cubicBezTo>
                  <a:cubicBezTo>
                    <a:pt x="742" y="841"/>
                    <a:pt x="742" y="841"/>
                    <a:pt x="741" y="840"/>
                  </a:cubicBezTo>
                  <a:cubicBezTo>
                    <a:pt x="741" y="839"/>
                    <a:pt x="742" y="837"/>
                    <a:pt x="743" y="835"/>
                  </a:cubicBezTo>
                  <a:cubicBezTo>
                    <a:pt x="743" y="833"/>
                    <a:pt x="745" y="833"/>
                    <a:pt x="745" y="833"/>
                  </a:cubicBezTo>
                  <a:cubicBezTo>
                    <a:pt x="746" y="833"/>
                    <a:pt x="749" y="831"/>
                    <a:pt x="750" y="830"/>
                  </a:cubicBezTo>
                  <a:cubicBezTo>
                    <a:pt x="750" y="828"/>
                    <a:pt x="750" y="826"/>
                    <a:pt x="750" y="826"/>
                  </a:cubicBezTo>
                  <a:cubicBezTo>
                    <a:pt x="749" y="825"/>
                    <a:pt x="750" y="825"/>
                    <a:pt x="750" y="824"/>
                  </a:cubicBezTo>
                  <a:cubicBezTo>
                    <a:pt x="750" y="823"/>
                    <a:pt x="752" y="823"/>
                    <a:pt x="752" y="822"/>
                  </a:cubicBezTo>
                  <a:cubicBezTo>
                    <a:pt x="753" y="822"/>
                    <a:pt x="754" y="822"/>
                    <a:pt x="756" y="821"/>
                  </a:cubicBezTo>
                  <a:cubicBezTo>
                    <a:pt x="758" y="821"/>
                    <a:pt x="758" y="821"/>
                    <a:pt x="759" y="821"/>
                  </a:cubicBezTo>
                  <a:cubicBezTo>
                    <a:pt x="759" y="820"/>
                    <a:pt x="760" y="819"/>
                    <a:pt x="761" y="818"/>
                  </a:cubicBezTo>
                  <a:cubicBezTo>
                    <a:pt x="761" y="817"/>
                    <a:pt x="762" y="817"/>
                    <a:pt x="764" y="817"/>
                  </a:cubicBezTo>
                  <a:cubicBezTo>
                    <a:pt x="764" y="817"/>
                    <a:pt x="764" y="817"/>
                    <a:pt x="764" y="817"/>
                  </a:cubicBezTo>
                  <a:cubicBezTo>
                    <a:pt x="766" y="816"/>
                    <a:pt x="767" y="816"/>
                    <a:pt x="767" y="815"/>
                  </a:cubicBezTo>
                  <a:cubicBezTo>
                    <a:pt x="768" y="814"/>
                    <a:pt x="770" y="812"/>
                    <a:pt x="770" y="812"/>
                  </a:cubicBezTo>
                  <a:cubicBezTo>
                    <a:pt x="771" y="815"/>
                    <a:pt x="771" y="815"/>
                    <a:pt x="771" y="815"/>
                  </a:cubicBezTo>
                  <a:cubicBezTo>
                    <a:pt x="773" y="816"/>
                    <a:pt x="773" y="816"/>
                    <a:pt x="773" y="816"/>
                  </a:cubicBezTo>
                  <a:cubicBezTo>
                    <a:pt x="773" y="816"/>
                    <a:pt x="776" y="818"/>
                    <a:pt x="776" y="817"/>
                  </a:cubicBezTo>
                  <a:cubicBezTo>
                    <a:pt x="777" y="817"/>
                    <a:pt x="779" y="817"/>
                    <a:pt x="779" y="816"/>
                  </a:cubicBezTo>
                  <a:cubicBezTo>
                    <a:pt x="779" y="816"/>
                    <a:pt x="780" y="815"/>
                    <a:pt x="781" y="815"/>
                  </a:cubicBezTo>
                  <a:cubicBezTo>
                    <a:pt x="782" y="815"/>
                    <a:pt x="784" y="817"/>
                    <a:pt x="784" y="817"/>
                  </a:cubicBezTo>
                  <a:cubicBezTo>
                    <a:pt x="784" y="818"/>
                    <a:pt x="783" y="822"/>
                    <a:pt x="782" y="823"/>
                  </a:cubicBezTo>
                  <a:cubicBezTo>
                    <a:pt x="782" y="824"/>
                    <a:pt x="784" y="826"/>
                    <a:pt x="784" y="826"/>
                  </a:cubicBezTo>
                  <a:cubicBezTo>
                    <a:pt x="787" y="829"/>
                    <a:pt x="787" y="829"/>
                    <a:pt x="787" y="829"/>
                  </a:cubicBezTo>
                  <a:cubicBezTo>
                    <a:pt x="787" y="829"/>
                    <a:pt x="790" y="829"/>
                    <a:pt x="790" y="829"/>
                  </a:cubicBezTo>
                  <a:cubicBezTo>
                    <a:pt x="791" y="828"/>
                    <a:pt x="791" y="828"/>
                    <a:pt x="790" y="826"/>
                  </a:cubicBezTo>
                  <a:cubicBezTo>
                    <a:pt x="789" y="825"/>
                    <a:pt x="789" y="825"/>
                    <a:pt x="788" y="823"/>
                  </a:cubicBezTo>
                  <a:cubicBezTo>
                    <a:pt x="787" y="820"/>
                    <a:pt x="789" y="822"/>
                    <a:pt x="790" y="820"/>
                  </a:cubicBezTo>
                  <a:cubicBezTo>
                    <a:pt x="790" y="819"/>
                    <a:pt x="791" y="818"/>
                    <a:pt x="792" y="817"/>
                  </a:cubicBezTo>
                  <a:cubicBezTo>
                    <a:pt x="793" y="817"/>
                    <a:pt x="793" y="818"/>
                    <a:pt x="794" y="818"/>
                  </a:cubicBezTo>
                  <a:cubicBezTo>
                    <a:pt x="796" y="818"/>
                    <a:pt x="797" y="818"/>
                    <a:pt x="797" y="818"/>
                  </a:cubicBezTo>
                  <a:cubicBezTo>
                    <a:pt x="798" y="817"/>
                    <a:pt x="800" y="816"/>
                    <a:pt x="801" y="815"/>
                  </a:cubicBezTo>
                  <a:cubicBezTo>
                    <a:pt x="802" y="813"/>
                    <a:pt x="803" y="815"/>
                    <a:pt x="804" y="815"/>
                  </a:cubicBezTo>
                  <a:cubicBezTo>
                    <a:pt x="805" y="816"/>
                    <a:pt x="806" y="815"/>
                    <a:pt x="808" y="815"/>
                  </a:cubicBezTo>
                  <a:cubicBezTo>
                    <a:pt x="809" y="815"/>
                    <a:pt x="809" y="815"/>
                    <a:pt x="810" y="815"/>
                  </a:cubicBezTo>
                  <a:cubicBezTo>
                    <a:pt x="811" y="814"/>
                    <a:pt x="811" y="814"/>
                    <a:pt x="812" y="814"/>
                  </a:cubicBezTo>
                  <a:cubicBezTo>
                    <a:pt x="813" y="813"/>
                    <a:pt x="814" y="813"/>
                    <a:pt x="815" y="812"/>
                  </a:cubicBezTo>
                  <a:cubicBezTo>
                    <a:pt x="816" y="811"/>
                    <a:pt x="816" y="811"/>
                    <a:pt x="817" y="810"/>
                  </a:cubicBezTo>
                  <a:cubicBezTo>
                    <a:pt x="818" y="810"/>
                    <a:pt x="818" y="810"/>
                    <a:pt x="819" y="811"/>
                  </a:cubicBezTo>
                  <a:cubicBezTo>
                    <a:pt x="820" y="811"/>
                    <a:pt x="822" y="811"/>
                    <a:pt x="824" y="810"/>
                  </a:cubicBezTo>
                  <a:cubicBezTo>
                    <a:pt x="827" y="809"/>
                    <a:pt x="826" y="807"/>
                    <a:pt x="826" y="805"/>
                  </a:cubicBezTo>
                  <a:cubicBezTo>
                    <a:pt x="827" y="804"/>
                    <a:pt x="829" y="806"/>
                    <a:pt x="830" y="806"/>
                  </a:cubicBezTo>
                  <a:cubicBezTo>
                    <a:pt x="832" y="807"/>
                    <a:pt x="833" y="807"/>
                    <a:pt x="834" y="805"/>
                  </a:cubicBezTo>
                  <a:cubicBezTo>
                    <a:pt x="834" y="804"/>
                    <a:pt x="837" y="804"/>
                    <a:pt x="837" y="804"/>
                  </a:cubicBezTo>
                  <a:cubicBezTo>
                    <a:pt x="838" y="803"/>
                    <a:pt x="841" y="803"/>
                    <a:pt x="843" y="803"/>
                  </a:cubicBezTo>
                  <a:cubicBezTo>
                    <a:pt x="845" y="803"/>
                    <a:pt x="847" y="802"/>
                    <a:pt x="849" y="802"/>
                  </a:cubicBezTo>
                  <a:cubicBezTo>
                    <a:pt x="851" y="801"/>
                    <a:pt x="851" y="801"/>
                    <a:pt x="853" y="799"/>
                  </a:cubicBezTo>
                  <a:cubicBezTo>
                    <a:pt x="855" y="797"/>
                    <a:pt x="855" y="797"/>
                    <a:pt x="857" y="794"/>
                  </a:cubicBezTo>
                  <a:cubicBezTo>
                    <a:pt x="859" y="791"/>
                    <a:pt x="860" y="792"/>
                    <a:pt x="862" y="791"/>
                  </a:cubicBezTo>
                  <a:cubicBezTo>
                    <a:pt x="864" y="791"/>
                    <a:pt x="865" y="790"/>
                    <a:pt x="866" y="789"/>
                  </a:cubicBezTo>
                  <a:cubicBezTo>
                    <a:pt x="867" y="789"/>
                    <a:pt x="868" y="788"/>
                    <a:pt x="869" y="788"/>
                  </a:cubicBezTo>
                  <a:cubicBezTo>
                    <a:pt x="870" y="787"/>
                    <a:pt x="869" y="786"/>
                    <a:pt x="869" y="785"/>
                  </a:cubicBezTo>
                  <a:cubicBezTo>
                    <a:pt x="868" y="784"/>
                    <a:pt x="868" y="784"/>
                    <a:pt x="869" y="783"/>
                  </a:cubicBezTo>
                  <a:cubicBezTo>
                    <a:pt x="870" y="782"/>
                    <a:pt x="871" y="783"/>
                    <a:pt x="872" y="782"/>
                  </a:cubicBezTo>
                  <a:cubicBezTo>
                    <a:pt x="874" y="780"/>
                    <a:pt x="874" y="780"/>
                    <a:pt x="875" y="780"/>
                  </a:cubicBezTo>
                  <a:cubicBezTo>
                    <a:pt x="876" y="780"/>
                    <a:pt x="877" y="779"/>
                    <a:pt x="878" y="779"/>
                  </a:cubicBezTo>
                  <a:cubicBezTo>
                    <a:pt x="879" y="778"/>
                    <a:pt x="880" y="777"/>
                    <a:pt x="882" y="774"/>
                  </a:cubicBezTo>
                  <a:cubicBezTo>
                    <a:pt x="883" y="774"/>
                    <a:pt x="885" y="774"/>
                    <a:pt x="885" y="773"/>
                  </a:cubicBezTo>
                  <a:cubicBezTo>
                    <a:pt x="886" y="773"/>
                    <a:pt x="886" y="772"/>
                    <a:pt x="886" y="771"/>
                  </a:cubicBezTo>
                  <a:cubicBezTo>
                    <a:pt x="885" y="770"/>
                    <a:pt x="884" y="769"/>
                    <a:pt x="884" y="767"/>
                  </a:cubicBezTo>
                  <a:cubicBezTo>
                    <a:pt x="883" y="767"/>
                    <a:pt x="884" y="767"/>
                    <a:pt x="884" y="767"/>
                  </a:cubicBezTo>
                  <a:cubicBezTo>
                    <a:pt x="885" y="767"/>
                    <a:pt x="885" y="767"/>
                    <a:pt x="886" y="767"/>
                  </a:cubicBezTo>
                  <a:cubicBezTo>
                    <a:pt x="887" y="767"/>
                    <a:pt x="888" y="766"/>
                    <a:pt x="888" y="765"/>
                  </a:cubicBezTo>
                  <a:cubicBezTo>
                    <a:pt x="888" y="763"/>
                    <a:pt x="887" y="764"/>
                    <a:pt x="888" y="760"/>
                  </a:cubicBezTo>
                  <a:cubicBezTo>
                    <a:pt x="888" y="760"/>
                    <a:pt x="889" y="761"/>
                    <a:pt x="890" y="760"/>
                  </a:cubicBezTo>
                  <a:cubicBezTo>
                    <a:pt x="890" y="760"/>
                    <a:pt x="890" y="758"/>
                    <a:pt x="890" y="756"/>
                  </a:cubicBezTo>
                  <a:cubicBezTo>
                    <a:pt x="891" y="755"/>
                    <a:pt x="892" y="754"/>
                    <a:pt x="894" y="754"/>
                  </a:cubicBezTo>
                  <a:cubicBezTo>
                    <a:pt x="895" y="753"/>
                    <a:pt x="895" y="753"/>
                    <a:pt x="896" y="752"/>
                  </a:cubicBezTo>
                  <a:cubicBezTo>
                    <a:pt x="897" y="751"/>
                    <a:pt x="897" y="749"/>
                    <a:pt x="897" y="747"/>
                  </a:cubicBezTo>
                  <a:cubicBezTo>
                    <a:pt x="897" y="746"/>
                    <a:pt x="898" y="745"/>
                    <a:pt x="899" y="744"/>
                  </a:cubicBezTo>
                  <a:cubicBezTo>
                    <a:pt x="899" y="744"/>
                    <a:pt x="901" y="743"/>
                    <a:pt x="903" y="743"/>
                  </a:cubicBezTo>
                  <a:cubicBezTo>
                    <a:pt x="905" y="742"/>
                    <a:pt x="904" y="741"/>
                    <a:pt x="905" y="740"/>
                  </a:cubicBezTo>
                  <a:cubicBezTo>
                    <a:pt x="906" y="739"/>
                    <a:pt x="907" y="735"/>
                    <a:pt x="907" y="734"/>
                  </a:cubicBezTo>
                  <a:cubicBezTo>
                    <a:pt x="906" y="732"/>
                    <a:pt x="906" y="731"/>
                    <a:pt x="907" y="730"/>
                  </a:cubicBezTo>
                  <a:cubicBezTo>
                    <a:pt x="908" y="729"/>
                    <a:pt x="911" y="722"/>
                    <a:pt x="911" y="722"/>
                  </a:cubicBezTo>
                  <a:cubicBezTo>
                    <a:pt x="910" y="722"/>
                    <a:pt x="909" y="722"/>
                    <a:pt x="908" y="723"/>
                  </a:cubicBezTo>
                  <a:cubicBezTo>
                    <a:pt x="907" y="723"/>
                    <a:pt x="907" y="723"/>
                    <a:pt x="906" y="722"/>
                  </a:cubicBezTo>
                  <a:cubicBezTo>
                    <a:pt x="905" y="720"/>
                    <a:pt x="905" y="719"/>
                    <a:pt x="904" y="719"/>
                  </a:cubicBezTo>
                  <a:cubicBezTo>
                    <a:pt x="904" y="718"/>
                    <a:pt x="903" y="718"/>
                    <a:pt x="900" y="718"/>
                  </a:cubicBezTo>
                  <a:cubicBezTo>
                    <a:pt x="897" y="718"/>
                    <a:pt x="898" y="718"/>
                    <a:pt x="899" y="717"/>
                  </a:cubicBezTo>
                  <a:cubicBezTo>
                    <a:pt x="899" y="715"/>
                    <a:pt x="900" y="716"/>
                    <a:pt x="901" y="715"/>
                  </a:cubicBezTo>
                  <a:cubicBezTo>
                    <a:pt x="902" y="714"/>
                    <a:pt x="904" y="713"/>
                    <a:pt x="905" y="713"/>
                  </a:cubicBezTo>
                  <a:cubicBezTo>
                    <a:pt x="906" y="713"/>
                    <a:pt x="908" y="713"/>
                    <a:pt x="909" y="711"/>
                  </a:cubicBezTo>
                  <a:cubicBezTo>
                    <a:pt x="910" y="710"/>
                    <a:pt x="908" y="710"/>
                    <a:pt x="907" y="709"/>
                  </a:cubicBezTo>
                  <a:cubicBezTo>
                    <a:pt x="906" y="708"/>
                    <a:pt x="906" y="706"/>
                    <a:pt x="906" y="704"/>
                  </a:cubicBezTo>
                  <a:cubicBezTo>
                    <a:pt x="905" y="703"/>
                    <a:pt x="906" y="703"/>
                    <a:pt x="907" y="703"/>
                  </a:cubicBezTo>
                  <a:cubicBezTo>
                    <a:pt x="908" y="703"/>
                    <a:pt x="908" y="703"/>
                    <a:pt x="908" y="703"/>
                  </a:cubicBezTo>
                  <a:cubicBezTo>
                    <a:pt x="909" y="703"/>
                    <a:pt x="909" y="701"/>
                    <a:pt x="909" y="701"/>
                  </a:cubicBezTo>
                  <a:cubicBezTo>
                    <a:pt x="909" y="700"/>
                    <a:pt x="907" y="699"/>
                    <a:pt x="906" y="698"/>
                  </a:cubicBezTo>
                  <a:cubicBezTo>
                    <a:pt x="906" y="697"/>
                    <a:pt x="904" y="696"/>
                    <a:pt x="904" y="695"/>
                  </a:cubicBezTo>
                  <a:cubicBezTo>
                    <a:pt x="903" y="694"/>
                    <a:pt x="901" y="694"/>
                    <a:pt x="900" y="692"/>
                  </a:cubicBezTo>
                  <a:cubicBezTo>
                    <a:pt x="900" y="690"/>
                    <a:pt x="899" y="689"/>
                    <a:pt x="899" y="688"/>
                  </a:cubicBezTo>
                  <a:cubicBezTo>
                    <a:pt x="898" y="686"/>
                    <a:pt x="896" y="685"/>
                    <a:pt x="895" y="684"/>
                  </a:cubicBezTo>
                  <a:cubicBezTo>
                    <a:pt x="894" y="682"/>
                    <a:pt x="894" y="681"/>
                    <a:pt x="894" y="680"/>
                  </a:cubicBezTo>
                  <a:cubicBezTo>
                    <a:pt x="894" y="678"/>
                    <a:pt x="893" y="674"/>
                    <a:pt x="892" y="673"/>
                  </a:cubicBezTo>
                  <a:cubicBezTo>
                    <a:pt x="891" y="672"/>
                    <a:pt x="888" y="669"/>
                    <a:pt x="886" y="668"/>
                  </a:cubicBezTo>
                  <a:cubicBezTo>
                    <a:pt x="885" y="667"/>
                    <a:pt x="885" y="668"/>
                    <a:pt x="883" y="667"/>
                  </a:cubicBezTo>
                  <a:cubicBezTo>
                    <a:pt x="881" y="666"/>
                    <a:pt x="882" y="665"/>
                    <a:pt x="882" y="664"/>
                  </a:cubicBezTo>
                  <a:cubicBezTo>
                    <a:pt x="881" y="662"/>
                    <a:pt x="882" y="663"/>
                    <a:pt x="883" y="662"/>
                  </a:cubicBezTo>
                  <a:cubicBezTo>
                    <a:pt x="883" y="662"/>
                    <a:pt x="885" y="660"/>
                    <a:pt x="886" y="659"/>
                  </a:cubicBezTo>
                  <a:cubicBezTo>
                    <a:pt x="887" y="658"/>
                    <a:pt x="888" y="656"/>
                    <a:pt x="889" y="654"/>
                  </a:cubicBezTo>
                  <a:cubicBezTo>
                    <a:pt x="890" y="653"/>
                    <a:pt x="892" y="652"/>
                    <a:pt x="893" y="652"/>
                  </a:cubicBezTo>
                  <a:cubicBezTo>
                    <a:pt x="893" y="651"/>
                    <a:pt x="895" y="650"/>
                    <a:pt x="897" y="648"/>
                  </a:cubicBezTo>
                  <a:cubicBezTo>
                    <a:pt x="899" y="646"/>
                    <a:pt x="898" y="647"/>
                    <a:pt x="900" y="645"/>
                  </a:cubicBezTo>
                  <a:cubicBezTo>
                    <a:pt x="901" y="644"/>
                    <a:pt x="904" y="643"/>
                    <a:pt x="906" y="642"/>
                  </a:cubicBezTo>
                  <a:cubicBezTo>
                    <a:pt x="908" y="641"/>
                    <a:pt x="909" y="642"/>
                    <a:pt x="911" y="642"/>
                  </a:cubicBezTo>
                  <a:cubicBezTo>
                    <a:pt x="913" y="642"/>
                    <a:pt x="914" y="641"/>
                    <a:pt x="915" y="640"/>
                  </a:cubicBezTo>
                  <a:cubicBezTo>
                    <a:pt x="917" y="639"/>
                    <a:pt x="916" y="637"/>
                    <a:pt x="915" y="636"/>
                  </a:cubicBezTo>
                  <a:cubicBezTo>
                    <a:pt x="915" y="636"/>
                    <a:pt x="914" y="635"/>
                    <a:pt x="912" y="635"/>
                  </a:cubicBezTo>
                  <a:cubicBezTo>
                    <a:pt x="911" y="635"/>
                    <a:pt x="910" y="635"/>
                    <a:pt x="908" y="635"/>
                  </a:cubicBezTo>
                  <a:cubicBezTo>
                    <a:pt x="906" y="635"/>
                    <a:pt x="906" y="635"/>
                    <a:pt x="905" y="635"/>
                  </a:cubicBezTo>
                  <a:cubicBezTo>
                    <a:pt x="904" y="636"/>
                    <a:pt x="901" y="633"/>
                    <a:pt x="901" y="632"/>
                  </a:cubicBezTo>
                  <a:cubicBezTo>
                    <a:pt x="900" y="631"/>
                    <a:pt x="899" y="630"/>
                    <a:pt x="899" y="630"/>
                  </a:cubicBezTo>
                  <a:cubicBezTo>
                    <a:pt x="898" y="630"/>
                    <a:pt x="896" y="630"/>
                    <a:pt x="895" y="630"/>
                  </a:cubicBezTo>
                  <a:cubicBezTo>
                    <a:pt x="894" y="630"/>
                    <a:pt x="893" y="631"/>
                    <a:pt x="892" y="632"/>
                  </a:cubicBezTo>
                  <a:cubicBezTo>
                    <a:pt x="891" y="633"/>
                    <a:pt x="887" y="635"/>
                    <a:pt x="886" y="636"/>
                  </a:cubicBezTo>
                  <a:cubicBezTo>
                    <a:pt x="885" y="638"/>
                    <a:pt x="881" y="638"/>
                    <a:pt x="881" y="638"/>
                  </a:cubicBezTo>
                  <a:cubicBezTo>
                    <a:pt x="881" y="638"/>
                    <a:pt x="879" y="637"/>
                    <a:pt x="879" y="635"/>
                  </a:cubicBezTo>
                  <a:cubicBezTo>
                    <a:pt x="879" y="634"/>
                    <a:pt x="879" y="632"/>
                    <a:pt x="879" y="631"/>
                  </a:cubicBezTo>
                  <a:cubicBezTo>
                    <a:pt x="879" y="629"/>
                    <a:pt x="879" y="629"/>
                    <a:pt x="879" y="628"/>
                  </a:cubicBezTo>
                  <a:cubicBezTo>
                    <a:pt x="879" y="627"/>
                    <a:pt x="878" y="627"/>
                    <a:pt x="877" y="626"/>
                  </a:cubicBezTo>
                  <a:cubicBezTo>
                    <a:pt x="876" y="626"/>
                    <a:pt x="873" y="627"/>
                    <a:pt x="873" y="626"/>
                  </a:cubicBezTo>
                  <a:cubicBezTo>
                    <a:pt x="872" y="625"/>
                    <a:pt x="872" y="625"/>
                    <a:pt x="871" y="625"/>
                  </a:cubicBezTo>
                  <a:cubicBezTo>
                    <a:pt x="870" y="625"/>
                    <a:pt x="868" y="624"/>
                    <a:pt x="867" y="623"/>
                  </a:cubicBezTo>
                  <a:cubicBezTo>
                    <a:pt x="867" y="622"/>
                    <a:pt x="865" y="621"/>
                    <a:pt x="865" y="619"/>
                  </a:cubicBezTo>
                  <a:cubicBezTo>
                    <a:pt x="865" y="616"/>
                    <a:pt x="866" y="616"/>
                    <a:pt x="866" y="615"/>
                  </a:cubicBezTo>
                  <a:cubicBezTo>
                    <a:pt x="867" y="614"/>
                    <a:pt x="869" y="614"/>
                    <a:pt x="871" y="614"/>
                  </a:cubicBezTo>
                  <a:cubicBezTo>
                    <a:pt x="872" y="614"/>
                    <a:pt x="876" y="614"/>
                    <a:pt x="877" y="614"/>
                  </a:cubicBezTo>
                  <a:cubicBezTo>
                    <a:pt x="878" y="615"/>
                    <a:pt x="880" y="613"/>
                    <a:pt x="881" y="611"/>
                  </a:cubicBezTo>
                  <a:cubicBezTo>
                    <a:pt x="882" y="609"/>
                    <a:pt x="882" y="609"/>
                    <a:pt x="883" y="608"/>
                  </a:cubicBezTo>
                  <a:cubicBezTo>
                    <a:pt x="884" y="607"/>
                    <a:pt x="885" y="606"/>
                    <a:pt x="886" y="605"/>
                  </a:cubicBezTo>
                  <a:cubicBezTo>
                    <a:pt x="886" y="604"/>
                    <a:pt x="888" y="603"/>
                    <a:pt x="890" y="603"/>
                  </a:cubicBezTo>
                  <a:cubicBezTo>
                    <a:pt x="891" y="602"/>
                    <a:pt x="892" y="602"/>
                    <a:pt x="892" y="601"/>
                  </a:cubicBezTo>
                  <a:cubicBezTo>
                    <a:pt x="892" y="601"/>
                    <a:pt x="894" y="600"/>
                    <a:pt x="895" y="597"/>
                  </a:cubicBezTo>
                  <a:cubicBezTo>
                    <a:pt x="896" y="595"/>
                    <a:pt x="899" y="594"/>
                    <a:pt x="900" y="594"/>
                  </a:cubicBezTo>
                  <a:cubicBezTo>
                    <a:pt x="901" y="593"/>
                    <a:pt x="905" y="592"/>
                    <a:pt x="907" y="593"/>
                  </a:cubicBezTo>
                  <a:cubicBezTo>
                    <a:pt x="909" y="593"/>
                    <a:pt x="908" y="593"/>
                    <a:pt x="910" y="593"/>
                  </a:cubicBezTo>
                  <a:cubicBezTo>
                    <a:pt x="911" y="594"/>
                    <a:pt x="912" y="596"/>
                    <a:pt x="912" y="597"/>
                  </a:cubicBezTo>
                  <a:cubicBezTo>
                    <a:pt x="912" y="597"/>
                    <a:pt x="911" y="598"/>
                    <a:pt x="911" y="599"/>
                  </a:cubicBezTo>
                  <a:cubicBezTo>
                    <a:pt x="910" y="600"/>
                    <a:pt x="909" y="601"/>
                    <a:pt x="908" y="602"/>
                  </a:cubicBezTo>
                  <a:cubicBezTo>
                    <a:pt x="907" y="603"/>
                    <a:pt x="906" y="605"/>
                    <a:pt x="905" y="606"/>
                  </a:cubicBezTo>
                  <a:cubicBezTo>
                    <a:pt x="904" y="606"/>
                    <a:pt x="903" y="609"/>
                    <a:pt x="903" y="609"/>
                  </a:cubicBezTo>
                  <a:cubicBezTo>
                    <a:pt x="903" y="609"/>
                    <a:pt x="905" y="611"/>
                    <a:pt x="906" y="611"/>
                  </a:cubicBezTo>
                  <a:cubicBezTo>
                    <a:pt x="906" y="611"/>
                    <a:pt x="907" y="611"/>
                    <a:pt x="906" y="612"/>
                  </a:cubicBezTo>
                  <a:cubicBezTo>
                    <a:pt x="906" y="612"/>
                    <a:pt x="904" y="615"/>
                    <a:pt x="903" y="615"/>
                  </a:cubicBezTo>
                  <a:cubicBezTo>
                    <a:pt x="903" y="615"/>
                    <a:pt x="900" y="618"/>
                    <a:pt x="900" y="618"/>
                  </a:cubicBezTo>
                  <a:cubicBezTo>
                    <a:pt x="900" y="618"/>
                    <a:pt x="903" y="619"/>
                    <a:pt x="905" y="617"/>
                  </a:cubicBezTo>
                  <a:cubicBezTo>
                    <a:pt x="907" y="615"/>
                    <a:pt x="907" y="615"/>
                    <a:pt x="908" y="615"/>
                  </a:cubicBezTo>
                  <a:cubicBezTo>
                    <a:pt x="909" y="614"/>
                    <a:pt x="911" y="613"/>
                    <a:pt x="914" y="611"/>
                  </a:cubicBezTo>
                  <a:cubicBezTo>
                    <a:pt x="917" y="609"/>
                    <a:pt x="919" y="608"/>
                    <a:pt x="920" y="607"/>
                  </a:cubicBezTo>
                  <a:cubicBezTo>
                    <a:pt x="921" y="607"/>
                    <a:pt x="922" y="607"/>
                    <a:pt x="923" y="607"/>
                  </a:cubicBezTo>
                  <a:cubicBezTo>
                    <a:pt x="924" y="607"/>
                    <a:pt x="924" y="607"/>
                    <a:pt x="924" y="607"/>
                  </a:cubicBezTo>
                  <a:cubicBezTo>
                    <a:pt x="925" y="607"/>
                    <a:pt x="931" y="605"/>
                    <a:pt x="932" y="605"/>
                  </a:cubicBezTo>
                  <a:cubicBezTo>
                    <a:pt x="933" y="606"/>
                    <a:pt x="933" y="606"/>
                    <a:pt x="934" y="606"/>
                  </a:cubicBezTo>
                  <a:cubicBezTo>
                    <a:pt x="935" y="607"/>
                    <a:pt x="935" y="607"/>
                    <a:pt x="936" y="607"/>
                  </a:cubicBezTo>
                  <a:cubicBezTo>
                    <a:pt x="938" y="607"/>
                    <a:pt x="942" y="608"/>
                    <a:pt x="943" y="608"/>
                  </a:cubicBezTo>
                  <a:cubicBezTo>
                    <a:pt x="944" y="609"/>
                    <a:pt x="945" y="610"/>
                    <a:pt x="945" y="611"/>
                  </a:cubicBezTo>
                  <a:cubicBezTo>
                    <a:pt x="944" y="613"/>
                    <a:pt x="944" y="616"/>
                    <a:pt x="943" y="617"/>
                  </a:cubicBezTo>
                  <a:cubicBezTo>
                    <a:pt x="942" y="618"/>
                    <a:pt x="942" y="619"/>
                    <a:pt x="941" y="620"/>
                  </a:cubicBezTo>
                  <a:cubicBezTo>
                    <a:pt x="940" y="621"/>
                    <a:pt x="940" y="625"/>
                    <a:pt x="940" y="627"/>
                  </a:cubicBezTo>
                  <a:cubicBezTo>
                    <a:pt x="940" y="629"/>
                    <a:pt x="944" y="631"/>
                    <a:pt x="945" y="631"/>
                  </a:cubicBezTo>
                  <a:cubicBezTo>
                    <a:pt x="947" y="632"/>
                    <a:pt x="947" y="632"/>
                    <a:pt x="947" y="631"/>
                  </a:cubicBezTo>
                  <a:cubicBezTo>
                    <a:pt x="948" y="631"/>
                    <a:pt x="949" y="630"/>
                    <a:pt x="951" y="629"/>
                  </a:cubicBezTo>
                  <a:cubicBezTo>
                    <a:pt x="952" y="629"/>
                    <a:pt x="955" y="630"/>
                    <a:pt x="956" y="630"/>
                  </a:cubicBezTo>
                  <a:cubicBezTo>
                    <a:pt x="957" y="631"/>
                    <a:pt x="957" y="632"/>
                    <a:pt x="956" y="633"/>
                  </a:cubicBezTo>
                  <a:cubicBezTo>
                    <a:pt x="956" y="633"/>
                    <a:pt x="956" y="633"/>
                    <a:pt x="956" y="633"/>
                  </a:cubicBezTo>
                  <a:cubicBezTo>
                    <a:pt x="956" y="634"/>
                    <a:pt x="958" y="636"/>
                    <a:pt x="959" y="636"/>
                  </a:cubicBezTo>
                  <a:cubicBezTo>
                    <a:pt x="960" y="637"/>
                    <a:pt x="959" y="641"/>
                    <a:pt x="959" y="641"/>
                  </a:cubicBezTo>
                  <a:cubicBezTo>
                    <a:pt x="958" y="641"/>
                    <a:pt x="953" y="641"/>
                    <a:pt x="953" y="641"/>
                  </a:cubicBezTo>
                  <a:cubicBezTo>
                    <a:pt x="953" y="641"/>
                    <a:pt x="957" y="647"/>
                    <a:pt x="956" y="648"/>
                  </a:cubicBezTo>
                  <a:cubicBezTo>
                    <a:pt x="954" y="648"/>
                    <a:pt x="957" y="648"/>
                    <a:pt x="957" y="648"/>
                  </a:cubicBezTo>
                  <a:cubicBezTo>
                    <a:pt x="959" y="654"/>
                    <a:pt x="959" y="654"/>
                    <a:pt x="959" y="654"/>
                  </a:cubicBezTo>
                  <a:cubicBezTo>
                    <a:pt x="959" y="654"/>
                    <a:pt x="958" y="660"/>
                    <a:pt x="957" y="661"/>
                  </a:cubicBezTo>
                  <a:cubicBezTo>
                    <a:pt x="956" y="662"/>
                    <a:pt x="952" y="666"/>
                    <a:pt x="951" y="667"/>
                  </a:cubicBezTo>
                  <a:cubicBezTo>
                    <a:pt x="950" y="668"/>
                    <a:pt x="951" y="671"/>
                    <a:pt x="951" y="672"/>
                  </a:cubicBezTo>
                  <a:cubicBezTo>
                    <a:pt x="951" y="672"/>
                    <a:pt x="953" y="673"/>
                    <a:pt x="954" y="673"/>
                  </a:cubicBezTo>
                  <a:cubicBezTo>
                    <a:pt x="954" y="672"/>
                    <a:pt x="958" y="667"/>
                    <a:pt x="958" y="667"/>
                  </a:cubicBezTo>
                  <a:cubicBezTo>
                    <a:pt x="958" y="672"/>
                    <a:pt x="958" y="672"/>
                    <a:pt x="958" y="672"/>
                  </a:cubicBezTo>
                  <a:cubicBezTo>
                    <a:pt x="963" y="669"/>
                    <a:pt x="963" y="669"/>
                    <a:pt x="963" y="669"/>
                  </a:cubicBezTo>
                  <a:cubicBezTo>
                    <a:pt x="967" y="669"/>
                    <a:pt x="967" y="669"/>
                    <a:pt x="967" y="669"/>
                  </a:cubicBezTo>
                  <a:cubicBezTo>
                    <a:pt x="967" y="669"/>
                    <a:pt x="969" y="669"/>
                    <a:pt x="969" y="669"/>
                  </a:cubicBezTo>
                  <a:cubicBezTo>
                    <a:pt x="969" y="668"/>
                    <a:pt x="972" y="665"/>
                    <a:pt x="973" y="665"/>
                  </a:cubicBezTo>
                  <a:cubicBezTo>
                    <a:pt x="973" y="665"/>
                    <a:pt x="975" y="664"/>
                    <a:pt x="976" y="665"/>
                  </a:cubicBezTo>
                  <a:cubicBezTo>
                    <a:pt x="978" y="666"/>
                    <a:pt x="978" y="666"/>
                    <a:pt x="979" y="666"/>
                  </a:cubicBezTo>
                  <a:cubicBezTo>
                    <a:pt x="979" y="666"/>
                    <a:pt x="982" y="665"/>
                    <a:pt x="983" y="663"/>
                  </a:cubicBezTo>
                  <a:cubicBezTo>
                    <a:pt x="984" y="661"/>
                    <a:pt x="987" y="661"/>
                    <a:pt x="988" y="661"/>
                  </a:cubicBezTo>
                  <a:cubicBezTo>
                    <a:pt x="989" y="661"/>
                    <a:pt x="992" y="662"/>
                    <a:pt x="992" y="662"/>
                  </a:cubicBezTo>
                  <a:cubicBezTo>
                    <a:pt x="991" y="660"/>
                    <a:pt x="991" y="660"/>
                    <a:pt x="991" y="660"/>
                  </a:cubicBezTo>
                  <a:cubicBezTo>
                    <a:pt x="991" y="660"/>
                    <a:pt x="990" y="658"/>
                    <a:pt x="990" y="657"/>
                  </a:cubicBezTo>
                  <a:cubicBezTo>
                    <a:pt x="990" y="656"/>
                    <a:pt x="988" y="654"/>
                    <a:pt x="987" y="653"/>
                  </a:cubicBezTo>
                  <a:cubicBezTo>
                    <a:pt x="987" y="652"/>
                    <a:pt x="988" y="649"/>
                    <a:pt x="988" y="649"/>
                  </a:cubicBezTo>
                  <a:cubicBezTo>
                    <a:pt x="989" y="648"/>
                    <a:pt x="986" y="638"/>
                    <a:pt x="986" y="637"/>
                  </a:cubicBezTo>
                  <a:cubicBezTo>
                    <a:pt x="986" y="636"/>
                    <a:pt x="985" y="634"/>
                    <a:pt x="985" y="634"/>
                  </a:cubicBezTo>
                  <a:cubicBezTo>
                    <a:pt x="985" y="633"/>
                    <a:pt x="983" y="631"/>
                    <a:pt x="982" y="630"/>
                  </a:cubicBezTo>
                  <a:cubicBezTo>
                    <a:pt x="982" y="630"/>
                    <a:pt x="978" y="626"/>
                    <a:pt x="977" y="626"/>
                  </a:cubicBezTo>
                  <a:cubicBezTo>
                    <a:pt x="977" y="626"/>
                    <a:pt x="977" y="624"/>
                    <a:pt x="977" y="623"/>
                  </a:cubicBezTo>
                  <a:cubicBezTo>
                    <a:pt x="977" y="622"/>
                    <a:pt x="977" y="622"/>
                    <a:pt x="977" y="621"/>
                  </a:cubicBezTo>
                  <a:cubicBezTo>
                    <a:pt x="976" y="621"/>
                    <a:pt x="975" y="620"/>
                    <a:pt x="975" y="620"/>
                  </a:cubicBezTo>
                  <a:cubicBezTo>
                    <a:pt x="975" y="620"/>
                    <a:pt x="972" y="617"/>
                    <a:pt x="971" y="617"/>
                  </a:cubicBezTo>
                  <a:cubicBezTo>
                    <a:pt x="970" y="616"/>
                    <a:pt x="967" y="612"/>
                    <a:pt x="967" y="611"/>
                  </a:cubicBezTo>
                  <a:cubicBezTo>
                    <a:pt x="967" y="610"/>
                    <a:pt x="968" y="609"/>
                    <a:pt x="969" y="608"/>
                  </a:cubicBezTo>
                  <a:cubicBezTo>
                    <a:pt x="969" y="607"/>
                    <a:pt x="970" y="605"/>
                    <a:pt x="971" y="603"/>
                  </a:cubicBezTo>
                  <a:cubicBezTo>
                    <a:pt x="972" y="600"/>
                    <a:pt x="974" y="601"/>
                    <a:pt x="976" y="600"/>
                  </a:cubicBezTo>
                  <a:cubicBezTo>
                    <a:pt x="977" y="599"/>
                    <a:pt x="980" y="597"/>
                    <a:pt x="982" y="598"/>
                  </a:cubicBezTo>
                  <a:cubicBezTo>
                    <a:pt x="984" y="599"/>
                    <a:pt x="987" y="595"/>
                    <a:pt x="987" y="594"/>
                  </a:cubicBezTo>
                  <a:cubicBezTo>
                    <a:pt x="987" y="593"/>
                    <a:pt x="990" y="583"/>
                    <a:pt x="991" y="583"/>
                  </a:cubicBezTo>
                  <a:cubicBezTo>
                    <a:pt x="992" y="582"/>
                    <a:pt x="992" y="581"/>
                    <a:pt x="993" y="579"/>
                  </a:cubicBezTo>
                  <a:cubicBezTo>
                    <a:pt x="994" y="577"/>
                    <a:pt x="997" y="575"/>
                    <a:pt x="998" y="574"/>
                  </a:cubicBezTo>
                  <a:cubicBezTo>
                    <a:pt x="999" y="574"/>
                    <a:pt x="1000" y="573"/>
                    <a:pt x="1001" y="573"/>
                  </a:cubicBezTo>
                  <a:cubicBezTo>
                    <a:pt x="1002" y="572"/>
                    <a:pt x="1003" y="572"/>
                    <a:pt x="1003" y="572"/>
                  </a:cubicBezTo>
                  <a:cubicBezTo>
                    <a:pt x="1004" y="572"/>
                    <a:pt x="1007" y="568"/>
                    <a:pt x="1007" y="568"/>
                  </a:cubicBezTo>
                  <a:cubicBezTo>
                    <a:pt x="1007" y="567"/>
                    <a:pt x="1012" y="562"/>
                    <a:pt x="1012" y="562"/>
                  </a:cubicBezTo>
                  <a:cubicBezTo>
                    <a:pt x="1014" y="562"/>
                    <a:pt x="1013" y="565"/>
                    <a:pt x="1014" y="565"/>
                  </a:cubicBezTo>
                  <a:cubicBezTo>
                    <a:pt x="1016" y="565"/>
                    <a:pt x="1016" y="564"/>
                    <a:pt x="1016" y="564"/>
                  </a:cubicBezTo>
                  <a:cubicBezTo>
                    <a:pt x="1017" y="563"/>
                    <a:pt x="1017" y="565"/>
                    <a:pt x="1021" y="567"/>
                  </a:cubicBezTo>
                  <a:cubicBezTo>
                    <a:pt x="1024" y="569"/>
                    <a:pt x="1026" y="570"/>
                    <a:pt x="1028" y="571"/>
                  </a:cubicBezTo>
                  <a:cubicBezTo>
                    <a:pt x="1029" y="571"/>
                    <a:pt x="1032" y="567"/>
                    <a:pt x="1032" y="567"/>
                  </a:cubicBezTo>
                  <a:cubicBezTo>
                    <a:pt x="1032" y="567"/>
                    <a:pt x="1036" y="567"/>
                    <a:pt x="1037" y="566"/>
                  </a:cubicBezTo>
                  <a:cubicBezTo>
                    <a:pt x="1038" y="565"/>
                    <a:pt x="1042" y="561"/>
                    <a:pt x="1043" y="560"/>
                  </a:cubicBezTo>
                  <a:cubicBezTo>
                    <a:pt x="1044" y="558"/>
                    <a:pt x="1047" y="556"/>
                    <a:pt x="1048" y="555"/>
                  </a:cubicBezTo>
                  <a:cubicBezTo>
                    <a:pt x="1050" y="553"/>
                    <a:pt x="1052" y="551"/>
                    <a:pt x="1054" y="549"/>
                  </a:cubicBezTo>
                  <a:cubicBezTo>
                    <a:pt x="1056" y="547"/>
                    <a:pt x="1061" y="541"/>
                    <a:pt x="1061" y="541"/>
                  </a:cubicBezTo>
                  <a:cubicBezTo>
                    <a:pt x="1061" y="541"/>
                    <a:pt x="1064" y="538"/>
                    <a:pt x="1066" y="537"/>
                  </a:cubicBezTo>
                  <a:cubicBezTo>
                    <a:pt x="1067" y="535"/>
                    <a:pt x="1074" y="528"/>
                    <a:pt x="1075" y="527"/>
                  </a:cubicBezTo>
                  <a:cubicBezTo>
                    <a:pt x="1076" y="526"/>
                    <a:pt x="1076" y="525"/>
                    <a:pt x="1077" y="523"/>
                  </a:cubicBezTo>
                  <a:cubicBezTo>
                    <a:pt x="1078" y="522"/>
                    <a:pt x="1079" y="520"/>
                    <a:pt x="1080" y="518"/>
                  </a:cubicBezTo>
                  <a:cubicBezTo>
                    <a:pt x="1081" y="517"/>
                    <a:pt x="1082" y="515"/>
                    <a:pt x="1083" y="511"/>
                  </a:cubicBezTo>
                  <a:cubicBezTo>
                    <a:pt x="1085" y="507"/>
                    <a:pt x="1085" y="509"/>
                    <a:pt x="1086" y="508"/>
                  </a:cubicBezTo>
                  <a:cubicBezTo>
                    <a:pt x="1087" y="506"/>
                    <a:pt x="1090" y="505"/>
                    <a:pt x="1090" y="505"/>
                  </a:cubicBezTo>
                  <a:cubicBezTo>
                    <a:pt x="1090" y="505"/>
                    <a:pt x="1094" y="501"/>
                    <a:pt x="1095" y="499"/>
                  </a:cubicBezTo>
                  <a:cubicBezTo>
                    <a:pt x="1096" y="498"/>
                    <a:pt x="1099" y="494"/>
                    <a:pt x="1099" y="494"/>
                  </a:cubicBezTo>
                  <a:cubicBezTo>
                    <a:pt x="1099" y="494"/>
                    <a:pt x="1100" y="488"/>
                    <a:pt x="1101" y="487"/>
                  </a:cubicBezTo>
                  <a:cubicBezTo>
                    <a:pt x="1101" y="485"/>
                    <a:pt x="1100" y="483"/>
                    <a:pt x="1101" y="483"/>
                  </a:cubicBezTo>
                  <a:cubicBezTo>
                    <a:pt x="1101" y="482"/>
                    <a:pt x="1101" y="479"/>
                    <a:pt x="1102" y="478"/>
                  </a:cubicBezTo>
                  <a:cubicBezTo>
                    <a:pt x="1102" y="476"/>
                    <a:pt x="1102" y="474"/>
                    <a:pt x="1102" y="472"/>
                  </a:cubicBezTo>
                  <a:cubicBezTo>
                    <a:pt x="1103" y="471"/>
                    <a:pt x="1101" y="467"/>
                    <a:pt x="1101" y="466"/>
                  </a:cubicBezTo>
                  <a:cubicBezTo>
                    <a:pt x="1101" y="465"/>
                    <a:pt x="1103" y="461"/>
                    <a:pt x="1103" y="460"/>
                  </a:cubicBezTo>
                  <a:cubicBezTo>
                    <a:pt x="1104" y="459"/>
                    <a:pt x="1109" y="445"/>
                    <a:pt x="1109" y="444"/>
                  </a:cubicBezTo>
                  <a:cubicBezTo>
                    <a:pt x="1109" y="444"/>
                    <a:pt x="1111" y="442"/>
                    <a:pt x="1111" y="442"/>
                  </a:cubicBezTo>
                  <a:cubicBezTo>
                    <a:pt x="1111" y="442"/>
                    <a:pt x="1111" y="437"/>
                    <a:pt x="1110" y="436"/>
                  </a:cubicBezTo>
                  <a:cubicBezTo>
                    <a:pt x="1109" y="435"/>
                    <a:pt x="1109" y="432"/>
                    <a:pt x="1109" y="431"/>
                  </a:cubicBezTo>
                  <a:cubicBezTo>
                    <a:pt x="1109" y="430"/>
                    <a:pt x="1111" y="429"/>
                    <a:pt x="1111" y="428"/>
                  </a:cubicBezTo>
                  <a:cubicBezTo>
                    <a:pt x="1110" y="428"/>
                    <a:pt x="1108" y="426"/>
                    <a:pt x="1108" y="426"/>
                  </a:cubicBezTo>
                  <a:cubicBezTo>
                    <a:pt x="1105" y="423"/>
                    <a:pt x="1105" y="423"/>
                    <a:pt x="1105" y="423"/>
                  </a:cubicBezTo>
                  <a:cubicBezTo>
                    <a:pt x="1105" y="423"/>
                    <a:pt x="1098" y="420"/>
                    <a:pt x="1098" y="420"/>
                  </a:cubicBezTo>
                  <a:cubicBezTo>
                    <a:pt x="1097" y="420"/>
                    <a:pt x="1096" y="415"/>
                    <a:pt x="1095" y="414"/>
                  </a:cubicBezTo>
                  <a:cubicBezTo>
                    <a:pt x="1094" y="413"/>
                    <a:pt x="1092" y="413"/>
                    <a:pt x="1091" y="413"/>
                  </a:cubicBezTo>
                  <a:cubicBezTo>
                    <a:pt x="1091" y="413"/>
                    <a:pt x="1087" y="413"/>
                    <a:pt x="1087" y="413"/>
                  </a:cubicBezTo>
                  <a:cubicBezTo>
                    <a:pt x="1084" y="415"/>
                    <a:pt x="1084" y="415"/>
                    <a:pt x="1084" y="415"/>
                  </a:cubicBezTo>
                  <a:cubicBezTo>
                    <a:pt x="1083" y="417"/>
                    <a:pt x="1083" y="417"/>
                    <a:pt x="1083" y="417"/>
                  </a:cubicBezTo>
                  <a:cubicBezTo>
                    <a:pt x="1083" y="417"/>
                    <a:pt x="1081" y="420"/>
                    <a:pt x="1080" y="422"/>
                  </a:cubicBezTo>
                  <a:cubicBezTo>
                    <a:pt x="1079" y="423"/>
                    <a:pt x="1077" y="423"/>
                    <a:pt x="1077" y="423"/>
                  </a:cubicBezTo>
                  <a:cubicBezTo>
                    <a:pt x="1076" y="423"/>
                    <a:pt x="1075" y="424"/>
                    <a:pt x="1073" y="424"/>
                  </a:cubicBezTo>
                  <a:cubicBezTo>
                    <a:pt x="1072" y="424"/>
                    <a:pt x="1071" y="424"/>
                    <a:pt x="1071" y="424"/>
                  </a:cubicBezTo>
                  <a:cubicBezTo>
                    <a:pt x="1071" y="423"/>
                    <a:pt x="1073" y="421"/>
                    <a:pt x="1073" y="421"/>
                  </a:cubicBezTo>
                  <a:cubicBezTo>
                    <a:pt x="1073" y="421"/>
                    <a:pt x="1073" y="420"/>
                    <a:pt x="1072" y="419"/>
                  </a:cubicBezTo>
                  <a:cubicBezTo>
                    <a:pt x="1072" y="418"/>
                    <a:pt x="1071" y="418"/>
                    <a:pt x="1071" y="418"/>
                  </a:cubicBezTo>
                  <a:cubicBezTo>
                    <a:pt x="1071" y="418"/>
                    <a:pt x="1071" y="415"/>
                    <a:pt x="1070" y="414"/>
                  </a:cubicBezTo>
                  <a:cubicBezTo>
                    <a:pt x="1070" y="414"/>
                    <a:pt x="1073" y="413"/>
                    <a:pt x="1073" y="413"/>
                  </a:cubicBezTo>
                  <a:cubicBezTo>
                    <a:pt x="1074" y="411"/>
                    <a:pt x="1074" y="411"/>
                    <a:pt x="1074" y="411"/>
                  </a:cubicBezTo>
                  <a:cubicBezTo>
                    <a:pt x="1074" y="411"/>
                    <a:pt x="1073" y="410"/>
                    <a:pt x="1072" y="411"/>
                  </a:cubicBezTo>
                  <a:cubicBezTo>
                    <a:pt x="1072" y="411"/>
                    <a:pt x="1069" y="413"/>
                    <a:pt x="1069" y="413"/>
                  </a:cubicBezTo>
                  <a:cubicBezTo>
                    <a:pt x="1070" y="413"/>
                    <a:pt x="1068" y="416"/>
                    <a:pt x="1069" y="416"/>
                  </a:cubicBezTo>
                  <a:cubicBezTo>
                    <a:pt x="1069" y="416"/>
                    <a:pt x="1068" y="419"/>
                    <a:pt x="1067" y="419"/>
                  </a:cubicBezTo>
                  <a:cubicBezTo>
                    <a:pt x="1067" y="420"/>
                    <a:pt x="1065" y="420"/>
                    <a:pt x="1064" y="420"/>
                  </a:cubicBezTo>
                  <a:cubicBezTo>
                    <a:pt x="1062" y="420"/>
                    <a:pt x="1062" y="419"/>
                    <a:pt x="1062" y="419"/>
                  </a:cubicBezTo>
                  <a:cubicBezTo>
                    <a:pt x="1062" y="418"/>
                    <a:pt x="1062" y="414"/>
                    <a:pt x="1063" y="413"/>
                  </a:cubicBezTo>
                  <a:cubicBezTo>
                    <a:pt x="1063" y="412"/>
                    <a:pt x="1063" y="411"/>
                    <a:pt x="1064" y="410"/>
                  </a:cubicBezTo>
                  <a:cubicBezTo>
                    <a:pt x="1064" y="410"/>
                    <a:pt x="1063" y="409"/>
                    <a:pt x="1063" y="409"/>
                  </a:cubicBezTo>
                  <a:cubicBezTo>
                    <a:pt x="1062" y="408"/>
                    <a:pt x="1060" y="409"/>
                    <a:pt x="1060" y="409"/>
                  </a:cubicBezTo>
                  <a:cubicBezTo>
                    <a:pt x="1060" y="409"/>
                    <a:pt x="1057" y="409"/>
                    <a:pt x="1056" y="409"/>
                  </a:cubicBezTo>
                  <a:cubicBezTo>
                    <a:pt x="1056" y="409"/>
                    <a:pt x="1054" y="409"/>
                    <a:pt x="1053" y="409"/>
                  </a:cubicBezTo>
                  <a:cubicBezTo>
                    <a:pt x="1052" y="409"/>
                    <a:pt x="1051" y="408"/>
                    <a:pt x="1050" y="407"/>
                  </a:cubicBezTo>
                  <a:cubicBezTo>
                    <a:pt x="1049" y="407"/>
                    <a:pt x="1048" y="407"/>
                    <a:pt x="1048" y="405"/>
                  </a:cubicBezTo>
                  <a:cubicBezTo>
                    <a:pt x="1048" y="404"/>
                    <a:pt x="1049" y="404"/>
                    <a:pt x="1050" y="403"/>
                  </a:cubicBezTo>
                  <a:cubicBezTo>
                    <a:pt x="1051" y="402"/>
                    <a:pt x="1051" y="402"/>
                    <a:pt x="1053" y="401"/>
                  </a:cubicBezTo>
                  <a:cubicBezTo>
                    <a:pt x="1054" y="400"/>
                    <a:pt x="1054" y="400"/>
                    <a:pt x="1056" y="398"/>
                  </a:cubicBezTo>
                  <a:cubicBezTo>
                    <a:pt x="1057" y="397"/>
                    <a:pt x="1057" y="397"/>
                    <a:pt x="1058" y="396"/>
                  </a:cubicBezTo>
                  <a:cubicBezTo>
                    <a:pt x="1059" y="395"/>
                    <a:pt x="1061" y="395"/>
                    <a:pt x="1063" y="393"/>
                  </a:cubicBezTo>
                  <a:cubicBezTo>
                    <a:pt x="1064" y="392"/>
                    <a:pt x="1065" y="392"/>
                    <a:pt x="1067" y="390"/>
                  </a:cubicBezTo>
                  <a:cubicBezTo>
                    <a:pt x="1068" y="389"/>
                    <a:pt x="1068" y="390"/>
                    <a:pt x="1069" y="389"/>
                  </a:cubicBezTo>
                  <a:cubicBezTo>
                    <a:pt x="1069" y="388"/>
                    <a:pt x="1071" y="388"/>
                    <a:pt x="1074" y="386"/>
                  </a:cubicBezTo>
                  <a:cubicBezTo>
                    <a:pt x="1078" y="384"/>
                    <a:pt x="1075" y="384"/>
                    <a:pt x="1076" y="382"/>
                  </a:cubicBezTo>
                  <a:cubicBezTo>
                    <a:pt x="1076" y="380"/>
                    <a:pt x="1076" y="380"/>
                    <a:pt x="1076" y="381"/>
                  </a:cubicBezTo>
                  <a:cubicBezTo>
                    <a:pt x="1077" y="381"/>
                    <a:pt x="1077" y="381"/>
                    <a:pt x="1078" y="381"/>
                  </a:cubicBezTo>
                  <a:cubicBezTo>
                    <a:pt x="1079" y="379"/>
                    <a:pt x="1079" y="380"/>
                    <a:pt x="1080" y="378"/>
                  </a:cubicBezTo>
                  <a:cubicBezTo>
                    <a:pt x="1082" y="376"/>
                    <a:pt x="1082" y="377"/>
                    <a:pt x="1084" y="374"/>
                  </a:cubicBezTo>
                  <a:cubicBezTo>
                    <a:pt x="1086" y="371"/>
                    <a:pt x="1087" y="371"/>
                    <a:pt x="1090" y="370"/>
                  </a:cubicBezTo>
                  <a:cubicBezTo>
                    <a:pt x="1093" y="368"/>
                    <a:pt x="1094" y="367"/>
                    <a:pt x="1094" y="367"/>
                  </a:cubicBezTo>
                  <a:cubicBezTo>
                    <a:pt x="1094" y="367"/>
                    <a:pt x="1098" y="365"/>
                    <a:pt x="1099" y="363"/>
                  </a:cubicBezTo>
                  <a:cubicBezTo>
                    <a:pt x="1101" y="361"/>
                    <a:pt x="1101" y="362"/>
                    <a:pt x="1102" y="361"/>
                  </a:cubicBezTo>
                  <a:cubicBezTo>
                    <a:pt x="1103" y="360"/>
                    <a:pt x="1102" y="361"/>
                    <a:pt x="1103" y="359"/>
                  </a:cubicBezTo>
                  <a:cubicBezTo>
                    <a:pt x="1104" y="357"/>
                    <a:pt x="1104" y="358"/>
                    <a:pt x="1104" y="357"/>
                  </a:cubicBezTo>
                  <a:cubicBezTo>
                    <a:pt x="1104" y="356"/>
                    <a:pt x="1105" y="356"/>
                    <a:pt x="1106" y="354"/>
                  </a:cubicBezTo>
                  <a:cubicBezTo>
                    <a:pt x="1107" y="353"/>
                    <a:pt x="1107" y="354"/>
                    <a:pt x="1110" y="353"/>
                  </a:cubicBezTo>
                  <a:cubicBezTo>
                    <a:pt x="1112" y="351"/>
                    <a:pt x="1111" y="352"/>
                    <a:pt x="1112" y="350"/>
                  </a:cubicBezTo>
                  <a:cubicBezTo>
                    <a:pt x="1113" y="349"/>
                    <a:pt x="1114" y="349"/>
                    <a:pt x="1116" y="346"/>
                  </a:cubicBezTo>
                  <a:cubicBezTo>
                    <a:pt x="1117" y="344"/>
                    <a:pt x="1120" y="343"/>
                    <a:pt x="1121" y="342"/>
                  </a:cubicBezTo>
                  <a:cubicBezTo>
                    <a:pt x="1122" y="341"/>
                    <a:pt x="1122" y="341"/>
                    <a:pt x="1122" y="341"/>
                  </a:cubicBezTo>
                  <a:cubicBezTo>
                    <a:pt x="1122" y="342"/>
                    <a:pt x="1123" y="342"/>
                    <a:pt x="1124" y="341"/>
                  </a:cubicBezTo>
                  <a:cubicBezTo>
                    <a:pt x="1127" y="341"/>
                    <a:pt x="1128" y="340"/>
                    <a:pt x="1130" y="339"/>
                  </a:cubicBezTo>
                  <a:cubicBezTo>
                    <a:pt x="1131" y="339"/>
                    <a:pt x="1134" y="339"/>
                    <a:pt x="1135" y="338"/>
                  </a:cubicBezTo>
                  <a:cubicBezTo>
                    <a:pt x="1135" y="338"/>
                    <a:pt x="1136" y="339"/>
                    <a:pt x="1138" y="339"/>
                  </a:cubicBezTo>
                  <a:cubicBezTo>
                    <a:pt x="1140" y="339"/>
                    <a:pt x="1142" y="340"/>
                    <a:pt x="1144" y="339"/>
                  </a:cubicBezTo>
                  <a:cubicBezTo>
                    <a:pt x="1145" y="338"/>
                    <a:pt x="1146" y="339"/>
                    <a:pt x="1147" y="339"/>
                  </a:cubicBezTo>
                  <a:cubicBezTo>
                    <a:pt x="1147" y="339"/>
                    <a:pt x="1148" y="339"/>
                    <a:pt x="1149" y="338"/>
                  </a:cubicBezTo>
                  <a:cubicBezTo>
                    <a:pt x="1150" y="338"/>
                    <a:pt x="1152" y="338"/>
                    <a:pt x="1153" y="338"/>
                  </a:cubicBezTo>
                  <a:cubicBezTo>
                    <a:pt x="1153" y="338"/>
                    <a:pt x="1156" y="339"/>
                    <a:pt x="1157" y="339"/>
                  </a:cubicBezTo>
                  <a:cubicBezTo>
                    <a:pt x="1158" y="340"/>
                    <a:pt x="1159" y="342"/>
                    <a:pt x="1160" y="341"/>
                  </a:cubicBezTo>
                  <a:cubicBezTo>
                    <a:pt x="1161" y="340"/>
                    <a:pt x="1161" y="340"/>
                    <a:pt x="1162" y="339"/>
                  </a:cubicBezTo>
                  <a:cubicBezTo>
                    <a:pt x="1162" y="338"/>
                    <a:pt x="1164" y="337"/>
                    <a:pt x="1166" y="337"/>
                  </a:cubicBezTo>
                  <a:cubicBezTo>
                    <a:pt x="1167" y="337"/>
                    <a:pt x="1168" y="338"/>
                    <a:pt x="1169" y="339"/>
                  </a:cubicBezTo>
                  <a:cubicBezTo>
                    <a:pt x="1170" y="340"/>
                    <a:pt x="1170" y="340"/>
                    <a:pt x="1170" y="340"/>
                  </a:cubicBezTo>
                  <a:cubicBezTo>
                    <a:pt x="1171" y="340"/>
                    <a:pt x="1172" y="341"/>
                    <a:pt x="1172" y="341"/>
                  </a:cubicBezTo>
                  <a:cubicBezTo>
                    <a:pt x="1172" y="341"/>
                    <a:pt x="1174" y="341"/>
                    <a:pt x="1178" y="338"/>
                  </a:cubicBezTo>
                  <a:cubicBezTo>
                    <a:pt x="1180" y="339"/>
                    <a:pt x="1180" y="339"/>
                    <a:pt x="1180" y="339"/>
                  </a:cubicBezTo>
                  <a:cubicBezTo>
                    <a:pt x="1181" y="341"/>
                    <a:pt x="1181" y="341"/>
                    <a:pt x="1181" y="341"/>
                  </a:cubicBezTo>
                  <a:cubicBezTo>
                    <a:pt x="1181" y="341"/>
                    <a:pt x="1185" y="340"/>
                    <a:pt x="1186" y="339"/>
                  </a:cubicBezTo>
                  <a:cubicBezTo>
                    <a:pt x="1186" y="339"/>
                    <a:pt x="1190" y="337"/>
                    <a:pt x="1192" y="336"/>
                  </a:cubicBezTo>
                  <a:cubicBezTo>
                    <a:pt x="1193" y="334"/>
                    <a:pt x="1194" y="333"/>
                    <a:pt x="1195" y="333"/>
                  </a:cubicBezTo>
                  <a:cubicBezTo>
                    <a:pt x="1197" y="332"/>
                    <a:pt x="1199" y="333"/>
                    <a:pt x="1200" y="333"/>
                  </a:cubicBezTo>
                  <a:cubicBezTo>
                    <a:pt x="1202" y="333"/>
                    <a:pt x="1203" y="335"/>
                    <a:pt x="1204" y="335"/>
                  </a:cubicBezTo>
                  <a:cubicBezTo>
                    <a:pt x="1206" y="335"/>
                    <a:pt x="1205" y="337"/>
                    <a:pt x="1206" y="337"/>
                  </a:cubicBezTo>
                  <a:cubicBezTo>
                    <a:pt x="1208" y="338"/>
                    <a:pt x="1208" y="336"/>
                    <a:pt x="1210" y="335"/>
                  </a:cubicBezTo>
                  <a:cubicBezTo>
                    <a:pt x="1213" y="333"/>
                    <a:pt x="1212" y="336"/>
                    <a:pt x="1213" y="336"/>
                  </a:cubicBezTo>
                  <a:cubicBezTo>
                    <a:pt x="1214" y="336"/>
                    <a:pt x="1222" y="341"/>
                    <a:pt x="1222" y="341"/>
                  </a:cubicBezTo>
                  <a:cubicBezTo>
                    <a:pt x="1222" y="341"/>
                    <a:pt x="1220" y="341"/>
                    <a:pt x="1219" y="341"/>
                  </a:cubicBezTo>
                  <a:cubicBezTo>
                    <a:pt x="1218" y="341"/>
                    <a:pt x="1216" y="341"/>
                    <a:pt x="1216" y="341"/>
                  </a:cubicBezTo>
                  <a:cubicBezTo>
                    <a:pt x="1216" y="341"/>
                    <a:pt x="1213" y="343"/>
                    <a:pt x="1211" y="344"/>
                  </a:cubicBezTo>
                  <a:cubicBezTo>
                    <a:pt x="1210" y="344"/>
                    <a:pt x="1213" y="346"/>
                    <a:pt x="1213" y="346"/>
                  </a:cubicBezTo>
                  <a:cubicBezTo>
                    <a:pt x="1214" y="346"/>
                    <a:pt x="1215" y="346"/>
                    <a:pt x="1217" y="346"/>
                  </a:cubicBezTo>
                  <a:cubicBezTo>
                    <a:pt x="1217" y="345"/>
                    <a:pt x="1218" y="346"/>
                    <a:pt x="1218" y="346"/>
                  </a:cubicBezTo>
                  <a:cubicBezTo>
                    <a:pt x="1218" y="346"/>
                    <a:pt x="1219" y="346"/>
                    <a:pt x="1219" y="346"/>
                  </a:cubicBezTo>
                  <a:cubicBezTo>
                    <a:pt x="1220" y="346"/>
                    <a:pt x="1221" y="346"/>
                    <a:pt x="1222" y="345"/>
                  </a:cubicBezTo>
                  <a:cubicBezTo>
                    <a:pt x="1223" y="345"/>
                    <a:pt x="1224" y="344"/>
                    <a:pt x="1225" y="344"/>
                  </a:cubicBezTo>
                  <a:cubicBezTo>
                    <a:pt x="1227" y="345"/>
                    <a:pt x="1227" y="346"/>
                    <a:pt x="1228" y="346"/>
                  </a:cubicBezTo>
                  <a:cubicBezTo>
                    <a:pt x="1229" y="346"/>
                    <a:pt x="1229" y="346"/>
                    <a:pt x="1231" y="345"/>
                  </a:cubicBezTo>
                  <a:cubicBezTo>
                    <a:pt x="1232" y="343"/>
                    <a:pt x="1233" y="343"/>
                    <a:pt x="1234" y="342"/>
                  </a:cubicBezTo>
                  <a:cubicBezTo>
                    <a:pt x="1235" y="341"/>
                    <a:pt x="1236" y="340"/>
                    <a:pt x="1237" y="340"/>
                  </a:cubicBezTo>
                  <a:cubicBezTo>
                    <a:pt x="1238" y="340"/>
                    <a:pt x="1239" y="342"/>
                    <a:pt x="1239" y="343"/>
                  </a:cubicBezTo>
                  <a:cubicBezTo>
                    <a:pt x="1240" y="344"/>
                    <a:pt x="1240" y="344"/>
                    <a:pt x="1242" y="342"/>
                  </a:cubicBezTo>
                  <a:cubicBezTo>
                    <a:pt x="1243" y="341"/>
                    <a:pt x="1243" y="341"/>
                    <a:pt x="1244" y="341"/>
                  </a:cubicBezTo>
                  <a:cubicBezTo>
                    <a:pt x="1246" y="340"/>
                    <a:pt x="1247" y="341"/>
                    <a:pt x="1249" y="341"/>
                  </a:cubicBezTo>
                  <a:cubicBezTo>
                    <a:pt x="1251" y="341"/>
                    <a:pt x="1252" y="341"/>
                    <a:pt x="1253" y="341"/>
                  </a:cubicBezTo>
                  <a:cubicBezTo>
                    <a:pt x="1253" y="341"/>
                    <a:pt x="1254" y="340"/>
                    <a:pt x="1254" y="339"/>
                  </a:cubicBezTo>
                  <a:cubicBezTo>
                    <a:pt x="1254" y="338"/>
                    <a:pt x="1254" y="337"/>
                    <a:pt x="1254" y="337"/>
                  </a:cubicBezTo>
                  <a:cubicBezTo>
                    <a:pt x="1254" y="336"/>
                    <a:pt x="1252" y="335"/>
                    <a:pt x="1251" y="335"/>
                  </a:cubicBezTo>
                  <a:cubicBezTo>
                    <a:pt x="1251" y="335"/>
                    <a:pt x="1250" y="335"/>
                    <a:pt x="1249" y="336"/>
                  </a:cubicBezTo>
                  <a:cubicBezTo>
                    <a:pt x="1248" y="336"/>
                    <a:pt x="1247" y="336"/>
                    <a:pt x="1247" y="336"/>
                  </a:cubicBezTo>
                  <a:cubicBezTo>
                    <a:pt x="1246" y="336"/>
                    <a:pt x="1244" y="336"/>
                    <a:pt x="1244" y="336"/>
                  </a:cubicBezTo>
                  <a:cubicBezTo>
                    <a:pt x="1244" y="336"/>
                    <a:pt x="1244" y="333"/>
                    <a:pt x="1244" y="332"/>
                  </a:cubicBezTo>
                  <a:cubicBezTo>
                    <a:pt x="1244" y="330"/>
                    <a:pt x="1245" y="330"/>
                    <a:pt x="1245" y="329"/>
                  </a:cubicBezTo>
                  <a:cubicBezTo>
                    <a:pt x="1246" y="328"/>
                    <a:pt x="1246" y="328"/>
                    <a:pt x="1247" y="327"/>
                  </a:cubicBezTo>
                  <a:cubicBezTo>
                    <a:pt x="1247" y="326"/>
                    <a:pt x="1249" y="325"/>
                    <a:pt x="1250" y="323"/>
                  </a:cubicBezTo>
                  <a:cubicBezTo>
                    <a:pt x="1252" y="322"/>
                    <a:pt x="1253" y="321"/>
                    <a:pt x="1253" y="320"/>
                  </a:cubicBezTo>
                  <a:cubicBezTo>
                    <a:pt x="1254" y="320"/>
                    <a:pt x="1257" y="319"/>
                    <a:pt x="1258" y="317"/>
                  </a:cubicBezTo>
                  <a:cubicBezTo>
                    <a:pt x="1260" y="316"/>
                    <a:pt x="1261" y="315"/>
                    <a:pt x="1262" y="314"/>
                  </a:cubicBezTo>
                  <a:cubicBezTo>
                    <a:pt x="1263" y="312"/>
                    <a:pt x="1269" y="308"/>
                    <a:pt x="1272" y="305"/>
                  </a:cubicBezTo>
                  <a:cubicBezTo>
                    <a:pt x="1274" y="303"/>
                    <a:pt x="1273" y="304"/>
                    <a:pt x="1274" y="303"/>
                  </a:cubicBezTo>
                  <a:cubicBezTo>
                    <a:pt x="1275" y="302"/>
                    <a:pt x="1275" y="302"/>
                    <a:pt x="1278" y="301"/>
                  </a:cubicBezTo>
                  <a:cubicBezTo>
                    <a:pt x="1279" y="300"/>
                    <a:pt x="1279" y="300"/>
                    <a:pt x="1279" y="300"/>
                  </a:cubicBezTo>
                  <a:cubicBezTo>
                    <a:pt x="1279" y="300"/>
                    <a:pt x="1279" y="301"/>
                    <a:pt x="1280" y="300"/>
                  </a:cubicBezTo>
                  <a:cubicBezTo>
                    <a:pt x="1280" y="300"/>
                    <a:pt x="1281" y="300"/>
                    <a:pt x="1281" y="300"/>
                  </a:cubicBezTo>
                  <a:cubicBezTo>
                    <a:pt x="1281" y="300"/>
                    <a:pt x="1282" y="300"/>
                    <a:pt x="1282" y="300"/>
                  </a:cubicBezTo>
                  <a:cubicBezTo>
                    <a:pt x="1283" y="300"/>
                    <a:pt x="1283" y="300"/>
                    <a:pt x="1284" y="300"/>
                  </a:cubicBezTo>
                  <a:cubicBezTo>
                    <a:pt x="1284" y="300"/>
                    <a:pt x="1284" y="301"/>
                    <a:pt x="1285" y="300"/>
                  </a:cubicBezTo>
                  <a:cubicBezTo>
                    <a:pt x="1286" y="300"/>
                    <a:pt x="1287" y="301"/>
                    <a:pt x="1288" y="301"/>
                  </a:cubicBezTo>
                  <a:cubicBezTo>
                    <a:pt x="1289" y="301"/>
                    <a:pt x="1289" y="301"/>
                    <a:pt x="1290" y="300"/>
                  </a:cubicBezTo>
                  <a:cubicBezTo>
                    <a:pt x="1291" y="300"/>
                    <a:pt x="1292" y="299"/>
                    <a:pt x="1293" y="299"/>
                  </a:cubicBezTo>
                  <a:cubicBezTo>
                    <a:pt x="1295" y="298"/>
                    <a:pt x="1294" y="299"/>
                    <a:pt x="1295" y="299"/>
                  </a:cubicBezTo>
                  <a:cubicBezTo>
                    <a:pt x="1296" y="299"/>
                    <a:pt x="1296" y="300"/>
                    <a:pt x="1297" y="300"/>
                  </a:cubicBezTo>
                  <a:cubicBezTo>
                    <a:pt x="1297" y="301"/>
                    <a:pt x="1298" y="302"/>
                    <a:pt x="1300" y="302"/>
                  </a:cubicBezTo>
                  <a:cubicBezTo>
                    <a:pt x="1301" y="302"/>
                    <a:pt x="1301" y="303"/>
                    <a:pt x="1302" y="303"/>
                  </a:cubicBezTo>
                  <a:cubicBezTo>
                    <a:pt x="1303" y="302"/>
                    <a:pt x="1302" y="302"/>
                    <a:pt x="1304" y="300"/>
                  </a:cubicBezTo>
                  <a:cubicBezTo>
                    <a:pt x="1305" y="299"/>
                    <a:pt x="1305" y="300"/>
                    <a:pt x="1305" y="300"/>
                  </a:cubicBezTo>
                  <a:cubicBezTo>
                    <a:pt x="1305" y="300"/>
                    <a:pt x="1306" y="300"/>
                    <a:pt x="1306" y="300"/>
                  </a:cubicBezTo>
                  <a:cubicBezTo>
                    <a:pt x="1306" y="300"/>
                    <a:pt x="1308" y="302"/>
                    <a:pt x="1308" y="302"/>
                  </a:cubicBezTo>
                  <a:cubicBezTo>
                    <a:pt x="1307" y="303"/>
                    <a:pt x="1305" y="305"/>
                    <a:pt x="1304" y="306"/>
                  </a:cubicBezTo>
                  <a:cubicBezTo>
                    <a:pt x="1303" y="306"/>
                    <a:pt x="1303" y="309"/>
                    <a:pt x="1302" y="310"/>
                  </a:cubicBezTo>
                  <a:cubicBezTo>
                    <a:pt x="1302" y="311"/>
                    <a:pt x="1302" y="312"/>
                    <a:pt x="1302" y="312"/>
                  </a:cubicBezTo>
                  <a:cubicBezTo>
                    <a:pt x="1303" y="312"/>
                    <a:pt x="1305" y="312"/>
                    <a:pt x="1306" y="312"/>
                  </a:cubicBezTo>
                  <a:cubicBezTo>
                    <a:pt x="1307" y="312"/>
                    <a:pt x="1307" y="314"/>
                    <a:pt x="1307" y="314"/>
                  </a:cubicBezTo>
                  <a:cubicBezTo>
                    <a:pt x="1305" y="317"/>
                    <a:pt x="1305" y="317"/>
                    <a:pt x="1305" y="317"/>
                  </a:cubicBezTo>
                  <a:cubicBezTo>
                    <a:pt x="1305" y="317"/>
                    <a:pt x="1306" y="318"/>
                    <a:pt x="1308" y="318"/>
                  </a:cubicBezTo>
                  <a:cubicBezTo>
                    <a:pt x="1309" y="317"/>
                    <a:pt x="1310" y="317"/>
                    <a:pt x="1311" y="316"/>
                  </a:cubicBezTo>
                  <a:cubicBezTo>
                    <a:pt x="1312" y="315"/>
                    <a:pt x="1313" y="314"/>
                    <a:pt x="1315" y="313"/>
                  </a:cubicBezTo>
                  <a:cubicBezTo>
                    <a:pt x="1318" y="311"/>
                    <a:pt x="1317" y="311"/>
                    <a:pt x="1317" y="311"/>
                  </a:cubicBezTo>
                  <a:cubicBezTo>
                    <a:pt x="1317" y="311"/>
                    <a:pt x="1321" y="310"/>
                    <a:pt x="1323" y="309"/>
                  </a:cubicBezTo>
                  <a:cubicBezTo>
                    <a:pt x="1325" y="307"/>
                    <a:pt x="1324" y="308"/>
                    <a:pt x="1325" y="306"/>
                  </a:cubicBezTo>
                  <a:cubicBezTo>
                    <a:pt x="1326" y="305"/>
                    <a:pt x="1325" y="306"/>
                    <a:pt x="1326" y="304"/>
                  </a:cubicBezTo>
                  <a:cubicBezTo>
                    <a:pt x="1327" y="303"/>
                    <a:pt x="1328" y="303"/>
                    <a:pt x="1329" y="303"/>
                  </a:cubicBezTo>
                  <a:cubicBezTo>
                    <a:pt x="1330" y="304"/>
                    <a:pt x="1330" y="304"/>
                    <a:pt x="1330" y="304"/>
                  </a:cubicBezTo>
                  <a:cubicBezTo>
                    <a:pt x="1330" y="304"/>
                    <a:pt x="1332" y="305"/>
                    <a:pt x="1333" y="305"/>
                  </a:cubicBezTo>
                  <a:cubicBezTo>
                    <a:pt x="1334" y="304"/>
                    <a:pt x="1335" y="304"/>
                    <a:pt x="1336" y="303"/>
                  </a:cubicBezTo>
                  <a:cubicBezTo>
                    <a:pt x="1337" y="302"/>
                    <a:pt x="1335" y="302"/>
                    <a:pt x="1334" y="302"/>
                  </a:cubicBezTo>
                  <a:cubicBezTo>
                    <a:pt x="1333" y="302"/>
                    <a:pt x="1333" y="301"/>
                    <a:pt x="1333" y="300"/>
                  </a:cubicBezTo>
                  <a:cubicBezTo>
                    <a:pt x="1333" y="299"/>
                    <a:pt x="1334" y="297"/>
                    <a:pt x="1335" y="296"/>
                  </a:cubicBezTo>
                  <a:cubicBezTo>
                    <a:pt x="1335" y="294"/>
                    <a:pt x="1337" y="293"/>
                    <a:pt x="1338" y="291"/>
                  </a:cubicBezTo>
                  <a:cubicBezTo>
                    <a:pt x="1339" y="289"/>
                    <a:pt x="1339" y="290"/>
                    <a:pt x="1341" y="289"/>
                  </a:cubicBezTo>
                  <a:cubicBezTo>
                    <a:pt x="1342" y="289"/>
                    <a:pt x="1342" y="289"/>
                    <a:pt x="1342" y="289"/>
                  </a:cubicBezTo>
                  <a:cubicBezTo>
                    <a:pt x="1342" y="289"/>
                    <a:pt x="1342" y="289"/>
                    <a:pt x="1342" y="288"/>
                  </a:cubicBezTo>
                  <a:cubicBezTo>
                    <a:pt x="1342" y="287"/>
                    <a:pt x="1343" y="286"/>
                    <a:pt x="1344" y="286"/>
                  </a:cubicBezTo>
                  <a:cubicBezTo>
                    <a:pt x="1345" y="286"/>
                    <a:pt x="1348" y="285"/>
                    <a:pt x="1348" y="285"/>
                  </a:cubicBezTo>
                  <a:cubicBezTo>
                    <a:pt x="1349" y="285"/>
                    <a:pt x="1350" y="285"/>
                    <a:pt x="1352" y="287"/>
                  </a:cubicBezTo>
                  <a:cubicBezTo>
                    <a:pt x="1354" y="289"/>
                    <a:pt x="1357" y="288"/>
                    <a:pt x="1356" y="289"/>
                  </a:cubicBezTo>
                  <a:cubicBezTo>
                    <a:pt x="1354" y="290"/>
                    <a:pt x="1353" y="288"/>
                    <a:pt x="1353" y="288"/>
                  </a:cubicBezTo>
                  <a:cubicBezTo>
                    <a:pt x="1353" y="288"/>
                    <a:pt x="1351" y="290"/>
                    <a:pt x="1351" y="290"/>
                  </a:cubicBezTo>
                  <a:cubicBezTo>
                    <a:pt x="1351" y="291"/>
                    <a:pt x="1348" y="291"/>
                    <a:pt x="1348" y="291"/>
                  </a:cubicBezTo>
                  <a:cubicBezTo>
                    <a:pt x="1347" y="291"/>
                    <a:pt x="1347" y="293"/>
                    <a:pt x="1346" y="294"/>
                  </a:cubicBezTo>
                  <a:cubicBezTo>
                    <a:pt x="1346" y="295"/>
                    <a:pt x="1345" y="296"/>
                    <a:pt x="1345" y="298"/>
                  </a:cubicBezTo>
                  <a:cubicBezTo>
                    <a:pt x="1345" y="299"/>
                    <a:pt x="1345" y="301"/>
                    <a:pt x="1344" y="302"/>
                  </a:cubicBezTo>
                  <a:cubicBezTo>
                    <a:pt x="1344" y="303"/>
                    <a:pt x="1344" y="302"/>
                    <a:pt x="1344" y="303"/>
                  </a:cubicBezTo>
                  <a:cubicBezTo>
                    <a:pt x="1343" y="304"/>
                    <a:pt x="1342" y="306"/>
                    <a:pt x="1342" y="307"/>
                  </a:cubicBezTo>
                  <a:cubicBezTo>
                    <a:pt x="1342" y="308"/>
                    <a:pt x="1343" y="308"/>
                    <a:pt x="1343" y="310"/>
                  </a:cubicBezTo>
                  <a:cubicBezTo>
                    <a:pt x="1343" y="311"/>
                    <a:pt x="1342" y="312"/>
                    <a:pt x="1341" y="313"/>
                  </a:cubicBezTo>
                  <a:cubicBezTo>
                    <a:pt x="1341" y="313"/>
                    <a:pt x="1340" y="314"/>
                    <a:pt x="1339" y="314"/>
                  </a:cubicBezTo>
                  <a:cubicBezTo>
                    <a:pt x="1338" y="314"/>
                    <a:pt x="1338" y="315"/>
                    <a:pt x="1337" y="315"/>
                  </a:cubicBezTo>
                  <a:cubicBezTo>
                    <a:pt x="1337" y="315"/>
                    <a:pt x="1336" y="316"/>
                    <a:pt x="1336" y="316"/>
                  </a:cubicBezTo>
                  <a:cubicBezTo>
                    <a:pt x="1335" y="316"/>
                    <a:pt x="1333" y="318"/>
                    <a:pt x="1332" y="318"/>
                  </a:cubicBezTo>
                  <a:cubicBezTo>
                    <a:pt x="1332" y="318"/>
                    <a:pt x="1330" y="319"/>
                    <a:pt x="1329" y="319"/>
                  </a:cubicBezTo>
                  <a:cubicBezTo>
                    <a:pt x="1328" y="320"/>
                    <a:pt x="1327" y="321"/>
                    <a:pt x="1326" y="321"/>
                  </a:cubicBezTo>
                  <a:cubicBezTo>
                    <a:pt x="1325" y="322"/>
                    <a:pt x="1325" y="322"/>
                    <a:pt x="1324" y="322"/>
                  </a:cubicBezTo>
                  <a:cubicBezTo>
                    <a:pt x="1324" y="322"/>
                    <a:pt x="1323" y="323"/>
                    <a:pt x="1322" y="324"/>
                  </a:cubicBezTo>
                  <a:cubicBezTo>
                    <a:pt x="1321" y="326"/>
                    <a:pt x="1321" y="327"/>
                    <a:pt x="1321" y="327"/>
                  </a:cubicBezTo>
                  <a:cubicBezTo>
                    <a:pt x="1320" y="328"/>
                    <a:pt x="1317" y="330"/>
                    <a:pt x="1317" y="330"/>
                  </a:cubicBezTo>
                  <a:cubicBezTo>
                    <a:pt x="1316" y="330"/>
                    <a:pt x="1316" y="331"/>
                    <a:pt x="1316" y="332"/>
                  </a:cubicBezTo>
                  <a:cubicBezTo>
                    <a:pt x="1316" y="332"/>
                    <a:pt x="1314" y="333"/>
                    <a:pt x="1313" y="334"/>
                  </a:cubicBezTo>
                  <a:cubicBezTo>
                    <a:pt x="1312" y="335"/>
                    <a:pt x="1310" y="335"/>
                    <a:pt x="1309" y="336"/>
                  </a:cubicBezTo>
                  <a:cubicBezTo>
                    <a:pt x="1307" y="337"/>
                    <a:pt x="1305" y="340"/>
                    <a:pt x="1305" y="340"/>
                  </a:cubicBezTo>
                  <a:cubicBezTo>
                    <a:pt x="1305" y="340"/>
                    <a:pt x="1298" y="349"/>
                    <a:pt x="1297" y="350"/>
                  </a:cubicBezTo>
                  <a:cubicBezTo>
                    <a:pt x="1297" y="350"/>
                    <a:pt x="1294" y="351"/>
                    <a:pt x="1292" y="353"/>
                  </a:cubicBezTo>
                  <a:cubicBezTo>
                    <a:pt x="1291" y="354"/>
                    <a:pt x="1291" y="354"/>
                    <a:pt x="1290" y="355"/>
                  </a:cubicBezTo>
                  <a:cubicBezTo>
                    <a:pt x="1289" y="356"/>
                    <a:pt x="1287" y="356"/>
                    <a:pt x="1287" y="356"/>
                  </a:cubicBezTo>
                  <a:cubicBezTo>
                    <a:pt x="1287" y="356"/>
                    <a:pt x="1285" y="357"/>
                    <a:pt x="1284" y="358"/>
                  </a:cubicBezTo>
                  <a:cubicBezTo>
                    <a:pt x="1284" y="358"/>
                    <a:pt x="1282" y="359"/>
                    <a:pt x="1282" y="359"/>
                  </a:cubicBezTo>
                  <a:cubicBezTo>
                    <a:pt x="1281" y="360"/>
                    <a:pt x="1275" y="363"/>
                    <a:pt x="1275" y="363"/>
                  </a:cubicBezTo>
                  <a:cubicBezTo>
                    <a:pt x="1274" y="362"/>
                    <a:pt x="1270" y="363"/>
                    <a:pt x="1270" y="363"/>
                  </a:cubicBezTo>
                  <a:cubicBezTo>
                    <a:pt x="1270" y="363"/>
                    <a:pt x="1272" y="366"/>
                    <a:pt x="1272" y="367"/>
                  </a:cubicBezTo>
                  <a:cubicBezTo>
                    <a:pt x="1272" y="368"/>
                    <a:pt x="1272" y="369"/>
                    <a:pt x="1272" y="370"/>
                  </a:cubicBezTo>
                  <a:cubicBezTo>
                    <a:pt x="1271" y="371"/>
                    <a:pt x="1271" y="372"/>
                    <a:pt x="1269" y="373"/>
                  </a:cubicBezTo>
                  <a:cubicBezTo>
                    <a:pt x="1268" y="375"/>
                    <a:pt x="1268" y="375"/>
                    <a:pt x="1266" y="376"/>
                  </a:cubicBezTo>
                  <a:cubicBezTo>
                    <a:pt x="1265" y="377"/>
                    <a:pt x="1265" y="378"/>
                    <a:pt x="1263" y="379"/>
                  </a:cubicBezTo>
                  <a:cubicBezTo>
                    <a:pt x="1262" y="380"/>
                    <a:pt x="1262" y="381"/>
                    <a:pt x="1261" y="382"/>
                  </a:cubicBezTo>
                  <a:cubicBezTo>
                    <a:pt x="1261" y="383"/>
                    <a:pt x="1260" y="387"/>
                    <a:pt x="1259" y="388"/>
                  </a:cubicBezTo>
                  <a:cubicBezTo>
                    <a:pt x="1258" y="389"/>
                    <a:pt x="1258" y="391"/>
                    <a:pt x="1258" y="392"/>
                  </a:cubicBezTo>
                  <a:cubicBezTo>
                    <a:pt x="1258" y="393"/>
                    <a:pt x="1257" y="397"/>
                    <a:pt x="1257" y="399"/>
                  </a:cubicBezTo>
                  <a:cubicBezTo>
                    <a:pt x="1257" y="401"/>
                    <a:pt x="1258" y="405"/>
                    <a:pt x="1258" y="407"/>
                  </a:cubicBezTo>
                  <a:cubicBezTo>
                    <a:pt x="1259" y="410"/>
                    <a:pt x="1260" y="413"/>
                    <a:pt x="1260" y="414"/>
                  </a:cubicBezTo>
                  <a:cubicBezTo>
                    <a:pt x="1261" y="415"/>
                    <a:pt x="1263" y="423"/>
                    <a:pt x="1262" y="423"/>
                  </a:cubicBezTo>
                  <a:cubicBezTo>
                    <a:pt x="1262" y="424"/>
                    <a:pt x="1263" y="432"/>
                    <a:pt x="1262" y="433"/>
                  </a:cubicBezTo>
                  <a:cubicBezTo>
                    <a:pt x="1261" y="434"/>
                    <a:pt x="1263" y="436"/>
                    <a:pt x="1264" y="437"/>
                  </a:cubicBezTo>
                  <a:cubicBezTo>
                    <a:pt x="1265" y="438"/>
                    <a:pt x="1265" y="440"/>
                    <a:pt x="1266" y="444"/>
                  </a:cubicBezTo>
                  <a:cubicBezTo>
                    <a:pt x="1266" y="447"/>
                    <a:pt x="1265" y="449"/>
                    <a:pt x="1266" y="451"/>
                  </a:cubicBezTo>
                  <a:cubicBezTo>
                    <a:pt x="1266" y="453"/>
                    <a:pt x="1268" y="456"/>
                    <a:pt x="1268" y="458"/>
                  </a:cubicBezTo>
                  <a:cubicBezTo>
                    <a:pt x="1268" y="459"/>
                    <a:pt x="1269" y="463"/>
                    <a:pt x="1270" y="462"/>
                  </a:cubicBezTo>
                  <a:cubicBezTo>
                    <a:pt x="1271" y="461"/>
                    <a:pt x="1271" y="461"/>
                    <a:pt x="1272" y="459"/>
                  </a:cubicBezTo>
                  <a:cubicBezTo>
                    <a:pt x="1273" y="457"/>
                    <a:pt x="1275" y="457"/>
                    <a:pt x="1277" y="455"/>
                  </a:cubicBezTo>
                  <a:cubicBezTo>
                    <a:pt x="1278" y="453"/>
                    <a:pt x="1282" y="452"/>
                    <a:pt x="1283" y="452"/>
                  </a:cubicBezTo>
                  <a:cubicBezTo>
                    <a:pt x="1284" y="451"/>
                    <a:pt x="1286" y="448"/>
                    <a:pt x="1286" y="447"/>
                  </a:cubicBezTo>
                  <a:cubicBezTo>
                    <a:pt x="1287" y="445"/>
                    <a:pt x="1287" y="443"/>
                    <a:pt x="1287" y="440"/>
                  </a:cubicBezTo>
                  <a:cubicBezTo>
                    <a:pt x="1287" y="438"/>
                    <a:pt x="1289" y="436"/>
                    <a:pt x="1290" y="436"/>
                  </a:cubicBezTo>
                  <a:cubicBezTo>
                    <a:pt x="1290" y="436"/>
                    <a:pt x="1292" y="434"/>
                    <a:pt x="1293" y="432"/>
                  </a:cubicBezTo>
                  <a:cubicBezTo>
                    <a:pt x="1295" y="430"/>
                    <a:pt x="1298" y="430"/>
                    <a:pt x="1298" y="430"/>
                  </a:cubicBezTo>
                  <a:cubicBezTo>
                    <a:pt x="1299" y="430"/>
                    <a:pt x="1299" y="430"/>
                    <a:pt x="1300" y="430"/>
                  </a:cubicBezTo>
                  <a:cubicBezTo>
                    <a:pt x="1302" y="430"/>
                    <a:pt x="1303" y="430"/>
                    <a:pt x="1304" y="429"/>
                  </a:cubicBezTo>
                  <a:cubicBezTo>
                    <a:pt x="1304" y="428"/>
                    <a:pt x="1304" y="428"/>
                    <a:pt x="1303" y="426"/>
                  </a:cubicBezTo>
                  <a:cubicBezTo>
                    <a:pt x="1303" y="424"/>
                    <a:pt x="1303" y="422"/>
                    <a:pt x="1303" y="420"/>
                  </a:cubicBezTo>
                  <a:cubicBezTo>
                    <a:pt x="1303" y="418"/>
                    <a:pt x="1305" y="416"/>
                    <a:pt x="1306" y="415"/>
                  </a:cubicBezTo>
                  <a:cubicBezTo>
                    <a:pt x="1306" y="414"/>
                    <a:pt x="1309" y="413"/>
                    <a:pt x="1310" y="411"/>
                  </a:cubicBezTo>
                  <a:cubicBezTo>
                    <a:pt x="1311" y="410"/>
                    <a:pt x="1312" y="410"/>
                    <a:pt x="1313" y="411"/>
                  </a:cubicBezTo>
                  <a:cubicBezTo>
                    <a:pt x="1313" y="411"/>
                    <a:pt x="1314" y="411"/>
                    <a:pt x="1314" y="411"/>
                  </a:cubicBezTo>
                  <a:cubicBezTo>
                    <a:pt x="1316" y="410"/>
                    <a:pt x="1319" y="411"/>
                    <a:pt x="1320" y="410"/>
                  </a:cubicBezTo>
                  <a:cubicBezTo>
                    <a:pt x="1322" y="410"/>
                    <a:pt x="1326" y="407"/>
                    <a:pt x="1326" y="406"/>
                  </a:cubicBezTo>
                  <a:cubicBezTo>
                    <a:pt x="1327" y="405"/>
                    <a:pt x="1325" y="404"/>
                    <a:pt x="1325" y="403"/>
                  </a:cubicBezTo>
                  <a:cubicBezTo>
                    <a:pt x="1324" y="402"/>
                    <a:pt x="1322" y="402"/>
                    <a:pt x="1322" y="400"/>
                  </a:cubicBezTo>
                  <a:cubicBezTo>
                    <a:pt x="1321" y="398"/>
                    <a:pt x="1322" y="398"/>
                    <a:pt x="1322" y="395"/>
                  </a:cubicBezTo>
                  <a:cubicBezTo>
                    <a:pt x="1323" y="393"/>
                    <a:pt x="1324" y="394"/>
                    <a:pt x="1325" y="393"/>
                  </a:cubicBezTo>
                  <a:cubicBezTo>
                    <a:pt x="1326" y="391"/>
                    <a:pt x="1327" y="387"/>
                    <a:pt x="1327" y="386"/>
                  </a:cubicBezTo>
                  <a:cubicBezTo>
                    <a:pt x="1327" y="386"/>
                    <a:pt x="1330" y="384"/>
                    <a:pt x="1331" y="383"/>
                  </a:cubicBezTo>
                  <a:cubicBezTo>
                    <a:pt x="1331" y="383"/>
                    <a:pt x="1331" y="385"/>
                    <a:pt x="1331" y="386"/>
                  </a:cubicBezTo>
                  <a:cubicBezTo>
                    <a:pt x="1331" y="387"/>
                    <a:pt x="1333" y="389"/>
                    <a:pt x="1333" y="389"/>
                  </a:cubicBezTo>
                  <a:cubicBezTo>
                    <a:pt x="1333" y="389"/>
                    <a:pt x="1338" y="386"/>
                    <a:pt x="1338" y="385"/>
                  </a:cubicBezTo>
                  <a:cubicBezTo>
                    <a:pt x="1339" y="384"/>
                    <a:pt x="1339" y="384"/>
                    <a:pt x="1339" y="382"/>
                  </a:cubicBezTo>
                  <a:cubicBezTo>
                    <a:pt x="1339" y="381"/>
                    <a:pt x="1338" y="379"/>
                    <a:pt x="1337" y="378"/>
                  </a:cubicBezTo>
                  <a:cubicBezTo>
                    <a:pt x="1336" y="378"/>
                    <a:pt x="1334" y="377"/>
                    <a:pt x="1334" y="377"/>
                  </a:cubicBezTo>
                  <a:cubicBezTo>
                    <a:pt x="1334" y="377"/>
                    <a:pt x="1334" y="375"/>
                    <a:pt x="1333" y="374"/>
                  </a:cubicBezTo>
                  <a:cubicBezTo>
                    <a:pt x="1332" y="373"/>
                    <a:pt x="1332" y="372"/>
                    <a:pt x="1333" y="370"/>
                  </a:cubicBezTo>
                  <a:cubicBezTo>
                    <a:pt x="1333" y="368"/>
                    <a:pt x="1335" y="366"/>
                    <a:pt x="1337" y="365"/>
                  </a:cubicBezTo>
                  <a:cubicBezTo>
                    <a:pt x="1338" y="364"/>
                    <a:pt x="1337" y="363"/>
                    <a:pt x="1337" y="362"/>
                  </a:cubicBezTo>
                  <a:cubicBezTo>
                    <a:pt x="1337" y="362"/>
                    <a:pt x="1332" y="360"/>
                    <a:pt x="1331" y="360"/>
                  </a:cubicBezTo>
                  <a:cubicBezTo>
                    <a:pt x="1330" y="360"/>
                    <a:pt x="1329" y="361"/>
                    <a:pt x="1328" y="362"/>
                  </a:cubicBezTo>
                  <a:cubicBezTo>
                    <a:pt x="1327" y="363"/>
                    <a:pt x="1326" y="361"/>
                    <a:pt x="1326" y="361"/>
                  </a:cubicBezTo>
                  <a:cubicBezTo>
                    <a:pt x="1325" y="361"/>
                    <a:pt x="1324" y="358"/>
                    <a:pt x="1323" y="356"/>
                  </a:cubicBezTo>
                  <a:cubicBezTo>
                    <a:pt x="1322" y="354"/>
                    <a:pt x="1326" y="353"/>
                    <a:pt x="1327" y="350"/>
                  </a:cubicBezTo>
                  <a:cubicBezTo>
                    <a:pt x="1328" y="348"/>
                    <a:pt x="1330" y="348"/>
                    <a:pt x="1332" y="346"/>
                  </a:cubicBezTo>
                  <a:cubicBezTo>
                    <a:pt x="1333" y="344"/>
                    <a:pt x="1335" y="343"/>
                    <a:pt x="1336" y="341"/>
                  </a:cubicBezTo>
                  <a:cubicBezTo>
                    <a:pt x="1337" y="339"/>
                    <a:pt x="1342" y="331"/>
                    <a:pt x="1342" y="331"/>
                  </a:cubicBezTo>
                  <a:cubicBezTo>
                    <a:pt x="1342" y="331"/>
                    <a:pt x="1343" y="331"/>
                    <a:pt x="1345" y="330"/>
                  </a:cubicBezTo>
                  <a:cubicBezTo>
                    <a:pt x="1346" y="329"/>
                    <a:pt x="1348" y="329"/>
                    <a:pt x="1348" y="329"/>
                  </a:cubicBezTo>
                  <a:cubicBezTo>
                    <a:pt x="1348" y="329"/>
                    <a:pt x="1351" y="330"/>
                    <a:pt x="1353" y="331"/>
                  </a:cubicBezTo>
                  <a:cubicBezTo>
                    <a:pt x="1355" y="331"/>
                    <a:pt x="1356" y="331"/>
                    <a:pt x="1357" y="328"/>
                  </a:cubicBezTo>
                  <a:cubicBezTo>
                    <a:pt x="1358" y="326"/>
                    <a:pt x="1360" y="327"/>
                    <a:pt x="1362" y="325"/>
                  </a:cubicBezTo>
                  <a:cubicBezTo>
                    <a:pt x="1365" y="323"/>
                    <a:pt x="1366" y="322"/>
                    <a:pt x="1367" y="321"/>
                  </a:cubicBezTo>
                  <a:cubicBezTo>
                    <a:pt x="1368" y="321"/>
                    <a:pt x="1368" y="325"/>
                    <a:pt x="1368" y="326"/>
                  </a:cubicBezTo>
                  <a:cubicBezTo>
                    <a:pt x="1368" y="326"/>
                    <a:pt x="1367" y="333"/>
                    <a:pt x="1367" y="333"/>
                  </a:cubicBezTo>
                  <a:cubicBezTo>
                    <a:pt x="1367" y="333"/>
                    <a:pt x="1369" y="331"/>
                    <a:pt x="1370" y="329"/>
                  </a:cubicBezTo>
                  <a:cubicBezTo>
                    <a:pt x="1370" y="328"/>
                    <a:pt x="1373" y="327"/>
                    <a:pt x="1374" y="326"/>
                  </a:cubicBezTo>
                  <a:cubicBezTo>
                    <a:pt x="1376" y="324"/>
                    <a:pt x="1379" y="324"/>
                    <a:pt x="1381" y="323"/>
                  </a:cubicBezTo>
                  <a:cubicBezTo>
                    <a:pt x="1382" y="322"/>
                    <a:pt x="1385" y="320"/>
                    <a:pt x="1385" y="319"/>
                  </a:cubicBezTo>
                  <a:cubicBezTo>
                    <a:pt x="1386" y="318"/>
                    <a:pt x="1389" y="319"/>
                    <a:pt x="1390" y="319"/>
                  </a:cubicBezTo>
                  <a:cubicBezTo>
                    <a:pt x="1392" y="319"/>
                    <a:pt x="1396" y="319"/>
                    <a:pt x="1397" y="319"/>
                  </a:cubicBezTo>
                  <a:cubicBezTo>
                    <a:pt x="1398" y="319"/>
                    <a:pt x="1400" y="319"/>
                    <a:pt x="1400" y="319"/>
                  </a:cubicBezTo>
                  <a:cubicBezTo>
                    <a:pt x="1410" y="331"/>
                    <a:pt x="1410" y="331"/>
                    <a:pt x="1410" y="331"/>
                  </a:cubicBezTo>
                  <a:cubicBezTo>
                    <a:pt x="1410" y="331"/>
                    <a:pt x="1411" y="330"/>
                    <a:pt x="1411" y="328"/>
                  </a:cubicBezTo>
                  <a:cubicBezTo>
                    <a:pt x="1411" y="327"/>
                    <a:pt x="1411" y="326"/>
                    <a:pt x="1411" y="324"/>
                  </a:cubicBezTo>
                  <a:cubicBezTo>
                    <a:pt x="1412" y="323"/>
                    <a:pt x="1414" y="322"/>
                    <a:pt x="1414" y="322"/>
                  </a:cubicBezTo>
                  <a:cubicBezTo>
                    <a:pt x="1415" y="321"/>
                    <a:pt x="1419" y="320"/>
                    <a:pt x="1420" y="319"/>
                  </a:cubicBezTo>
                  <a:cubicBezTo>
                    <a:pt x="1421" y="318"/>
                    <a:pt x="1424" y="315"/>
                    <a:pt x="1425" y="314"/>
                  </a:cubicBezTo>
                  <a:cubicBezTo>
                    <a:pt x="1425" y="313"/>
                    <a:pt x="1427" y="314"/>
                    <a:pt x="1427" y="315"/>
                  </a:cubicBezTo>
                  <a:cubicBezTo>
                    <a:pt x="1428" y="315"/>
                    <a:pt x="1431" y="312"/>
                    <a:pt x="1433" y="310"/>
                  </a:cubicBezTo>
                  <a:cubicBezTo>
                    <a:pt x="1435" y="308"/>
                    <a:pt x="1439" y="305"/>
                    <a:pt x="1440" y="303"/>
                  </a:cubicBezTo>
                  <a:cubicBezTo>
                    <a:pt x="1441" y="302"/>
                    <a:pt x="1443" y="302"/>
                    <a:pt x="1444" y="302"/>
                  </a:cubicBezTo>
                  <a:cubicBezTo>
                    <a:pt x="1445" y="302"/>
                    <a:pt x="1446" y="302"/>
                    <a:pt x="1446" y="302"/>
                  </a:cubicBezTo>
                  <a:cubicBezTo>
                    <a:pt x="1448" y="301"/>
                    <a:pt x="1452" y="300"/>
                    <a:pt x="1453" y="300"/>
                  </a:cubicBezTo>
                  <a:cubicBezTo>
                    <a:pt x="1454" y="301"/>
                    <a:pt x="1459" y="298"/>
                    <a:pt x="1459" y="296"/>
                  </a:cubicBezTo>
                  <a:cubicBezTo>
                    <a:pt x="1459" y="294"/>
                    <a:pt x="1465" y="294"/>
                    <a:pt x="1466" y="293"/>
                  </a:cubicBezTo>
                  <a:cubicBezTo>
                    <a:pt x="1466" y="293"/>
                    <a:pt x="1472" y="292"/>
                    <a:pt x="1472" y="292"/>
                  </a:cubicBezTo>
                  <a:cubicBezTo>
                    <a:pt x="1472" y="292"/>
                    <a:pt x="1479" y="288"/>
                    <a:pt x="1479" y="287"/>
                  </a:cubicBezTo>
                  <a:cubicBezTo>
                    <a:pt x="1479" y="285"/>
                    <a:pt x="1481" y="284"/>
                    <a:pt x="1482" y="284"/>
                  </a:cubicBezTo>
                  <a:cubicBezTo>
                    <a:pt x="1483" y="285"/>
                    <a:pt x="1487" y="288"/>
                    <a:pt x="1489" y="289"/>
                  </a:cubicBezTo>
                  <a:cubicBezTo>
                    <a:pt x="1490" y="289"/>
                    <a:pt x="1497" y="291"/>
                    <a:pt x="1499" y="291"/>
                  </a:cubicBezTo>
                  <a:cubicBezTo>
                    <a:pt x="1500" y="292"/>
                    <a:pt x="1502" y="290"/>
                    <a:pt x="1502" y="289"/>
                  </a:cubicBezTo>
                  <a:cubicBezTo>
                    <a:pt x="1503" y="287"/>
                    <a:pt x="1503" y="286"/>
                    <a:pt x="1504" y="285"/>
                  </a:cubicBezTo>
                  <a:cubicBezTo>
                    <a:pt x="1505" y="283"/>
                    <a:pt x="1505" y="283"/>
                    <a:pt x="1505" y="281"/>
                  </a:cubicBezTo>
                  <a:cubicBezTo>
                    <a:pt x="1505" y="279"/>
                    <a:pt x="1504" y="279"/>
                    <a:pt x="1503" y="277"/>
                  </a:cubicBezTo>
                  <a:cubicBezTo>
                    <a:pt x="1503" y="275"/>
                    <a:pt x="1499" y="274"/>
                    <a:pt x="1499" y="274"/>
                  </a:cubicBezTo>
                  <a:cubicBezTo>
                    <a:pt x="1498" y="274"/>
                    <a:pt x="1494" y="271"/>
                    <a:pt x="1494" y="271"/>
                  </a:cubicBezTo>
                  <a:cubicBezTo>
                    <a:pt x="1494" y="271"/>
                    <a:pt x="1498" y="268"/>
                    <a:pt x="1498" y="267"/>
                  </a:cubicBezTo>
                  <a:cubicBezTo>
                    <a:pt x="1498" y="267"/>
                    <a:pt x="1497" y="263"/>
                    <a:pt x="1497" y="262"/>
                  </a:cubicBezTo>
                  <a:cubicBezTo>
                    <a:pt x="1497" y="262"/>
                    <a:pt x="1493" y="259"/>
                    <a:pt x="1493" y="259"/>
                  </a:cubicBezTo>
                  <a:cubicBezTo>
                    <a:pt x="1493" y="259"/>
                    <a:pt x="1491" y="260"/>
                    <a:pt x="1491" y="259"/>
                  </a:cubicBezTo>
                  <a:cubicBezTo>
                    <a:pt x="1491" y="258"/>
                    <a:pt x="1488" y="258"/>
                    <a:pt x="1488" y="258"/>
                  </a:cubicBezTo>
                  <a:cubicBezTo>
                    <a:pt x="1487" y="259"/>
                    <a:pt x="1485" y="258"/>
                    <a:pt x="1484" y="257"/>
                  </a:cubicBezTo>
                  <a:cubicBezTo>
                    <a:pt x="1484" y="257"/>
                    <a:pt x="1483" y="255"/>
                    <a:pt x="1483" y="254"/>
                  </a:cubicBezTo>
                  <a:cubicBezTo>
                    <a:pt x="1483" y="253"/>
                    <a:pt x="1481" y="251"/>
                    <a:pt x="1481" y="251"/>
                  </a:cubicBezTo>
                  <a:cubicBezTo>
                    <a:pt x="1480" y="251"/>
                    <a:pt x="1478" y="253"/>
                    <a:pt x="1477" y="254"/>
                  </a:cubicBezTo>
                  <a:cubicBezTo>
                    <a:pt x="1477" y="254"/>
                    <a:pt x="1473" y="253"/>
                    <a:pt x="1472" y="251"/>
                  </a:cubicBezTo>
                  <a:cubicBezTo>
                    <a:pt x="1472" y="251"/>
                    <a:pt x="1473" y="250"/>
                    <a:pt x="1475" y="250"/>
                  </a:cubicBezTo>
                  <a:cubicBezTo>
                    <a:pt x="1475" y="250"/>
                    <a:pt x="1476" y="250"/>
                    <a:pt x="1477" y="250"/>
                  </a:cubicBezTo>
                  <a:cubicBezTo>
                    <a:pt x="1478" y="250"/>
                    <a:pt x="1479" y="250"/>
                    <a:pt x="1478" y="250"/>
                  </a:cubicBezTo>
                  <a:cubicBezTo>
                    <a:pt x="1478" y="249"/>
                    <a:pt x="1477" y="248"/>
                    <a:pt x="1478" y="247"/>
                  </a:cubicBezTo>
                  <a:cubicBezTo>
                    <a:pt x="1479" y="246"/>
                    <a:pt x="1482" y="249"/>
                    <a:pt x="1483" y="249"/>
                  </a:cubicBezTo>
                  <a:cubicBezTo>
                    <a:pt x="1484" y="250"/>
                    <a:pt x="1489" y="252"/>
                    <a:pt x="1491" y="253"/>
                  </a:cubicBezTo>
                  <a:cubicBezTo>
                    <a:pt x="1494" y="254"/>
                    <a:pt x="1497" y="254"/>
                    <a:pt x="1498" y="255"/>
                  </a:cubicBezTo>
                  <a:cubicBezTo>
                    <a:pt x="1499" y="255"/>
                    <a:pt x="1502" y="252"/>
                    <a:pt x="1507" y="249"/>
                  </a:cubicBezTo>
                  <a:cubicBezTo>
                    <a:pt x="1512" y="245"/>
                    <a:pt x="1513" y="246"/>
                    <a:pt x="1513" y="245"/>
                  </a:cubicBezTo>
                  <a:cubicBezTo>
                    <a:pt x="1514" y="245"/>
                    <a:pt x="1517" y="242"/>
                    <a:pt x="1517" y="239"/>
                  </a:cubicBezTo>
                  <a:cubicBezTo>
                    <a:pt x="1518" y="236"/>
                    <a:pt x="1517" y="237"/>
                    <a:pt x="1514" y="234"/>
                  </a:cubicBezTo>
                  <a:cubicBezTo>
                    <a:pt x="1511" y="230"/>
                    <a:pt x="1514" y="231"/>
                    <a:pt x="1514" y="229"/>
                  </a:cubicBezTo>
                  <a:cubicBezTo>
                    <a:pt x="1515" y="227"/>
                    <a:pt x="1519" y="225"/>
                    <a:pt x="1520" y="224"/>
                  </a:cubicBezTo>
                  <a:cubicBezTo>
                    <a:pt x="1521" y="224"/>
                    <a:pt x="1525" y="224"/>
                    <a:pt x="1526" y="226"/>
                  </a:cubicBezTo>
                  <a:cubicBezTo>
                    <a:pt x="1527" y="227"/>
                    <a:pt x="1526" y="230"/>
                    <a:pt x="1525" y="232"/>
                  </a:cubicBezTo>
                  <a:cubicBezTo>
                    <a:pt x="1524" y="234"/>
                    <a:pt x="1526" y="236"/>
                    <a:pt x="1527" y="238"/>
                  </a:cubicBezTo>
                  <a:cubicBezTo>
                    <a:pt x="1527" y="240"/>
                    <a:pt x="1529" y="239"/>
                    <a:pt x="1532" y="239"/>
                  </a:cubicBezTo>
                  <a:cubicBezTo>
                    <a:pt x="1536" y="239"/>
                    <a:pt x="1537" y="239"/>
                    <a:pt x="1539" y="238"/>
                  </a:cubicBezTo>
                  <a:cubicBezTo>
                    <a:pt x="1542" y="237"/>
                    <a:pt x="1543" y="239"/>
                    <a:pt x="1546" y="239"/>
                  </a:cubicBezTo>
                  <a:cubicBezTo>
                    <a:pt x="1550" y="239"/>
                    <a:pt x="1551" y="240"/>
                    <a:pt x="1552" y="240"/>
                  </a:cubicBezTo>
                  <a:cubicBezTo>
                    <a:pt x="1554" y="241"/>
                    <a:pt x="1554" y="243"/>
                    <a:pt x="1554" y="246"/>
                  </a:cubicBezTo>
                  <a:cubicBezTo>
                    <a:pt x="1555" y="249"/>
                    <a:pt x="1555" y="248"/>
                    <a:pt x="1558" y="249"/>
                  </a:cubicBezTo>
                  <a:cubicBezTo>
                    <a:pt x="1560" y="251"/>
                    <a:pt x="1559" y="251"/>
                    <a:pt x="1561" y="251"/>
                  </a:cubicBezTo>
                  <a:cubicBezTo>
                    <a:pt x="1563" y="251"/>
                    <a:pt x="1565" y="252"/>
                    <a:pt x="1567" y="253"/>
                  </a:cubicBezTo>
                  <a:cubicBezTo>
                    <a:pt x="1569" y="255"/>
                    <a:pt x="1570" y="255"/>
                    <a:pt x="1571" y="256"/>
                  </a:cubicBezTo>
                  <a:cubicBezTo>
                    <a:pt x="1572" y="256"/>
                    <a:pt x="1576" y="258"/>
                    <a:pt x="1578" y="257"/>
                  </a:cubicBezTo>
                  <a:cubicBezTo>
                    <a:pt x="1579" y="257"/>
                    <a:pt x="1579" y="253"/>
                    <a:pt x="1579" y="253"/>
                  </a:cubicBezTo>
                  <a:cubicBezTo>
                    <a:pt x="1581" y="260"/>
                    <a:pt x="1581" y="260"/>
                    <a:pt x="1581" y="260"/>
                  </a:cubicBezTo>
                  <a:cubicBezTo>
                    <a:pt x="1581" y="260"/>
                    <a:pt x="1583" y="260"/>
                    <a:pt x="1583" y="259"/>
                  </a:cubicBezTo>
                  <a:cubicBezTo>
                    <a:pt x="1584" y="258"/>
                    <a:pt x="1583" y="258"/>
                    <a:pt x="1583" y="257"/>
                  </a:cubicBezTo>
                  <a:cubicBezTo>
                    <a:pt x="1584" y="256"/>
                    <a:pt x="1586" y="257"/>
                    <a:pt x="1587" y="258"/>
                  </a:cubicBezTo>
                  <a:cubicBezTo>
                    <a:pt x="1587" y="258"/>
                    <a:pt x="1590" y="257"/>
                    <a:pt x="1590" y="256"/>
                  </a:cubicBezTo>
                  <a:cubicBezTo>
                    <a:pt x="1589" y="254"/>
                    <a:pt x="1587" y="255"/>
                    <a:pt x="1586" y="254"/>
                  </a:cubicBezTo>
                  <a:cubicBezTo>
                    <a:pt x="1585" y="253"/>
                    <a:pt x="1587" y="252"/>
                    <a:pt x="1587" y="252"/>
                  </a:cubicBezTo>
                  <a:cubicBezTo>
                    <a:pt x="1587" y="252"/>
                    <a:pt x="1591" y="253"/>
                    <a:pt x="1592" y="252"/>
                  </a:cubicBezTo>
                  <a:cubicBezTo>
                    <a:pt x="1593" y="252"/>
                    <a:pt x="1592" y="251"/>
                    <a:pt x="1590" y="250"/>
                  </a:cubicBezTo>
                  <a:cubicBezTo>
                    <a:pt x="1589" y="249"/>
                    <a:pt x="1589" y="250"/>
                    <a:pt x="1589" y="249"/>
                  </a:cubicBezTo>
                  <a:cubicBezTo>
                    <a:pt x="1589" y="247"/>
                    <a:pt x="1590" y="247"/>
                    <a:pt x="1591" y="247"/>
                  </a:cubicBezTo>
                  <a:cubicBezTo>
                    <a:pt x="1592" y="248"/>
                    <a:pt x="1592" y="248"/>
                    <a:pt x="1592" y="248"/>
                  </a:cubicBezTo>
                  <a:cubicBezTo>
                    <a:pt x="1592" y="247"/>
                    <a:pt x="1592" y="247"/>
                    <a:pt x="1592" y="247"/>
                  </a:cubicBezTo>
                  <a:cubicBezTo>
                    <a:pt x="1592" y="247"/>
                    <a:pt x="1593" y="246"/>
                    <a:pt x="1593" y="245"/>
                  </a:cubicBezTo>
                  <a:cubicBezTo>
                    <a:pt x="1593" y="243"/>
                    <a:pt x="1593" y="244"/>
                    <a:pt x="1592" y="243"/>
                  </a:cubicBezTo>
                  <a:cubicBezTo>
                    <a:pt x="1591" y="241"/>
                    <a:pt x="1591" y="240"/>
                    <a:pt x="1590" y="239"/>
                  </a:cubicBezTo>
                  <a:cubicBezTo>
                    <a:pt x="1590" y="237"/>
                    <a:pt x="1590" y="237"/>
                    <a:pt x="1591" y="238"/>
                  </a:cubicBezTo>
                  <a:cubicBezTo>
                    <a:pt x="1593" y="239"/>
                    <a:pt x="1593" y="238"/>
                    <a:pt x="1595" y="240"/>
                  </a:cubicBezTo>
                  <a:cubicBezTo>
                    <a:pt x="1595" y="240"/>
                    <a:pt x="1598" y="240"/>
                    <a:pt x="1598" y="239"/>
                  </a:cubicBezTo>
                  <a:cubicBezTo>
                    <a:pt x="1599" y="239"/>
                    <a:pt x="1602" y="238"/>
                    <a:pt x="1602" y="238"/>
                  </a:cubicBezTo>
                  <a:cubicBezTo>
                    <a:pt x="1603" y="238"/>
                    <a:pt x="1604" y="239"/>
                    <a:pt x="1605" y="239"/>
                  </a:cubicBezTo>
                  <a:cubicBezTo>
                    <a:pt x="1607" y="238"/>
                    <a:pt x="1607" y="238"/>
                    <a:pt x="1608" y="237"/>
                  </a:cubicBezTo>
                  <a:cubicBezTo>
                    <a:pt x="1608" y="236"/>
                    <a:pt x="1609" y="236"/>
                    <a:pt x="1610" y="234"/>
                  </a:cubicBezTo>
                  <a:cubicBezTo>
                    <a:pt x="1611" y="233"/>
                    <a:pt x="1611" y="233"/>
                    <a:pt x="1610" y="233"/>
                  </a:cubicBezTo>
                  <a:cubicBezTo>
                    <a:pt x="1610" y="233"/>
                    <a:pt x="1610" y="234"/>
                    <a:pt x="1610" y="233"/>
                  </a:cubicBezTo>
                  <a:cubicBezTo>
                    <a:pt x="1610" y="232"/>
                    <a:pt x="1611" y="231"/>
                    <a:pt x="1611" y="231"/>
                  </a:cubicBezTo>
                  <a:cubicBezTo>
                    <a:pt x="1611" y="230"/>
                    <a:pt x="1612" y="230"/>
                    <a:pt x="1614" y="230"/>
                  </a:cubicBezTo>
                  <a:cubicBezTo>
                    <a:pt x="1616" y="230"/>
                    <a:pt x="1618" y="230"/>
                    <a:pt x="1619" y="229"/>
                  </a:cubicBezTo>
                  <a:cubicBezTo>
                    <a:pt x="1619" y="228"/>
                    <a:pt x="1617" y="228"/>
                    <a:pt x="1617" y="227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1" name="îŝļíḍè">
              <a:extLst>
                <a:ext uri="{FF2B5EF4-FFF2-40B4-BE49-F238E27FC236}">
                  <a16:creationId xmlns:a16="http://schemas.microsoft.com/office/drawing/2014/main" id="{28C69B7F-300F-4467-9007-D3E569056ADC}"/>
                </a:ext>
              </a:extLst>
            </p:cNvPr>
            <p:cNvSpPr/>
            <p:nvPr/>
          </p:nvSpPr>
          <p:spPr bwMode="auto">
            <a:xfrm>
              <a:off x="7218364" y="2944813"/>
              <a:ext cx="39688" cy="71438"/>
            </a:xfrm>
            <a:custGeom>
              <a:avLst/>
              <a:gdLst>
                <a:gd name="T0" fmla="*/ 18 w 24"/>
                <a:gd name="T1" fmla="*/ 10 h 44"/>
                <a:gd name="T2" fmla="*/ 14 w 24"/>
                <a:gd name="T3" fmla="*/ 5 h 44"/>
                <a:gd name="T4" fmla="*/ 5 w 24"/>
                <a:gd name="T5" fmla="*/ 0 h 44"/>
                <a:gd name="T6" fmla="*/ 5 w 24"/>
                <a:gd name="T7" fmla="*/ 8 h 44"/>
                <a:gd name="T8" fmla="*/ 2 w 24"/>
                <a:gd name="T9" fmla="*/ 9 h 44"/>
                <a:gd name="T10" fmla="*/ 4 w 24"/>
                <a:gd name="T11" fmla="*/ 14 h 44"/>
                <a:gd name="T12" fmla="*/ 4 w 24"/>
                <a:gd name="T13" fmla="*/ 28 h 44"/>
                <a:gd name="T14" fmla="*/ 6 w 24"/>
                <a:gd name="T15" fmla="*/ 38 h 44"/>
                <a:gd name="T16" fmla="*/ 16 w 24"/>
                <a:gd name="T17" fmla="*/ 41 h 44"/>
                <a:gd name="T18" fmla="*/ 22 w 24"/>
                <a:gd name="T19" fmla="*/ 35 h 44"/>
                <a:gd name="T20" fmla="*/ 24 w 24"/>
                <a:gd name="T21" fmla="*/ 29 h 44"/>
                <a:gd name="T22" fmla="*/ 24 w 24"/>
                <a:gd name="T23" fmla="*/ 23 h 44"/>
                <a:gd name="T24" fmla="*/ 18 w 24"/>
                <a:gd name="T2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18" y="10"/>
                  </a:moveTo>
                  <a:cubicBezTo>
                    <a:pt x="18" y="10"/>
                    <a:pt x="17" y="7"/>
                    <a:pt x="14" y="5"/>
                  </a:cubicBezTo>
                  <a:cubicBezTo>
                    <a:pt x="12" y="3"/>
                    <a:pt x="8" y="1"/>
                    <a:pt x="5" y="0"/>
                  </a:cubicBezTo>
                  <a:cubicBezTo>
                    <a:pt x="5" y="0"/>
                    <a:pt x="6" y="6"/>
                    <a:pt x="5" y="8"/>
                  </a:cubicBezTo>
                  <a:cubicBezTo>
                    <a:pt x="5" y="9"/>
                    <a:pt x="0" y="8"/>
                    <a:pt x="2" y="9"/>
                  </a:cubicBezTo>
                  <a:cubicBezTo>
                    <a:pt x="3" y="10"/>
                    <a:pt x="2" y="12"/>
                    <a:pt x="4" y="14"/>
                  </a:cubicBezTo>
                  <a:cubicBezTo>
                    <a:pt x="5" y="16"/>
                    <a:pt x="3" y="24"/>
                    <a:pt x="4" y="28"/>
                  </a:cubicBezTo>
                  <a:cubicBezTo>
                    <a:pt x="4" y="31"/>
                    <a:pt x="3" y="37"/>
                    <a:pt x="6" y="38"/>
                  </a:cubicBezTo>
                  <a:cubicBezTo>
                    <a:pt x="16" y="41"/>
                    <a:pt x="13" y="44"/>
                    <a:pt x="16" y="41"/>
                  </a:cubicBezTo>
                  <a:cubicBezTo>
                    <a:pt x="19" y="38"/>
                    <a:pt x="22" y="35"/>
                    <a:pt x="22" y="3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5"/>
                    <a:pt x="24" y="23"/>
                  </a:cubicBezTo>
                  <a:cubicBezTo>
                    <a:pt x="23" y="21"/>
                    <a:pt x="18" y="10"/>
                    <a:pt x="18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2" name="í$ḷîďe">
              <a:extLst>
                <a:ext uri="{FF2B5EF4-FFF2-40B4-BE49-F238E27FC236}">
                  <a16:creationId xmlns:a16="http://schemas.microsoft.com/office/drawing/2014/main" id="{99CF58AC-A424-487E-A799-C212580D52C3}"/>
                </a:ext>
              </a:extLst>
            </p:cNvPr>
            <p:cNvSpPr/>
            <p:nvPr/>
          </p:nvSpPr>
          <p:spPr bwMode="auto">
            <a:xfrm>
              <a:off x="7756525" y="1528763"/>
              <a:ext cx="577850" cy="1204913"/>
            </a:xfrm>
            <a:custGeom>
              <a:avLst/>
              <a:gdLst>
                <a:gd name="connsiteX0" fmla="*/ 174474 w 577850"/>
                <a:gd name="connsiteY0" fmla="*/ 1146175 h 1204913"/>
                <a:gd name="connsiteX1" fmla="*/ 176137 w 577850"/>
                <a:gd name="connsiteY1" fmla="*/ 1152702 h 1204913"/>
                <a:gd name="connsiteX2" fmla="*/ 176137 w 577850"/>
                <a:gd name="connsiteY2" fmla="*/ 1162491 h 1204913"/>
                <a:gd name="connsiteX3" fmla="*/ 172810 w 577850"/>
                <a:gd name="connsiteY3" fmla="*/ 1167386 h 1204913"/>
                <a:gd name="connsiteX4" fmla="*/ 172810 w 577850"/>
                <a:gd name="connsiteY4" fmla="*/ 1172281 h 1204913"/>
                <a:gd name="connsiteX5" fmla="*/ 169484 w 577850"/>
                <a:gd name="connsiteY5" fmla="*/ 1177176 h 1204913"/>
                <a:gd name="connsiteX6" fmla="*/ 169484 w 577850"/>
                <a:gd name="connsiteY6" fmla="*/ 1182071 h 1204913"/>
                <a:gd name="connsiteX7" fmla="*/ 166158 w 577850"/>
                <a:gd name="connsiteY7" fmla="*/ 1191860 h 1204913"/>
                <a:gd name="connsiteX8" fmla="*/ 162832 w 577850"/>
                <a:gd name="connsiteY8" fmla="*/ 1195123 h 1204913"/>
                <a:gd name="connsiteX9" fmla="*/ 159506 w 577850"/>
                <a:gd name="connsiteY9" fmla="*/ 1204913 h 1204913"/>
                <a:gd name="connsiteX10" fmla="*/ 156180 w 577850"/>
                <a:gd name="connsiteY10" fmla="*/ 1203282 h 1204913"/>
                <a:gd name="connsiteX11" fmla="*/ 147864 w 577850"/>
                <a:gd name="connsiteY11" fmla="*/ 1193492 h 1204913"/>
                <a:gd name="connsiteX12" fmla="*/ 146201 w 577850"/>
                <a:gd name="connsiteY12" fmla="*/ 1185334 h 1204913"/>
                <a:gd name="connsiteX13" fmla="*/ 146201 w 577850"/>
                <a:gd name="connsiteY13" fmla="*/ 1178807 h 1204913"/>
                <a:gd name="connsiteX14" fmla="*/ 147864 w 577850"/>
                <a:gd name="connsiteY14" fmla="*/ 1173913 h 1204913"/>
                <a:gd name="connsiteX15" fmla="*/ 152853 w 577850"/>
                <a:gd name="connsiteY15" fmla="*/ 1167386 h 1204913"/>
                <a:gd name="connsiteX16" fmla="*/ 156180 w 577850"/>
                <a:gd name="connsiteY16" fmla="*/ 1160860 h 1204913"/>
                <a:gd name="connsiteX17" fmla="*/ 159506 w 577850"/>
                <a:gd name="connsiteY17" fmla="*/ 1154333 h 1204913"/>
                <a:gd name="connsiteX18" fmla="*/ 162832 w 577850"/>
                <a:gd name="connsiteY18" fmla="*/ 1151070 h 1204913"/>
                <a:gd name="connsiteX19" fmla="*/ 167821 w 577850"/>
                <a:gd name="connsiteY19" fmla="*/ 1147807 h 1204913"/>
                <a:gd name="connsiteX20" fmla="*/ 174474 w 577850"/>
                <a:gd name="connsiteY20" fmla="*/ 1146175 h 1204913"/>
                <a:gd name="connsiteX21" fmla="*/ 325437 w 577850"/>
                <a:gd name="connsiteY21" fmla="*/ 987471 h 1204913"/>
                <a:gd name="connsiteX22" fmla="*/ 330200 w 577850"/>
                <a:gd name="connsiteY22" fmla="*/ 987471 h 1204913"/>
                <a:gd name="connsiteX23" fmla="*/ 333375 w 577850"/>
                <a:gd name="connsiteY23" fmla="*/ 989106 h 1204913"/>
                <a:gd name="connsiteX24" fmla="*/ 339725 w 577850"/>
                <a:gd name="connsiteY24" fmla="*/ 990740 h 1204913"/>
                <a:gd name="connsiteX25" fmla="*/ 342900 w 577850"/>
                <a:gd name="connsiteY25" fmla="*/ 990740 h 1204913"/>
                <a:gd name="connsiteX26" fmla="*/ 342900 w 577850"/>
                <a:gd name="connsiteY26" fmla="*/ 994008 h 1204913"/>
                <a:gd name="connsiteX27" fmla="*/ 349250 w 577850"/>
                <a:gd name="connsiteY27" fmla="*/ 1000545 h 1204913"/>
                <a:gd name="connsiteX28" fmla="*/ 349250 w 577850"/>
                <a:gd name="connsiteY28" fmla="*/ 1003813 h 1204913"/>
                <a:gd name="connsiteX29" fmla="*/ 347662 w 577850"/>
                <a:gd name="connsiteY29" fmla="*/ 1008716 h 1204913"/>
                <a:gd name="connsiteX30" fmla="*/ 342900 w 577850"/>
                <a:gd name="connsiteY30" fmla="*/ 1015253 h 1204913"/>
                <a:gd name="connsiteX31" fmla="*/ 342900 w 577850"/>
                <a:gd name="connsiteY31" fmla="*/ 1018521 h 1204913"/>
                <a:gd name="connsiteX32" fmla="*/ 342900 w 577850"/>
                <a:gd name="connsiteY32" fmla="*/ 1023424 h 1204913"/>
                <a:gd name="connsiteX33" fmla="*/ 339725 w 577850"/>
                <a:gd name="connsiteY33" fmla="*/ 1028326 h 1204913"/>
                <a:gd name="connsiteX34" fmla="*/ 338137 w 577850"/>
                <a:gd name="connsiteY34" fmla="*/ 1033229 h 1204913"/>
                <a:gd name="connsiteX35" fmla="*/ 333375 w 577850"/>
                <a:gd name="connsiteY35" fmla="*/ 1036498 h 1204913"/>
                <a:gd name="connsiteX36" fmla="*/ 328612 w 577850"/>
                <a:gd name="connsiteY36" fmla="*/ 1038132 h 1204913"/>
                <a:gd name="connsiteX37" fmla="*/ 327025 w 577850"/>
                <a:gd name="connsiteY37" fmla="*/ 1038132 h 1204913"/>
                <a:gd name="connsiteX38" fmla="*/ 327025 w 577850"/>
                <a:gd name="connsiteY38" fmla="*/ 1031595 h 1204913"/>
                <a:gd name="connsiteX39" fmla="*/ 325437 w 577850"/>
                <a:gd name="connsiteY39" fmla="*/ 1033229 h 1204913"/>
                <a:gd name="connsiteX40" fmla="*/ 323850 w 577850"/>
                <a:gd name="connsiteY40" fmla="*/ 1036498 h 1204913"/>
                <a:gd name="connsiteX41" fmla="*/ 320675 w 577850"/>
                <a:gd name="connsiteY41" fmla="*/ 1036498 h 1204913"/>
                <a:gd name="connsiteX42" fmla="*/ 319087 w 577850"/>
                <a:gd name="connsiteY42" fmla="*/ 1031595 h 1204913"/>
                <a:gd name="connsiteX43" fmla="*/ 319087 w 577850"/>
                <a:gd name="connsiteY43" fmla="*/ 1026692 h 1204913"/>
                <a:gd name="connsiteX44" fmla="*/ 320675 w 577850"/>
                <a:gd name="connsiteY44" fmla="*/ 1020155 h 1204913"/>
                <a:gd name="connsiteX45" fmla="*/ 322262 w 577850"/>
                <a:gd name="connsiteY45" fmla="*/ 1016887 h 1204913"/>
                <a:gd name="connsiteX46" fmla="*/ 325437 w 577850"/>
                <a:gd name="connsiteY46" fmla="*/ 1011984 h 1204913"/>
                <a:gd name="connsiteX47" fmla="*/ 323850 w 577850"/>
                <a:gd name="connsiteY47" fmla="*/ 1008716 h 1204913"/>
                <a:gd name="connsiteX48" fmla="*/ 322262 w 577850"/>
                <a:gd name="connsiteY48" fmla="*/ 1003813 h 1204913"/>
                <a:gd name="connsiteX49" fmla="*/ 319087 w 577850"/>
                <a:gd name="connsiteY49" fmla="*/ 1007082 h 1204913"/>
                <a:gd name="connsiteX50" fmla="*/ 317500 w 577850"/>
                <a:gd name="connsiteY50" fmla="*/ 1011984 h 1204913"/>
                <a:gd name="connsiteX51" fmla="*/ 312737 w 577850"/>
                <a:gd name="connsiteY51" fmla="*/ 1010350 h 1204913"/>
                <a:gd name="connsiteX52" fmla="*/ 314325 w 577850"/>
                <a:gd name="connsiteY52" fmla="*/ 1008716 h 1204913"/>
                <a:gd name="connsiteX53" fmla="*/ 311150 w 577850"/>
                <a:gd name="connsiteY53" fmla="*/ 1005448 h 1204913"/>
                <a:gd name="connsiteX54" fmla="*/ 311150 w 577850"/>
                <a:gd name="connsiteY54" fmla="*/ 1002179 h 1204913"/>
                <a:gd name="connsiteX55" fmla="*/ 309562 w 577850"/>
                <a:gd name="connsiteY55" fmla="*/ 997277 h 1204913"/>
                <a:gd name="connsiteX56" fmla="*/ 312737 w 577850"/>
                <a:gd name="connsiteY56" fmla="*/ 995642 h 1204913"/>
                <a:gd name="connsiteX57" fmla="*/ 320675 w 577850"/>
                <a:gd name="connsiteY57" fmla="*/ 990740 h 1204913"/>
                <a:gd name="connsiteX58" fmla="*/ 325437 w 577850"/>
                <a:gd name="connsiteY58" fmla="*/ 987471 h 1204913"/>
                <a:gd name="connsiteX59" fmla="*/ 388703 w 577850"/>
                <a:gd name="connsiteY59" fmla="*/ 976312 h 1204913"/>
                <a:gd name="connsiteX60" fmla="*/ 390349 w 577850"/>
                <a:gd name="connsiteY60" fmla="*/ 979487 h 1204913"/>
                <a:gd name="connsiteX61" fmla="*/ 393641 w 577850"/>
                <a:gd name="connsiteY61" fmla="*/ 981075 h 1204913"/>
                <a:gd name="connsiteX62" fmla="*/ 395288 w 577850"/>
                <a:gd name="connsiteY62" fmla="*/ 982662 h 1204913"/>
                <a:gd name="connsiteX63" fmla="*/ 393641 w 577850"/>
                <a:gd name="connsiteY63" fmla="*/ 990600 h 1204913"/>
                <a:gd name="connsiteX64" fmla="*/ 391995 w 577850"/>
                <a:gd name="connsiteY64" fmla="*/ 993775 h 1204913"/>
                <a:gd name="connsiteX65" fmla="*/ 390349 w 577850"/>
                <a:gd name="connsiteY65" fmla="*/ 993775 h 1204913"/>
                <a:gd name="connsiteX66" fmla="*/ 385410 w 577850"/>
                <a:gd name="connsiteY66" fmla="*/ 995362 h 1204913"/>
                <a:gd name="connsiteX67" fmla="*/ 382117 w 577850"/>
                <a:gd name="connsiteY67" fmla="*/ 995362 h 1204913"/>
                <a:gd name="connsiteX68" fmla="*/ 380471 w 577850"/>
                <a:gd name="connsiteY68" fmla="*/ 993775 h 1204913"/>
                <a:gd name="connsiteX69" fmla="*/ 378825 w 577850"/>
                <a:gd name="connsiteY69" fmla="*/ 992187 h 1204913"/>
                <a:gd name="connsiteX70" fmla="*/ 375532 w 577850"/>
                <a:gd name="connsiteY70" fmla="*/ 995362 h 1204913"/>
                <a:gd name="connsiteX71" fmla="*/ 373886 w 577850"/>
                <a:gd name="connsiteY71" fmla="*/ 995362 h 1204913"/>
                <a:gd name="connsiteX72" fmla="*/ 370593 w 577850"/>
                <a:gd name="connsiteY72" fmla="*/ 1000125 h 1204913"/>
                <a:gd name="connsiteX73" fmla="*/ 370593 w 577850"/>
                <a:gd name="connsiteY73" fmla="*/ 1001712 h 1204913"/>
                <a:gd name="connsiteX74" fmla="*/ 367301 w 577850"/>
                <a:gd name="connsiteY74" fmla="*/ 1004887 h 1204913"/>
                <a:gd name="connsiteX75" fmla="*/ 365654 w 577850"/>
                <a:gd name="connsiteY75" fmla="*/ 1006475 h 1204913"/>
                <a:gd name="connsiteX76" fmla="*/ 364008 w 577850"/>
                <a:gd name="connsiteY76" fmla="*/ 1008062 h 1204913"/>
                <a:gd name="connsiteX77" fmla="*/ 360716 w 577850"/>
                <a:gd name="connsiteY77" fmla="*/ 1006475 h 1204913"/>
                <a:gd name="connsiteX78" fmla="*/ 357423 w 577850"/>
                <a:gd name="connsiteY78" fmla="*/ 1004887 h 1204913"/>
                <a:gd name="connsiteX79" fmla="*/ 357423 w 577850"/>
                <a:gd name="connsiteY79" fmla="*/ 1003300 h 1204913"/>
                <a:gd name="connsiteX80" fmla="*/ 355777 w 577850"/>
                <a:gd name="connsiteY80" fmla="*/ 1003300 h 1204913"/>
                <a:gd name="connsiteX81" fmla="*/ 355777 w 577850"/>
                <a:gd name="connsiteY81" fmla="*/ 1000125 h 1204913"/>
                <a:gd name="connsiteX82" fmla="*/ 355777 w 577850"/>
                <a:gd name="connsiteY82" fmla="*/ 996950 h 1204913"/>
                <a:gd name="connsiteX83" fmla="*/ 355777 w 577850"/>
                <a:gd name="connsiteY83" fmla="*/ 995362 h 1204913"/>
                <a:gd name="connsiteX84" fmla="*/ 350838 w 577850"/>
                <a:gd name="connsiteY84" fmla="*/ 995362 h 1204913"/>
                <a:gd name="connsiteX85" fmla="*/ 354130 w 577850"/>
                <a:gd name="connsiteY85" fmla="*/ 993775 h 1204913"/>
                <a:gd name="connsiteX86" fmla="*/ 359069 w 577850"/>
                <a:gd name="connsiteY86" fmla="*/ 992187 h 1204913"/>
                <a:gd name="connsiteX87" fmla="*/ 359069 w 577850"/>
                <a:gd name="connsiteY87" fmla="*/ 989012 h 1204913"/>
                <a:gd name="connsiteX88" fmla="*/ 360716 w 577850"/>
                <a:gd name="connsiteY88" fmla="*/ 987425 h 1204913"/>
                <a:gd name="connsiteX89" fmla="*/ 360716 w 577850"/>
                <a:gd name="connsiteY89" fmla="*/ 985837 h 1204913"/>
                <a:gd name="connsiteX90" fmla="*/ 364008 w 577850"/>
                <a:gd name="connsiteY90" fmla="*/ 984250 h 1204913"/>
                <a:gd name="connsiteX91" fmla="*/ 367301 w 577850"/>
                <a:gd name="connsiteY91" fmla="*/ 984250 h 1204913"/>
                <a:gd name="connsiteX92" fmla="*/ 370593 w 577850"/>
                <a:gd name="connsiteY92" fmla="*/ 984250 h 1204913"/>
                <a:gd name="connsiteX93" fmla="*/ 372240 w 577850"/>
                <a:gd name="connsiteY93" fmla="*/ 982662 h 1204913"/>
                <a:gd name="connsiteX94" fmla="*/ 375532 w 577850"/>
                <a:gd name="connsiteY94" fmla="*/ 982662 h 1204913"/>
                <a:gd name="connsiteX95" fmla="*/ 377178 w 577850"/>
                <a:gd name="connsiteY95" fmla="*/ 979487 h 1204913"/>
                <a:gd name="connsiteX96" fmla="*/ 378825 w 577850"/>
                <a:gd name="connsiteY96" fmla="*/ 979487 h 1204913"/>
                <a:gd name="connsiteX97" fmla="*/ 380471 w 577850"/>
                <a:gd name="connsiteY97" fmla="*/ 977900 h 1204913"/>
                <a:gd name="connsiteX98" fmla="*/ 382117 w 577850"/>
                <a:gd name="connsiteY98" fmla="*/ 977900 h 1204913"/>
                <a:gd name="connsiteX99" fmla="*/ 385410 w 577850"/>
                <a:gd name="connsiteY99" fmla="*/ 977900 h 1204913"/>
                <a:gd name="connsiteX100" fmla="*/ 388703 w 577850"/>
                <a:gd name="connsiteY100" fmla="*/ 976312 h 1204913"/>
                <a:gd name="connsiteX101" fmla="*/ 504459 w 577850"/>
                <a:gd name="connsiteY101" fmla="*/ 838200 h 1204913"/>
                <a:gd name="connsiteX102" fmla="*/ 506088 w 577850"/>
                <a:gd name="connsiteY102" fmla="*/ 841442 h 1204913"/>
                <a:gd name="connsiteX103" fmla="*/ 507716 w 577850"/>
                <a:gd name="connsiteY103" fmla="*/ 844684 h 1204913"/>
                <a:gd name="connsiteX104" fmla="*/ 506088 w 577850"/>
                <a:gd name="connsiteY104" fmla="*/ 847926 h 1204913"/>
                <a:gd name="connsiteX105" fmla="*/ 506088 w 577850"/>
                <a:gd name="connsiteY105" fmla="*/ 849547 h 1204913"/>
                <a:gd name="connsiteX106" fmla="*/ 509344 w 577850"/>
                <a:gd name="connsiteY106" fmla="*/ 852788 h 1204913"/>
                <a:gd name="connsiteX107" fmla="*/ 510972 w 577850"/>
                <a:gd name="connsiteY107" fmla="*/ 854409 h 1204913"/>
                <a:gd name="connsiteX108" fmla="*/ 512600 w 577850"/>
                <a:gd name="connsiteY108" fmla="*/ 857651 h 1204913"/>
                <a:gd name="connsiteX109" fmla="*/ 515857 w 577850"/>
                <a:gd name="connsiteY109" fmla="*/ 862514 h 1204913"/>
                <a:gd name="connsiteX110" fmla="*/ 517485 w 577850"/>
                <a:gd name="connsiteY110" fmla="*/ 865756 h 1204913"/>
                <a:gd name="connsiteX111" fmla="*/ 519113 w 577850"/>
                <a:gd name="connsiteY111" fmla="*/ 868998 h 1204913"/>
                <a:gd name="connsiteX112" fmla="*/ 519113 w 577850"/>
                <a:gd name="connsiteY112" fmla="*/ 870619 h 1204913"/>
                <a:gd name="connsiteX113" fmla="*/ 519113 w 577850"/>
                <a:gd name="connsiteY113" fmla="*/ 875481 h 1204913"/>
                <a:gd name="connsiteX114" fmla="*/ 517485 w 577850"/>
                <a:gd name="connsiteY114" fmla="*/ 880344 h 1204913"/>
                <a:gd name="connsiteX115" fmla="*/ 515857 w 577850"/>
                <a:gd name="connsiteY115" fmla="*/ 881965 h 1204913"/>
                <a:gd name="connsiteX116" fmla="*/ 515857 w 577850"/>
                <a:gd name="connsiteY116" fmla="*/ 885207 h 1204913"/>
                <a:gd name="connsiteX117" fmla="*/ 514229 w 577850"/>
                <a:gd name="connsiteY117" fmla="*/ 886828 h 1204913"/>
                <a:gd name="connsiteX118" fmla="*/ 512600 w 577850"/>
                <a:gd name="connsiteY118" fmla="*/ 890070 h 1204913"/>
                <a:gd name="connsiteX119" fmla="*/ 510972 w 577850"/>
                <a:gd name="connsiteY119" fmla="*/ 893312 h 1204913"/>
                <a:gd name="connsiteX120" fmla="*/ 509344 w 577850"/>
                <a:gd name="connsiteY120" fmla="*/ 898174 h 1204913"/>
                <a:gd name="connsiteX121" fmla="*/ 509344 w 577850"/>
                <a:gd name="connsiteY121" fmla="*/ 899795 h 1204913"/>
                <a:gd name="connsiteX122" fmla="*/ 506088 w 577850"/>
                <a:gd name="connsiteY122" fmla="*/ 899795 h 1204913"/>
                <a:gd name="connsiteX123" fmla="*/ 502831 w 577850"/>
                <a:gd name="connsiteY123" fmla="*/ 901416 h 1204913"/>
                <a:gd name="connsiteX124" fmla="*/ 502831 w 577850"/>
                <a:gd name="connsiteY124" fmla="*/ 903037 h 1204913"/>
                <a:gd name="connsiteX125" fmla="*/ 501203 w 577850"/>
                <a:gd name="connsiteY125" fmla="*/ 906279 h 1204913"/>
                <a:gd name="connsiteX126" fmla="*/ 502831 w 577850"/>
                <a:gd name="connsiteY126" fmla="*/ 907900 h 1204913"/>
                <a:gd name="connsiteX127" fmla="*/ 501203 w 577850"/>
                <a:gd name="connsiteY127" fmla="*/ 912763 h 1204913"/>
                <a:gd name="connsiteX128" fmla="*/ 502831 w 577850"/>
                <a:gd name="connsiteY128" fmla="*/ 917626 h 1204913"/>
                <a:gd name="connsiteX129" fmla="*/ 502831 w 577850"/>
                <a:gd name="connsiteY129" fmla="*/ 920867 h 1204913"/>
                <a:gd name="connsiteX130" fmla="*/ 502831 w 577850"/>
                <a:gd name="connsiteY130" fmla="*/ 925730 h 1204913"/>
                <a:gd name="connsiteX131" fmla="*/ 499575 w 577850"/>
                <a:gd name="connsiteY131" fmla="*/ 928972 h 1204913"/>
                <a:gd name="connsiteX132" fmla="*/ 497947 w 577850"/>
                <a:gd name="connsiteY132" fmla="*/ 932214 h 1204913"/>
                <a:gd name="connsiteX133" fmla="*/ 494690 w 577850"/>
                <a:gd name="connsiteY133" fmla="*/ 937077 h 1204913"/>
                <a:gd name="connsiteX134" fmla="*/ 494690 w 577850"/>
                <a:gd name="connsiteY134" fmla="*/ 940318 h 1204913"/>
                <a:gd name="connsiteX135" fmla="*/ 496318 w 577850"/>
                <a:gd name="connsiteY135" fmla="*/ 941939 h 1204913"/>
                <a:gd name="connsiteX136" fmla="*/ 497947 w 577850"/>
                <a:gd name="connsiteY136" fmla="*/ 945181 h 1204913"/>
                <a:gd name="connsiteX137" fmla="*/ 499575 w 577850"/>
                <a:gd name="connsiteY137" fmla="*/ 946802 h 1204913"/>
                <a:gd name="connsiteX138" fmla="*/ 499575 w 577850"/>
                <a:gd name="connsiteY138" fmla="*/ 950044 h 1204913"/>
                <a:gd name="connsiteX139" fmla="*/ 497947 w 577850"/>
                <a:gd name="connsiteY139" fmla="*/ 951665 h 1204913"/>
                <a:gd name="connsiteX140" fmla="*/ 494690 w 577850"/>
                <a:gd name="connsiteY140" fmla="*/ 953286 h 1204913"/>
                <a:gd name="connsiteX141" fmla="*/ 494690 w 577850"/>
                <a:gd name="connsiteY141" fmla="*/ 956528 h 1204913"/>
                <a:gd name="connsiteX142" fmla="*/ 493062 w 577850"/>
                <a:gd name="connsiteY142" fmla="*/ 959770 h 1204913"/>
                <a:gd name="connsiteX143" fmla="*/ 491434 w 577850"/>
                <a:gd name="connsiteY143" fmla="*/ 963011 h 1204913"/>
                <a:gd name="connsiteX144" fmla="*/ 486549 w 577850"/>
                <a:gd name="connsiteY144" fmla="*/ 966253 h 1204913"/>
                <a:gd name="connsiteX145" fmla="*/ 483293 w 577850"/>
                <a:gd name="connsiteY145" fmla="*/ 966253 h 1204913"/>
                <a:gd name="connsiteX146" fmla="*/ 480036 w 577850"/>
                <a:gd name="connsiteY146" fmla="*/ 964632 h 1204913"/>
                <a:gd name="connsiteX147" fmla="*/ 480036 w 577850"/>
                <a:gd name="connsiteY147" fmla="*/ 961391 h 1204913"/>
                <a:gd name="connsiteX148" fmla="*/ 480036 w 577850"/>
                <a:gd name="connsiteY148" fmla="*/ 959770 h 1204913"/>
                <a:gd name="connsiteX149" fmla="*/ 478408 w 577850"/>
                <a:gd name="connsiteY149" fmla="*/ 959770 h 1204913"/>
                <a:gd name="connsiteX150" fmla="*/ 475151 w 577850"/>
                <a:gd name="connsiteY150" fmla="*/ 961391 h 1204913"/>
                <a:gd name="connsiteX151" fmla="*/ 471895 w 577850"/>
                <a:gd name="connsiteY151" fmla="*/ 961391 h 1204913"/>
                <a:gd name="connsiteX152" fmla="*/ 470267 w 577850"/>
                <a:gd name="connsiteY152" fmla="*/ 963011 h 1204913"/>
                <a:gd name="connsiteX153" fmla="*/ 468638 w 577850"/>
                <a:gd name="connsiteY153" fmla="*/ 966253 h 1204913"/>
                <a:gd name="connsiteX154" fmla="*/ 468638 w 577850"/>
                <a:gd name="connsiteY154" fmla="*/ 969495 h 1204913"/>
                <a:gd name="connsiteX155" fmla="*/ 465382 w 577850"/>
                <a:gd name="connsiteY155" fmla="*/ 972737 h 1204913"/>
                <a:gd name="connsiteX156" fmla="*/ 463754 w 577850"/>
                <a:gd name="connsiteY156" fmla="*/ 971116 h 1204913"/>
                <a:gd name="connsiteX157" fmla="*/ 462126 w 577850"/>
                <a:gd name="connsiteY157" fmla="*/ 969495 h 1204913"/>
                <a:gd name="connsiteX158" fmla="*/ 460497 w 577850"/>
                <a:gd name="connsiteY158" fmla="*/ 966253 h 1204913"/>
                <a:gd name="connsiteX159" fmla="*/ 460497 w 577850"/>
                <a:gd name="connsiteY159" fmla="*/ 963011 h 1204913"/>
                <a:gd name="connsiteX160" fmla="*/ 457241 w 577850"/>
                <a:gd name="connsiteY160" fmla="*/ 966253 h 1204913"/>
                <a:gd name="connsiteX161" fmla="*/ 455613 w 577850"/>
                <a:gd name="connsiteY161" fmla="*/ 969495 h 1204913"/>
                <a:gd name="connsiteX162" fmla="*/ 455613 w 577850"/>
                <a:gd name="connsiteY162" fmla="*/ 971116 h 1204913"/>
                <a:gd name="connsiteX163" fmla="*/ 452356 w 577850"/>
                <a:gd name="connsiteY163" fmla="*/ 972737 h 1204913"/>
                <a:gd name="connsiteX164" fmla="*/ 449100 w 577850"/>
                <a:gd name="connsiteY164" fmla="*/ 974358 h 1204913"/>
                <a:gd name="connsiteX165" fmla="*/ 444215 w 577850"/>
                <a:gd name="connsiteY165" fmla="*/ 972737 h 1204913"/>
                <a:gd name="connsiteX166" fmla="*/ 440959 w 577850"/>
                <a:gd name="connsiteY166" fmla="*/ 974358 h 1204913"/>
                <a:gd name="connsiteX167" fmla="*/ 437702 w 577850"/>
                <a:gd name="connsiteY167" fmla="*/ 972737 h 1204913"/>
                <a:gd name="connsiteX168" fmla="*/ 434446 w 577850"/>
                <a:gd name="connsiteY168" fmla="*/ 971116 h 1204913"/>
                <a:gd name="connsiteX169" fmla="*/ 429561 w 577850"/>
                <a:gd name="connsiteY169" fmla="*/ 966253 h 1204913"/>
                <a:gd name="connsiteX170" fmla="*/ 427933 w 577850"/>
                <a:gd name="connsiteY170" fmla="*/ 969495 h 1204913"/>
                <a:gd name="connsiteX171" fmla="*/ 427933 w 577850"/>
                <a:gd name="connsiteY171" fmla="*/ 971116 h 1204913"/>
                <a:gd name="connsiteX172" fmla="*/ 429561 w 577850"/>
                <a:gd name="connsiteY172" fmla="*/ 972737 h 1204913"/>
                <a:gd name="connsiteX173" fmla="*/ 431190 w 577850"/>
                <a:gd name="connsiteY173" fmla="*/ 975979 h 1204913"/>
                <a:gd name="connsiteX174" fmla="*/ 429561 w 577850"/>
                <a:gd name="connsiteY174" fmla="*/ 979221 h 1204913"/>
                <a:gd name="connsiteX175" fmla="*/ 426305 w 577850"/>
                <a:gd name="connsiteY175" fmla="*/ 979221 h 1204913"/>
                <a:gd name="connsiteX176" fmla="*/ 423049 w 577850"/>
                <a:gd name="connsiteY176" fmla="*/ 980842 h 1204913"/>
                <a:gd name="connsiteX177" fmla="*/ 423049 w 577850"/>
                <a:gd name="connsiteY177" fmla="*/ 982463 h 1204913"/>
                <a:gd name="connsiteX178" fmla="*/ 418164 w 577850"/>
                <a:gd name="connsiteY178" fmla="*/ 987325 h 1204913"/>
                <a:gd name="connsiteX179" fmla="*/ 418164 w 577850"/>
                <a:gd name="connsiteY179" fmla="*/ 988946 h 1204913"/>
                <a:gd name="connsiteX180" fmla="*/ 414908 w 577850"/>
                <a:gd name="connsiteY180" fmla="*/ 990567 h 1204913"/>
                <a:gd name="connsiteX181" fmla="*/ 413279 w 577850"/>
                <a:gd name="connsiteY181" fmla="*/ 992188 h 1204913"/>
                <a:gd name="connsiteX182" fmla="*/ 410023 w 577850"/>
                <a:gd name="connsiteY182" fmla="*/ 990567 h 1204913"/>
                <a:gd name="connsiteX183" fmla="*/ 408395 w 577850"/>
                <a:gd name="connsiteY183" fmla="*/ 990567 h 1204913"/>
                <a:gd name="connsiteX184" fmla="*/ 406767 w 577850"/>
                <a:gd name="connsiteY184" fmla="*/ 987325 h 1204913"/>
                <a:gd name="connsiteX185" fmla="*/ 405138 w 577850"/>
                <a:gd name="connsiteY185" fmla="*/ 985704 h 1204913"/>
                <a:gd name="connsiteX186" fmla="*/ 403510 w 577850"/>
                <a:gd name="connsiteY186" fmla="*/ 984084 h 1204913"/>
                <a:gd name="connsiteX187" fmla="*/ 403510 w 577850"/>
                <a:gd name="connsiteY187" fmla="*/ 980842 h 1204913"/>
                <a:gd name="connsiteX188" fmla="*/ 405138 w 577850"/>
                <a:gd name="connsiteY188" fmla="*/ 977600 h 1204913"/>
                <a:gd name="connsiteX189" fmla="*/ 406767 w 577850"/>
                <a:gd name="connsiteY189" fmla="*/ 975979 h 1204913"/>
                <a:gd name="connsiteX190" fmla="*/ 406767 w 577850"/>
                <a:gd name="connsiteY190" fmla="*/ 974358 h 1204913"/>
                <a:gd name="connsiteX191" fmla="*/ 405138 w 577850"/>
                <a:gd name="connsiteY191" fmla="*/ 971116 h 1204913"/>
                <a:gd name="connsiteX192" fmla="*/ 396997 w 577850"/>
                <a:gd name="connsiteY192" fmla="*/ 971116 h 1204913"/>
                <a:gd name="connsiteX193" fmla="*/ 393741 w 577850"/>
                <a:gd name="connsiteY193" fmla="*/ 971116 h 1204913"/>
                <a:gd name="connsiteX194" fmla="*/ 390485 w 577850"/>
                <a:gd name="connsiteY194" fmla="*/ 971116 h 1204913"/>
                <a:gd name="connsiteX195" fmla="*/ 387228 w 577850"/>
                <a:gd name="connsiteY195" fmla="*/ 972737 h 1204913"/>
                <a:gd name="connsiteX196" fmla="*/ 382344 w 577850"/>
                <a:gd name="connsiteY196" fmla="*/ 974358 h 1204913"/>
                <a:gd name="connsiteX197" fmla="*/ 379087 w 577850"/>
                <a:gd name="connsiteY197" fmla="*/ 974358 h 1204913"/>
                <a:gd name="connsiteX198" fmla="*/ 377459 w 577850"/>
                <a:gd name="connsiteY198" fmla="*/ 974358 h 1204913"/>
                <a:gd name="connsiteX199" fmla="*/ 375831 w 577850"/>
                <a:gd name="connsiteY199" fmla="*/ 975979 h 1204913"/>
                <a:gd name="connsiteX200" fmla="*/ 372574 w 577850"/>
                <a:gd name="connsiteY200" fmla="*/ 975979 h 1204913"/>
                <a:gd name="connsiteX201" fmla="*/ 369318 w 577850"/>
                <a:gd name="connsiteY201" fmla="*/ 975979 h 1204913"/>
                <a:gd name="connsiteX202" fmla="*/ 366061 w 577850"/>
                <a:gd name="connsiteY202" fmla="*/ 977600 h 1204913"/>
                <a:gd name="connsiteX203" fmla="*/ 364433 w 577850"/>
                <a:gd name="connsiteY203" fmla="*/ 979221 h 1204913"/>
                <a:gd name="connsiteX204" fmla="*/ 361177 w 577850"/>
                <a:gd name="connsiteY204" fmla="*/ 977600 h 1204913"/>
                <a:gd name="connsiteX205" fmla="*/ 357920 w 577850"/>
                <a:gd name="connsiteY205" fmla="*/ 979221 h 1204913"/>
                <a:gd name="connsiteX206" fmla="*/ 357920 w 577850"/>
                <a:gd name="connsiteY206" fmla="*/ 977600 h 1204913"/>
                <a:gd name="connsiteX207" fmla="*/ 354664 w 577850"/>
                <a:gd name="connsiteY207" fmla="*/ 977600 h 1204913"/>
                <a:gd name="connsiteX208" fmla="*/ 354664 w 577850"/>
                <a:gd name="connsiteY208" fmla="*/ 980842 h 1204913"/>
                <a:gd name="connsiteX209" fmla="*/ 354664 w 577850"/>
                <a:gd name="connsiteY209" fmla="*/ 984084 h 1204913"/>
                <a:gd name="connsiteX210" fmla="*/ 354664 w 577850"/>
                <a:gd name="connsiteY210" fmla="*/ 987325 h 1204913"/>
                <a:gd name="connsiteX211" fmla="*/ 349779 w 577850"/>
                <a:gd name="connsiteY211" fmla="*/ 985704 h 1204913"/>
                <a:gd name="connsiteX212" fmla="*/ 346523 w 577850"/>
                <a:gd name="connsiteY212" fmla="*/ 984084 h 1204913"/>
                <a:gd name="connsiteX213" fmla="*/ 344895 w 577850"/>
                <a:gd name="connsiteY213" fmla="*/ 984084 h 1204913"/>
                <a:gd name="connsiteX214" fmla="*/ 341638 w 577850"/>
                <a:gd name="connsiteY214" fmla="*/ 985704 h 1204913"/>
                <a:gd name="connsiteX215" fmla="*/ 336754 w 577850"/>
                <a:gd name="connsiteY215" fmla="*/ 984084 h 1204913"/>
                <a:gd name="connsiteX216" fmla="*/ 333497 w 577850"/>
                <a:gd name="connsiteY216" fmla="*/ 984084 h 1204913"/>
                <a:gd name="connsiteX217" fmla="*/ 331869 w 577850"/>
                <a:gd name="connsiteY217" fmla="*/ 984084 h 1204913"/>
                <a:gd name="connsiteX218" fmla="*/ 330241 w 577850"/>
                <a:gd name="connsiteY218" fmla="*/ 984084 h 1204913"/>
                <a:gd name="connsiteX219" fmla="*/ 330241 w 577850"/>
                <a:gd name="connsiteY219" fmla="*/ 980842 h 1204913"/>
                <a:gd name="connsiteX220" fmla="*/ 330241 w 577850"/>
                <a:gd name="connsiteY220" fmla="*/ 979221 h 1204913"/>
                <a:gd name="connsiteX221" fmla="*/ 336754 w 577850"/>
                <a:gd name="connsiteY221" fmla="*/ 977600 h 1204913"/>
                <a:gd name="connsiteX222" fmla="*/ 341638 w 577850"/>
                <a:gd name="connsiteY222" fmla="*/ 972737 h 1204913"/>
                <a:gd name="connsiteX223" fmla="*/ 344895 w 577850"/>
                <a:gd name="connsiteY223" fmla="*/ 971116 h 1204913"/>
                <a:gd name="connsiteX224" fmla="*/ 348151 w 577850"/>
                <a:gd name="connsiteY224" fmla="*/ 967874 h 1204913"/>
                <a:gd name="connsiteX225" fmla="*/ 351408 w 577850"/>
                <a:gd name="connsiteY225" fmla="*/ 966253 h 1204913"/>
                <a:gd name="connsiteX226" fmla="*/ 356292 w 577850"/>
                <a:gd name="connsiteY226" fmla="*/ 963011 h 1204913"/>
                <a:gd name="connsiteX227" fmla="*/ 361177 w 577850"/>
                <a:gd name="connsiteY227" fmla="*/ 958149 h 1204913"/>
                <a:gd name="connsiteX228" fmla="*/ 364433 w 577850"/>
                <a:gd name="connsiteY228" fmla="*/ 956528 h 1204913"/>
                <a:gd name="connsiteX229" fmla="*/ 364433 w 577850"/>
                <a:gd name="connsiteY229" fmla="*/ 954907 h 1204913"/>
                <a:gd name="connsiteX230" fmla="*/ 367690 w 577850"/>
                <a:gd name="connsiteY230" fmla="*/ 954907 h 1204913"/>
                <a:gd name="connsiteX231" fmla="*/ 370946 w 577850"/>
                <a:gd name="connsiteY231" fmla="*/ 954907 h 1204913"/>
                <a:gd name="connsiteX232" fmla="*/ 372574 w 577850"/>
                <a:gd name="connsiteY232" fmla="*/ 954907 h 1204913"/>
                <a:gd name="connsiteX233" fmla="*/ 374202 w 577850"/>
                <a:gd name="connsiteY233" fmla="*/ 954907 h 1204913"/>
                <a:gd name="connsiteX234" fmla="*/ 375831 w 577850"/>
                <a:gd name="connsiteY234" fmla="*/ 954907 h 1204913"/>
                <a:gd name="connsiteX235" fmla="*/ 377459 w 577850"/>
                <a:gd name="connsiteY235" fmla="*/ 954907 h 1204913"/>
                <a:gd name="connsiteX236" fmla="*/ 380715 w 577850"/>
                <a:gd name="connsiteY236" fmla="*/ 954907 h 1204913"/>
                <a:gd name="connsiteX237" fmla="*/ 382344 w 577850"/>
                <a:gd name="connsiteY237" fmla="*/ 953286 h 1204913"/>
                <a:gd name="connsiteX238" fmla="*/ 383972 w 577850"/>
                <a:gd name="connsiteY238" fmla="*/ 953286 h 1204913"/>
                <a:gd name="connsiteX239" fmla="*/ 385600 w 577850"/>
                <a:gd name="connsiteY239" fmla="*/ 953286 h 1204913"/>
                <a:gd name="connsiteX240" fmla="*/ 387228 w 577850"/>
                <a:gd name="connsiteY240" fmla="*/ 953286 h 1204913"/>
                <a:gd name="connsiteX241" fmla="*/ 388856 w 577850"/>
                <a:gd name="connsiteY241" fmla="*/ 951665 h 1204913"/>
                <a:gd name="connsiteX242" fmla="*/ 392113 w 577850"/>
                <a:gd name="connsiteY242" fmla="*/ 951665 h 1204913"/>
                <a:gd name="connsiteX243" fmla="*/ 395369 w 577850"/>
                <a:gd name="connsiteY243" fmla="*/ 951665 h 1204913"/>
                <a:gd name="connsiteX244" fmla="*/ 398626 w 577850"/>
                <a:gd name="connsiteY244" fmla="*/ 951665 h 1204913"/>
                <a:gd name="connsiteX245" fmla="*/ 400254 w 577850"/>
                <a:gd name="connsiteY245" fmla="*/ 951665 h 1204913"/>
                <a:gd name="connsiteX246" fmla="*/ 401882 w 577850"/>
                <a:gd name="connsiteY246" fmla="*/ 953286 h 1204913"/>
                <a:gd name="connsiteX247" fmla="*/ 403510 w 577850"/>
                <a:gd name="connsiteY247" fmla="*/ 953286 h 1204913"/>
                <a:gd name="connsiteX248" fmla="*/ 405138 w 577850"/>
                <a:gd name="connsiteY248" fmla="*/ 951665 h 1204913"/>
                <a:gd name="connsiteX249" fmla="*/ 406767 w 577850"/>
                <a:gd name="connsiteY249" fmla="*/ 953286 h 1204913"/>
                <a:gd name="connsiteX250" fmla="*/ 410023 w 577850"/>
                <a:gd name="connsiteY250" fmla="*/ 954907 h 1204913"/>
                <a:gd name="connsiteX251" fmla="*/ 411651 w 577850"/>
                <a:gd name="connsiteY251" fmla="*/ 953286 h 1204913"/>
                <a:gd name="connsiteX252" fmla="*/ 413279 w 577850"/>
                <a:gd name="connsiteY252" fmla="*/ 953286 h 1204913"/>
                <a:gd name="connsiteX253" fmla="*/ 414908 w 577850"/>
                <a:gd name="connsiteY253" fmla="*/ 951665 h 1204913"/>
                <a:gd name="connsiteX254" fmla="*/ 414908 w 577850"/>
                <a:gd name="connsiteY254" fmla="*/ 948423 h 1204913"/>
                <a:gd name="connsiteX255" fmla="*/ 416536 w 577850"/>
                <a:gd name="connsiteY255" fmla="*/ 946802 h 1204913"/>
                <a:gd name="connsiteX256" fmla="*/ 418164 w 577850"/>
                <a:gd name="connsiteY256" fmla="*/ 945181 h 1204913"/>
                <a:gd name="connsiteX257" fmla="*/ 419792 w 577850"/>
                <a:gd name="connsiteY257" fmla="*/ 941939 h 1204913"/>
                <a:gd name="connsiteX258" fmla="*/ 421420 w 577850"/>
                <a:gd name="connsiteY258" fmla="*/ 940318 h 1204913"/>
                <a:gd name="connsiteX259" fmla="*/ 423049 w 577850"/>
                <a:gd name="connsiteY259" fmla="*/ 938698 h 1204913"/>
                <a:gd name="connsiteX260" fmla="*/ 426305 w 577850"/>
                <a:gd name="connsiteY260" fmla="*/ 937077 h 1204913"/>
                <a:gd name="connsiteX261" fmla="*/ 426305 w 577850"/>
                <a:gd name="connsiteY261" fmla="*/ 935456 h 1204913"/>
                <a:gd name="connsiteX262" fmla="*/ 427933 w 577850"/>
                <a:gd name="connsiteY262" fmla="*/ 928972 h 1204913"/>
                <a:gd name="connsiteX263" fmla="*/ 429561 w 577850"/>
                <a:gd name="connsiteY263" fmla="*/ 925730 h 1204913"/>
                <a:gd name="connsiteX264" fmla="*/ 431190 w 577850"/>
                <a:gd name="connsiteY264" fmla="*/ 925730 h 1204913"/>
                <a:gd name="connsiteX265" fmla="*/ 432818 w 577850"/>
                <a:gd name="connsiteY265" fmla="*/ 925730 h 1204913"/>
                <a:gd name="connsiteX266" fmla="*/ 436074 w 577850"/>
                <a:gd name="connsiteY266" fmla="*/ 927351 h 1204913"/>
                <a:gd name="connsiteX267" fmla="*/ 439331 w 577850"/>
                <a:gd name="connsiteY267" fmla="*/ 927351 h 1204913"/>
                <a:gd name="connsiteX268" fmla="*/ 444215 w 577850"/>
                <a:gd name="connsiteY268" fmla="*/ 925730 h 1204913"/>
                <a:gd name="connsiteX269" fmla="*/ 445844 w 577850"/>
                <a:gd name="connsiteY269" fmla="*/ 925730 h 1204913"/>
                <a:gd name="connsiteX270" fmla="*/ 449100 w 577850"/>
                <a:gd name="connsiteY270" fmla="*/ 924109 h 1204913"/>
                <a:gd name="connsiteX271" fmla="*/ 453985 w 577850"/>
                <a:gd name="connsiteY271" fmla="*/ 924109 h 1204913"/>
                <a:gd name="connsiteX272" fmla="*/ 457241 w 577850"/>
                <a:gd name="connsiteY272" fmla="*/ 920867 h 1204913"/>
                <a:gd name="connsiteX273" fmla="*/ 458869 w 577850"/>
                <a:gd name="connsiteY273" fmla="*/ 919246 h 1204913"/>
                <a:gd name="connsiteX274" fmla="*/ 460497 w 577850"/>
                <a:gd name="connsiteY274" fmla="*/ 919246 h 1204913"/>
                <a:gd name="connsiteX275" fmla="*/ 463754 w 577850"/>
                <a:gd name="connsiteY275" fmla="*/ 916005 h 1204913"/>
                <a:gd name="connsiteX276" fmla="*/ 465382 w 577850"/>
                <a:gd name="connsiteY276" fmla="*/ 907900 h 1204913"/>
                <a:gd name="connsiteX277" fmla="*/ 468638 w 577850"/>
                <a:gd name="connsiteY277" fmla="*/ 907900 h 1204913"/>
                <a:gd name="connsiteX278" fmla="*/ 471895 w 577850"/>
                <a:gd name="connsiteY278" fmla="*/ 904658 h 1204913"/>
                <a:gd name="connsiteX279" fmla="*/ 473523 w 577850"/>
                <a:gd name="connsiteY279" fmla="*/ 903037 h 1204913"/>
                <a:gd name="connsiteX280" fmla="*/ 476779 w 577850"/>
                <a:gd name="connsiteY280" fmla="*/ 899795 h 1204913"/>
                <a:gd name="connsiteX281" fmla="*/ 476779 w 577850"/>
                <a:gd name="connsiteY281" fmla="*/ 896553 h 1204913"/>
                <a:gd name="connsiteX282" fmla="*/ 476779 w 577850"/>
                <a:gd name="connsiteY282" fmla="*/ 894933 h 1204913"/>
                <a:gd name="connsiteX283" fmla="*/ 480036 w 577850"/>
                <a:gd name="connsiteY283" fmla="*/ 891691 h 1204913"/>
                <a:gd name="connsiteX284" fmla="*/ 481665 w 577850"/>
                <a:gd name="connsiteY284" fmla="*/ 888449 h 1204913"/>
                <a:gd name="connsiteX285" fmla="*/ 481665 w 577850"/>
                <a:gd name="connsiteY285" fmla="*/ 885207 h 1204913"/>
                <a:gd name="connsiteX286" fmla="*/ 483293 w 577850"/>
                <a:gd name="connsiteY286" fmla="*/ 881965 h 1204913"/>
                <a:gd name="connsiteX287" fmla="*/ 484921 w 577850"/>
                <a:gd name="connsiteY287" fmla="*/ 880344 h 1204913"/>
                <a:gd name="connsiteX288" fmla="*/ 484921 w 577850"/>
                <a:gd name="connsiteY288" fmla="*/ 877102 h 1204913"/>
                <a:gd name="connsiteX289" fmla="*/ 484921 w 577850"/>
                <a:gd name="connsiteY289" fmla="*/ 873861 h 1204913"/>
                <a:gd name="connsiteX290" fmla="*/ 483293 w 577850"/>
                <a:gd name="connsiteY290" fmla="*/ 870619 h 1204913"/>
                <a:gd name="connsiteX291" fmla="*/ 483293 w 577850"/>
                <a:gd name="connsiteY291" fmla="*/ 867377 h 1204913"/>
                <a:gd name="connsiteX292" fmla="*/ 484921 w 577850"/>
                <a:gd name="connsiteY292" fmla="*/ 862514 h 1204913"/>
                <a:gd name="connsiteX293" fmla="*/ 483293 w 577850"/>
                <a:gd name="connsiteY293" fmla="*/ 859272 h 1204913"/>
                <a:gd name="connsiteX294" fmla="*/ 481665 w 577850"/>
                <a:gd name="connsiteY294" fmla="*/ 856030 h 1204913"/>
                <a:gd name="connsiteX295" fmla="*/ 484921 w 577850"/>
                <a:gd name="connsiteY295" fmla="*/ 852788 h 1204913"/>
                <a:gd name="connsiteX296" fmla="*/ 484921 w 577850"/>
                <a:gd name="connsiteY296" fmla="*/ 851168 h 1204913"/>
                <a:gd name="connsiteX297" fmla="*/ 486549 w 577850"/>
                <a:gd name="connsiteY297" fmla="*/ 849547 h 1204913"/>
                <a:gd name="connsiteX298" fmla="*/ 489806 w 577850"/>
                <a:gd name="connsiteY298" fmla="*/ 849547 h 1204913"/>
                <a:gd name="connsiteX299" fmla="*/ 489806 w 577850"/>
                <a:gd name="connsiteY299" fmla="*/ 846305 h 1204913"/>
                <a:gd name="connsiteX300" fmla="*/ 489806 w 577850"/>
                <a:gd name="connsiteY300" fmla="*/ 843063 h 1204913"/>
                <a:gd name="connsiteX301" fmla="*/ 493062 w 577850"/>
                <a:gd name="connsiteY301" fmla="*/ 843063 h 1204913"/>
                <a:gd name="connsiteX302" fmla="*/ 494690 w 577850"/>
                <a:gd name="connsiteY302" fmla="*/ 844684 h 1204913"/>
                <a:gd name="connsiteX303" fmla="*/ 496318 w 577850"/>
                <a:gd name="connsiteY303" fmla="*/ 846305 h 1204913"/>
                <a:gd name="connsiteX304" fmla="*/ 499575 w 577850"/>
                <a:gd name="connsiteY304" fmla="*/ 846305 h 1204913"/>
                <a:gd name="connsiteX305" fmla="*/ 501203 w 577850"/>
                <a:gd name="connsiteY305" fmla="*/ 841442 h 1204913"/>
                <a:gd name="connsiteX306" fmla="*/ 499575 w 577850"/>
                <a:gd name="connsiteY306" fmla="*/ 839821 h 1204913"/>
                <a:gd name="connsiteX307" fmla="*/ 504459 w 577850"/>
                <a:gd name="connsiteY307" fmla="*/ 838200 h 1204913"/>
                <a:gd name="connsiteX308" fmla="*/ 513309 w 577850"/>
                <a:gd name="connsiteY308" fmla="*/ 755650 h 1204913"/>
                <a:gd name="connsiteX309" fmla="*/ 516536 w 577850"/>
                <a:gd name="connsiteY309" fmla="*/ 757269 h 1204913"/>
                <a:gd name="connsiteX310" fmla="*/ 521377 w 577850"/>
                <a:gd name="connsiteY310" fmla="*/ 758887 h 1204913"/>
                <a:gd name="connsiteX311" fmla="*/ 524604 w 577850"/>
                <a:gd name="connsiteY311" fmla="*/ 762125 h 1204913"/>
                <a:gd name="connsiteX312" fmla="*/ 532672 w 577850"/>
                <a:gd name="connsiteY312" fmla="*/ 771836 h 1204913"/>
                <a:gd name="connsiteX313" fmla="*/ 534285 w 577850"/>
                <a:gd name="connsiteY313" fmla="*/ 773455 h 1204913"/>
                <a:gd name="connsiteX314" fmla="*/ 535899 w 577850"/>
                <a:gd name="connsiteY314" fmla="*/ 775074 h 1204913"/>
                <a:gd name="connsiteX315" fmla="*/ 539126 w 577850"/>
                <a:gd name="connsiteY315" fmla="*/ 776692 h 1204913"/>
                <a:gd name="connsiteX316" fmla="*/ 545580 w 577850"/>
                <a:gd name="connsiteY316" fmla="*/ 779930 h 1204913"/>
                <a:gd name="connsiteX317" fmla="*/ 548807 w 577850"/>
                <a:gd name="connsiteY317" fmla="*/ 781548 h 1204913"/>
                <a:gd name="connsiteX318" fmla="*/ 550420 w 577850"/>
                <a:gd name="connsiteY318" fmla="*/ 781548 h 1204913"/>
                <a:gd name="connsiteX319" fmla="*/ 553647 w 577850"/>
                <a:gd name="connsiteY319" fmla="*/ 783167 h 1204913"/>
                <a:gd name="connsiteX320" fmla="*/ 555261 w 577850"/>
                <a:gd name="connsiteY320" fmla="*/ 784785 h 1204913"/>
                <a:gd name="connsiteX321" fmla="*/ 558488 w 577850"/>
                <a:gd name="connsiteY321" fmla="*/ 784785 h 1204913"/>
                <a:gd name="connsiteX322" fmla="*/ 560101 w 577850"/>
                <a:gd name="connsiteY322" fmla="*/ 786404 h 1204913"/>
                <a:gd name="connsiteX323" fmla="*/ 564942 w 577850"/>
                <a:gd name="connsiteY323" fmla="*/ 786404 h 1204913"/>
                <a:gd name="connsiteX324" fmla="*/ 566556 w 577850"/>
                <a:gd name="connsiteY324" fmla="*/ 786404 h 1204913"/>
                <a:gd name="connsiteX325" fmla="*/ 571396 w 577850"/>
                <a:gd name="connsiteY325" fmla="*/ 779930 h 1204913"/>
                <a:gd name="connsiteX326" fmla="*/ 574623 w 577850"/>
                <a:gd name="connsiteY326" fmla="*/ 778311 h 1204913"/>
                <a:gd name="connsiteX327" fmla="*/ 573010 w 577850"/>
                <a:gd name="connsiteY327" fmla="*/ 783167 h 1204913"/>
                <a:gd name="connsiteX328" fmla="*/ 571396 w 577850"/>
                <a:gd name="connsiteY328" fmla="*/ 786404 h 1204913"/>
                <a:gd name="connsiteX329" fmla="*/ 571396 w 577850"/>
                <a:gd name="connsiteY329" fmla="*/ 788023 h 1204913"/>
                <a:gd name="connsiteX330" fmla="*/ 571396 w 577850"/>
                <a:gd name="connsiteY330" fmla="*/ 791260 h 1204913"/>
                <a:gd name="connsiteX331" fmla="*/ 574623 w 577850"/>
                <a:gd name="connsiteY331" fmla="*/ 792879 h 1204913"/>
                <a:gd name="connsiteX332" fmla="*/ 577850 w 577850"/>
                <a:gd name="connsiteY332" fmla="*/ 792879 h 1204913"/>
                <a:gd name="connsiteX333" fmla="*/ 574623 w 577850"/>
                <a:gd name="connsiteY333" fmla="*/ 794497 h 1204913"/>
                <a:gd name="connsiteX334" fmla="*/ 574623 w 577850"/>
                <a:gd name="connsiteY334" fmla="*/ 796116 h 1204913"/>
                <a:gd name="connsiteX335" fmla="*/ 574623 w 577850"/>
                <a:gd name="connsiteY335" fmla="*/ 799353 h 1204913"/>
                <a:gd name="connsiteX336" fmla="*/ 573010 w 577850"/>
                <a:gd name="connsiteY336" fmla="*/ 802590 h 1204913"/>
                <a:gd name="connsiteX337" fmla="*/ 571396 w 577850"/>
                <a:gd name="connsiteY337" fmla="*/ 804209 h 1204913"/>
                <a:gd name="connsiteX338" fmla="*/ 569783 w 577850"/>
                <a:gd name="connsiteY338" fmla="*/ 807446 h 1204913"/>
                <a:gd name="connsiteX339" fmla="*/ 563329 w 577850"/>
                <a:gd name="connsiteY339" fmla="*/ 807446 h 1204913"/>
                <a:gd name="connsiteX340" fmla="*/ 560101 w 577850"/>
                <a:gd name="connsiteY340" fmla="*/ 809065 h 1204913"/>
                <a:gd name="connsiteX341" fmla="*/ 556874 w 577850"/>
                <a:gd name="connsiteY341" fmla="*/ 807446 h 1204913"/>
                <a:gd name="connsiteX342" fmla="*/ 553647 w 577850"/>
                <a:gd name="connsiteY342" fmla="*/ 805828 h 1204913"/>
                <a:gd name="connsiteX343" fmla="*/ 550420 w 577850"/>
                <a:gd name="connsiteY343" fmla="*/ 809065 h 1204913"/>
                <a:gd name="connsiteX344" fmla="*/ 547193 w 577850"/>
                <a:gd name="connsiteY344" fmla="*/ 810683 h 1204913"/>
                <a:gd name="connsiteX345" fmla="*/ 545580 w 577850"/>
                <a:gd name="connsiteY345" fmla="*/ 812302 h 1204913"/>
                <a:gd name="connsiteX346" fmla="*/ 543966 w 577850"/>
                <a:gd name="connsiteY346" fmla="*/ 815539 h 1204913"/>
                <a:gd name="connsiteX347" fmla="*/ 542353 w 577850"/>
                <a:gd name="connsiteY347" fmla="*/ 817158 h 1204913"/>
                <a:gd name="connsiteX348" fmla="*/ 542353 w 577850"/>
                <a:gd name="connsiteY348" fmla="*/ 820395 h 1204913"/>
                <a:gd name="connsiteX349" fmla="*/ 540739 w 577850"/>
                <a:gd name="connsiteY349" fmla="*/ 825251 h 1204913"/>
                <a:gd name="connsiteX350" fmla="*/ 537512 w 577850"/>
                <a:gd name="connsiteY350" fmla="*/ 825251 h 1204913"/>
                <a:gd name="connsiteX351" fmla="*/ 534285 w 577850"/>
                <a:gd name="connsiteY351" fmla="*/ 825251 h 1204913"/>
                <a:gd name="connsiteX352" fmla="*/ 529445 w 577850"/>
                <a:gd name="connsiteY352" fmla="*/ 823632 h 1204913"/>
                <a:gd name="connsiteX353" fmla="*/ 524604 w 577850"/>
                <a:gd name="connsiteY353" fmla="*/ 822014 h 1204913"/>
                <a:gd name="connsiteX354" fmla="*/ 521377 w 577850"/>
                <a:gd name="connsiteY354" fmla="*/ 820395 h 1204913"/>
                <a:gd name="connsiteX355" fmla="*/ 519763 w 577850"/>
                <a:gd name="connsiteY355" fmla="*/ 818777 h 1204913"/>
                <a:gd name="connsiteX356" fmla="*/ 516536 w 577850"/>
                <a:gd name="connsiteY356" fmla="*/ 817158 h 1204913"/>
                <a:gd name="connsiteX357" fmla="*/ 513309 w 577850"/>
                <a:gd name="connsiteY357" fmla="*/ 817158 h 1204913"/>
                <a:gd name="connsiteX358" fmla="*/ 511696 w 577850"/>
                <a:gd name="connsiteY358" fmla="*/ 817158 h 1204913"/>
                <a:gd name="connsiteX359" fmla="*/ 508469 w 577850"/>
                <a:gd name="connsiteY359" fmla="*/ 815539 h 1204913"/>
                <a:gd name="connsiteX360" fmla="*/ 506855 w 577850"/>
                <a:gd name="connsiteY360" fmla="*/ 815539 h 1204913"/>
                <a:gd name="connsiteX361" fmla="*/ 503628 w 577850"/>
                <a:gd name="connsiteY361" fmla="*/ 817158 h 1204913"/>
                <a:gd name="connsiteX362" fmla="*/ 502015 w 577850"/>
                <a:gd name="connsiteY362" fmla="*/ 820395 h 1204913"/>
                <a:gd name="connsiteX363" fmla="*/ 498788 w 577850"/>
                <a:gd name="connsiteY363" fmla="*/ 820395 h 1204913"/>
                <a:gd name="connsiteX364" fmla="*/ 495560 w 577850"/>
                <a:gd name="connsiteY364" fmla="*/ 817158 h 1204913"/>
                <a:gd name="connsiteX365" fmla="*/ 495560 w 577850"/>
                <a:gd name="connsiteY365" fmla="*/ 815539 h 1204913"/>
                <a:gd name="connsiteX366" fmla="*/ 492333 w 577850"/>
                <a:gd name="connsiteY366" fmla="*/ 817158 h 1204913"/>
                <a:gd name="connsiteX367" fmla="*/ 492333 w 577850"/>
                <a:gd name="connsiteY367" fmla="*/ 818777 h 1204913"/>
                <a:gd name="connsiteX368" fmla="*/ 492333 w 577850"/>
                <a:gd name="connsiteY368" fmla="*/ 822014 h 1204913"/>
                <a:gd name="connsiteX369" fmla="*/ 495560 w 577850"/>
                <a:gd name="connsiteY369" fmla="*/ 823632 h 1204913"/>
                <a:gd name="connsiteX370" fmla="*/ 498788 w 577850"/>
                <a:gd name="connsiteY370" fmla="*/ 825251 h 1204913"/>
                <a:gd name="connsiteX371" fmla="*/ 500401 w 577850"/>
                <a:gd name="connsiteY371" fmla="*/ 826870 h 1204913"/>
                <a:gd name="connsiteX372" fmla="*/ 502015 w 577850"/>
                <a:gd name="connsiteY372" fmla="*/ 828488 h 1204913"/>
                <a:gd name="connsiteX373" fmla="*/ 502015 w 577850"/>
                <a:gd name="connsiteY373" fmla="*/ 831726 h 1204913"/>
                <a:gd name="connsiteX374" fmla="*/ 498788 w 577850"/>
                <a:gd name="connsiteY374" fmla="*/ 833344 h 1204913"/>
                <a:gd name="connsiteX375" fmla="*/ 495560 w 577850"/>
                <a:gd name="connsiteY375" fmla="*/ 831726 h 1204913"/>
                <a:gd name="connsiteX376" fmla="*/ 492333 w 577850"/>
                <a:gd name="connsiteY376" fmla="*/ 833344 h 1204913"/>
                <a:gd name="connsiteX377" fmla="*/ 492333 w 577850"/>
                <a:gd name="connsiteY377" fmla="*/ 834963 h 1204913"/>
                <a:gd name="connsiteX378" fmla="*/ 489106 w 577850"/>
                <a:gd name="connsiteY378" fmla="*/ 836582 h 1204913"/>
                <a:gd name="connsiteX379" fmla="*/ 487493 w 577850"/>
                <a:gd name="connsiteY379" fmla="*/ 838200 h 1204913"/>
                <a:gd name="connsiteX380" fmla="*/ 485879 w 577850"/>
                <a:gd name="connsiteY380" fmla="*/ 836582 h 1204913"/>
                <a:gd name="connsiteX381" fmla="*/ 484266 w 577850"/>
                <a:gd name="connsiteY381" fmla="*/ 833344 h 1204913"/>
                <a:gd name="connsiteX382" fmla="*/ 484266 w 577850"/>
                <a:gd name="connsiteY382" fmla="*/ 831726 h 1204913"/>
                <a:gd name="connsiteX383" fmla="*/ 485879 w 577850"/>
                <a:gd name="connsiteY383" fmla="*/ 828488 h 1204913"/>
                <a:gd name="connsiteX384" fmla="*/ 485879 w 577850"/>
                <a:gd name="connsiteY384" fmla="*/ 826870 h 1204913"/>
                <a:gd name="connsiteX385" fmla="*/ 484266 w 577850"/>
                <a:gd name="connsiteY385" fmla="*/ 825251 h 1204913"/>
                <a:gd name="connsiteX386" fmla="*/ 482652 w 577850"/>
                <a:gd name="connsiteY386" fmla="*/ 822014 h 1204913"/>
                <a:gd name="connsiteX387" fmla="*/ 481039 w 577850"/>
                <a:gd name="connsiteY387" fmla="*/ 822014 h 1204913"/>
                <a:gd name="connsiteX388" fmla="*/ 481039 w 577850"/>
                <a:gd name="connsiteY388" fmla="*/ 817158 h 1204913"/>
                <a:gd name="connsiteX389" fmla="*/ 482652 w 577850"/>
                <a:gd name="connsiteY389" fmla="*/ 813921 h 1204913"/>
                <a:gd name="connsiteX390" fmla="*/ 484266 w 577850"/>
                <a:gd name="connsiteY390" fmla="*/ 812302 h 1204913"/>
                <a:gd name="connsiteX391" fmla="*/ 489106 w 577850"/>
                <a:gd name="connsiteY391" fmla="*/ 810683 h 1204913"/>
                <a:gd name="connsiteX392" fmla="*/ 489106 w 577850"/>
                <a:gd name="connsiteY392" fmla="*/ 807446 h 1204913"/>
                <a:gd name="connsiteX393" fmla="*/ 490720 w 577850"/>
                <a:gd name="connsiteY393" fmla="*/ 805828 h 1204913"/>
                <a:gd name="connsiteX394" fmla="*/ 489106 w 577850"/>
                <a:gd name="connsiteY394" fmla="*/ 802590 h 1204913"/>
                <a:gd name="connsiteX395" fmla="*/ 492333 w 577850"/>
                <a:gd name="connsiteY395" fmla="*/ 799353 h 1204913"/>
                <a:gd name="connsiteX396" fmla="*/ 493947 w 577850"/>
                <a:gd name="connsiteY396" fmla="*/ 800972 h 1204913"/>
                <a:gd name="connsiteX397" fmla="*/ 498788 w 577850"/>
                <a:gd name="connsiteY397" fmla="*/ 802590 h 1204913"/>
                <a:gd name="connsiteX398" fmla="*/ 502015 w 577850"/>
                <a:gd name="connsiteY398" fmla="*/ 804209 h 1204913"/>
                <a:gd name="connsiteX399" fmla="*/ 505242 w 577850"/>
                <a:gd name="connsiteY399" fmla="*/ 804209 h 1204913"/>
                <a:gd name="connsiteX400" fmla="*/ 506855 w 577850"/>
                <a:gd name="connsiteY400" fmla="*/ 800972 h 1204913"/>
                <a:gd name="connsiteX401" fmla="*/ 505242 w 577850"/>
                <a:gd name="connsiteY401" fmla="*/ 796116 h 1204913"/>
                <a:gd name="connsiteX402" fmla="*/ 505242 w 577850"/>
                <a:gd name="connsiteY402" fmla="*/ 791260 h 1204913"/>
                <a:gd name="connsiteX403" fmla="*/ 508469 w 577850"/>
                <a:gd name="connsiteY403" fmla="*/ 791260 h 1204913"/>
                <a:gd name="connsiteX404" fmla="*/ 510082 w 577850"/>
                <a:gd name="connsiteY404" fmla="*/ 789641 h 1204913"/>
                <a:gd name="connsiteX405" fmla="*/ 511696 w 577850"/>
                <a:gd name="connsiteY405" fmla="*/ 786404 h 1204913"/>
                <a:gd name="connsiteX406" fmla="*/ 511696 w 577850"/>
                <a:gd name="connsiteY406" fmla="*/ 779930 h 1204913"/>
                <a:gd name="connsiteX407" fmla="*/ 513309 w 577850"/>
                <a:gd name="connsiteY407" fmla="*/ 776692 h 1204913"/>
                <a:gd name="connsiteX408" fmla="*/ 513309 w 577850"/>
                <a:gd name="connsiteY408" fmla="*/ 775074 h 1204913"/>
                <a:gd name="connsiteX409" fmla="*/ 514923 w 577850"/>
                <a:gd name="connsiteY409" fmla="*/ 770218 h 1204913"/>
                <a:gd name="connsiteX410" fmla="*/ 513309 w 577850"/>
                <a:gd name="connsiteY410" fmla="*/ 765362 h 1204913"/>
                <a:gd name="connsiteX411" fmla="*/ 510082 w 577850"/>
                <a:gd name="connsiteY411" fmla="*/ 763743 h 1204913"/>
                <a:gd name="connsiteX412" fmla="*/ 511696 w 577850"/>
                <a:gd name="connsiteY412" fmla="*/ 757269 h 1204913"/>
                <a:gd name="connsiteX413" fmla="*/ 513309 w 577850"/>
                <a:gd name="connsiteY413" fmla="*/ 755650 h 1204913"/>
                <a:gd name="connsiteX414" fmla="*/ 522749 w 577850"/>
                <a:gd name="connsiteY414" fmla="*/ 558841 h 1204913"/>
                <a:gd name="connsiteX415" fmla="*/ 532581 w 577850"/>
                <a:gd name="connsiteY415" fmla="*/ 562099 h 1204913"/>
                <a:gd name="connsiteX416" fmla="*/ 532581 w 577850"/>
                <a:gd name="connsiteY416" fmla="*/ 566985 h 1204913"/>
                <a:gd name="connsiteX417" fmla="*/ 534220 w 577850"/>
                <a:gd name="connsiteY417" fmla="*/ 571872 h 1204913"/>
                <a:gd name="connsiteX418" fmla="*/ 534220 w 577850"/>
                <a:gd name="connsiteY418" fmla="*/ 578388 h 1204913"/>
                <a:gd name="connsiteX419" fmla="*/ 535858 w 577850"/>
                <a:gd name="connsiteY419" fmla="*/ 581646 h 1204913"/>
                <a:gd name="connsiteX420" fmla="*/ 537497 w 577850"/>
                <a:gd name="connsiteY420" fmla="*/ 586532 h 1204913"/>
                <a:gd name="connsiteX421" fmla="*/ 540774 w 577850"/>
                <a:gd name="connsiteY421" fmla="*/ 597935 h 1204913"/>
                <a:gd name="connsiteX422" fmla="*/ 537497 w 577850"/>
                <a:gd name="connsiteY422" fmla="*/ 604450 h 1204913"/>
                <a:gd name="connsiteX423" fmla="*/ 535858 w 577850"/>
                <a:gd name="connsiteY423" fmla="*/ 606079 h 1204913"/>
                <a:gd name="connsiteX424" fmla="*/ 535858 w 577850"/>
                <a:gd name="connsiteY424" fmla="*/ 610966 h 1204913"/>
                <a:gd name="connsiteX425" fmla="*/ 537497 w 577850"/>
                <a:gd name="connsiteY425" fmla="*/ 620739 h 1204913"/>
                <a:gd name="connsiteX426" fmla="*/ 539136 w 577850"/>
                <a:gd name="connsiteY426" fmla="*/ 623997 h 1204913"/>
                <a:gd name="connsiteX427" fmla="*/ 542413 w 577850"/>
                <a:gd name="connsiteY427" fmla="*/ 630513 h 1204913"/>
                <a:gd name="connsiteX428" fmla="*/ 544052 w 577850"/>
                <a:gd name="connsiteY428" fmla="*/ 638658 h 1204913"/>
                <a:gd name="connsiteX429" fmla="*/ 542413 w 577850"/>
                <a:gd name="connsiteY429" fmla="*/ 641915 h 1204913"/>
                <a:gd name="connsiteX430" fmla="*/ 542413 w 577850"/>
                <a:gd name="connsiteY430" fmla="*/ 648431 h 1204913"/>
                <a:gd name="connsiteX431" fmla="*/ 545691 w 577850"/>
                <a:gd name="connsiteY431" fmla="*/ 654947 h 1204913"/>
                <a:gd name="connsiteX432" fmla="*/ 548968 w 577850"/>
                <a:gd name="connsiteY432" fmla="*/ 663091 h 1204913"/>
                <a:gd name="connsiteX433" fmla="*/ 550607 w 577850"/>
                <a:gd name="connsiteY433" fmla="*/ 669607 h 1204913"/>
                <a:gd name="connsiteX434" fmla="*/ 553884 w 577850"/>
                <a:gd name="connsiteY434" fmla="*/ 676123 h 1204913"/>
                <a:gd name="connsiteX435" fmla="*/ 558800 w 577850"/>
                <a:gd name="connsiteY435" fmla="*/ 682638 h 1204913"/>
                <a:gd name="connsiteX436" fmla="*/ 553884 w 577850"/>
                <a:gd name="connsiteY436" fmla="*/ 681009 h 1204913"/>
                <a:gd name="connsiteX437" fmla="*/ 550607 w 577850"/>
                <a:gd name="connsiteY437" fmla="*/ 677751 h 1204913"/>
                <a:gd name="connsiteX438" fmla="*/ 544052 w 577850"/>
                <a:gd name="connsiteY438" fmla="*/ 676123 h 1204913"/>
                <a:gd name="connsiteX439" fmla="*/ 539136 w 577850"/>
                <a:gd name="connsiteY439" fmla="*/ 676123 h 1204913"/>
                <a:gd name="connsiteX440" fmla="*/ 534220 w 577850"/>
                <a:gd name="connsiteY440" fmla="*/ 676123 h 1204913"/>
                <a:gd name="connsiteX441" fmla="*/ 532581 w 577850"/>
                <a:gd name="connsiteY441" fmla="*/ 679380 h 1204913"/>
                <a:gd name="connsiteX442" fmla="*/ 532581 w 577850"/>
                <a:gd name="connsiteY442" fmla="*/ 682638 h 1204913"/>
                <a:gd name="connsiteX443" fmla="*/ 529303 w 577850"/>
                <a:gd name="connsiteY443" fmla="*/ 690783 h 1204913"/>
                <a:gd name="connsiteX444" fmla="*/ 527665 w 577850"/>
                <a:gd name="connsiteY444" fmla="*/ 694041 h 1204913"/>
                <a:gd name="connsiteX445" fmla="*/ 527665 w 577850"/>
                <a:gd name="connsiteY445" fmla="*/ 697298 h 1204913"/>
                <a:gd name="connsiteX446" fmla="*/ 527665 w 577850"/>
                <a:gd name="connsiteY446" fmla="*/ 703814 h 1204913"/>
                <a:gd name="connsiteX447" fmla="*/ 524387 w 577850"/>
                <a:gd name="connsiteY447" fmla="*/ 711959 h 1204913"/>
                <a:gd name="connsiteX448" fmla="*/ 526026 w 577850"/>
                <a:gd name="connsiteY448" fmla="*/ 715216 h 1204913"/>
                <a:gd name="connsiteX449" fmla="*/ 529303 w 577850"/>
                <a:gd name="connsiteY449" fmla="*/ 718474 h 1204913"/>
                <a:gd name="connsiteX450" fmla="*/ 532581 w 577850"/>
                <a:gd name="connsiteY450" fmla="*/ 721732 h 1204913"/>
                <a:gd name="connsiteX451" fmla="*/ 534220 w 577850"/>
                <a:gd name="connsiteY451" fmla="*/ 724990 h 1204913"/>
                <a:gd name="connsiteX452" fmla="*/ 535858 w 577850"/>
                <a:gd name="connsiteY452" fmla="*/ 728248 h 1204913"/>
                <a:gd name="connsiteX453" fmla="*/ 540774 w 577850"/>
                <a:gd name="connsiteY453" fmla="*/ 729877 h 1204913"/>
                <a:gd name="connsiteX454" fmla="*/ 542413 w 577850"/>
                <a:gd name="connsiteY454" fmla="*/ 733134 h 1204913"/>
                <a:gd name="connsiteX455" fmla="*/ 542413 w 577850"/>
                <a:gd name="connsiteY455" fmla="*/ 736392 h 1204913"/>
                <a:gd name="connsiteX456" fmla="*/ 540774 w 577850"/>
                <a:gd name="connsiteY456" fmla="*/ 739650 h 1204913"/>
                <a:gd name="connsiteX457" fmla="*/ 539136 w 577850"/>
                <a:gd name="connsiteY457" fmla="*/ 742908 h 1204913"/>
                <a:gd name="connsiteX458" fmla="*/ 537497 w 577850"/>
                <a:gd name="connsiteY458" fmla="*/ 739650 h 1204913"/>
                <a:gd name="connsiteX459" fmla="*/ 535858 w 577850"/>
                <a:gd name="connsiteY459" fmla="*/ 736392 h 1204913"/>
                <a:gd name="connsiteX460" fmla="*/ 530942 w 577850"/>
                <a:gd name="connsiteY460" fmla="*/ 734763 h 1204913"/>
                <a:gd name="connsiteX461" fmla="*/ 526026 w 577850"/>
                <a:gd name="connsiteY461" fmla="*/ 733134 h 1204913"/>
                <a:gd name="connsiteX462" fmla="*/ 522749 w 577850"/>
                <a:gd name="connsiteY462" fmla="*/ 733134 h 1204913"/>
                <a:gd name="connsiteX463" fmla="*/ 521110 w 577850"/>
                <a:gd name="connsiteY463" fmla="*/ 736392 h 1204913"/>
                <a:gd name="connsiteX464" fmla="*/ 519471 w 577850"/>
                <a:gd name="connsiteY464" fmla="*/ 741279 h 1204913"/>
                <a:gd name="connsiteX465" fmla="*/ 516194 w 577850"/>
                <a:gd name="connsiteY465" fmla="*/ 744537 h 1204913"/>
                <a:gd name="connsiteX466" fmla="*/ 512916 w 577850"/>
                <a:gd name="connsiteY466" fmla="*/ 744537 h 1204913"/>
                <a:gd name="connsiteX467" fmla="*/ 514555 w 577850"/>
                <a:gd name="connsiteY467" fmla="*/ 739650 h 1204913"/>
                <a:gd name="connsiteX468" fmla="*/ 511278 w 577850"/>
                <a:gd name="connsiteY468" fmla="*/ 738021 h 1204913"/>
                <a:gd name="connsiteX469" fmla="*/ 509639 w 577850"/>
                <a:gd name="connsiteY469" fmla="*/ 733134 h 1204913"/>
                <a:gd name="connsiteX470" fmla="*/ 511278 w 577850"/>
                <a:gd name="connsiteY470" fmla="*/ 729877 h 1204913"/>
                <a:gd name="connsiteX471" fmla="*/ 511278 w 577850"/>
                <a:gd name="connsiteY471" fmla="*/ 728248 h 1204913"/>
                <a:gd name="connsiteX472" fmla="*/ 514555 w 577850"/>
                <a:gd name="connsiteY472" fmla="*/ 724990 h 1204913"/>
                <a:gd name="connsiteX473" fmla="*/ 514555 w 577850"/>
                <a:gd name="connsiteY473" fmla="*/ 720103 h 1204913"/>
                <a:gd name="connsiteX474" fmla="*/ 511278 w 577850"/>
                <a:gd name="connsiteY474" fmla="*/ 715216 h 1204913"/>
                <a:gd name="connsiteX475" fmla="*/ 511278 w 577850"/>
                <a:gd name="connsiteY475" fmla="*/ 710330 h 1204913"/>
                <a:gd name="connsiteX476" fmla="*/ 512916 w 577850"/>
                <a:gd name="connsiteY476" fmla="*/ 707072 h 1204913"/>
                <a:gd name="connsiteX477" fmla="*/ 516194 w 577850"/>
                <a:gd name="connsiteY477" fmla="*/ 703814 h 1204913"/>
                <a:gd name="connsiteX478" fmla="*/ 516194 w 577850"/>
                <a:gd name="connsiteY478" fmla="*/ 697298 h 1204913"/>
                <a:gd name="connsiteX479" fmla="*/ 516194 w 577850"/>
                <a:gd name="connsiteY479" fmla="*/ 692412 h 1204913"/>
                <a:gd name="connsiteX480" fmla="*/ 512916 w 577850"/>
                <a:gd name="connsiteY480" fmla="*/ 689154 h 1204913"/>
                <a:gd name="connsiteX481" fmla="*/ 511278 w 577850"/>
                <a:gd name="connsiteY481" fmla="*/ 684267 h 1204913"/>
                <a:gd name="connsiteX482" fmla="*/ 512916 w 577850"/>
                <a:gd name="connsiteY482" fmla="*/ 679380 h 1204913"/>
                <a:gd name="connsiteX483" fmla="*/ 517833 w 577850"/>
                <a:gd name="connsiteY483" fmla="*/ 667978 h 1204913"/>
                <a:gd name="connsiteX484" fmla="*/ 517833 w 577850"/>
                <a:gd name="connsiteY484" fmla="*/ 654947 h 1204913"/>
                <a:gd name="connsiteX485" fmla="*/ 517833 w 577850"/>
                <a:gd name="connsiteY485" fmla="*/ 653318 h 1204913"/>
                <a:gd name="connsiteX486" fmla="*/ 516194 w 577850"/>
                <a:gd name="connsiteY486" fmla="*/ 648431 h 1204913"/>
                <a:gd name="connsiteX487" fmla="*/ 516194 w 577850"/>
                <a:gd name="connsiteY487" fmla="*/ 643544 h 1204913"/>
                <a:gd name="connsiteX488" fmla="*/ 516194 w 577850"/>
                <a:gd name="connsiteY488" fmla="*/ 641915 h 1204913"/>
                <a:gd name="connsiteX489" fmla="*/ 517833 w 577850"/>
                <a:gd name="connsiteY489" fmla="*/ 640286 h 1204913"/>
                <a:gd name="connsiteX490" fmla="*/ 517833 w 577850"/>
                <a:gd name="connsiteY490" fmla="*/ 635400 h 1204913"/>
                <a:gd name="connsiteX491" fmla="*/ 517833 w 577850"/>
                <a:gd name="connsiteY491" fmla="*/ 630513 h 1204913"/>
                <a:gd name="connsiteX492" fmla="*/ 516194 w 577850"/>
                <a:gd name="connsiteY492" fmla="*/ 627255 h 1204913"/>
                <a:gd name="connsiteX493" fmla="*/ 512916 w 577850"/>
                <a:gd name="connsiteY493" fmla="*/ 623997 h 1204913"/>
                <a:gd name="connsiteX494" fmla="*/ 511278 w 577850"/>
                <a:gd name="connsiteY494" fmla="*/ 620739 h 1204913"/>
                <a:gd name="connsiteX495" fmla="*/ 508000 w 577850"/>
                <a:gd name="connsiteY495" fmla="*/ 614224 h 1204913"/>
                <a:gd name="connsiteX496" fmla="*/ 509639 w 577850"/>
                <a:gd name="connsiteY496" fmla="*/ 610966 h 1204913"/>
                <a:gd name="connsiteX497" fmla="*/ 509639 w 577850"/>
                <a:gd name="connsiteY497" fmla="*/ 604450 h 1204913"/>
                <a:gd name="connsiteX498" fmla="*/ 511278 w 577850"/>
                <a:gd name="connsiteY498" fmla="*/ 601193 h 1204913"/>
                <a:gd name="connsiteX499" fmla="*/ 512916 w 577850"/>
                <a:gd name="connsiteY499" fmla="*/ 596306 h 1204913"/>
                <a:gd name="connsiteX500" fmla="*/ 511278 w 577850"/>
                <a:gd name="connsiteY500" fmla="*/ 591419 h 1204913"/>
                <a:gd name="connsiteX501" fmla="*/ 511278 w 577850"/>
                <a:gd name="connsiteY501" fmla="*/ 586532 h 1204913"/>
                <a:gd name="connsiteX502" fmla="*/ 512916 w 577850"/>
                <a:gd name="connsiteY502" fmla="*/ 581646 h 1204913"/>
                <a:gd name="connsiteX503" fmla="*/ 516194 w 577850"/>
                <a:gd name="connsiteY503" fmla="*/ 580017 h 1204913"/>
                <a:gd name="connsiteX504" fmla="*/ 519471 w 577850"/>
                <a:gd name="connsiteY504" fmla="*/ 581646 h 1204913"/>
                <a:gd name="connsiteX505" fmla="*/ 521110 w 577850"/>
                <a:gd name="connsiteY505" fmla="*/ 578388 h 1204913"/>
                <a:gd name="connsiteX506" fmla="*/ 522749 w 577850"/>
                <a:gd name="connsiteY506" fmla="*/ 576759 h 1204913"/>
                <a:gd name="connsiteX507" fmla="*/ 524387 w 577850"/>
                <a:gd name="connsiteY507" fmla="*/ 571872 h 1204913"/>
                <a:gd name="connsiteX508" fmla="*/ 522749 w 577850"/>
                <a:gd name="connsiteY508" fmla="*/ 566985 h 1204913"/>
                <a:gd name="connsiteX509" fmla="*/ 521110 w 577850"/>
                <a:gd name="connsiteY509" fmla="*/ 563728 h 1204913"/>
                <a:gd name="connsiteX510" fmla="*/ 522749 w 577850"/>
                <a:gd name="connsiteY510" fmla="*/ 558841 h 1204913"/>
                <a:gd name="connsiteX511" fmla="*/ 14968 w 577850"/>
                <a:gd name="connsiteY511" fmla="*/ 0 h 1204913"/>
                <a:gd name="connsiteX512" fmla="*/ 19957 w 577850"/>
                <a:gd name="connsiteY512" fmla="*/ 1732 h 1204913"/>
                <a:gd name="connsiteX513" fmla="*/ 21620 w 577850"/>
                <a:gd name="connsiteY513" fmla="*/ 1732 h 1204913"/>
                <a:gd name="connsiteX514" fmla="*/ 28272 w 577850"/>
                <a:gd name="connsiteY514" fmla="*/ 1732 h 1204913"/>
                <a:gd name="connsiteX515" fmla="*/ 31599 w 577850"/>
                <a:gd name="connsiteY515" fmla="*/ 1732 h 1204913"/>
                <a:gd name="connsiteX516" fmla="*/ 34925 w 577850"/>
                <a:gd name="connsiteY516" fmla="*/ 3464 h 1204913"/>
                <a:gd name="connsiteX517" fmla="*/ 34925 w 577850"/>
                <a:gd name="connsiteY517" fmla="*/ 6927 h 1204913"/>
                <a:gd name="connsiteX518" fmla="*/ 34925 w 577850"/>
                <a:gd name="connsiteY518" fmla="*/ 8659 h 1204913"/>
                <a:gd name="connsiteX519" fmla="*/ 31599 w 577850"/>
                <a:gd name="connsiteY519" fmla="*/ 12123 h 1204913"/>
                <a:gd name="connsiteX520" fmla="*/ 29935 w 577850"/>
                <a:gd name="connsiteY520" fmla="*/ 13854 h 1204913"/>
                <a:gd name="connsiteX521" fmla="*/ 26609 w 577850"/>
                <a:gd name="connsiteY521" fmla="*/ 15586 h 1204913"/>
                <a:gd name="connsiteX522" fmla="*/ 24946 w 577850"/>
                <a:gd name="connsiteY522" fmla="*/ 17318 h 1204913"/>
                <a:gd name="connsiteX523" fmla="*/ 21620 w 577850"/>
                <a:gd name="connsiteY523" fmla="*/ 19050 h 1204913"/>
                <a:gd name="connsiteX524" fmla="*/ 18294 w 577850"/>
                <a:gd name="connsiteY524" fmla="*/ 19050 h 1204913"/>
                <a:gd name="connsiteX525" fmla="*/ 14968 w 577850"/>
                <a:gd name="connsiteY525" fmla="*/ 19050 h 1204913"/>
                <a:gd name="connsiteX526" fmla="*/ 9978 w 577850"/>
                <a:gd name="connsiteY526" fmla="*/ 17318 h 1204913"/>
                <a:gd name="connsiteX527" fmla="*/ 9978 w 577850"/>
                <a:gd name="connsiteY527" fmla="*/ 15586 h 1204913"/>
                <a:gd name="connsiteX528" fmla="*/ 4989 w 577850"/>
                <a:gd name="connsiteY528" fmla="*/ 13854 h 1204913"/>
                <a:gd name="connsiteX529" fmla="*/ 1663 w 577850"/>
                <a:gd name="connsiteY529" fmla="*/ 12123 h 1204913"/>
                <a:gd name="connsiteX530" fmla="*/ 0 w 577850"/>
                <a:gd name="connsiteY530" fmla="*/ 8659 h 1204913"/>
                <a:gd name="connsiteX531" fmla="*/ 3326 w 577850"/>
                <a:gd name="connsiteY531" fmla="*/ 6927 h 1204913"/>
                <a:gd name="connsiteX532" fmla="*/ 6652 w 577850"/>
                <a:gd name="connsiteY532" fmla="*/ 5195 h 1204913"/>
                <a:gd name="connsiteX533" fmla="*/ 11641 w 577850"/>
                <a:gd name="connsiteY533" fmla="*/ 1732 h 1204913"/>
                <a:gd name="connsiteX534" fmla="*/ 14968 w 577850"/>
                <a:gd name="connsiteY534" fmla="*/ 0 h 120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</a:cxnLst>
              <a:rect l="l" t="t" r="r" b="b"/>
              <a:pathLst>
                <a:path w="577850" h="1204913">
                  <a:moveTo>
                    <a:pt x="174474" y="1146175"/>
                  </a:moveTo>
                  <a:cubicBezTo>
                    <a:pt x="176137" y="1146175"/>
                    <a:pt x="176137" y="1149438"/>
                    <a:pt x="176137" y="1152702"/>
                  </a:cubicBezTo>
                  <a:cubicBezTo>
                    <a:pt x="177800" y="1155965"/>
                    <a:pt x="176137" y="1154333"/>
                    <a:pt x="176137" y="1162491"/>
                  </a:cubicBezTo>
                  <a:cubicBezTo>
                    <a:pt x="176137" y="1172281"/>
                    <a:pt x="176137" y="1164123"/>
                    <a:pt x="172810" y="1167386"/>
                  </a:cubicBezTo>
                  <a:cubicBezTo>
                    <a:pt x="171147" y="1170649"/>
                    <a:pt x="172810" y="1169018"/>
                    <a:pt x="172810" y="1172281"/>
                  </a:cubicBezTo>
                  <a:cubicBezTo>
                    <a:pt x="171147" y="1175544"/>
                    <a:pt x="171147" y="1175544"/>
                    <a:pt x="169484" y="1177176"/>
                  </a:cubicBezTo>
                  <a:cubicBezTo>
                    <a:pt x="169484" y="1180439"/>
                    <a:pt x="169484" y="1180439"/>
                    <a:pt x="169484" y="1182071"/>
                  </a:cubicBezTo>
                  <a:cubicBezTo>
                    <a:pt x="169484" y="1183702"/>
                    <a:pt x="169484" y="1185334"/>
                    <a:pt x="166158" y="1191860"/>
                  </a:cubicBezTo>
                  <a:cubicBezTo>
                    <a:pt x="162832" y="1198387"/>
                    <a:pt x="164495" y="1193492"/>
                    <a:pt x="162832" y="1195123"/>
                  </a:cubicBezTo>
                  <a:cubicBezTo>
                    <a:pt x="161169" y="1198387"/>
                    <a:pt x="162832" y="1198387"/>
                    <a:pt x="159506" y="1204913"/>
                  </a:cubicBezTo>
                  <a:cubicBezTo>
                    <a:pt x="159506" y="1204913"/>
                    <a:pt x="157843" y="1204913"/>
                    <a:pt x="156180" y="1203282"/>
                  </a:cubicBezTo>
                  <a:cubicBezTo>
                    <a:pt x="154516" y="1201650"/>
                    <a:pt x="154516" y="1201650"/>
                    <a:pt x="147864" y="1193492"/>
                  </a:cubicBezTo>
                  <a:cubicBezTo>
                    <a:pt x="142875" y="1185334"/>
                    <a:pt x="147864" y="1188597"/>
                    <a:pt x="146201" y="1185334"/>
                  </a:cubicBezTo>
                  <a:cubicBezTo>
                    <a:pt x="146201" y="1180439"/>
                    <a:pt x="146201" y="1182071"/>
                    <a:pt x="146201" y="1178807"/>
                  </a:cubicBezTo>
                  <a:cubicBezTo>
                    <a:pt x="146201" y="1177176"/>
                    <a:pt x="147864" y="1173913"/>
                    <a:pt x="147864" y="1173913"/>
                  </a:cubicBezTo>
                  <a:cubicBezTo>
                    <a:pt x="149527" y="1172281"/>
                    <a:pt x="151190" y="1169018"/>
                    <a:pt x="152853" y="1167386"/>
                  </a:cubicBezTo>
                  <a:cubicBezTo>
                    <a:pt x="152853" y="1164123"/>
                    <a:pt x="154516" y="1164123"/>
                    <a:pt x="156180" y="1160860"/>
                  </a:cubicBezTo>
                  <a:cubicBezTo>
                    <a:pt x="157843" y="1157596"/>
                    <a:pt x="157843" y="1157596"/>
                    <a:pt x="159506" y="1154333"/>
                  </a:cubicBezTo>
                  <a:cubicBezTo>
                    <a:pt x="161169" y="1152702"/>
                    <a:pt x="161169" y="1152702"/>
                    <a:pt x="162832" y="1151070"/>
                  </a:cubicBezTo>
                  <a:cubicBezTo>
                    <a:pt x="164495" y="1147807"/>
                    <a:pt x="166158" y="1151070"/>
                    <a:pt x="167821" y="1147807"/>
                  </a:cubicBezTo>
                  <a:cubicBezTo>
                    <a:pt x="169484" y="1146175"/>
                    <a:pt x="172810" y="1146175"/>
                    <a:pt x="174474" y="1146175"/>
                  </a:cubicBezTo>
                  <a:close/>
                  <a:moveTo>
                    <a:pt x="325437" y="987471"/>
                  </a:moveTo>
                  <a:cubicBezTo>
                    <a:pt x="328612" y="985837"/>
                    <a:pt x="328612" y="987471"/>
                    <a:pt x="330200" y="987471"/>
                  </a:cubicBezTo>
                  <a:cubicBezTo>
                    <a:pt x="331787" y="987471"/>
                    <a:pt x="333375" y="989106"/>
                    <a:pt x="333375" y="989106"/>
                  </a:cubicBezTo>
                  <a:cubicBezTo>
                    <a:pt x="334962" y="989106"/>
                    <a:pt x="338137" y="990740"/>
                    <a:pt x="339725" y="990740"/>
                  </a:cubicBezTo>
                  <a:cubicBezTo>
                    <a:pt x="341312" y="990740"/>
                    <a:pt x="342900" y="990740"/>
                    <a:pt x="342900" y="990740"/>
                  </a:cubicBezTo>
                  <a:cubicBezTo>
                    <a:pt x="342900" y="990740"/>
                    <a:pt x="342900" y="990740"/>
                    <a:pt x="342900" y="994008"/>
                  </a:cubicBezTo>
                  <a:cubicBezTo>
                    <a:pt x="342900" y="994008"/>
                    <a:pt x="342900" y="994008"/>
                    <a:pt x="349250" y="1000545"/>
                  </a:cubicBezTo>
                  <a:cubicBezTo>
                    <a:pt x="349250" y="1000545"/>
                    <a:pt x="349250" y="1002179"/>
                    <a:pt x="349250" y="1003813"/>
                  </a:cubicBezTo>
                  <a:cubicBezTo>
                    <a:pt x="349250" y="1005448"/>
                    <a:pt x="347662" y="1008716"/>
                    <a:pt x="347662" y="1008716"/>
                  </a:cubicBezTo>
                  <a:cubicBezTo>
                    <a:pt x="344487" y="1011984"/>
                    <a:pt x="344487" y="1013619"/>
                    <a:pt x="342900" y="1015253"/>
                  </a:cubicBezTo>
                  <a:cubicBezTo>
                    <a:pt x="342900" y="1016887"/>
                    <a:pt x="342900" y="1016887"/>
                    <a:pt x="342900" y="1018521"/>
                  </a:cubicBezTo>
                  <a:cubicBezTo>
                    <a:pt x="342900" y="1020155"/>
                    <a:pt x="342900" y="1020155"/>
                    <a:pt x="342900" y="1023424"/>
                  </a:cubicBezTo>
                  <a:cubicBezTo>
                    <a:pt x="339725" y="1028326"/>
                    <a:pt x="339725" y="1025058"/>
                    <a:pt x="339725" y="1028326"/>
                  </a:cubicBezTo>
                  <a:cubicBezTo>
                    <a:pt x="339725" y="1031595"/>
                    <a:pt x="339725" y="1031595"/>
                    <a:pt x="338137" y="1033229"/>
                  </a:cubicBezTo>
                  <a:cubicBezTo>
                    <a:pt x="336550" y="1036498"/>
                    <a:pt x="333375" y="1036498"/>
                    <a:pt x="333375" y="1036498"/>
                  </a:cubicBezTo>
                  <a:cubicBezTo>
                    <a:pt x="328612" y="1038132"/>
                    <a:pt x="331787" y="1039766"/>
                    <a:pt x="328612" y="1038132"/>
                  </a:cubicBezTo>
                  <a:cubicBezTo>
                    <a:pt x="327025" y="1038132"/>
                    <a:pt x="327025" y="1041400"/>
                    <a:pt x="327025" y="1038132"/>
                  </a:cubicBezTo>
                  <a:cubicBezTo>
                    <a:pt x="327025" y="1033229"/>
                    <a:pt x="327025" y="1031595"/>
                    <a:pt x="327025" y="1031595"/>
                  </a:cubicBezTo>
                  <a:cubicBezTo>
                    <a:pt x="327025" y="1031595"/>
                    <a:pt x="325437" y="1031595"/>
                    <a:pt x="325437" y="1033229"/>
                  </a:cubicBezTo>
                  <a:cubicBezTo>
                    <a:pt x="323850" y="1036498"/>
                    <a:pt x="327025" y="1036498"/>
                    <a:pt x="323850" y="1036498"/>
                  </a:cubicBezTo>
                  <a:cubicBezTo>
                    <a:pt x="320675" y="1036498"/>
                    <a:pt x="322262" y="1039766"/>
                    <a:pt x="320675" y="1036498"/>
                  </a:cubicBezTo>
                  <a:cubicBezTo>
                    <a:pt x="320675" y="1034863"/>
                    <a:pt x="319087" y="1031595"/>
                    <a:pt x="319087" y="1031595"/>
                  </a:cubicBezTo>
                  <a:cubicBezTo>
                    <a:pt x="319087" y="1031595"/>
                    <a:pt x="319087" y="1031595"/>
                    <a:pt x="319087" y="1026692"/>
                  </a:cubicBezTo>
                  <a:cubicBezTo>
                    <a:pt x="319087" y="1021790"/>
                    <a:pt x="319087" y="1021790"/>
                    <a:pt x="320675" y="1020155"/>
                  </a:cubicBezTo>
                  <a:cubicBezTo>
                    <a:pt x="320675" y="1020155"/>
                    <a:pt x="320675" y="1018521"/>
                    <a:pt x="322262" y="1016887"/>
                  </a:cubicBezTo>
                  <a:cubicBezTo>
                    <a:pt x="322262" y="1016887"/>
                    <a:pt x="322262" y="1016887"/>
                    <a:pt x="325437" y="1011984"/>
                  </a:cubicBezTo>
                  <a:cubicBezTo>
                    <a:pt x="325437" y="1011984"/>
                    <a:pt x="325437" y="1011984"/>
                    <a:pt x="323850" y="1008716"/>
                  </a:cubicBezTo>
                  <a:cubicBezTo>
                    <a:pt x="323850" y="1008716"/>
                    <a:pt x="323850" y="1008716"/>
                    <a:pt x="322262" y="1003813"/>
                  </a:cubicBezTo>
                  <a:cubicBezTo>
                    <a:pt x="322262" y="1003813"/>
                    <a:pt x="319087" y="1005448"/>
                    <a:pt x="319087" y="1007082"/>
                  </a:cubicBezTo>
                  <a:cubicBezTo>
                    <a:pt x="319087" y="1007082"/>
                    <a:pt x="319087" y="1010350"/>
                    <a:pt x="317500" y="1011984"/>
                  </a:cubicBezTo>
                  <a:cubicBezTo>
                    <a:pt x="317500" y="1011984"/>
                    <a:pt x="317500" y="1011984"/>
                    <a:pt x="312737" y="1010350"/>
                  </a:cubicBezTo>
                  <a:cubicBezTo>
                    <a:pt x="312737" y="1010350"/>
                    <a:pt x="312737" y="1010350"/>
                    <a:pt x="314325" y="1008716"/>
                  </a:cubicBezTo>
                  <a:cubicBezTo>
                    <a:pt x="314325" y="1008716"/>
                    <a:pt x="314325" y="1008716"/>
                    <a:pt x="311150" y="1005448"/>
                  </a:cubicBezTo>
                  <a:cubicBezTo>
                    <a:pt x="311150" y="1005448"/>
                    <a:pt x="309562" y="1002179"/>
                    <a:pt x="311150" y="1002179"/>
                  </a:cubicBezTo>
                  <a:cubicBezTo>
                    <a:pt x="311150" y="1002179"/>
                    <a:pt x="307975" y="998911"/>
                    <a:pt x="309562" y="997277"/>
                  </a:cubicBezTo>
                  <a:cubicBezTo>
                    <a:pt x="311150" y="997277"/>
                    <a:pt x="312737" y="995642"/>
                    <a:pt x="312737" y="995642"/>
                  </a:cubicBezTo>
                  <a:cubicBezTo>
                    <a:pt x="314325" y="995642"/>
                    <a:pt x="320675" y="990740"/>
                    <a:pt x="320675" y="990740"/>
                  </a:cubicBezTo>
                  <a:cubicBezTo>
                    <a:pt x="320675" y="990740"/>
                    <a:pt x="323850" y="987471"/>
                    <a:pt x="325437" y="987471"/>
                  </a:cubicBezTo>
                  <a:close/>
                  <a:moveTo>
                    <a:pt x="388703" y="976312"/>
                  </a:moveTo>
                  <a:cubicBezTo>
                    <a:pt x="388703" y="976312"/>
                    <a:pt x="388703" y="976312"/>
                    <a:pt x="390349" y="979487"/>
                  </a:cubicBezTo>
                  <a:cubicBezTo>
                    <a:pt x="390349" y="979487"/>
                    <a:pt x="390349" y="979487"/>
                    <a:pt x="393641" y="981075"/>
                  </a:cubicBezTo>
                  <a:cubicBezTo>
                    <a:pt x="393641" y="981075"/>
                    <a:pt x="393641" y="981075"/>
                    <a:pt x="395288" y="982662"/>
                  </a:cubicBezTo>
                  <a:cubicBezTo>
                    <a:pt x="395288" y="982662"/>
                    <a:pt x="395288" y="989012"/>
                    <a:pt x="393641" y="990600"/>
                  </a:cubicBezTo>
                  <a:cubicBezTo>
                    <a:pt x="393641" y="990600"/>
                    <a:pt x="391995" y="993775"/>
                    <a:pt x="391995" y="993775"/>
                  </a:cubicBezTo>
                  <a:cubicBezTo>
                    <a:pt x="391995" y="993775"/>
                    <a:pt x="391995" y="993775"/>
                    <a:pt x="390349" y="993775"/>
                  </a:cubicBezTo>
                  <a:cubicBezTo>
                    <a:pt x="390349" y="993775"/>
                    <a:pt x="390349" y="993775"/>
                    <a:pt x="385410" y="995362"/>
                  </a:cubicBezTo>
                  <a:cubicBezTo>
                    <a:pt x="385410" y="995362"/>
                    <a:pt x="385410" y="995362"/>
                    <a:pt x="382117" y="995362"/>
                  </a:cubicBezTo>
                  <a:cubicBezTo>
                    <a:pt x="382117" y="995362"/>
                    <a:pt x="382117" y="995362"/>
                    <a:pt x="380471" y="993775"/>
                  </a:cubicBezTo>
                  <a:cubicBezTo>
                    <a:pt x="380471" y="993775"/>
                    <a:pt x="380471" y="992187"/>
                    <a:pt x="378825" y="992187"/>
                  </a:cubicBezTo>
                  <a:cubicBezTo>
                    <a:pt x="377178" y="993775"/>
                    <a:pt x="375532" y="993775"/>
                    <a:pt x="375532" y="995362"/>
                  </a:cubicBezTo>
                  <a:cubicBezTo>
                    <a:pt x="373886" y="995362"/>
                    <a:pt x="375532" y="993775"/>
                    <a:pt x="373886" y="995362"/>
                  </a:cubicBezTo>
                  <a:cubicBezTo>
                    <a:pt x="372240" y="998537"/>
                    <a:pt x="372240" y="998537"/>
                    <a:pt x="370593" y="1000125"/>
                  </a:cubicBezTo>
                  <a:cubicBezTo>
                    <a:pt x="370593" y="1000125"/>
                    <a:pt x="370593" y="1000125"/>
                    <a:pt x="370593" y="1001712"/>
                  </a:cubicBezTo>
                  <a:cubicBezTo>
                    <a:pt x="370593" y="1001712"/>
                    <a:pt x="367301" y="1003300"/>
                    <a:pt x="367301" y="1004887"/>
                  </a:cubicBezTo>
                  <a:cubicBezTo>
                    <a:pt x="367301" y="1004887"/>
                    <a:pt x="367301" y="1004887"/>
                    <a:pt x="365654" y="1006475"/>
                  </a:cubicBezTo>
                  <a:cubicBezTo>
                    <a:pt x="365654" y="1006475"/>
                    <a:pt x="364008" y="1008062"/>
                    <a:pt x="364008" y="1008062"/>
                  </a:cubicBezTo>
                  <a:cubicBezTo>
                    <a:pt x="364008" y="1008062"/>
                    <a:pt x="360716" y="1006475"/>
                    <a:pt x="360716" y="1006475"/>
                  </a:cubicBezTo>
                  <a:cubicBezTo>
                    <a:pt x="359069" y="1006475"/>
                    <a:pt x="359069" y="1006475"/>
                    <a:pt x="357423" y="1004887"/>
                  </a:cubicBezTo>
                  <a:cubicBezTo>
                    <a:pt x="357423" y="1004887"/>
                    <a:pt x="357423" y="1003300"/>
                    <a:pt x="357423" y="1003300"/>
                  </a:cubicBezTo>
                  <a:cubicBezTo>
                    <a:pt x="355777" y="1003300"/>
                    <a:pt x="355777" y="1003300"/>
                    <a:pt x="355777" y="1003300"/>
                  </a:cubicBezTo>
                  <a:cubicBezTo>
                    <a:pt x="354130" y="1003300"/>
                    <a:pt x="355777" y="1000125"/>
                    <a:pt x="355777" y="1000125"/>
                  </a:cubicBezTo>
                  <a:cubicBezTo>
                    <a:pt x="355777" y="998537"/>
                    <a:pt x="355777" y="998537"/>
                    <a:pt x="355777" y="996950"/>
                  </a:cubicBezTo>
                  <a:cubicBezTo>
                    <a:pt x="355777" y="996950"/>
                    <a:pt x="355777" y="996950"/>
                    <a:pt x="355777" y="995362"/>
                  </a:cubicBezTo>
                  <a:cubicBezTo>
                    <a:pt x="355777" y="995362"/>
                    <a:pt x="350838" y="995362"/>
                    <a:pt x="350838" y="995362"/>
                  </a:cubicBezTo>
                  <a:cubicBezTo>
                    <a:pt x="350838" y="995362"/>
                    <a:pt x="352484" y="993775"/>
                    <a:pt x="354130" y="993775"/>
                  </a:cubicBezTo>
                  <a:cubicBezTo>
                    <a:pt x="354130" y="993775"/>
                    <a:pt x="359069" y="992187"/>
                    <a:pt x="359069" y="992187"/>
                  </a:cubicBezTo>
                  <a:cubicBezTo>
                    <a:pt x="359069" y="992187"/>
                    <a:pt x="359069" y="992187"/>
                    <a:pt x="359069" y="989012"/>
                  </a:cubicBezTo>
                  <a:cubicBezTo>
                    <a:pt x="359069" y="989012"/>
                    <a:pt x="360716" y="987425"/>
                    <a:pt x="360716" y="987425"/>
                  </a:cubicBezTo>
                  <a:cubicBezTo>
                    <a:pt x="360716" y="987425"/>
                    <a:pt x="360716" y="987425"/>
                    <a:pt x="360716" y="985837"/>
                  </a:cubicBezTo>
                  <a:cubicBezTo>
                    <a:pt x="362362" y="984250"/>
                    <a:pt x="364008" y="982662"/>
                    <a:pt x="364008" y="984250"/>
                  </a:cubicBezTo>
                  <a:cubicBezTo>
                    <a:pt x="364008" y="984250"/>
                    <a:pt x="364008" y="984250"/>
                    <a:pt x="367301" y="984250"/>
                  </a:cubicBezTo>
                  <a:cubicBezTo>
                    <a:pt x="368947" y="984250"/>
                    <a:pt x="370593" y="984250"/>
                    <a:pt x="370593" y="984250"/>
                  </a:cubicBezTo>
                  <a:cubicBezTo>
                    <a:pt x="370593" y="984250"/>
                    <a:pt x="370593" y="984250"/>
                    <a:pt x="372240" y="982662"/>
                  </a:cubicBezTo>
                  <a:cubicBezTo>
                    <a:pt x="372240" y="982662"/>
                    <a:pt x="372240" y="982662"/>
                    <a:pt x="375532" y="982662"/>
                  </a:cubicBezTo>
                  <a:cubicBezTo>
                    <a:pt x="375532" y="982662"/>
                    <a:pt x="375532" y="982662"/>
                    <a:pt x="377178" y="979487"/>
                  </a:cubicBezTo>
                  <a:cubicBezTo>
                    <a:pt x="377178" y="979487"/>
                    <a:pt x="377178" y="979487"/>
                    <a:pt x="378825" y="979487"/>
                  </a:cubicBezTo>
                  <a:cubicBezTo>
                    <a:pt x="378825" y="979487"/>
                    <a:pt x="378825" y="979487"/>
                    <a:pt x="380471" y="977900"/>
                  </a:cubicBezTo>
                  <a:cubicBezTo>
                    <a:pt x="380471" y="977900"/>
                    <a:pt x="380471" y="977900"/>
                    <a:pt x="382117" y="977900"/>
                  </a:cubicBezTo>
                  <a:cubicBezTo>
                    <a:pt x="382117" y="977900"/>
                    <a:pt x="382117" y="977900"/>
                    <a:pt x="385410" y="977900"/>
                  </a:cubicBezTo>
                  <a:cubicBezTo>
                    <a:pt x="385410" y="977900"/>
                    <a:pt x="385410" y="977900"/>
                    <a:pt x="388703" y="976312"/>
                  </a:cubicBezTo>
                  <a:close/>
                  <a:moveTo>
                    <a:pt x="504459" y="838200"/>
                  </a:moveTo>
                  <a:cubicBezTo>
                    <a:pt x="504459" y="839821"/>
                    <a:pt x="506088" y="839821"/>
                    <a:pt x="506088" y="841442"/>
                  </a:cubicBezTo>
                  <a:cubicBezTo>
                    <a:pt x="506088" y="843063"/>
                    <a:pt x="507716" y="844684"/>
                    <a:pt x="507716" y="844684"/>
                  </a:cubicBezTo>
                  <a:cubicBezTo>
                    <a:pt x="507716" y="846305"/>
                    <a:pt x="507716" y="846305"/>
                    <a:pt x="506088" y="847926"/>
                  </a:cubicBezTo>
                  <a:cubicBezTo>
                    <a:pt x="506088" y="849547"/>
                    <a:pt x="504459" y="847926"/>
                    <a:pt x="506088" y="849547"/>
                  </a:cubicBezTo>
                  <a:cubicBezTo>
                    <a:pt x="507716" y="851168"/>
                    <a:pt x="509344" y="851168"/>
                    <a:pt x="509344" y="852788"/>
                  </a:cubicBezTo>
                  <a:cubicBezTo>
                    <a:pt x="510972" y="854409"/>
                    <a:pt x="510972" y="854409"/>
                    <a:pt x="510972" y="854409"/>
                  </a:cubicBezTo>
                  <a:cubicBezTo>
                    <a:pt x="510972" y="856030"/>
                    <a:pt x="512600" y="856030"/>
                    <a:pt x="512600" y="857651"/>
                  </a:cubicBezTo>
                  <a:cubicBezTo>
                    <a:pt x="512600" y="857651"/>
                    <a:pt x="515857" y="862514"/>
                    <a:pt x="515857" y="862514"/>
                  </a:cubicBezTo>
                  <a:cubicBezTo>
                    <a:pt x="515857" y="864135"/>
                    <a:pt x="517485" y="865756"/>
                    <a:pt x="517485" y="865756"/>
                  </a:cubicBezTo>
                  <a:cubicBezTo>
                    <a:pt x="519113" y="865756"/>
                    <a:pt x="519113" y="867377"/>
                    <a:pt x="519113" y="868998"/>
                  </a:cubicBezTo>
                  <a:cubicBezTo>
                    <a:pt x="517485" y="868998"/>
                    <a:pt x="519113" y="868998"/>
                    <a:pt x="519113" y="870619"/>
                  </a:cubicBezTo>
                  <a:cubicBezTo>
                    <a:pt x="519113" y="872240"/>
                    <a:pt x="519113" y="875481"/>
                    <a:pt x="519113" y="875481"/>
                  </a:cubicBezTo>
                  <a:cubicBezTo>
                    <a:pt x="519113" y="878723"/>
                    <a:pt x="517485" y="880344"/>
                    <a:pt x="517485" y="880344"/>
                  </a:cubicBezTo>
                  <a:cubicBezTo>
                    <a:pt x="517485" y="880344"/>
                    <a:pt x="517485" y="880344"/>
                    <a:pt x="515857" y="881965"/>
                  </a:cubicBezTo>
                  <a:cubicBezTo>
                    <a:pt x="515857" y="881965"/>
                    <a:pt x="517485" y="883586"/>
                    <a:pt x="515857" y="885207"/>
                  </a:cubicBezTo>
                  <a:cubicBezTo>
                    <a:pt x="515857" y="885207"/>
                    <a:pt x="514229" y="886828"/>
                    <a:pt x="514229" y="886828"/>
                  </a:cubicBezTo>
                  <a:cubicBezTo>
                    <a:pt x="512600" y="888449"/>
                    <a:pt x="512600" y="888449"/>
                    <a:pt x="512600" y="890070"/>
                  </a:cubicBezTo>
                  <a:cubicBezTo>
                    <a:pt x="510972" y="891691"/>
                    <a:pt x="510972" y="893312"/>
                    <a:pt x="510972" y="893312"/>
                  </a:cubicBezTo>
                  <a:cubicBezTo>
                    <a:pt x="510972" y="893312"/>
                    <a:pt x="509344" y="896553"/>
                    <a:pt x="509344" y="898174"/>
                  </a:cubicBezTo>
                  <a:cubicBezTo>
                    <a:pt x="509344" y="898174"/>
                    <a:pt x="510972" y="898174"/>
                    <a:pt x="509344" y="899795"/>
                  </a:cubicBezTo>
                  <a:cubicBezTo>
                    <a:pt x="509344" y="899795"/>
                    <a:pt x="506088" y="899795"/>
                    <a:pt x="506088" y="899795"/>
                  </a:cubicBezTo>
                  <a:cubicBezTo>
                    <a:pt x="506088" y="899795"/>
                    <a:pt x="504459" y="901416"/>
                    <a:pt x="502831" y="901416"/>
                  </a:cubicBezTo>
                  <a:cubicBezTo>
                    <a:pt x="502831" y="903037"/>
                    <a:pt x="502831" y="903037"/>
                    <a:pt x="502831" y="903037"/>
                  </a:cubicBezTo>
                  <a:cubicBezTo>
                    <a:pt x="501203" y="904658"/>
                    <a:pt x="501203" y="904658"/>
                    <a:pt x="501203" y="906279"/>
                  </a:cubicBezTo>
                  <a:cubicBezTo>
                    <a:pt x="501203" y="906279"/>
                    <a:pt x="502831" y="906279"/>
                    <a:pt x="502831" y="907900"/>
                  </a:cubicBezTo>
                  <a:cubicBezTo>
                    <a:pt x="502831" y="909521"/>
                    <a:pt x="502831" y="911142"/>
                    <a:pt x="501203" y="912763"/>
                  </a:cubicBezTo>
                  <a:cubicBezTo>
                    <a:pt x="501203" y="912763"/>
                    <a:pt x="502831" y="917626"/>
                    <a:pt x="502831" y="917626"/>
                  </a:cubicBezTo>
                  <a:cubicBezTo>
                    <a:pt x="502831" y="919246"/>
                    <a:pt x="502831" y="920867"/>
                    <a:pt x="502831" y="920867"/>
                  </a:cubicBezTo>
                  <a:cubicBezTo>
                    <a:pt x="504459" y="922488"/>
                    <a:pt x="504459" y="924109"/>
                    <a:pt x="502831" y="925730"/>
                  </a:cubicBezTo>
                  <a:cubicBezTo>
                    <a:pt x="501203" y="927351"/>
                    <a:pt x="501203" y="927351"/>
                    <a:pt x="499575" y="928972"/>
                  </a:cubicBezTo>
                  <a:cubicBezTo>
                    <a:pt x="499575" y="930593"/>
                    <a:pt x="497947" y="930593"/>
                    <a:pt x="497947" y="932214"/>
                  </a:cubicBezTo>
                  <a:cubicBezTo>
                    <a:pt x="496318" y="933835"/>
                    <a:pt x="494690" y="935456"/>
                    <a:pt x="494690" y="937077"/>
                  </a:cubicBezTo>
                  <a:cubicBezTo>
                    <a:pt x="494690" y="937077"/>
                    <a:pt x="494690" y="938698"/>
                    <a:pt x="494690" y="940318"/>
                  </a:cubicBezTo>
                  <a:cubicBezTo>
                    <a:pt x="494690" y="941939"/>
                    <a:pt x="494690" y="941939"/>
                    <a:pt x="496318" y="941939"/>
                  </a:cubicBezTo>
                  <a:cubicBezTo>
                    <a:pt x="496318" y="943560"/>
                    <a:pt x="497947" y="943560"/>
                    <a:pt x="497947" y="945181"/>
                  </a:cubicBezTo>
                  <a:cubicBezTo>
                    <a:pt x="497947" y="946802"/>
                    <a:pt x="499575" y="946802"/>
                    <a:pt x="499575" y="946802"/>
                  </a:cubicBezTo>
                  <a:cubicBezTo>
                    <a:pt x="499575" y="948423"/>
                    <a:pt x="499575" y="948423"/>
                    <a:pt x="499575" y="950044"/>
                  </a:cubicBezTo>
                  <a:cubicBezTo>
                    <a:pt x="499575" y="950044"/>
                    <a:pt x="499575" y="951665"/>
                    <a:pt x="497947" y="951665"/>
                  </a:cubicBezTo>
                  <a:cubicBezTo>
                    <a:pt x="497947" y="951665"/>
                    <a:pt x="496318" y="951665"/>
                    <a:pt x="494690" y="953286"/>
                  </a:cubicBezTo>
                  <a:cubicBezTo>
                    <a:pt x="494690" y="954907"/>
                    <a:pt x="494690" y="954907"/>
                    <a:pt x="494690" y="956528"/>
                  </a:cubicBezTo>
                  <a:cubicBezTo>
                    <a:pt x="493062" y="956528"/>
                    <a:pt x="493062" y="958149"/>
                    <a:pt x="493062" y="959770"/>
                  </a:cubicBezTo>
                  <a:cubicBezTo>
                    <a:pt x="493062" y="959770"/>
                    <a:pt x="493062" y="961391"/>
                    <a:pt x="491434" y="963011"/>
                  </a:cubicBezTo>
                  <a:cubicBezTo>
                    <a:pt x="489806" y="964632"/>
                    <a:pt x="486549" y="966253"/>
                    <a:pt x="486549" y="966253"/>
                  </a:cubicBezTo>
                  <a:cubicBezTo>
                    <a:pt x="484921" y="966253"/>
                    <a:pt x="483293" y="966253"/>
                    <a:pt x="483293" y="966253"/>
                  </a:cubicBezTo>
                  <a:cubicBezTo>
                    <a:pt x="481665" y="966253"/>
                    <a:pt x="480036" y="966253"/>
                    <a:pt x="480036" y="964632"/>
                  </a:cubicBezTo>
                  <a:cubicBezTo>
                    <a:pt x="480036" y="963011"/>
                    <a:pt x="481665" y="963011"/>
                    <a:pt x="480036" y="961391"/>
                  </a:cubicBezTo>
                  <a:cubicBezTo>
                    <a:pt x="480036" y="961391"/>
                    <a:pt x="480036" y="961391"/>
                    <a:pt x="480036" y="959770"/>
                  </a:cubicBezTo>
                  <a:cubicBezTo>
                    <a:pt x="480036" y="959770"/>
                    <a:pt x="480036" y="958149"/>
                    <a:pt x="478408" y="959770"/>
                  </a:cubicBezTo>
                  <a:cubicBezTo>
                    <a:pt x="475151" y="961391"/>
                    <a:pt x="476779" y="961391"/>
                    <a:pt x="475151" y="961391"/>
                  </a:cubicBezTo>
                  <a:cubicBezTo>
                    <a:pt x="473523" y="961391"/>
                    <a:pt x="471895" y="959770"/>
                    <a:pt x="471895" y="961391"/>
                  </a:cubicBezTo>
                  <a:cubicBezTo>
                    <a:pt x="471895" y="961391"/>
                    <a:pt x="470267" y="961391"/>
                    <a:pt x="470267" y="963011"/>
                  </a:cubicBezTo>
                  <a:cubicBezTo>
                    <a:pt x="468638" y="964632"/>
                    <a:pt x="470267" y="966253"/>
                    <a:pt x="468638" y="966253"/>
                  </a:cubicBezTo>
                  <a:cubicBezTo>
                    <a:pt x="468638" y="967874"/>
                    <a:pt x="470267" y="964632"/>
                    <a:pt x="468638" y="969495"/>
                  </a:cubicBezTo>
                  <a:cubicBezTo>
                    <a:pt x="467010" y="972737"/>
                    <a:pt x="465382" y="972737"/>
                    <a:pt x="465382" y="972737"/>
                  </a:cubicBezTo>
                  <a:cubicBezTo>
                    <a:pt x="465382" y="972737"/>
                    <a:pt x="465382" y="972737"/>
                    <a:pt x="463754" y="971116"/>
                  </a:cubicBezTo>
                  <a:cubicBezTo>
                    <a:pt x="463754" y="971116"/>
                    <a:pt x="462126" y="969495"/>
                    <a:pt x="462126" y="969495"/>
                  </a:cubicBezTo>
                  <a:cubicBezTo>
                    <a:pt x="462126" y="969495"/>
                    <a:pt x="462126" y="969495"/>
                    <a:pt x="460497" y="966253"/>
                  </a:cubicBezTo>
                  <a:cubicBezTo>
                    <a:pt x="460497" y="966253"/>
                    <a:pt x="460497" y="963011"/>
                    <a:pt x="460497" y="963011"/>
                  </a:cubicBezTo>
                  <a:cubicBezTo>
                    <a:pt x="458869" y="964632"/>
                    <a:pt x="457241" y="964632"/>
                    <a:pt x="457241" y="966253"/>
                  </a:cubicBezTo>
                  <a:cubicBezTo>
                    <a:pt x="457241" y="967874"/>
                    <a:pt x="457241" y="967874"/>
                    <a:pt x="455613" y="969495"/>
                  </a:cubicBezTo>
                  <a:cubicBezTo>
                    <a:pt x="455613" y="971116"/>
                    <a:pt x="455613" y="971116"/>
                    <a:pt x="455613" y="971116"/>
                  </a:cubicBezTo>
                  <a:cubicBezTo>
                    <a:pt x="453985" y="972737"/>
                    <a:pt x="452356" y="972737"/>
                    <a:pt x="452356" y="972737"/>
                  </a:cubicBezTo>
                  <a:cubicBezTo>
                    <a:pt x="452356" y="972737"/>
                    <a:pt x="452356" y="972737"/>
                    <a:pt x="449100" y="974358"/>
                  </a:cubicBezTo>
                  <a:cubicBezTo>
                    <a:pt x="449100" y="974358"/>
                    <a:pt x="449100" y="974358"/>
                    <a:pt x="444215" y="972737"/>
                  </a:cubicBezTo>
                  <a:cubicBezTo>
                    <a:pt x="444215" y="972737"/>
                    <a:pt x="440959" y="974358"/>
                    <a:pt x="440959" y="974358"/>
                  </a:cubicBezTo>
                  <a:cubicBezTo>
                    <a:pt x="439331" y="974358"/>
                    <a:pt x="439331" y="972737"/>
                    <a:pt x="437702" y="972737"/>
                  </a:cubicBezTo>
                  <a:cubicBezTo>
                    <a:pt x="437702" y="972737"/>
                    <a:pt x="437702" y="972737"/>
                    <a:pt x="434446" y="971116"/>
                  </a:cubicBezTo>
                  <a:cubicBezTo>
                    <a:pt x="434446" y="971116"/>
                    <a:pt x="429561" y="966253"/>
                    <a:pt x="429561" y="966253"/>
                  </a:cubicBezTo>
                  <a:cubicBezTo>
                    <a:pt x="427933" y="967874"/>
                    <a:pt x="427933" y="967874"/>
                    <a:pt x="427933" y="969495"/>
                  </a:cubicBezTo>
                  <a:cubicBezTo>
                    <a:pt x="426305" y="971116"/>
                    <a:pt x="426305" y="969495"/>
                    <a:pt x="427933" y="971116"/>
                  </a:cubicBezTo>
                  <a:cubicBezTo>
                    <a:pt x="427933" y="972737"/>
                    <a:pt x="429561" y="972737"/>
                    <a:pt x="429561" y="972737"/>
                  </a:cubicBezTo>
                  <a:cubicBezTo>
                    <a:pt x="431190" y="974358"/>
                    <a:pt x="431190" y="974358"/>
                    <a:pt x="431190" y="975979"/>
                  </a:cubicBezTo>
                  <a:cubicBezTo>
                    <a:pt x="431190" y="975979"/>
                    <a:pt x="429561" y="977600"/>
                    <a:pt x="429561" y="979221"/>
                  </a:cubicBezTo>
                  <a:cubicBezTo>
                    <a:pt x="429561" y="979221"/>
                    <a:pt x="429561" y="979221"/>
                    <a:pt x="426305" y="979221"/>
                  </a:cubicBezTo>
                  <a:cubicBezTo>
                    <a:pt x="426305" y="979221"/>
                    <a:pt x="426305" y="979221"/>
                    <a:pt x="423049" y="980842"/>
                  </a:cubicBezTo>
                  <a:cubicBezTo>
                    <a:pt x="423049" y="982463"/>
                    <a:pt x="423049" y="982463"/>
                    <a:pt x="423049" y="982463"/>
                  </a:cubicBezTo>
                  <a:cubicBezTo>
                    <a:pt x="421420" y="984084"/>
                    <a:pt x="419792" y="985704"/>
                    <a:pt x="418164" y="987325"/>
                  </a:cubicBezTo>
                  <a:cubicBezTo>
                    <a:pt x="418164" y="987325"/>
                    <a:pt x="418164" y="987325"/>
                    <a:pt x="418164" y="988946"/>
                  </a:cubicBezTo>
                  <a:cubicBezTo>
                    <a:pt x="418164" y="988946"/>
                    <a:pt x="416536" y="990567"/>
                    <a:pt x="414908" y="990567"/>
                  </a:cubicBezTo>
                  <a:cubicBezTo>
                    <a:pt x="414908" y="990567"/>
                    <a:pt x="413279" y="992188"/>
                    <a:pt x="413279" y="992188"/>
                  </a:cubicBezTo>
                  <a:cubicBezTo>
                    <a:pt x="413279" y="992188"/>
                    <a:pt x="413279" y="992188"/>
                    <a:pt x="410023" y="990567"/>
                  </a:cubicBezTo>
                  <a:cubicBezTo>
                    <a:pt x="410023" y="990567"/>
                    <a:pt x="410023" y="990567"/>
                    <a:pt x="408395" y="990567"/>
                  </a:cubicBezTo>
                  <a:cubicBezTo>
                    <a:pt x="408395" y="990567"/>
                    <a:pt x="408395" y="990567"/>
                    <a:pt x="406767" y="987325"/>
                  </a:cubicBezTo>
                  <a:cubicBezTo>
                    <a:pt x="406767" y="987325"/>
                    <a:pt x="405138" y="985704"/>
                    <a:pt x="405138" y="985704"/>
                  </a:cubicBezTo>
                  <a:cubicBezTo>
                    <a:pt x="403510" y="985704"/>
                    <a:pt x="403510" y="985704"/>
                    <a:pt x="403510" y="984084"/>
                  </a:cubicBezTo>
                  <a:cubicBezTo>
                    <a:pt x="403510" y="982463"/>
                    <a:pt x="401882" y="982463"/>
                    <a:pt x="403510" y="980842"/>
                  </a:cubicBezTo>
                  <a:cubicBezTo>
                    <a:pt x="403510" y="980842"/>
                    <a:pt x="405138" y="977600"/>
                    <a:pt x="405138" y="977600"/>
                  </a:cubicBezTo>
                  <a:cubicBezTo>
                    <a:pt x="405138" y="977600"/>
                    <a:pt x="405138" y="977600"/>
                    <a:pt x="406767" y="975979"/>
                  </a:cubicBezTo>
                  <a:cubicBezTo>
                    <a:pt x="406767" y="975979"/>
                    <a:pt x="406767" y="975979"/>
                    <a:pt x="406767" y="974358"/>
                  </a:cubicBezTo>
                  <a:cubicBezTo>
                    <a:pt x="405138" y="971116"/>
                    <a:pt x="408395" y="969495"/>
                    <a:pt x="405138" y="971116"/>
                  </a:cubicBezTo>
                  <a:cubicBezTo>
                    <a:pt x="400254" y="972737"/>
                    <a:pt x="396997" y="971116"/>
                    <a:pt x="396997" y="971116"/>
                  </a:cubicBezTo>
                  <a:cubicBezTo>
                    <a:pt x="396997" y="971116"/>
                    <a:pt x="395369" y="971116"/>
                    <a:pt x="393741" y="971116"/>
                  </a:cubicBezTo>
                  <a:cubicBezTo>
                    <a:pt x="393741" y="971116"/>
                    <a:pt x="390485" y="971116"/>
                    <a:pt x="390485" y="971116"/>
                  </a:cubicBezTo>
                  <a:cubicBezTo>
                    <a:pt x="388856" y="971116"/>
                    <a:pt x="388856" y="971116"/>
                    <a:pt x="387228" y="972737"/>
                  </a:cubicBezTo>
                  <a:cubicBezTo>
                    <a:pt x="383972" y="974358"/>
                    <a:pt x="383972" y="974358"/>
                    <a:pt x="382344" y="974358"/>
                  </a:cubicBezTo>
                  <a:cubicBezTo>
                    <a:pt x="380715" y="974358"/>
                    <a:pt x="380715" y="974358"/>
                    <a:pt x="379087" y="974358"/>
                  </a:cubicBezTo>
                  <a:cubicBezTo>
                    <a:pt x="379087" y="974358"/>
                    <a:pt x="379087" y="974358"/>
                    <a:pt x="377459" y="974358"/>
                  </a:cubicBezTo>
                  <a:cubicBezTo>
                    <a:pt x="375831" y="974358"/>
                    <a:pt x="377459" y="974358"/>
                    <a:pt x="375831" y="975979"/>
                  </a:cubicBezTo>
                  <a:cubicBezTo>
                    <a:pt x="374202" y="975979"/>
                    <a:pt x="372574" y="975979"/>
                    <a:pt x="372574" y="975979"/>
                  </a:cubicBezTo>
                  <a:cubicBezTo>
                    <a:pt x="370946" y="975979"/>
                    <a:pt x="370946" y="974358"/>
                    <a:pt x="369318" y="975979"/>
                  </a:cubicBezTo>
                  <a:cubicBezTo>
                    <a:pt x="367690" y="975979"/>
                    <a:pt x="367690" y="975979"/>
                    <a:pt x="366061" y="977600"/>
                  </a:cubicBezTo>
                  <a:cubicBezTo>
                    <a:pt x="366061" y="977600"/>
                    <a:pt x="366061" y="979221"/>
                    <a:pt x="364433" y="979221"/>
                  </a:cubicBezTo>
                  <a:cubicBezTo>
                    <a:pt x="362805" y="979221"/>
                    <a:pt x="361177" y="977600"/>
                    <a:pt x="361177" y="977600"/>
                  </a:cubicBezTo>
                  <a:cubicBezTo>
                    <a:pt x="361177" y="977600"/>
                    <a:pt x="357920" y="979221"/>
                    <a:pt x="357920" y="979221"/>
                  </a:cubicBezTo>
                  <a:cubicBezTo>
                    <a:pt x="357920" y="979221"/>
                    <a:pt x="357920" y="979221"/>
                    <a:pt x="357920" y="977600"/>
                  </a:cubicBezTo>
                  <a:cubicBezTo>
                    <a:pt x="356292" y="975979"/>
                    <a:pt x="354664" y="977600"/>
                    <a:pt x="354664" y="977600"/>
                  </a:cubicBezTo>
                  <a:cubicBezTo>
                    <a:pt x="353036" y="979221"/>
                    <a:pt x="354664" y="979221"/>
                    <a:pt x="354664" y="980842"/>
                  </a:cubicBezTo>
                  <a:cubicBezTo>
                    <a:pt x="354664" y="982463"/>
                    <a:pt x="354664" y="982463"/>
                    <a:pt x="354664" y="984084"/>
                  </a:cubicBezTo>
                  <a:cubicBezTo>
                    <a:pt x="354664" y="985704"/>
                    <a:pt x="354664" y="985704"/>
                    <a:pt x="354664" y="987325"/>
                  </a:cubicBezTo>
                  <a:cubicBezTo>
                    <a:pt x="353036" y="987325"/>
                    <a:pt x="351408" y="985704"/>
                    <a:pt x="349779" y="985704"/>
                  </a:cubicBezTo>
                  <a:cubicBezTo>
                    <a:pt x="349779" y="985704"/>
                    <a:pt x="346523" y="984084"/>
                    <a:pt x="346523" y="984084"/>
                  </a:cubicBezTo>
                  <a:cubicBezTo>
                    <a:pt x="346523" y="984084"/>
                    <a:pt x="344895" y="984084"/>
                    <a:pt x="344895" y="984084"/>
                  </a:cubicBezTo>
                  <a:cubicBezTo>
                    <a:pt x="343267" y="985704"/>
                    <a:pt x="341638" y="985704"/>
                    <a:pt x="341638" y="985704"/>
                  </a:cubicBezTo>
                  <a:cubicBezTo>
                    <a:pt x="340010" y="985704"/>
                    <a:pt x="338382" y="984084"/>
                    <a:pt x="336754" y="984084"/>
                  </a:cubicBezTo>
                  <a:cubicBezTo>
                    <a:pt x="335126" y="985704"/>
                    <a:pt x="335126" y="984084"/>
                    <a:pt x="333497" y="984084"/>
                  </a:cubicBezTo>
                  <a:cubicBezTo>
                    <a:pt x="331869" y="984084"/>
                    <a:pt x="333497" y="982463"/>
                    <a:pt x="331869" y="984084"/>
                  </a:cubicBezTo>
                  <a:cubicBezTo>
                    <a:pt x="330241" y="984084"/>
                    <a:pt x="330241" y="984084"/>
                    <a:pt x="330241" y="984084"/>
                  </a:cubicBezTo>
                  <a:cubicBezTo>
                    <a:pt x="330241" y="984084"/>
                    <a:pt x="330241" y="984084"/>
                    <a:pt x="330241" y="980842"/>
                  </a:cubicBezTo>
                  <a:cubicBezTo>
                    <a:pt x="330241" y="980842"/>
                    <a:pt x="328613" y="979221"/>
                    <a:pt x="330241" y="979221"/>
                  </a:cubicBezTo>
                  <a:cubicBezTo>
                    <a:pt x="335126" y="977600"/>
                    <a:pt x="336754" y="977600"/>
                    <a:pt x="336754" y="977600"/>
                  </a:cubicBezTo>
                  <a:cubicBezTo>
                    <a:pt x="336754" y="977600"/>
                    <a:pt x="336754" y="977600"/>
                    <a:pt x="341638" y="972737"/>
                  </a:cubicBezTo>
                  <a:cubicBezTo>
                    <a:pt x="341638" y="972737"/>
                    <a:pt x="343267" y="969495"/>
                    <a:pt x="344895" y="971116"/>
                  </a:cubicBezTo>
                  <a:cubicBezTo>
                    <a:pt x="344895" y="971116"/>
                    <a:pt x="344895" y="971116"/>
                    <a:pt x="348151" y="967874"/>
                  </a:cubicBezTo>
                  <a:cubicBezTo>
                    <a:pt x="348151" y="967874"/>
                    <a:pt x="348151" y="967874"/>
                    <a:pt x="351408" y="966253"/>
                  </a:cubicBezTo>
                  <a:cubicBezTo>
                    <a:pt x="351408" y="966253"/>
                    <a:pt x="351408" y="966253"/>
                    <a:pt x="356292" y="963011"/>
                  </a:cubicBezTo>
                  <a:cubicBezTo>
                    <a:pt x="356292" y="963011"/>
                    <a:pt x="356292" y="963011"/>
                    <a:pt x="361177" y="958149"/>
                  </a:cubicBezTo>
                  <a:cubicBezTo>
                    <a:pt x="361177" y="958149"/>
                    <a:pt x="361177" y="958149"/>
                    <a:pt x="364433" y="956528"/>
                  </a:cubicBezTo>
                  <a:cubicBezTo>
                    <a:pt x="364433" y="956528"/>
                    <a:pt x="364433" y="956528"/>
                    <a:pt x="364433" y="954907"/>
                  </a:cubicBezTo>
                  <a:cubicBezTo>
                    <a:pt x="364433" y="954907"/>
                    <a:pt x="367690" y="954907"/>
                    <a:pt x="367690" y="954907"/>
                  </a:cubicBezTo>
                  <a:cubicBezTo>
                    <a:pt x="367690" y="954907"/>
                    <a:pt x="367690" y="954907"/>
                    <a:pt x="370946" y="954907"/>
                  </a:cubicBezTo>
                  <a:cubicBezTo>
                    <a:pt x="370946" y="954907"/>
                    <a:pt x="370946" y="954907"/>
                    <a:pt x="372574" y="954907"/>
                  </a:cubicBezTo>
                  <a:cubicBezTo>
                    <a:pt x="372574" y="954907"/>
                    <a:pt x="372574" y="954907"/>
                    <a:pt x="374202" y="954907"/>
                  </a:cubicBezTo>
                  <a:cubicBezTo>
                    <a:pt x="374202" y="954907"/>
                    <a:pt x="374202" y="954907"/>
                    <a:pt x="375831" y="954907"/>
                  </a:cubicBezTo>
                  <a:cubicBezTo>
                    <a:pt x="375831" y="954907"/>
                    <a:pt x="375831" y="954907"/>
                    <a:pt x="377459" y="954907"/>
                  </a:cubicBezTo>
                  <a:cubicBezTo>
                    <a:pt x="377459" y="954907"/>
                    <a:pt x="377459" y="954907"/>
                    <a:pt x="380715" y="954907"/>
                  </a:cubicBezTo>
                  <a:cubicBezTo>
                    <a:pt x="380715" y="954907"/>
                    <a:pt x="380715" y="954907"/>
                    <a:pt x="382344" y="953286"/>
                  </a:cubicBezTo>
                  <a:cubicBezTo>
                    <a:pt x="382344" y="953286"/>
                    <a:pt x="382344" y="953286"/>
                    <a:pt x="383972" y="953286"/>
                  </a:cubicBezTo>
                  <a:cubicBezTo>
                    <a:pt x="383972" y="953286"/>
                    <a:pt x="385600" y="953286"/>
                    <a:pt x="385600" y="953286"/>
                  </a:cubicBezTo>
                  <a:cubicBezTo>
                    <a:pt x="385600" y="953286"/>
                    <a:pt x="385600" y="953286"/>
                    <a:pt x="387228" y="953286"/>
                  </a:cubicBezTo>
                  <a:cubicBezTo>
                    <a:pt x="387228" y="953286"/>
                    <a:pt x="387228" y="953286"/>
                    <a:pt x="388856" y="951665"/>
                  </a:cubicBezTo>
                  <a:cubicBezTo>
                    <a:pt x="390485" y="951665"/>
                    <a:pt x="390485" y="951665"/>
                    <a:pt x="392113" y="951665"/>
                  </a:cubicBezTo>
                  <a:cubicBezTo>
                    <a:pt x="392113" y="951665"/>
                    <a:pt x="393741" y="951665"/>
                    <a:pt x="395369" y="951665"/>
                  </a:cubicBezTo>
                  <a:cubicBezTo>
                    <a:pt x="395369" y="951665"/>
                    <a:pt x="395369" y="951665"/>
                    <a:pt x="398626" y="951665"/>
                  </a:cubicBezTo>
                  <a:cubicBezTo>
                    <a:pt x="398626" y="951665"/>
                    <a:pt x="400254" y="951665"/>
                    <a:pt x="400254" y="951665"/>
                  </a:cubicBezTo>
                  <a:cubicBezTo>
                    <a:pt x="400254" y="953286"/>
                    <a:pt x="401882" y="953286"/>
                    <a:pt x="401882" y="953286"/>
                  </a:cubicBezTo>
                  <a:cubicBezTo>
                    <a:pt x="401882" y="953286"/>
                    <a:pt x="401882" y="953286"/>
                    <a:pt x="403510" y="953286"/>
                  </a:cubicBezTo>
                  <a:cubicBezTo>
                    <a:pt x="403510" y="953286"/>
                    <a:pt x="403510" y="950044"/>
                    <a:pt x="405138" y="951665"/>
                  </a:cubicBezTo>
                  <a:cubicBezTo>
                    <a:pt x="405138" y="953286"/>
                    <a:pt x="406767" y="953286"/>
                    <a:pt x="406767" y="953286"/>
                  </a:cubicBezTo>
                  <a:cubicBezTo>
                    <a:pt x="406767" y="953286"/>
                    <a:pt x="406767" y="953286"/>
                    <a:pt x="410023" y="954907"/>
                  </a:cubicBezTo>
                  <a:cubicBezTo>
                    <a:pt x="410023" y="954907"/>
                    <a:pt x="410023" y="954907"/>
                    <a:pt x="411651" y="953286"/>
                  </a:cubicBezTo>
                  <a:lnTo>
                    <a:pt x="413279" y="953286"/>
                  </a:lnTo>
                  <a:cubicBezTo>
                    <a:pt x="413279" y="953286"/>
                    <a:pt x="413279" y="953286"/>
                    <a:pt x="414908" y="951665"/>
                  </a:cubicBezTo>
                  <a:cubicBezTo>
                    <a:pt x="414908" y="951665"/>
                    <a:pt x="414908" y="948423"/>
                    <a:pt x="414908" y="948423"/>
                  </a:cubicBezTo>
                  <a:cubicBezTo>
                    <a:pt x="414908" y="946802"/>
                    <a:pt x="414908" y="946802"/>
                    <a:pt x="416536" y="946802"/>
                  </a:cubicBezTo>
                  <a:cubicBezTo>
                    <a:pt x="418164" y="945181"/>
                    <a:pt x="416536" y="946802"/>
                    <a:pt x="418164" y="945181"/>
                  </a:cubicBezTo>
                  <a:cubicBezTo>
                    <a:pt x="419792" y="943560"/>
                    <a:pt x="419792" y="943560"/>
                    <a:pt x="419792" y="941939"/>
                  </a:cubicBezTo>
                  <a:cubicBezTo>
                    <a:pt x="421420" y="941939"/>
                    <a:pt x="421420" y="940318"/>
                    <a:pt x="421420" y="940318"/>
                  </a:cubicBezTo>
                  <a:cubicBezTo>
                    <a:pt x="421420" y="940318"/>
                    <a:pt x="421420" y="940318"/>
                    <a:pt x="423049" y="938698"/>
                  </a:cubicBezTo>
                  <a:cubicBezTo>
                    <a:pt x="423049" y="938698"/>
                    <a:pt x="423049" y="938698"/>
                    <a:pt x="426305" y="937077"/>
                  </a:cubicBezTo>
                  <a:cubicBezTo>
                    <a:pt x="426305" y="937077"/>
                    <a:pt x="426305" y="937077"/>
                    <a:pt x="426305" y="935456"/>
                  </a:cubicBezTo>
                  <a:cubicBezTo>
                    <a:pt x="426305" y="933835"/>
                    <a:pt x="427933" y="930593"/>
                    <a:pt x="427933" y="928972"/>
                  </a:cubicBezTo>
                  <a:cubicBezTo>
                    <a:pt x="427933" y="927351"/>
                    <a:pt x="429561" y="925730"/>
                    <a:pt x="429561" y="925730"/>
                  </a:cubicBezTo>
                  <a:cubicBezTo>
                    <a:pt x="429561" y="925730"/>
                    <a:pt x="429561" y="925730"/>
                    <a:pt x="431190" y="925730"/>
                  </a:cubicBezTo>
                  <a:cubicBezTo>
                    <a:pt x="431190" y="925730"/>
                    <a:pt x="431190" y="925730"/>
                    <a:pt x="432818" y="925730"/>
                  </a:cubicBezTo>
                  <a:cubicBezTo>
                    <a:pt x="432818" y="925730"/>
                    <a:pt x="432818" y="925730"/>
                    <a:pt x="436074" y="927351"/>
                  </a:cubicBezTo>
                  <a:cubicBezTo>
                    <a:pt x="436074" y="927351"/>
                    <a:pt x="436074" y="927351"/>
                    <a:pt x="439331" y="927351"/>
                  </a:cubicBezTo>
                  <a:cubicBezTo>
                    <a:pt x="439331" y="927351"/>
                    <a:pt x="439331" y="927351"/>
                    <a:pt x="444215" y="925730"/>
                  </a:cubicBezTo>
                  <a:cubicBezTo>
                    <a:pt x="444215" y="925730"/>
                    <a:pt x="444215" y="925730"/>
                    <a:pt x="445844" y="925730"/>
                  </a:cubicBezTo>
                  <a:cubicBezTo>
                    <a:pt x="445844" y="925730"/>
                    <a:pt x="444215" y="925730"/>
                    <a:pt x="449100" y="924109"/>
                  </a:cubicBezTo>
                  <a:cubicBezTo>
                    <a:pt x="453985" y="924109"/>
                    <a:pt x="453985" y="924109"/>
                    <a:pt x="453985" y="924109"/>
                  </a:cubicBezTo>
                  <a:cubicBezTo>
                    <a:pt x="455613" y="922488"/>
                    <a:pt x="457241" y="920867"/>
                    <a:pt x="457241" y="920867"/>
                  </a:cubicBezTo>
                  <a:cubicBezTo>
                    <a:pt x="457241" y="920867"/>
                    <a:pt x="457241" y="920867"/>
                    <a:pt x="458869" y="919246"/>
                  </a:cubicBezTo>
                  <a:cubicBezTo>
                    <a:pt x="458869" y="919246"/>
                    <a:pt x="458869" y="919246"/>
                    <a:pt x="460497" y="919246"/>
                  </a:cubicBezTo>
                  <a:cubicBezTo>
                    <a:pt x="460497" y="919246"/>
                    <a:pt x="463754" y="917626"/>
                    <a:pt x="463754" y="916005"/>
                  </a:cubicBezTo>
                  <a:cubicBezTo>
                    <a:pt x="463754" y="916005"/>
                    <a:pt x="463754" y="907900"/>
                    <a:pt x="465382" y="907900"/>
                  </a:cubicBezTo>
                  <a:cubicBezTo>
                    <a:pt x="465382" y="907900"/>
                    <a:pt x="468638" y="907900"/>
                    <a:pt x="468638" y="907900"/>
                  </a:cubicBezTo>
                  <a:cubicBezTo>
                    <a:pt x="468638" y="907900"/>
                    <a:pt x="471895" y="906279"/>
                    <a:pt x="471895" y="904658"/>
                  </a:cubicBezTo>
                  <a:cubicBezTo>
                    <a:pt x="471895" y="904658"/>
                    <a:pt x="471895" y="903037"/>
                    <a:pt x="473523" y="903037"/>
                  </a:cubicBezTo>
                  <a:cubicBezTo>
                    <a:pt x="473523" y="901416"/>
                    <a:pt x="476779" y="899795"/>
                    <a:pt x="476779" y="899795"/>
                  </a:cubicBezTo>
                  <a:cubicBezTo>
                    <a:pt x="476779" y="899795"/>
                    <a:pt x="478408" y="898174"/>
                    <a:pt x="476779" y="896553"/>
                  </a:cubicBezTo>
                  <a:cubicBezTo>
                    <a:pt x="476779" y="894933"/>
                    <a:pt x="476779" y="894933"/>
                    <a:pt x="476779" y="894933"/>
                  </a:cubicBezTo>
                  <a:cubicBezTo>
                    <a:pt x="476779" y="894933"/>
                    <a:pt x="476779" y="894933"/>
                    <a:pt x="480036" y="891691"/>
                  </a:cubicBezTo>
                  <a:cubicBezTo>
                    <a:pt x="480036" y="891691"/>
                    <a:pt x="480036" y="891691"/>
                    <a:pt x="481665" y="888449"/>
                  </a:cubicBezTo>
                  <a:cubicBezTo>
                    <a:pt x="481665" y="888449"/>
                    <a:pt x="481665" y="888449"/>
                    <a:pt x="481665" y="885207"/>
                  </a:cubicBezTo>
                  <a:cubicBezTo>
                    <a:pt x="481665" y="885207"/>
                    <a:pt x="481665" y="885207"/>
                    <a:pt x="483293" y="881965"/>
                  </a:cubicBezTo>
                  <a:cubicBezTo>
                    <a:pt x="483293" y="881965"/>
                    <a:pt x="483293" y="881965"/>
                    <a:pt x="484921" y="880344"/>
                  </a:cubicBezTo>
                  <a:cubicBezTo>
                    <a:pt x="484921" y="880344"/>
                    <a:pt x="484921" y="880344"/>
                    <a:pt x="484921" y="877102"/>
                  </a:cubicBezTo>
                  <a:cubicBezTo>
                    <a:pt x="484921" y="877102"/>
                    <a:pt x="484921" y="877102"/>
                    <a:pt x="484921" y="873861"/>
                  </a:cubicBezTo>
                  <a:cubicBezTo>
                    <a:pt x="484921" y="873861"/>
                    <a:pt x="484921" y="873861"/>
                    <a:pt x="483293" y="870619"/>
                  </a:cubicBezTo>
                  <a:cubicBezTo>
                    <a:pt x="481665" y="868998"/>
                    <a:pt x="483293" y="868998"/>
                    <a:pt x="483293" y="867377"/>
                  </a:cubicBezTo>
                  <a:cubicBezTo>
                    <a:pt x="483293" y="865756"/>
                    <a:pt x="484921" y="862514"/>
                    <a:pt x="484921" y="862514"/>
                  </a:cubicBezTo>
                  <a:cubicBezTo>
                    <a:pt x="483293" y="860893"/>
                    <a:pt x="483293" y="859272"/>
                    <a:pt x="483293" y="859272"/>
                  </a:cubicBezTo>
                  <a:cubicBezTo>
                    <a:pt x="481665" y="859272"/>
                    <a:pt x="481665" y="857651"/>
                    <a:pt x="481665" y="856030"/>
                  </a:cubicBezTo>
                  <a:cubicBezTo>
                    <a:pt x="481665" y="856030"/>
                    <a:pt x="484921" y="852788"/>
                    <a:pt x="484921" y="852788"/>
                  </a:cubicBezTo>
                  <a:cubicBezTo>
                    <a:pt x="484921" y="852788"/>
                    <a:pt x="484921" y="852788"/>
                    <a:pt x="484921" y="851168"/>
                  </a:cubicBezTo>
                  <a:cubicBezTo>
                    <a:pt x="484921" y="851168"/>
                    <a:pt x="484921" y="849547"/>
                    <a:pt x="486549" y="849547"/>
                  </a:cubicBezTo>
                  <a:cubicBezTo>
                    <a:pt x="486549" y="851168"/>
                    <a:pt x="488177" y="849547"/>
                    <a:pt x="489806" y="849547"/>
                  </a:cubicBezTo>
                  <a:cubicBezTo>
                    <a:pt x="489806" y="849547"/>
                    <a:pt x="491434" y="847926"/>
                    <a:pt x="489806" y="846305"/>
                  </a:cubicBezTo>
                  <a:cubicBezTo>
                    <a:pt x="489806" y="844684"/>
                    <a:pt x="488177" y="843063"/>
                    <a:pt x="489806" y="843063"/>
                  </a:cubicBezTo>
                  <a:cubicBezTo>
                    <a:pt x="489806" y="843063"/>
                    <a:pt x="491434" y="843063"/>
                    <a:pt x="493062" y="843063"/>
                  </a:cubicBezTo>
                  <a:cubicBezTo>
                    <a:pt x="493062" y="844684"/>
                    <a:pt x="493062" y="843063"/>
                    <a:pt x="494690" y="844684"/>
                  </a:cubicBezTo>
                  <a:cubicBezTo>
                    <a:pt x="494690" y="844684"/>
                    <a:pt x="496318" y="844684"/>
                    <a:pt x="496318" y="846305"/>
                  </a:cubicBezTo>
                  <a:cubicBezTo>
                    <a:pt x="496318" y="847926"/>
                    <a:pt x="499575" y="847926"/>
                    <a:pt x="499575" y="846305"/>
                  </a:cubicBezTo>
                  <a:cubicBezTo>
                    <a:pt x="499575" y="844684"/>
                    <a:pt x="501203" y="843063"/>
                    <a:pt x="501203" y="841442"/>
                  </a:cubicBezTo>
                  <a:cubicBezTo>
                    <a:pt x="499575" y="841442"/>
                    <a:pt x="499575" y="839821"/>
                    <a:pt x="499575" y="839821"/>
                  </a:cubicBezTo>
                  <a:cubicBezTo>
                    <a:pt x="499575" y="839821"/>
                    <a:pt x="499575" y="839821"/>
                    <a:pt x="504459" y="838200"/>
                  </a:cubicBezTo>
                  <a:close/>
                  <a:moveTo>
                    <a:pt x="513309" y="755650"/>
                  </a:moveTo>
                  <a:cubicBezTo>
                    <a:pt x="513309" y="755650"/>
                    <a:pt x="516536" y="755650"/>
                    <a:pt x="516536" y="757269"/>
                  </a:cubicBezTo>
                  <a:cubicBezTo>
                    <a:pt x="518150" y="757269"/>
                    <a:pt x="519763" y="758887"/>
                    <a:pt x="521377" y="758887"/>
                  </a:cubicBezTo>
                  <a:cubicBezTo>
                    <a:pt x="521377" y="760506"/>
                    <a:pt x="522990" y="760506"/>
                    <a:pt x="524604" y="762125"/>
                  </a:cubicBezTo>
                  <a:cubicBezTo>
                    <a:pt x="524604" y="763743"/>
                    <a:pt x="532672" y="770218"/>
                    <a:pt x="532672" y="771836"/>
                  </a:cubicBezTo>
                  <a:cubicBezTo>
                    <a:pt x="532672" y="771836"/>
                    <a:pt x="534285" y="773455"/>
                    <a:pt x="534285" y="773455"/>
                  </a:cubicBezTo>
                  <a:cubicBezTo>
                    <a:pt x="535899" y="773455"/>
                    <a:pt x="535899" y="773455"/>
                    <a:pt x="535899" y="775074"/>
                  </a:cubicBezTo>
                  <a:cubicBezTo>
                    <a:pt x="537512" y="776692"/>
                    <a:pt x="539126" y="776692"/>
                    <a:pt x="539126" y="776692"/>
                  </a:cubicBezTo>
                  <a:cubicBezTo>
                    <a:pt x="539126" y="778311"/>
                    <a:pt x="545580" y="779930"/>
                    <a:pt x="545580" y="779930"/>
                  </a:cubicBezTo>
                  <a:cubicBezTo>
                    <a:pt x="545580" y="779930"/>
                    <a:pt x="545580" y="779930"/>
                    <a:pt x="548807" y="781548"/>
                  </a:cubicBezTo>
                  <a:cubicBezTo>
                    <a:pt x="548807" y="781548"/>
                    <a:pt x="550420" y="779930"/>
                    <a:pt x="550420" y="781548"/>
                  </a:cubicBezTo>
                  <a:cubicBezTo>
                    <a:pt x="552034" y="781548"/>
                    <a:pt x="553647" y="783167"/>
                    <a:pt x="553647" y="783167"/>
                  </a:cubicBezTo>
                  <a:cubicBezTo>
                    <a:pt x="553647" y="784785"/>
                    <a:pt x="555261" y="784785"/>
                    <a:pt x="555261" y="784785"/>
                  </a:cubicBezTo>
                  <a:cubicBezTo>
                    <a:pt x="555261" y="784785"/>
                    <a:pt x="556874" y="784785"/>
                    <a:pt x="558488" y="784785"/>
                  </a:cubicBezTo>
                  <a:cubicBezTo>
                    <a:pt x="558488" y="786404"/>
                    <a:pt x="560101" y="786404"/>
                    <a:pt x="560101" y="786404"/>
                  </a:cubicBezTo>
                  <a:cubicBezTo>
                    <a:pt x="560101" y="786404"/>
                    <a:pt x="560101" y="786404"/>
                    <a:pt x="564942" y="786404"/>
                  </a:cubicBezTo>
                  <a:cubicBezTo>
                    <a:pt x="564942" y="786404"/>
                    <a:pt x="563329" y="788023"/>
                    <a:pt x="566556" y="786404"/>
                  </a:cubicBezTo>
                  <a:cubicBezTo>
                    <a:pt x="568169" y="784785"/>
                    <a:pt x="571396" y="781548"/>
                    <a:pt x="571396" y="779930"/>
                  </a:cubicBezTo>
                  <a:cubicBezTo>
                    <a:pt x="571396" y="779930"/>
                    <a:pt x="571396" y="779930"/>
                    <a:pt x="574623" y="778311"/>
                  </a:cubicBezTo>
                  <a:cubicBezTo>
                    <a:pt x="574623" y="779930"/>
                    <a:pt x="574623" y="783167"/>
                    <a:pt x="573010" y="783167"/>
                  </a:cubicBezTo>
                  <a:cubicBezTo>
                    <a:pt x="573010" y="784785"/>
                    <a:pt x="573010" y="784785"/>
                    <a:pt x="571396" y="786404"/>
                  </a:cubicBezTo>
                  <a:cubicBezTo>
                    <a:pt x="571396" y="786404"/>
                    <a:pt x="571396" y="788023"/>
                    <a:pt x="571396" y="788023"/>
                  </a:cubicBezTo>
                  <a:cubicBezTo>
                    <a:pt x="569783" y="789641"/>
                    <a:pt x="569783" y="791260"/>
                    <a:pt x="571396" y="791260"/>
                  </a:cubicBezTo>
                  <a:cubicBezTo>
                    <a:pt x="571396" y="792879"/>
                    <a:pt x="573010" y="791260"/>
                    <a:pt x="574623" y="792879"/>
                  </a:cubicBezTo>
                  <a:cubicBezTo>
                    <a:pt x="574623" y="792879"/>
                    <a:pt x="577850" y="791260"/>
                    <a:pt x="577850" y="792879"/>
                  </a:cubicBezTo>
                  <a:cubicBezTo>
                    <a:pt x="576237" y="792879"/>
                    <a:pt x="576237" y="794497"/>
                    <a:pt x="574623" y="794497"/>
                  </a:cubicBezTo>
                  <a:cubicBezTo>
                    <a:pt x="574623" y="796116"/>
                    <a:pt x="574623" y="796116"/>
                    <a:pt x="574623" y="796116"/>
                  </a:cubicBezTo>
                  <a:cubicBezTo>
                    <a:pt x="574623" y="797734"/>
                    <a:pt x="574623" y="799353"/>
                    <a:pt x="574623" y="799353"/>
                  </a:cubicBezTo>
                  <a:cubicBezTo>
                    <a:pt x="574623" y="800972"/>
                    <a:pt x="574623" y="800972"/>
                    <a:pt x="573010" y="802590"/>
                  </a:cubicBezTo>
                  <a:cubicBezTo>
                    <a:pt x="573010" y="804209"/>
                    <a:pt x="573010" y="802590"/>
                    <a:pt x="571396" y="804209"/>
                  </a:cubicBezTo>
                  <a:cubicBezTo>
                    <a:pt x="571396" y="805828"/>
                    <a:pt x="569783" y="807446"/>
                    <a:pt x="569783" y="807446"/>
                  </a:cubicBezTo>
                  <a:cubicBezTo>
                    <a:pt x="569783" y="807446"/>
                    <a:pt x="564942" y="807446"/>
                    <a:pt x="563329" y="807446"/>
                  </a:cubicBezTo>
                  <a:cubicBezTo>
                    <a:pt x="561715" y="809065"/>
                    <a:pt x="560101" y="809065"/>
                    <a:pt x="560101" y="809065"/>
                  </a:cubicBezTo>
                  <a:cubicBezTo>
                    <a:pt x="558488" y="809065"/>
                    <a:pt x="558488" y="807446"/>
                    <a:pt x="556874" y="807446"/>
                  </a:cubicBezTo>
                  <a:cubicBezTo>
                    <a:pt x="556874" y="805828"/>
                    <a:pt x="553647" y="805828"/>
                    <a:pt x="553647" y="805828"/>
                  </a:cubicBezTo>
                  <a:cubicBezTo>
                    <a:pt x="553647" y="805828"/>
                    <a:pt x="553647" y="805828"/>
                    <a:pt x="550420" y="809065"/>
                  </a:cubicBezTo>
                  <a:cubicBezTo>
                    <a:pt x="550420" y="809065"/>
                    <a:pt x="547193" y="810683"/>
                    <a:pt x="547193" y="810683"/>
                  </a:cubicBezTo>
                  <a:cubicBezTo>
                    <a:pt x="547193" y="812302"/>
                    <a:pt x="545580" y="812302"/>
                    <a:pt x="545580" y="812302"/>
                  </a:cubicBezTo>
                  <a:cubicBezTo>
                    <a:pt x="545580" y="812302"/>
                    <a:pt x="545580" y="813921"/>
                    <a:pt x="543966" y="815539"/>
                  </a:cubicBezTo>
                  <a:cubicBezTo>
                    <a:pt x="542353" y="817158"/>
                    <a:pt x="543966" y="815539"/>
                    <a:pt x="542353" y="817158"/>
                  </a:cubicBezTo>
                  <a:cubicBezTo>
                    <a:pt x="542353" y="820395"/>
                    <a:pt x="542353" y="818777"/>
                    <a:pt x="542353" y="820395"/>
                  </a:cubicBezTo>
                  <a:cubicBezTo>
                    <a:pt x="540739" y="822014"/>
                    <a:pt x="542353" y="825251"/>
                    <a:pt x="540739" y="825251"/>
                  </a:cubicBezTo>
                  <a:cubicBezTo>
                    <a:pt x="539126" y="825251"/>
                    <a:pt x="537512" y="825251"/>
                    <a:pt x="537512" y="825251"/>
                  </a:cubicBezTo>
                  <a:cubicBezTo>
                    <a:pt x="537512" y="825251"/>
                    <a:pt x="537512" y="825251"/>
                    <a:pt x="534285" y="825251"/>
                  </a:cubicBezTo>
                  <a:cubicBezTo>
                    <a:pt x="534285" y="825251"/>
                    <a:pt x="531058" y="823632"/>
                    <a:pt x="529445" y="823632"/>
                  </a:cubicBezTo>
                  <a:cubicBezTo>
                    <a:pt x="527831" y="823632"/>
                    <a:pt x="524604" y="823632"/>
                    <a:pt x="524604" y="822014"/>
                  </a:cubicBezTo>
                  <a:cubicBezTo>
                    <a:pt x="524604" y="822014"/>
                    <a:pt x="524604" y="822014"/>
                    <a:pt x="521377" y="820395"/>
                  </a:cubicBezTo>
                  <a:cubicBezTo>
                    <a:pt x="521377" y="820395"/>
                    <a:pt x="521377" y="818777"/>
                    <a:pt x="519763" y="818777"/>
                  </a:cubicBezTo>
                  <a:cubicBezTo>
                    <a:pt x="518150" y="817158"/>
                    <a:pt x="518150" y="817158"/>
                    <a:pt x="516536" y="817158"/>
                  </a:cubicBezTo>
                  <a:cubicBezTo>
                    <a:pt x="514923" y="817158"/>
                    <a:pt x="514923" y="817158"/>
                    <a:pt x="513309" y="817158"/>
                  </a:cubicBezTo>
                  <a:cubicBezTo>
                    <a:pt x="511696" y="818777"/>
                    <a:pt x="511696" y="817158"/>
                    <a:pt x="511696" y="817158"/>
                  </a:cubicBezTo>
                  <a:cubicBezTo>
                    <a:pt x="510082" y="817158"/>
                    <a:pt x="510082" y="815539"/>
                    <a:pt x="508469" y="815539"/>
                  </a:cubicBezTo>
                  <a:cubicBezTo>
                    <a:pt x="508469" y="815539"/>
                    <a:pt x="508469" y="813921"/>
                    <a:pt x="506855" y="815539"/>
                  </a:cubicBezTo>
                  <a:cubicBezTo>
                    <a:pt x="506855" y="815539"/>
                    <a:pt x="505242" y="815539"/>
                    <a:pt x="503628" y="817158"/>
                  </a:cubicBezTo>
                  <a:cubicBezTo>
                    <a:pt x="502015" y="818777"/>
                    <a:pt x="503628" y="820395"/>
                    <a:pt x="502015" y="820395"/>
                  </a:cubicBezTo>
                  <a:cubicBezTo>
                    <a:pt x="500401" y="820395"/>
                    <a:pt x="500401" y="820395"/>
                    <a:pt x="498788" y="820395"/>
                  </a:cubicBezTo>
                  <a:cubicBezTo>
                    <a:pt x="497174" y="818777"/>
                    <a:pt x="495560" y="818777"/>
                    <a:pt x="495560" y="817158"/>
                  </a:cubicBezTo>
                  <a:cubicBezTo>
                    <a:pt x="495560" y="817158"/>
                    <a:pt x="495560" y="815539"/>
                    <a:pt x="495560" y="815539"/>
                  </a:cubicBezTo>
                  <a:cubicBezTo>
                    <a:pt x="495560" y="815539"/>
                    <a:pt x="492333" y="815539"/>
                    <a:pt x="492333" y="817158"/>
                  </a:cubicBezTo>
                  <a:cubicBezTo>
                    <a:pt x="492333" y="817158"/>
                    <a:pt x="492333" y="818777"/>
                    <a:pt x="492333" y="818777"/>
                  </a:cubicBezTo>
                  <a:cubicBezTo>
                    <a:pt x="492333" y="820395"/>
                    <a:pt x="490720" y="822014"/>
                    <a:pt x="492333" y="822014"/>
                  </a:cubicBezTo>
                  <a:cubicBezTo>
                    <a:pt x="492333" y="822014"/>
                    <a:pt x="493947" y="823632"/>
                    <a:pt x="495560" y="823632"/>
                  </a:cubicBezTo>
                  <a:cubicBezTo>
                    <a:pt x="497174" y="823632"/>
                    <a:pt x="497174" y="823632"/>
                    <a:pt x="498788" y="825251"/>
                  </a:cubicBezTo>
                  <a:cubicBezTo>
                    <a:pt x="498788" y="826870"/>
                    <a:pt x="500401" y="826870"/>
                    <a:pt x="500401" y="826870"/>
                  </a:cubicBezTo>
                  <a:cubicBezTo>
                    <a:pt x="502015" y="828488"/>
                    <a:pt x="502015" y="828488"/>
                    <a:pt x="502015" y="828488"/>
                  </a:cubicBezTo>
                  <a:cubicBezTo>
                    <a:pt x="502015" y="830107"/>
                    <a:pt x="502015" y="830107"/>
                    <a:pt x="502015" y="831726"/>
                  </a:cubicBezTo>
                  <a:cubicBezTo>
                    <a:pt x="500401" y="831726"/>
                    <a:pt x="498788" y="833344"/>
                    <a:pt x="498788" y="833344"/>
                  </a:cubicBezTo>
                  <a:cubicBezTo>
                    <a:pt x="497174" y="833344"/>
                    <a:pt x="495560" y="831726"/>
                    <a:pt x="495560" y="831726"/>
                  </a:cubicBezTo>
                  <a:cubicBezTo>
                    <a:pt x="493947" y="831726"/>
                    <a:pt x="492333" y="831726"/>
                    <a:pt x="492333" y="833344"/>
                  </a:cubicBezTo>
                  <a:cubicBezTo>
                    <a:pt x="492333" y="834963"/>
                    <a:pt x="493947" y="834963"/>
                    <a:pt x="492333" y="834963"/>
                  </a:cubicBezTo>
                  <a:cubicBezTo>
                    <a:pt x="492333" y="834963"/>
                    <a:pt x="492333" y="834963"/>
                    <a:pt x="489106" y="836582"/>
                  </a:cubicBezTo>
                  <a:cubicBezTo>
                    <a:pt x="487493" y="838200"/>
                    <a:pt x="487493" y="838200"/>
                    <a:pt x="487493" y="838200"/>
                  </a:cubicBezTo>
                  <a:cubicBezTo>
                    <a:pt x="485879" y="838200"/>
                    <a:pt x="485879" y="836582"/>
                    <a:pt x="485879" y="836582"/>
                  </a:cubicBezTo>
                  <a:cubicBezTo>
                    <a:pt x="484266" y="836582"/>
                    <a:pt x="484266" y="834963"/>
                    <a:pt x="484266" y="833344"/>
                  </a:cubicBezTo>
                  <a:cubicBezTo>
                    <a:pt x="484266" y="833344"/>
                    <a:pt x="484266" y="833344"/>
                    <a:pt x="484266" y="831726"/>
                  </a:cubicBezTo>
                  <a:cubicBezTo>
                    <a:pt x="484266" y="831726"/>
                    <a:pt x="484266" y="831726"/>
                    <a:pt x="485879" y="828488"/>
                  </a:cubicBezTo>
                  <a:cubicBezTo>
                    <a:pt x="485879" y="828488"/>
                    <a:pt x="485879" y="826870"/>
                    <a:pt x="485879" y="826870"/>
                  </a:cubicBezTo>
                  <a:cubicBezTo>
                    <a:pt x="484266" y="825251"/>
                    <a:pt x="484266" y="825251"/>
                    <a:pt x="484266" y="825251"/>
                  </a:cubicBezTo>
                  <a:cubicBezTo>
                    <a:pt x="484266" y="825251"/>
                    <a:pt x="484266" y="822014"/>
                    <a:pt x="482652" y="822014"/>
                  </a:cubicBezTo>
                  <a:cubicBezTo>
                    <a:pt x="482652" y="823632"/>
                    <a:pt x="481039" y="822014"/>
                    <a:pt x="481039" y="822014"/>
                  </a:cubicBezTo>
                  <a:cubicBezTo>
                    <a:pt x="481039" y="820395"/>
                    <a:pt x="479425" y="818777"/>
                    <a:pt x="481039" y="817158"/>
                  </a:cubicBezTo>
                  <a:cubicBezTo>
                    <a:pt x="481039" y="817158"/>
                    <a:pt x="481039" y="817158"/>
                    <a:pt x="482652" y="813921"/>
                  </a:cubicBezTo>
                  <a:cubicBezTo>
                    <a:pt x="482652" y="813921"/>
                    <a:pt x="482652" y="813921"/>
                    <a:pt x="484266" y="812302"/>
                  </a:cubicBezTo>
                  <a:cubicBezTo>
                    <a:pt x="484266" y="812302"/>
                    <a:pt x="484266" y="812302"/>
                    <a:pt x="489106" y="810683"/>
                  </a:cubicBezTo>
                  <a:lnTo>
                    <a:pt x="489106" y="807446"/>
                  </a:lnTo>
                  <a:cubicBezTo>
                    <a:pt x="489106" y="807446"/>
                    <a:pt x="489106" y="807446"/>
                    <a:pt x="490720" y="805828"/>
                  </a:cubicBezTo>
                  <a:cubicBezTo>
                    <a:pt x="489106" y="805828"/>
                    <a:pt x="489106" y="804209"/>
                    <a:pt x="489106" y="802590"/>
                  </a:cubicBezTo>
                  <a:cubicBezTo>
                    <a:pt x="490720" y="802590"/>
                    <a:pt x="490720" y="799353"/>
                    <a:pt x="492333" y="799353"/>
                  </a:cubicBezTo>
                  <a:cubicBezTo>
                    <a:pt x="492333" y="799353"/>
                    <a:pt x="492333" y="799353"/>
                    <a:pt x="493947" y="800972"/>
                  </a:cubicBezTo>
                  <a:cubicBezTo>
                    <a:pt x="493947" y="800972"/>
                    <a:pt x="493947" y="800972"/>
                    <a:pt x="498788" y="802590"/>
                  </a:cubicBezTo>
                  <a:cubicBezTo>
                    <a:pt x="498788" y="802590"/>
                    <a:pt x="498788" y="802590"/>
                    <a:pt x="502015" y="804209"/>
                  </a:cubicBezTo>
                  <a:cubicBezTo>
                    <a:pt x="502015" y="804209"/>
                    <a:pt x="502015" y="804209"/>
                    <a:pt x="505242" y="804209"/>
                  </a:cubicBezTo>
                  <a:cubicBezTo>
                    <a:pt x="505242" y="804209"/>
                    <a:pt x="506855" y="802590"/>
                    <a:pt x="506855" y="800972"/>
                  </a:cubicBezTo>
                  <a:cubicBezTo>
                    <a:pt x="505242" y="800972"/>
                    <a:pt x="505242" y="797734"/>
                    <a:pt x="505242" y="796116"/>
                  </a:cubicBezTo>
                  <a:cubicBezTo>
                    <a:pt x="505242" y="796116"/>
                    <a:pt x="505242" y="791260"/>
                    <a:pt x="505242" y="791260"/>
                  </a:cubicBezTo>
                  <a:cubicBezTo>
                    <a:pt x="505242" y="791260"/>
                    <a:pt x="508469" y="789641"/>
                    <a:pt x="508469" y="791260"/>
                  </a:cubicBezTo>
                  <a:cubicBezTo>
                    <a:pt x="508469" y="791260"/>
                    <a:pt x="508469" y="791260"/>
                    <a:pt x="510082" y="789641"/>
                  </a:cubicBezTo>
                  <a:cubicBezTo>
                    <a:pt x="510082" y="789641"/>
                    <a:pt x="511696" y="788023"/>
                    <a:pt x="511696" y="786404"/>
                  </a:cubicBezTo>
                  <a:cubicBezTo>
                    <a:pt x="511696" y="784785"/>
                    <a:pt x="511696" y="781548"/>
                    <a:pt x="511696" y="779930"/>
                  </a:cubicBezTo>
                  <a:cubicBezTo>
                    <a:pt x="511696" y="778311"/>
                    <a:pt x="511696" y="776692"/>
                    <a:pt x="513309" y="776692"/>
                  </a:cubicBezTo>
                  <a:cubicBezTo>
                    <a:pt x="513309" y="776692"/>
                    <a:pt x="514923" y="776692"/>
                    <a:pt x="513309" y="775074"/>
                  </a:cubicBezTo>
                  <a:cubicBezTo>
                    <a:pt x="513309" y="773455"/>
                    <a:pt x="514923" y="770218"/>
                    <a:pt x="514923" y="770218"/>
                  </a:cubicBezTo>
                  <a:cubicBezTo>
                    <a:pt x="513309" y="770218"/>
                    <a:pt x="513309" y="766981"/>
                    <a:pt x="513309" y="765362"/>
                  </a:cubicBezTo>
                  <a:cubicBezTo>
                    <a:pt x="511696" y="765362"/>
                    <a:pt x="510082" y="765362"/>
                    <a:pt x="510082" y="763743"/>
                  </a:cubicBezTo>
                  <a:cubicBezTo>
                    <a:pt x="510082" y="762125"/>
                    <a:pt x="511696" y="757269"/>
                    <a:pt x="511696" y="757269"/>
                  </a:cubicBezTo>
                  <a:cubicBezTo>
                    <a:pt x="511696" y="757269"/>
                    <a:pt x="511696" y="757269"/>
                    <a:pt x="513309" y="755650"/>
                  </a:cubicBezTo>
                  <a:close/>
                  <a:moveTo>
                    <a:pt x="522749" y="558841"/>
                  </a:moveTo>
                  <a:cubicBezTo>
                    <a:pt x="522749" y="558841"/>
                    <a:pt x="527665" y="557212"/>
                    <a:pt x="532581" y="562099"/>
                  </a:cubicBezTo>
                  <a:cubicBezTo>
                    <a:pt x="535858" y="568614"/>
                    <a:pt x="532581" y="562099"/>
                    <a:pt x="532581" y="566985"/>
                  </a:cubicBezTo>
                  <a:cubicBezTo>
                    <a:pt x="532581" y="570243"/>
                    <a:pt x="534220" y="570243"/>
                    <a:pt x="534220" y="571872"/>
                  </a:cubicBezTo>
                  <a:cubicBezTo>
                    <a:pt x="534220" y="573501"/>
                    <a:pt x="534220" y="576759"/>
                    <a:pt x="534220" y="578388"/>
                  </a:cubicBezTo>
                  <a:cubicBezTo>
                    <a:pt x="534220" y="578388"/>
                    <a:pt x="535858" y="581646"/>
                    <a:pt x="535858" y="581646"/>
                  </a:cubicBezTo>
                  <a:cubicBezTo>
                    <a:pt x="535858" y="581646"/>
                    <a:pt x="537497" y="584903"/>
                    <a:pt x="537497" y="586532"/>
                  </a:cubicBezTo>
                  <a:cubicBezTo>
                    <a:pt x="537497" y="586532"/>
                    <a:pt x="537497" y="597935"/>
                    <a:pt x="540774" y="597935"/>
                  </a:cubicBezTo>
                  <a:cubicBezTo>
                    <a:pt x="542413" y="597935"/>
                    <a:pt x="539136" y="599564"/>
                    <a:pt x="537497" y="604450"/>
                  </a:cubicBezTo>
                  <a:cubicBezTo>
                    <a:pt x="534220" y="607708"/>
                    <a:pt x="537497" y="604450"/>
                    <a:pt x="535858" y="606079"/>
                  </a:cubicBezTo>
                  <a:cubicBezTo>
                    <a:pt x="535858" y="609337"/>
                    <a:pt x="535858" y="609337"/>
                    <a:pt x="535858" y="610966"/>
                  </a:cubicBezTo>
                  <a:cubicBezTo>
                    <a:pt x="535858" y="614224"/>
                    <a:pt x="537497" y="619111"/>
                    <a:pt x="537497" y="620739"/>
                  </a:cubicBezTo>
                  <a:cubicBezTo>
                    <a:pt x="537497" y="620739"/>
                    <a:pt x="537497" y="623997"/>
                    <a:pt x="539136" y="623997"/>
                  </a:cubicBezTo>
                  <a:cubicBezTo>
                    <a:pt x="539136" y="625626"/>
                    <a:pt x="542413" y="630513"/>
                    <a:pt x="542413" y="630513"/>
                  </a:cubicBezTo>
                  <a:cubicBezTo>
                    <a:pt x="544052" y="632142"/>
                    <a:pt x="544052" y="637029"/>
                    <a:pt x="544052" y="638658"/>
                  </a:cubicBezTo>
                  <a:cubicBezTo>
                    <a:pt x="545691" y="641915"/>
                    <a:pt x="544052" y="640286"/>
                    <a:pt x="542413" y="641915"/>
                  </a:cubicBezTo>
                  <a:cubicBezTo>
                    <a:pt x="542413" y="643544"/>
                    <a:pt x="542413" y="646802"/>
                    <a:pt x="542413" y="648431"/>
                  </a:cubicBezTo>
                  <a:cubicBezTo>
                    <a:pt x="544052" y="651689"/>
                    <a:pt x="544052" y="651689"/>
                    <a:pt x="545691" y="654947"/>
                  </a:cubicBezTo>
                  <a:cubicBezTo>
                    <a:pt x="547329" y="658204"/>
                    <a:pt x="547329" y="661462"/>
                    <a:pt x="548968" y="663091"/>
                  </a:cubicBezTo>
                  <a:cubicBezTo>
                    <a:pt x="548968" y="666349"/>
                    <a:pt x="550607" y="667978"/>
                    <a:pt x="550607" y="669607"/>
                  </a:cubicBezTo>
                  <a:cubicBezTo>
                    <a:pt x="550607" y="671236"/>
                    <a:pt x="553884" y="676123"/>
                    <a:pt x="553884" y="676123"/>
                  </a:cubicBezTo>
                  <a:cubicBezTo>
                    <a:pt x="553884" y="676123"/>
                    <a:pt x="557162" y="681009"/>
                    <a:pt x="558800" y="682638"/>
                  </a:cubicBezTo>
                  <a:cubicBezTo>
                    <a:pt x="557162" y="682638"/>
                    <a:pt x="553884" y="681009"/>
                    <a:pt x="553884" y="681009"/>
                  </a:cubicBezTo>
                  <a:cubicBezTo>
                    <a:pt x="553884" y="677751"/>
                    <a:pt x="550607" y="677751"/>
                    <a:pt x="550607" y="677751"/>
                  </a:cubicBezTo>
                  <a:cubicBezTo>
                    <a:pt x="550607" y="676123"/>
                    <a:pt x="544052" y="676123"/>
                    <a:pt x="544052" y="676123"/>
                  </a:cubicBezTo>
                  <a:cubicBezTo>
                    <a:pt x="544052" y="676123"/>
                    <a:pt x="539136" y="676123"/>
                    <a:pt x="539136" y="676123"/>
                  </a:cubicBezTo>
                  <a:cubicBezTo>
                    <a:pt x="537497" y="674494"/>
                    <a:pt x="535858" y="677751"/>
                    <a:pt x="534220" y="676123"/>
                  </a:cubicBezTo>
                  <a:cubicBezTo>
                    <a:pt x="532581" y="676123"/>
                    <a:pt x="534220" y="677751"/>
                    <a:pt x="532581" y="679380"/>
                  </a:cubicBezTo>
                  <a:cubicBezTo>
                    <a:pt x="532581" y="681009"/>
                    <a:pt x="532581" y="681009"/>
                    <a:pt x="532581" y="682638"/>
                  </a:cubicBezTo>
                  <a:cubicBezTo>
                    <a:pt x="532581" y="684267"/>
                    <a:pt x="530942" y="687525"/>
                    <a:pt x="529303" y="690783"/>
                  </a:cubicBezTo>
                  <a:cubicBezTo>
                    <a:pt x="529303" y="690783"/>
                    <a:pt x="527665" y="692412"/>
                    <a:pt x="527665" y="694041"/>
                  </a:cubicBezTo>
                  <a:cubicBezTo>
                    <a:pt x="527665" y="695669"/>
                    <a:pt x="527665" y="697298"/>
                    <a:pt x="527665" y="697298"/>
                  </a:cubicBezTo>
                  <a:cubicBezTo>
                    <a:pt x="527665" y="697298"/>
                    <a:pt x="527665" y="697298"/>
                    <a:pt x="527665" y="703814"/>
                  </a:cubicBezTo>
                  <a:cubicBezTo>
                    <a:pt x="527665" y="703814"/>
                    <a:pt x="527665" y="703814"/>
                    <a:pt x="524387" y="711959"/>
                  </a:cubicBezTo>
                  <a:cubicBezTo>
                    <a:pt x="524387" y="711959"/>
                    <a:pt x="524387" y="711959"/>
                    <a:pt x="526026" y="715216"/>
                  </a:cubicBezTo>
                  <a:cubicBezTo>
                    <a:pt x="526026" y="715216"/>
                    <a:pt x="527665" y="718474"/>
                    <a:pt x="529303" y="718474"/>
                  </a:cubicBezTo>
                  <a:cubicBezTo>
                    <a:pt x="530942" y="718474"/>
                    <a:pt x="530942" y="721732"/>
                    <a:pt x="532581" y="721732"/>
                  </a:cubicBezTo>
                  <a:cubicBezTo>
                    <a:pt x="534220" y="723361"/>
                    <a:pt x="534220" y="724990"/>
                    <a:pt x="534220" y="724990"/>
                  </a:cubicBezTo>
                  <a:cubicBezTo>
                    <a:pt x="534220" y="724990"/>
                    <a:pt x="534220" y="724990"/>
                    <a:pt x="535858" y="728248"/>
                  </a:cubicBezTo>
                  <a:cubicBezTo>
                    <a:pt x="535858" y="728248"/>
                    <a:pt x="539136" y="731506"/>
                    <a:pt x="540774" y="729877"/>
                  </a:cubicBezTo>
                  <a:cubicBezTo>
                    <a:pt x="540774" y="729877"/>
                    <a:pt x="542413" y="733134"/>
                    <a:pt x="542413" y="733134"/>
                  </a:cubicBezTo>
                  <a:cubicBezTo>
                    <a:pt x="542413" y="733134"/>
                    <a:pt x="542413" y="733134"/>
                    <a:pt x="542413" y="736392"/>
                  </a:cubicBezTo>
                  <a:cubicBezTo>
                    <a:pt x="542413" y="736392"/>
                    <a:pt x="542413" y="738021"/>
                    <a:pt x="540774" y="739650"/>
                  </a:cubicBezTo>
                  <a:cubicBezTo>
                    <a:pt x="540774" y="742908"/>
                    <a:pt x="540774" y="742908"/>
                    <a:pt x="539136" y="742908"/>
                  </a:cubicBezTo>
                  <a:cubicBezTo>
                    <a:pt x="537497" y="744537"/>
                    <a:pt x="537497" y="739650"/>
                    <a:pt x="537497" y="739650"/>
                  </a:cubicBezTo>
                  <a:cubicBezTo>
                    <a:pt x="537497" y="738021"/>
                    <a:pt x="535858" y="738021"/>
                    <a:pt x="535858" y="736392"/>
                  </a:cubicBezTo>
                  <a:cubicBezTo>
                    <a:pt x="535858" y="734763"/>
                    <a:pt x="530942" y="736392"/>
                    <a:pt x="530942" y="734763"/>
                  </a:cubicBezTo>
                  <a:cubicBezTo>
                    <a:pt x="530942" y="734763"/>
                    <a:pt x="526026" y="734763"/>
                    <a:pt x="526026" y="733134"/>
                  </a:cubicBezTo>
                  <a:cubicBezTo>
                    <a:pt x="526026" y="733134"/>
                    <a:pt x="524387" y="733134"/>
                    <a:pt x="522749" y="733134"/>
                  </a:cubicBezTo>
                  <a:cubicBezTo>
                    <a:pt x="522749" y="733134"/>
                    <a:pt x="522749" y="734763"/>
                    <a:pt x="521110" y="736392"/>
                  </a:cubicBezTo>
                  <a:cubicBezTo>
                    <a:pt x="521110" y="738021"/>
                    <a:pt x="519471" y="741279"/>
                    <a:pt x="519471" y="741279"/>
                  </a:cubicBezTo>
                  <a:cubicBezTo>
                    <a:pt x="519471" y="742908"/>
                    <a:pt x="517833" y="744537"/>
                    <a:pt x="516194" y="744537"/>
                  </a:cubicBezTo>
                  <a:cubicBezTo>
                    <a:pt x="514555" y="744537"/>
                    <a:pt x="514555" y="744537"/>
                    <a:pt x="512916" y="744537"/>
                  </a:cubicBezTo>
                  <a:cubicBezTo>
                    <a:pt x="512916" y="744537"/>
                    <a:pt x="514555" y="741279"/>
                    <a:pt x="514555" y="739650"/>
                  </a:cubicBezTo>
                  <a:cubicBezTo>
                    <a:pt x="512916" y="738021"/>
                    <a:pt x="512916" y="738021"/>
                    <a:pt x="511278" y="738021"/>
                  </a:cubicBezTo>
                  <a:cubicBezTo>
                    <a:pt x="511278" y="736392"/>
                    <a:pt x="509639" y="736392"/>
                    <a:pt x="509639" y="733134"/>
                  </a:cubicBezTo>
                  <a:cubicBezTo>
                    <a:pt x="511278" y="731506"/>
                    <a:pt x="509639" y="733134"/>
                    <a:pt x="511278" y="729877"/>
                  </a:cubicBezTo>
                  <a:cubicBezTo>
                    <a:pt x="511278" y="726619"/>
                    <a:pt x="511278" y="729877"/>
                    <a:pt x="511278" y="728248"/>
                  </a:cubicBezTo>
                  <a:cubicBezTo>
                    <a:pt x="512916" y="726619"/>
                    <a:pt x="512916" y="724990"/>
                    <a:pt x="514555" y="724990"/>
                  </a:cubicBezTo>
                  <a:cubicBezTo>
                    <a:pt x="514555" y="723361"/>
                    <a:pt x="514555" y="720103"/>
                    <a:pt x="514555" y="720103"/>
                  </a:cubicBezTo>
                  <a:cubicBezTo>
                    <a:pt x="514555" y="720103"/>
                    <a:pt x="514555" y="723361"/>
                    <a:pt x="511278" y="715216"/>
                  </a:cubicBezTo>
                  <a:cubicBezTo>
                    <a:pt x="511278" y="715216"/>
                    <a:pt x="511278" y="711959"/>
                    <a:pt x="511278" y="710330"/>
                  </a:cubicBezTo>
                  <a:cubicBezTo>
                    <a:pt x="511278" y="710330"/>
                    <a:pt x="512916" y="707072"/>
                    <a:pt x="512916" y="707072"/>
                  </a:cubicBezTo>
                  <a:cubicBezTo>
                    <a:pt x="512916" y="707072"/>
                    <a:pt x="514555" y="703814"/>
                    <a:pt x="516194" y="703814"/>
                  </a:cubicBezTo>
                  <a:cubicBezTo>
                    <a:pt x="517833" y="702185"/>
                    <a:pt x="516194" y="700556"/>
                    <a:pt x="516194" y="697298"/>
                  </a:cubicBezTo>
                  <a:cubicBezTo>
                    <a:pt x="516194" y="694041"/>
                    <a:pt x="516194" y="694041"/>
                    <a:pt x="516194" y="692412"/>
                  </a:cubicBezTo>
                  <a:cubicBezTo>
                    <a:pt x="514555" y="690783"/>
                    <a:pt x="512916" y="690783"/>
                    <a:pt x="512916" y="689154"/>
                  </a:cubicBezTo>
                  <a:cubicBezTo>
                    <a:pt x="512916" y="689154"/>
                    <a:pt x="512916" y="685896"/>
                    <a:pt x="511278" y="684267"/>
                  </a:cubicBezTo>
                  <a:cubicBezTo>
                    <a:pt x="511278" y="682638"/>
                    <a:pt x="511278" y="681009"/>
                    <a:pt x="512916" y="679380"/>
                  </a:cubicBezTo>
                  <a:cubicBezTo>
                    <a:pt x="512916" y="677751"/>
                    <a:pt x="516194" y="677751"/>
                    <a:pt x="517833" y="667978"/>
                  </a:cubicBezTo>
                  <a:cubicBezTo>
                    <a:pt x="517833" y="659833"/>
                    <a:pt x="516194" y="666349"/>
                    <a:pt x="517833" y="654947"/>
                  </a:cubicBezTo>
                  <a:lnTo>
                    <a:pt x="517833" y="653318"/>
                  </a:lnTo>
                  <a:cubicBezTo>
                    <a:pt x="516194" y="651689"/>
                    <a:pt x="517833" y="650060"/>
                    <a:pt x="516194" y="648431"/>
                  </a:cubicBezTo>
                  <a:cubicBezTo>
                    <a:pt x="516194" y="645173"/>
                    <a:pt x="514555" y="646802"/>
                    <a:pt x="516194" y="643544"/>
                  </a:cubicBezTo>
                  <a:cubicBezTo>
                    <a:pt x="516194" y="640286"/>
                    <a:pt x="516194" y="643544"/>
                    <a:pt x="516194" y="641915"/>
                  </a:cubicBezTo>
                  <a:cubicBezTo>
                    <a:pt x="517833" y="641915"/>
                    <a:pt x="517833" y="641915"/>
                    <a:pt x="517833" y="640286"/>
                  </a:cubicBezTo>
                  <a:cubicBezTo>
                    <a:pt x="519471" y="640286"/>
                    <a:pt x="519471" y="637029"/>
                    <a:pt x="517833" y="635400"/>
                  </a:cubicBezTo>
                  <a:cubicBezTo>
                    <a:pt x="517833" y="635400"/>
                    <a:pt x="517833" y="632142"/>
                    <a:pt x="517833" y="630513"/>
                  </a:cubicBezTo>
                  <a:cubicBezTo>
                    <a:pt x="517833" y="627255"/>
                    <a:pt x="516194" y="628884"/>
                    <a:pt x="516194" y="627255"/>
                  </a:cubicBezTo>
                  <a:cubicBezTo>
                    <a:pt x="516194" y="625626"/>
                    <a:pt x="514555" y="625626"/>
                    <a:pt x="512916" y="623997"/>
                  </a:cubicBezTo>
                  <a:cubicBezTo>
                    <a:pt x="512916" y="623997"/>
                    <a:pt x="512916" y="622368"/>
                    <a:pt x="511278" y="620739"/>
                  </a:cubicBezTo>
                  <a:cubicBezTo>
                    <a:pt x="511278" y="619111"/>
                    <a:pt x="508000" y="617482"/>
                    <a:pt x="508000" y="614224"/>
                  </a:cubicBezTo>
                  <a:cubicBezTo>
                    <a:pt x="508000" y="610966"/>
                    <a:pt x="508000" y="612595"/>
                    <a:pt x="509639" y="610966"/>
                  </a:cubicBezTo>
                  <a:cubicBezTo>
                    <a:pt x="511278" y="609337"/>
                    <a:pt x="509639" y="607708"/>
                    <a:pt x="509639" y="604450"/>
                  </a:cubicBezTo>
                  <a:cubicBezTo>
                    <a:pt x="509639" y="601193"/>
                    <a:pt x="509639" y="602821"/>
                    <a:pt x="511278" y="601193"/>
                  </a:cubicBezTo>
                  <a:cubicBezTo>
                    <a:pt x="512916" y="599564"/>
                    <a:pt x="512916" y="599564"/>
                    <a:pt x="512916" y="596306"/>
                  </a:cubicBezTo>
                  <a:cubicBezTo>
                    <a:pt x="512916" y="593048"/>
                    <a:pt x="511278" y="593048"/>
                    <a:pt x="511278" y="591419"/>
                  </a:cubicBezTo>
                  <a:cubicBezTo>
                    <a:pt x="511278" y="589790"/>
                    <a:pt x="511278" y="589790"/>
                    <a:pt x="511278" y="586532"/>
                  </a:cubicBezTo>
                  <a:cubicBezTo>
                    <a:pt x="511278" y="583274"/>
                    <a:pt x="511278" y="584903"/>
                    <a:pt x="512916" y="581646"/>
                  </a:cubicBezTo>
                  <a:cubicBezTo>
                    <a:pt x="514555" y="580017"/>
                    <a:pt x="512916" y="580017"/>
                    <a:pt x="516194" y="580017"/>
                  </a:cubicBezTo>
                  <a:cubicBezTo>
                    <a:pt x="519471" y="578388"/>
                    <a:pt x="519471" y="581646"/>
                    <a:pt x="519471" y="581646"/>
                  </a:cubicBezTo>
                  <a:cubicBezTo>
                    <a:pt x="519471" y="581646"/>
                    <a:pt x="519471" y="580017"/>
                    <a:pt x="521110" y="578388"/>
                  </a:cubicBezTo>
                  <a:cubicBezTo>
                    <a:pt x="521110" y="576759"/>
                    <a:pt x="521110" y="576759"/>
                    <a:pt x="522749" y="576759"/>
                  </a:cubicBezTo>
                  <a:cubicBezTo>
                    <a:pt x="524387" y="575130"/>
                    <a:pt x="524387" y="573501"/>
                    <a:pt x="524387" y="571872"/>
                  </a:cubicBezTo>
                  <a:cubicBezTo>
                    <a:pt x="524387" y="570243"/>
                    <a:pt x="524387" y="568614"/>
                    <a:pt x="522749" y="566985"/>
                  </a:cubicBezTo>
                  <a:cubicBezTo>
                    <a:pt x="522749" y="566985"/>
                    <a:pt x="521110" y="565357"/>
                    <a:pt x="521110" y="563728"/>
                  </a:cubicBezTo>
                  <a:cubicBezTo>
                    <a:pt x="521110" y="563728"/>
                    <a:pt x="522749" y="558841"/>
                    <a:pt x="522749" y="558841"/>
                  </a:cubicBezTo>
                  <a:close/>
                  <a:moveTo>
                    <a:pt x="14968" y="0"/>
                  </a:moveTo>
                  <a:cubicBezTo>
                    <a:pt x="18294" y="0"/>
                    <a:pt x="16631" y="1732"/>
                    <a:pt x="19957" y="1732"/>
                  </a:cubicBezTo>
                  <a:cubicBezTo>
                    <a:pt x="21620" y="3464"/>
                    <a:pt x="19957" y="3464"/>
                    <a:pt x="21620" y="1732"/>
                  </a:cubicBezTo>
                  <a:cubicBezTo>
                    <a:pt x="23283" y="1732"/>
                    <a:pt x="26609" y="1732"/>
                    <a:pt x="28272" y="1732"/>
                  </a:cubicBezTo>
                  <a:cubicBezTo>
                    <a:pt x="28272" y="0"/>
                    <a:pt x="29935" y="1732"/>
                    <a:pt x="31599" y="1732"/>
                  </a:cubicBezTo>
                  <a:cubicBezTo>
                    <a:pt x="31599" y="1732"/>
                    <a:pt x="33262" y="1732"/>
                    <a:pt x="34925" y="3464"/>
                  </a:cubicBezTo>
                  <a:cubicBezTo>
                    <a:pt x="34925" y="5195"/>
                    <a:pt x="34925" y="5195"/>
                    <a:pt x="34925" y="6927"/>
                  </a:cubicBezTo>
                  <a:cubicBezTo>
                    <a:pt x="34925" y="6927"/>
                    <a:pt x="34925" y="8659"/>
                    <a:pt x="34925" y="8659"/>
                  </a:cubicBezTo>
                  <a:cubicBezTo>
                    <a:pt x="34925" y="10391"/>
                    <a:pt x="33262" y="10391"/>
                    <a:pt x="31599" y="12123"/>
                  </a:cubicBezTo>
                  <a:cubicBezTo>
                    <a:pt x="29935" y="12123"/>
                    <a:pt x="29935" y="12123"/>
                    <a:pt x="29935" y="13854"/>
                  </a:cubicBezTo>
                  <a:cubicBezTo>
                    <a:pt x="28272" y="15586"/>
                    <a:pt x="28272" y="15586"/>
                    <a:pt x="26609" y="15586"/>
                  </a:cubicBezTo>
                  <a:cubicBezTo>
                    <a:pt x="26609" y="15586"/>
                    <a:pt x="24946" y="17318"/>
                    <a:pt x="24946" y="17318"/>
                  </a:cubicBezTo>
                  <a:cubicBezTo>
                    <a:pt x="24946" y="17318"/>
                    <a:pt x="23283" y="19050"/>
                    <a:pt x="21620" y="19050"/>
                  </a:cubicBezTo>
                  <a:cubicBezTo>
                    <a:pt x="21620" y="19050"/>
                    <a:pt x="18294" y="19050"/>
                    <a:pt x="18294" y="19050"/>
                  </a:cubicBezTo>
                  <a:cubicBezTo>
                    <a:pt x="16631" y="19050"/>
                    <a:pt x="16631" y="19050"/>
                    <a:pt x="14968" y="19050"/>
                  </a:cubicBezTo>
                  <a:cubicBezTo>
                    <a:pt x="14968" y="19050"/>
                    <a:pt x="11641" y="17318"/>
                    <a:pt x="9978" y="17318"/>
                  </a:cubicBezTo>
                  <a:cubicBezTo>
                    <a:pt x="9978" y="15586"/>
                    <a:pt x="9978" y="15586"/>
                    <a:pt x="9978" y="15586"/>
                  </a:cubicBezTo>
                  <a:cubicBezTo>
                    <a:pt x="9978" y="15586"/>
                    <a:pt x="9978" y="15586"/>
                    <a:pt x="4989" y="13854"/>
                  </a:cubicBezTo>
                  <a:cubicBezTo>
                    <a:pt x="3326" y="12123"/>
                    <a:pt x="1663" y="12123"/>
                    <a:pt x="1663" y="12123"/>
                  </a:cubicBezTo>
                  <a:cubicBezTo>
                    <a:pt x="0" y="12123"/>
                    <a:pt x="0" y="10391"/>
                    <a:pt x="0" y="8659"/>
                  </a:cubicBezTo>
                  <a:cubicBezTo>
                    <a:pt x="1663" y="6927"/>
                    <a:pt x="1663" y="6927"/>
                    <a:pt x="3326" y="6927"/>
                  </a:cubicBezTo>
                  <a:cubicBezTo>
                    <a:pt x="4989" y="5195"/>
                    <a:pt x="6652" y="5195"/>
                    <a:pt x="6652" y="5195"/>
                  </a:cubicBezTo>
                  <a:cubicBezTo>
                    <a:pt x="8315" y="5195"/>
                    <a:pt x="11641" y="3464"/>
                    <a:pt x="11641" y="1732"/>
                  </a:cubicBezTo>
                  <a:cubicBezTo>
                    <a:pt x="13305" y="0"/>
                    <a:pt x="13305" y="1732"/>
                    <a:pt x="1496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3" name="îśľïḓé">
              <a:extLst>
                <a:ext uri="{FF2B5EF4-FFF2-40B4-BE49-F238E27FC236}">
                  <a16:creationId xmlns:a16="http://schemas.microsoft.com/office/drawing/2014/main" id="{C22A0712-B1D4-4BC0-AF92-E9E0B3A92901}"/>
                </a:ext>
              </a:extLst>
            </p:cNvPr>
            <p:cNvSpPr/>
            <p:nvPr/>
          </p:nvSpPr>
          <p:spPr bwMode="auto">
            <a:xfrm>
              <a:off x="7856153" y="2791772"/>
              <a:ext cx="144849" cy="177173"/>
            </a:xfrm>
            <a:custGeom>
              <a:avLst/>
              <a:gdLst>
                <a:gd name="connsiteX0" fmla="*/ 119448 w 144849"/>
                <a:gd name="connsiteY0" fmla="*/ 146691 h 177173"/>
                <a:gd name="connsiteX1" fmla="*/ 122623 w 144849"/>
                <a:gd name="connsiteY1" fmla="*/ 146691 h 177173"/>
                <a:gd name="connsiteX2" fmla="*/ 124211 w 144849"/>
                <a:gd name="connsiteY2" fmla="*/ 153041 h 177173"/>
                <a:gd name="connsiteX3" fmla="*/ 121036 w 144849"/>
                <a:gd name="connsiteY3" fmla="*/ 156216 h 177173"/>
                <a:gd name="connsiteX4" fmla="*/ 117861 w 144849"/>
                <a:gd name="connsiteY4" fmla="*/ 157804 h 177173"/>
                <a:gd name="connsiteX5" fmla="*/ 114686 w 144849"/>
                <a:gd name="connsiteY5" fmla="*/ 159391 h 177173"/>
                <a:gd name="connsiteX6" fmla="*/ 111511 w 144849"/>
                <a:gd name="connsiteY6" fmla="*/ 157804 h 177173"/>
                <a:gd name="connsiteX7" fmla="*/ 109923 w 144849"/>
                <a:gd name="connsiteY7" fmla="*/ 154628 h 177173"/>
                <a:gd name="connsiteX8" fmla="*/ 111511 w 144849"/>
                <a:gd name="connsiteY8" fmla="*/ 151453 h 177173"/>
                <a:gd name="connsiteX9" fmla="*/ 116273 w 144849"/>
                <a:gd name="connsiteY9" fmla="*/ 148278 h 177173"/>
                <a:gd name="connsiteX10" fmla="*/ 119448 w 144849"/>
                <a:gd name="connsiteY10" fmla="*/ 146691 h 177173"/>
                <a:gd name="connsiteX11" fmla="*/ 141674 w 144849"/>
                <a:gd name="connsiteY11" fmla="*/ 143516 h 177173"/>
                <a:gd name="connsiteX12" fmla="*/ 144849 w 144849"/>
                <a:gd name="connsiteY12" fmla="*/ 146691 h 177173"/>
                <a:gd name="connsiteX13" fmla="*/ 143262 w 144849"/>
                <a:gd name="connsiteY13" fmla="*/ 151453 h 177173"/>
                <a:gd name="connsiteX14" fmla="*/ 141674 w 144849"/>
                <a:gd name="connsiteY14" fmla="*/ 148278 h 177173"/>
                <a:gd name="connsiteX15" fmla="*/ 141674 w 144849"/>
                <a:gd name="connsiteY15" fmla="*/ 143516 h 177173"/>
                <a:gd name="connsiteX16" fmla="*/ 113098 w 144849"/>
                <a:gd name="connsiteY16" fmla="*/ 130815 h 177173"/>
                <a:gd name="connsiteX17" fmla="*/ 114686 w 144849"/>
                <a:gd name="connsiteY17" fmla="*/ 133990 h 177173"/>
                <a:gd name="connsiteX18" fmla="*/ 114686 w 144849"/>
                <a:gd name="connsiteY18" fmla="*/ 138753 h 177173"/>
                <a:gd name="connsiteX19" fmla="*/ 113098 w 144849"/>
                <a:gd name="connsiteY19" fmla="*/ 143516 h 177173"/>
                <a:gd name="connsiteX20" fmla="*/ 111511 w 144849"/>
                <a:gd name="connsiteY20" fmla="*/ 145103 h 177173"/>
                <a:gd name="connsiteX21" fmla="*/ 108336 w 144849"/>
                <a:gd name="connsiteY21" fmla="*/ 151453 h 177173"/>
                <a:gd name="connsiteX22" fmla="*/ 105161 w 144849"/>
                <a:gd name="connsiteY22" fmla="*/ 156216 h 177173"/>
                <a:gd name="connsiteX23" fmla="*/ 103573 w 144849"/>
                <a:gd name="connsiteY23" fmla="*/ 157804 h 177173"/>
                <a:gd name="connsiteX24" fmla="*/ 103573 w 144849"/>
                <a:gd name="connsiteY24" fmla="*/ 153041 h 177173"/>
                <a:gd name="connsiteX25" fmla="*/ 100398 w 144849"/>
                <a:gd name="connsiteY25" fmla="*/ 151453 h 177173"/>
                <a:gd name="connsiteX26" fmla="*/ 100398 w 144849"/>
                <a:gd name="connsiteY26" fmla="*/ 157804 h 177173"/>
                <a:gd name="connsiteX27" fmla="*/ 100398 w 144849"/>
                <a:gd name="connsiteY27" fmla="*/ 160979 h 177173"/>
                <a:gd name="connsiteX28" fmla="*/ 100398 w 144849"/>
                <a:gd name="connsiteY28" fmla="*/ 165741 h 177173"/>
                <a:gd name="connsiteX29" fmla="*/ 95635 w 144849"/>
                <a:gd name="connsiteY29" fmla="*/ 162566 h 177173"/>
                <a:gd name="connsiteX30" fmla="*/ 92460 w 144849"/>
                <a:gd name="connsiteY30" fmla="*/ 159391 h 177173"/>
                <a:gd name="connsiteX31" fmla="*/ 89285 w 144849"/>
                <a:gd name="connsiteY31" fmla="*/ 157804 h 177173"/>
                <a:gd name="connsiteX32" fmla="*/ 89285 w 144849"/>
                <a:gd name="connsiteY32" fmla="*/ 153041 h 177173"/>
                <a:gd name="connsiteX33" fmla="*/ 92460 w 144849"/>
                <a:gd name="connsiteY33" fmla="*/ 151453 h 177173"/>
                <a:gd name="connsiteX34" fmla="*/ 94048 w 144849"/>
                <a:gd name="connsiteY34" fmla="*/ 148278 h 177173"/>
                <a:gd name="connsiteX35" fmla="*/ 95635 w 144849"/>
                <a:gd name="connsiteY35" fmla="*/ 145103 h 177173"/>
                <a:gd name="connsiteX36" fmla="*/ 95635 w 144849"/>
                <a:gd name="connsiteY36" fmla="*/ 141928 h 177173"/>
                <a:gd name="connsiteX37" fmla="*/ 95635 w 144849"/>
                <a:gd name="connsiteY37" fmla="*/ 140341 h 177173"/>
                <a:gd name="connsiteX38" fmla="*/ 97223 w 144849"/>
                <a:gd name="connsiteY38" fmla="*/ 137165 h 177173"/>
                <a:gd name="connsiteX39" fmla="*/ 100398 w 144849"/>
                <a:gd name="connsiteY39" fmla="*/ 132403 h 177173"/>
                <a:gd name="connsiteX40" fmla="*/ 103573 w 144849"/>
                <a:gd name="connsiteY40" fmla="*/ 133990 h 177173"/>
                <a:gd name="connsiteX41" fmla="*/ 106748 w 144849"/>
                <a:gd name="connsiteY41" fmla="*/ 135578 h 177173"/>
                <a:gd name="connsiteX42" fmla="*/ 106748 w 144849"/>
                <a:gd name="connsiteY42" fmla="*/ 138753 h 177173"/>
                <a:gd name="connsiteX43" fmla="*/ 105161 w 144849"/>
                <a:gd name="connsiteY43" fmla="*/ 141928 h 177173"/>
                <a:gd name="connsiteX44" fmla="*/ 103573 w 144849"/>
                <a:gd name="connsiteY44" fmla="*/ 145103 h 177173"/>
                <a:gd name="connsiteX45" fmla="*/ 103573 w 144849"/>
                <a:gd name="connsiteY45" fmla="*/ 148278 h 177173"/>
                <a:gd name="connsiteX46" fmla="*/ 105161 w 144849"/>
                <a:gd name="connsiteY46" fmla="*/ 146691 h 177173"/>
                <a:gd name="connsiteX47" fmla="*/ 106748 w 144849"/>
                <a:gd name="connsiteY47" fmla="*/ 145103 h 177173"/>
                <a:gd name="connsiteX48" fmla="*/ 109923 w 144849"/>
                <a:gd name="connsiteY48" fmla="*/ 140341 h 177173"/>
                <a:gd name="connsiteX49" fmla="*/ 109923 w 144849"/>
                <a:gd name="connsiteY49" fmla="*/ 137165 h 177173"/>
                <a:gd name="connsiteX50" fmla="*/ 111511 w 144849"/>
                <a:gd name="connsiteY50" fmla="*/ 133990 h 177173"/>
                <a:gd name="connsiteX51" fmla="*/ 113098 w 144849"/>
                <a:gd name="connsiteY51" fmla="*/ 130815 h 177173"/>
                <a:gd name="connsiteX52" fmla="*/ 38422 w 144849"/>
                <a:gd name="connsiteY52" fmla="*/ 127641 h 177173"/>
                <a:gd name="connsiteX53" fmla="*/ 38422 w 144849"/>
                <a:gd name="connsiteY53" fmla="*/ 130816 h 177173"/>
                <a:gd name="connsiteX54" fmla="*/ 40073 w 144849"/>
                <a:gd name="connsiteY54" fmla="*/ 135578 h 177173"/>
                <a:gd name="connsiteX55" fmla="*/ 40073 w 144849"/>
                <a:gd name="connsiteY55" fmla="*/ 143516 h 177173"/>
                <a:gd name="connsiteX56" fmla="*/ 36771 w 144849"/>
                <a:gd name="connsiteY56" fmla="*/ 145104 h 177173"/>
                <a:gd name="connsiteX57" fmla="*/ 30167 w 144849"/>
                <a:gd name="connsiteY57" fmla="*/ 151454 h 177173"/>
                <a:gd name="connsiteX58" fmla="*/ 26865 w 144849"/>
                <a:gd name="connsiteY58" fmla="*/ 153041 h 177173"/>
                <a:gd name="connsiteX59" fmla="*/ 25214 w 144849"/>
                <a:gd name="connsiteY59" fmla="*/ 157804 h 177173"/>
                <a:gd name="connsiteX60" fmla="*/ 20261 w 144849"/>
                <a:gd name="connsiteY60" fmla="*/ 162566 h 177173"/>
                <a:gd name="connsiteX61" fmla="*/ 15308 w 144849"/>
                <a:gd name="connsiteY61" fmla="*/ 167329 h 177173"/>
                <a:gd name="connsiteX62" fmla="*/ 12006 w 144849"/>
                <a:gd name="connsiteY62" fmla="*/ 170504 h 177173"/>
                <a:gd name="connsiteX63" fmla="*/ 5402 w 144849"/>
                <a:gd name="connsiteY63" fmla="*/ 172091 h 177173"/>
                <a:gd name="connsiteX64" fmla="*/ 449 w 144849"/>
                <a:gd name="connsiteY64" fmla="*/ 176854 h 177173"/>
                <a:gd name="connsiteX65" fmla="*/ 3751 w 144849"/>
                <a:gd name="connsiteY65" fmla="*/ 170504 h 177173"/>
                <a:gd name="connsiteX66" fmla="*/ 7053 w 144849"/>
                <a:gd name="connsiteY66" fmla="*/ 165741 h 177173"/>
                <a:gd name="connsiteX67" fmla="*/ 12006 w 144849"/>
                <a:gd name="connsiteY67" fmla="*/ 162566 h 177173"/>
                <a:gd name="connsiteX68" fmla="*/ 18610 w 144849"/>
                <a:gd name="connsiteY68" fmla="*/ 157804 h 177173"/>
                <a:gd name="connsiteX69" fmla="*/ 20261 w 144849"/>
                <a:gd name="connsiteY69" fmla="*/ 153041 h 177173"/>
                <a:gd name="connsiteX70" fmla="*/ 25214 w 144849"/>
                <a:gd name="connsiteY70" fmla="*/ 148279 h 177173"/>
                <a:gd name="connsiteX71" fmla="*/ 31818 w 144849"/>
                <a:gd name="connsiteY71" fmla="*/ 140341 h 177173"/>
                <a:gd name="connsiteX72" fmla="*/ 36771 w 144849"/>
                <a:gd name="connsiteY72" fmla="*/ 132403 h 177173"/>
                <a:gd name="connsiteX73" fmla="*/ 38422 w 144849"/>
                <a:gd name="connsiteY73" fmla="*/ 127641 h 177173"/>
                <a:gd name="connsiteX74" fmla="*/ 129714 w 144849"/>
                <a:gd name="connsiteY74" fmla="*/ 103828 h 177173"/>
                <a:gd name="connsiteX75" fmla="*/ 133101 w 144849"/>
                <a:gd name="connsiteY75" fmla="*/ 103828 h 177173"/>
                <a:gd name="connsiteX76" fmla="*/ 139874 w 144849"/>
                <a:gd name="connsiteY76" fmla="*/ 108755 h 177173"/>
                <a:gd name="connsiteX77" fmla="*/ 141568 w 144849"/>
                <a:gd name="connsiteY77" fmla="*/ 112039 h 177173"/>
                <a:gd name="connsiteX78" fmla="*/ 141568 w 144849"/>
                <a:gd name="connsiteY78" fmla="*/ 116966 h 177173"/>
                <a:gd name="connsiteX79" fmla="*/ 141568 w 144849"/>
                <a:gd name="connsiteY79" fmla="*/ 125177 h 177173"/>
                <a:gd name="connsiteX80" fmla="*/ 143261 w 144849"/>
                <a:gd name="connsiteY80" fmla="*/ 130104 h 177173"/>
                <a:gd name="connsiteX81" fmla="*/ 139874 w 144849"/>
                <a:gd name="connsiteY81" fmla="*/ 131746 h 177173"/>
                <a:gd name="connsiteX82" fmla="*/ 133101 w 144849"/>
                <a:gd name="connsiteY82" fmla="*/ 131746 h 177173"/>
                <a:gd name="connsiteX83" fmla="*/ 134794 w 144849"/>
                <a:gd name="connsiteY83" fmla="*/ 138315 h 177173"/>
                <a:gd name="connsiteX84" fmla="*/ 136487 w 144849"/>
                <a:gd name="connsiteY84" fmla="*/ 141599 h 177173"/>
                <a:gd name="connsiteX85" fmla="*/ 136487 w 144849"/>
                <a:gd name="connsiteY85" fmla="*/ 144884 h 177173"/>
                <a:gd name="connsiteX86" fmla="*/ 133101 w 144849"/>
                <a:gd name="connsiteY86" fmla="*/ 148169 h 177173"/>
                <a:gd name="connsiteX87" fmla="*/ 129714 w 144849"/>
                <a:gd name="connsiteY87" fmla="*/ 149811 h 177173"/>
                <a:gd name="connsiteX88" fmla="*/ 126327 w 144849"/>
                <a:gd name="connsiteY88" fmla="*/ 146526 h 177173"/>
                <a:gd name="connsiteX89" fmla="*/ 129714 w 144849"/>
                <a:gd name="connsiteY89" fmla="*/ 141599 h 177173"/>
                <a:gd name="connsiteX90" fmla="*/ 128021 w 144849"/>
                <a:gd name="connsiteY90" fmla="*/ 136673 h 177173"/>
                <a:gd name="connsiteX91" fmla="*/ 124634 w 144849"/>
                <a:gd name="connsiteY91" fmla="*/ 136673 h 177173"/>
                <a:gd name="connsiteX92" fmla="*/ 119554 w 144849"/>
                <a:gd name="connsiteY92" fmla="*/ 133388 h 177173"/>
                <a:gd name="connsiteX93" fmla="*/ 119554 w 144849"/>
                <a:gd name="connsiteY93" fmla="*/ 128461 h 177173"/>
                <a:gd name="connsiteX94" fmla="*/ 121247 w 144849"/>
                <a:gd name="connsiteY94" fmla="*/ 125177 h 177173"/>
                <a:gd name="connsiteX95" fmla="*/ 122941 w 144849"/>
                <a:gd name="connsiteY95" fmla="*/ 121893 h 177173"/>
                <a:gd name="connsiteX96" fmla="*/ 126327 w 144849"/>
                <a:gd name="connsiteY96" fmla="*/ 120250 h 177173"/>
                <a:gd name="connsiteX97" fmla="*/ 126327 w 144849"/>
                <a:gd name="connsiteY97" fmla="*/ 118608 h 177173"/>
                <a:gd name="connsiteX98" fmla="*/ 124634 w 144849"/>
                <a:gd name="connsiteY98" fmla="*/ 113681 h 177173"/>
                <a:gd name="connsiteX99" fmla="*/ 121247 w 144849"/>
                <a:gd name="connsiteY99" fmla="*/ 110397 h 177173"/>
                <a:gd name="connsiteX100" fmla="*/ 119554 w 144849"/>
                <a:gd name="connsiteY100" fmla="*/ 105470 h 177173"/>
                <a:gd name="connsiteX101" fmla="*/ 122941 w 144849"/>
                <a:gd name="connsiteY101" fmla="*/ 107112 h 177173"/>
                <a:gd name="connsiteX102" fmla="*/ 126327 w 144849"/>
                <a:gd name="connsiteY102" fmla="*/ 105470 h 177173"/>
                <a:gd name="connsiteX103" fmla="*/ 129714 w 144849"/>
                <a:gd name="connsiteY103" fmla="*/ 103828 h 177173"/>
                <a:gd name="connsiteX104" fmla="*/ 79760 w 144849"/>
                <a:gd name="connsiteY104" fmla="*/ 103828 h 177173"/>
                <a:gd name="connsiteX105" fmla="*/ 84523 w 144849"/>
                <a:gd name="connsiteY105" fmla="*/ 103828 h 177173"/>
                <a:gd name="connsiteX106" fmla="*/ 87698 w 144849"/>
                <a:gd name="connsiteY106" fmla="*/ 110443 h 177173"/>
                <a:gd name="connsiteX107" fmla="*/ 82935 w 144849"/>
                <a:gd name="connsiteY107" fmla="*/ 113750 h 177173"/>
                <a:gd name="connsiteX108" fmla="*/ 81348 w 144849"/>
                <a:gd name="connsiteY108" fmla="*/ 117057 h 177173"/>
                <a:gd name="connsiteX109" fmla="*/ 87698 w 144849"/>
                <a:gd name="connsiteY109" fmla="*/ 120365 h 177173"/>
                <a:gd name="connsiteX110" fmla="*/ 90873 w 144849"/>
                <a:gd name="connsiteY110" fmla="*/ 123672 h 177173"/>
                <a:gd name="connsiteX111" fmla="*/ 94048 w 144849"/>
                <a:gd name="connsiteY111" fmla="*/ 123672 h 177173"/>
                <a:gd name="connsiteX112" fmla="*/ 97223 w 144849"/>
                <a:gd name="connsiteY112" fmla="*/ 123672 h 177173"/>
                <a:gd name="connsiteX113" fmla="*/ 100398 w 144849"/>
                <a:gd name="connsiteY113" fmla="*/ 125326 h 177173"/>
                <a:gd name="connsiteX114" fmla="*/ 100398 w 144849"/>
                <a:gd name="connsiteY114" fmla="*/ 128633 h 177173"/>
                <a:gd name="connsiteX115" fmla="*/ 95635 w 144849"/>
                <a:gd name="connsiteY115" fmla="*/ 133594 h 177173"/>
                <a:gd name="connsiteX116" fmla="*/ 90873 w 144849"/>
                <a:gd name="connsiteY116" fmla="*/ 136901 h 177173"/>
                <a:gd name="connsiteX117" fmla="*/ 89285 w 144849"/>
                <a:gd name="connsiteY117" fmla="*/ 141862 h 177173"/>
                <a:gd name="connsiteX118" fmla="*/ 86110 w 144849"/>
                <a:gd name="connsiteY118" fmla="*/ 138555 h 177173"/>
                <a:gd name="connsiteX119" fmla="*/ 84523 w 144849"/>
                <a:gd name="connsiteY119" fmla="*/ 140209 h 177173"/>
                <a:gd name="connsiteX120" fmla="*/ 81348 w 144849"/>
                <a:gd name="connsiteY120" fmla="*/ 141862 h 177173"/>
                <a:gd name="connsiteX121" fmla="*/ 79760 w 144849"/>
                <a:gd name="connsiteY121" fmla="*/ 143516 h 177173"/>
                <a:gd name="connsiteX122" fmla="*/ 79760 w 144849"/>
                <a:gd name="connsiteY122" fmla="*/ 141862 h 177173"/>
                <a:gd name="connsiteX123" fmla="*/ 81348 w 144849"/>
                <a:gd name="connsiteY123" fmla="*/ 135248 h 177173"/>
                <a:gd name="connsiteX124" fmla="*/ 81348 w 144849"/>
                <a:gd name="connsiteY124" fmla="*/ 133594 h 177173"/>
                <a:gd name="connsiteX125" fmla="*/ 82935 w 144849"/>
                <a:gd name="connsiteY125" fmla="*/ 125326 h 177173"/>
                <a:gd name="connsiteX126" fmla="*/ 81348 w 144849"/>
                <a:gd name="connsiteY126" fmla="*/ 120365 h 177173"/>
                <a:gd name="connsiteX127" fmla="*/ 79760 w 144849"/>
                <a:gd name="connsiteY127" fmla="*/ 118711 h 177173"/>
                <a:gd name="connsiteX128" fmla="*/ 78173 w 144849"/>
                <a:gd name="connsiteY128" fmla="*/ 113750 h 177173"/>
                <a:gd name="connsiteX129" fmla="*/ 79760 w 144849"/>
                <a:gd name="connsiteY129" fmla="*/ 112096 h 177173"/>
                <a:gd name="connsiteX130" fmla="*/ 79760 w 144849"/>
                <a:gd name="connsiteY130" fmla="*/ 107135 h 177173"/>
                <a:gd name="connsiteX131" fmla="*/ 79760 w 144849"/>
                <a:gd name="connsiteY131" fmla="*/ 103828 h 177173"/>
                <a:gd name="connsiteX132" fmla="*/ 100398 w 144849"/>
                <a:gd name="connsiteY132" fmla="*/ 99065 h 177173"/>
                <a:gd name="connsiteX133" fmla="*/ 103573 w 144849"/>
                <a:gd name="connsiteY133" fmla="*/ 102240 h 177173"/>
                <a:gd name="connsiteX134" fmla="*/ 106748 w 144849"/>
                <a:gd name="connsiteY134" fmla="*/ 105415 h 177173"/>
                <a:gd name="connsiteX135" fmla="*/ 108336 w 144849"/>
                <a:gd name="connsiteY135" fmla="*/ 107003 h 177173"/>
                <a:gd name="connsiteX136" fmla="*/ 113098 w 144849"/>
                <a:gd name="connsiteY136" fmla="*/ 110178 h 177173"/>
                <a:gd name="connsiteX137" fmla="*/ 114686 w 144849"/>
                <a:gd name="connsiteY137" fmla="*/ 111765 h 177173"/>
                <a:gd name="connsiteX138" fmla="*/ 113098 w 144849"/>
                <a:gd name="connsiteY138" fmla="*/ 114940 h 177173"/>
                <a:gd name="connsiteX139" fmla="*/ 111511 w 144849"/>
                <a:gd name="connsiteY139" fmla="*/ 119703 h 177173"/>
                <a:gd name="connsiteX140" fmla="*/ 109923 w 144849"/>
                <a:gd name="connsiteY140" fmla="*/ 113353 h 177173"/>
                <a:gd name="connsiteX141" fmla="*/ 105161 w 144849"/>
                <a:gd name="connsiteY141" fmla="*/ 111765 h 177173"/>
                <a:gd name="connsiteX142" fmla="*/ 105161 w 144849"/>
                <a:gd name="connsiteY142" fmla="*/ 114940 h 177173"/>
                <a:gd name="connsiteX143" fmla="*/ 103573 w 144849"/>
                <a:gd name="connsiteY143" fmla="*/ 118115 h 177173"/>
                <a:gd name="connsiteX144" fmla="*/ 98811 w 144849"/>
                <a:gd name="connsiteY144" fmla="*/ 118115 h 177173"/>
                <a:gd name="connsiteX145" fmla="*/ 101986 w 144849"/>
                <a:gd name="connsiteY145" fmla="*/ 111765 h 177173"/>
                <a:gd name="connsiteX146" fmla="*/ 100398 w 144849"/>
                <a:gd name="connsiteY146" fmla="*/ 105415 h 177173"/>
                <a:gd name="connsiteX147" fmla="*/ 100398 w 144849"/>
                <a:gd name="connsiteY147" fmla="*/ 99065 h 177173"/>
                <a:gd name="connsiteX148" fmla="*/ 78173 w 144849"/>
                <a:gd name="connsiteY148" fmla="*/ 89541 h 177173"/>
                <a:gd name="connsiteX149" fmla="*/ 82936 w 144849"/>
                <a:gd name="connsiteY149" fmla="*/ 92716 h 177173"/>
                <a:gd name="connsiteX150" fmla="*/ 81348 w 144849"/>
                <a:gd name="connsiteY150" fmla="*/ 94303 h 177173"/>
                <a:gd name="connsiteX151" fmla="*/ 78173 w 144849"/>
                <a:gd name="connsiteY151" fmla="*/ 94303 h 177173"/>
                <a:gd name="connsiteX152" fmla="*/ 78173 w 144849"/>
                <a:gd name="connsiteY152" fmla="*/ 89541 h 177173"/>
                <a:gd name="connsiteX153" fmla="*/ 48098 w 144849"/>
                <a:gd name="connsiteY153" fmla="*/ 84778 h 177173"/>
                <a:gd name="connsiteX154" fmla="*/ 53126 w 144849"/>
                <a:gd name="connsiteY154" fmla="*/ 87953 h 177173"/>
                <a:gd name="connsiteX155" fmla="*/ 56477 w 144849"/>
                <a:gd name="connsiteY155" fmla="*/ 89541 h 177173"/>
                <a:gd name="connsiteX156" fmla="*/ 59829 w 144849"/>
                <a:gd name="connsiteY156" fmla="*/ 91129 h 177173"/>
                <a:gd name="connsiteX157" fmla="*/ 69883 w 144849"/>
                <a:gd name="connsiteY157" fmla="*/ 94304 h 177173"/>
                <a:gd name="connsiteX158" fmla="*/ 71559 w 144849"/>
                <a:gd name="connsiteY158" fmla="*/ 95891 h 177173"/>
                <a:gd name="connsiteX159" fmla="*/ 71559 w 144849"/>
                <a:gd name="connsiteY159" fmla="*/ 102241 h 177173"/>
                <a:gd name="connsiteX160" fmla="*/ 71559 w 144849"/>
                <a:gd name="connsiteY160" fmla="*/ 108591 h 177173"/>
                <a:gd name="connsiteX161" fmla="*/ 68207 w 144849"/>
                <a:gd name="connsiteY161" fmla="*/ 111766 h 177173"/>
                <a:gd name="connsiteX162" fmla="*/ 64856 w 144849"/>
                <a:gd name="connsiteY162" fmla="*/ 111766 h 177173"/>
                <a:gd name="connsiteX163" fmla="*/ 61504 w 144849"/>
                <a:gd name="connsiteY163" fmla="*/ 107004 h 177173"/>
                <a:gd name="connsiteX164" fmla="*/ 59829 w 144849"/>
                <a:gd name="connsiteY164" fmla="*/ 102241 h 177173"/>
                <a:gd name="connsiteX165" fmla="*/ 58153 w 144849"/>
                <a:gd name="connsiteY165" fmla="*/ 97479 h 177173"/>
                <a:gd name="connsiteX166" fmla="*/ 54801 w 144849"/>
                <a:gd name="connsiteY166" fmla="*/ 94304 h 177173"/>
                <a:gd name="connsiteX167" fmla="*/ 53126 w 144849"/>
                <a:gd name="connsiteY167" fmla="*/ 89541 h 177173"/>
                <a:gd name="connsiteX168" fmla="*/ 49774 w 144849"/>
                <a:gd name="connsiteY168" fmla="*/ 87953 h 177173"/>
                <a:gd name="connsiteX169" fmla="*/ 48098 w 144849"/>
                <a:gd name="connsiteY169" fmla="*/ 84778 h 177173"/>
                <a:gd name="connsiteX170" fmla="*/ 90874 w 144849"/>
                <a:gd name="connsiteY170" fmla="*/ 83191 h 177173"/>
                <a:gd name="connsiteX171" fmla="*/ 95635 w 144849"/>
                <a:gd name="connsiteY171" fmla="*/ 86365 h 177173"/>
                <a:gd name="connsiteX172" fmla="*/ 94048 w 144849"/>
                <a:gd name="connsiteY172" fmla="*/ 83191 h 177173"/>
                <a:gd name="connsiteX173" fmla="*/ 118059 w 144849"/>
                <a:gd name="connsiteY173" fmla="*/ 80611 h 177173"/>
                <a:gd name="connsiteX174" fmla="*/ 121035 w 144849"/>
                <a:gd name="connsiteY174" fmla="*/ 83191 h 177173"/>
                <a:gd name="connsiteX175" fmla="*/ 121035 w 144849"/>
                <a:gd name="connsiteY175" fmla="*/ 84778 h 177173"/>
                <a:gd name="connsiteX176" fmla="*/ 121035 w 144849"/>
                <a:gd name="connsiteY176" fmla="*/ 87953 h 177173"/>
                <a:gd name="connsiteX177" fmla="*/ 117860 w 144849"/>
                <a:gd name="connsiteY177" fmla="*/ 89541 h 177173"/>
                <a:gd name="connsiteX178" fmla="*/ 114685 w 144849"/>
                <a:gd name="connsiteY178" fmla="*/ 87953 h 177173"/>
                <a:gd name="connsiteX179" fmla="*/ 114685 w 144849"/>
                <a:gd name="connsiteY179" fmla="*/ 86366 h 177173"/>
                <a:gd name="connsiteX180" fmla="*/ 116273 w 144849"/>
                <a:gd name="connsiteY180" fmla="*/ 81603 h 177173"/>
                <a:gd name="connsiteX181" fmla="*/ 118059 w 144849"/>
                <a:gd name="connsiteY181" fmla="*/ 80611 h 177173"/>
                <a:gd name="connsiteX182" fmla="*/ 92461 w 144849"/>
                <a:gd name="connsiteY182" fmla="*/ 76841 h 177173"/>
                <a:gd name="connsiteX183" fmla="*/ 97223 w 144849"/>
                <a:gd name="connsiteY183" fmla="*/ 78428 h 177173"/>
                <a:gd name="connsiteX184" fmla="*/ 98811 w 144849"/>
                <a:gd name="connsiteY184" fmla="*/ 83191 h 177173"/>
                <a:gd name="connsiteX185" fmla="*/ 98811 w 144849"/>
                <a:gd name="connsiteY185" fmla="*/ 84779 h 177173"/>
                <a:gd name="connsiteX186" fmla="*/ 101986 w 144849"/>
                <a:gd name="connsiteY186" fmla="*/ 84779 h 177173"/>
                <a:gd name="connsiteX187" fmla="*/ 103573 w 144849"/>
                <a:gd name="connsiteY187" fmla="*/ 80016 h 177173"/>
                <a:gd name="connsiteX188" fmla="*/ 108336 w 144849"/>
                <a:gd name="connsiteY188" fmla="*/ 83191 h 177173"/>
                <a:gd name="connsiteX189" fmla="*/ 109923 w 144849"/>
                <a:gd name="connsiteY189" fmla="*/ 83191 h 177173"/>
                <a:gd name="connsiteX190" fmla="*/ 113098 w 144849"/>
                <a:gd name="connsiteY190" fmla="*/ 86366 h 177173"/>
                <a:gd name="connsiteX191" fmla="*/ 109923 w 144849"/>
                <a:gd name="connsiteY191" fmla="*/ 89541 h 177173"/>
                <a:gd name="connsiteX192" fmla="*/ 109923 w 144849"/>
                <a:gd name="connsiteY192" fmla="*/ 92716 h 177173"/>
                <a:gd name="connsiteX193" fmla="*/ 113098 w 144849"/>
                <a:gd name="connsiteY193" fmla="*/ 95891 h 177173"/>
                <a:gd name="connsiteX194" fmla="*/ 116273 w 144849"/>
                <a:gd name="connsiteY194" fmla="*/ 95891 h 177173"/>
                <a:gd name="connsiteX195" fmla="*/ 117861 w 144849"/>
                <a:gd name="connsiteY195" fmla="*/ 97479 h 177173"/>
                <a:gd name="connsiteX196" fmla="*/ 117861 w 144849"/>
                <a:gd name="connsiteY196" fmla="*/ 100654 h 177173"/>
                <a:gd name="connsiteX197" fmla="*/ 117861 w 144849"/>
                <a:gd name="connsiteY197" fmla="*/ 103829 h 177173"/>
                <a:gd name="connsiteX198" fmla="*/ 116273 w 144849"/>
                <a:gd name="connsiteY198" fmla="*/ 107004 h 177173"/>
                <a:gd name="connsiteX199" fmla="*/ 113098 w 144849"/>
                <a:gd name="connsiteY199" fmla="*/ 105416 h 177173"/>
                <a:gd name="connsiteX200" fmla="*/ 108336 w 144849"/>
                <a:gd name="connsiteY200" fmla="*/ 100654 h 177173"/>
                <a:gd name="connsiteX201" fmla="*/ 106748 w 144849"/>
                <a:gd name="connsiteY201" fmla="*/ 100654 h 177173"/>
                <a:gd name="connsiteX202" fmla="*/ 103573 w 144849"/>
                <a:gd name="connsiteY202" fmla="*/ 99066 h 177173"/>
                <a:gd name="connsiteX203" fmla="*/ 100398 w 144849"/>
                <a:gd name="connsiteY203" fmla="*/ 92716 h 177173"/>
                <a:gd name="connsiteX204" fmla="*/ 95636 w 144849"/>
                <a:gd name="connsiteY204" fmla="*/ 89541 h 177173"/>
                <a:gd name="connsiteX205" fmla="*/ 95636 w 144849"/>
                <a:gd name="connsiteY205" fmla="*/ 87954 h 177173"/>
                <a:gd name="connsiteX206" fmla="*/ 95636 w 144849"/>
                <a:gd name="connsiteY206" fmla="*/ 86366 h 177173"/>
                <a:gd name="connsiteX207" fmla="*/ 95636 w 144849"/>
                <a:gd name="connsiteY207" fmla="*/ 86366 h 177173"/>
                <a:gd name="connsiteX208" fmla="*/ 89286 w 144849"/>
                <a:gd name="connsiteY208" fmla="*/ 86366 h 177173"/>
                <a:gd name="connsiteX209" fmla="*/ 89286 w 144849"/>
                <a:gd name="connsiteY209" fmla="*/ 87953 h 177173"/>
                <a:gd name="connsiteX210" fmla="*/ 92461 w 144849"/>
                <a:gd name="connsiteY210" fmla="*/ 94303 h 177173"/>
                <a:gd name="connsiteX211" fmla="*/ 90873 w 144849"/>
                <a:gd name="connsiteY211" fmla="*/ 97478 h 177173"/>
                <a:gd name="connsiteX212" fmla="*/ 89286 w 144849"/>
                <a:gd name="connsiteY212" fmla="*/ 92716 h 177173"/>
                <a:gd name="connsiteX213" fmla="*/ 86110 w 144849"/>
                <a:gd name="connsiteY213" fmla="*/ 89541 h 177173"/>
                <a:gd name="connsiteX214" fmla="*/ 82935 w 144849"/>
                <a:gd name="connsiteY214" fmla="*/ 86366 h 177173"/>
                <a:gd name="connsiteX215" fmla="*/ 79760 w 144849"/>
                <a:gd name="connsiteY215" fmla="*/ 84778 h 177173"/>
                <a:gd name="connsiteX216" fmla="*/ 81348 w 144849"/>
                <a:gd name="connsiteY216" fmla="*/ 81603 h 177173"/>
                <a:gd name="connsiteX217" fmla="*/ 82935 w 144849"/>
                <a:gd name="connsiteY217" fmla="*/ 80015 h 177173"/>
                <a:gd name="connsiteX218" fmla="*/ 86110 w 144849"/>
                <a:gd name="connsiteY218" fmla="*/ 80015 h 177173"/>
                <a:gd name="connsiteX219" fmla="*/ 90873 w 144849"/>
                <a:gd name="connsiteY219" fmla="*/ 83190 h 177173"/>
                <a:gd name="connsiteX220" fmla="*/ 89286 w 144849"/>
                <a:gd name="connsiteY220" fmla="*/ 80016 h 177173"/>
                <a:gd name="connsiteX221" fmla="*/ 87698 w 144849"/>
                <a:gd name="connsiteY221" fmla="*/ 78428 h 177173"/>
                <a:gd name="connsiteX222" fmla="*/ 92461 w 144849"/>
                <a:gd name="connsiteY222" fmla="*/ 76841 h 177173"/>
                <a:gd name="connsiteX223" fmla="*/ 64623 w 144849"/>
                <a:gd name="connsiteY223" fmla="*/ 669 h 177173"/>
                <a:gd name="connsiteX224" fmla="*/ 67911 w 144849"/>
                <a:gd name="connsiteY224" fmla="*/ 2286 h 177173"/>
                <a:gd name="connsiteX225" fmla="*/ 72844 w 144849"/>
                <a:gd name="connsiteY225" fmla="*/ 3902 h 177173"/>
                <a:gd name="connsiteX226" fmla="*/ 76132 w 144849"/>
                <a:gd name="connsiteY226" fmla="*/ 7135 h 177173"/>
                <a:gd name="connsiteX227" fmla="*/ 79420 w 144849"/>
                <a:gd name="connsiteY227" fmla="*/ 7135 h 177173"/>
                <a:gd name="connsiteX228" fmla="*/ 82709 w 144849"/>
                <a:gd name="connsiteY228" fmla="*/ 5518 h 177173"/>
                <a:gd name="connsiteX229" fmla="*/ 85997 w 144849"/>
                <a:gd name="connsiteY229" fmla="*/ 8751 h 177173"/>
                <a:gd name="connsiteX230" fmla="*/ 84353 w 144849"/>
                <a:gd name="connsiteY230" fmla="*/ 13600 h 177173"/>
                <a:gd name="connsiteX231" fmla="*/ 84353 w 144849"/>
                <a:gd name="connsiteY231" fmla="*/ 18449 h 177173"/>
                <a:gd name="connsiteX232" fmla="*/ 84353 w 144849"/>
                <a:gd name="connsiteY232" fmla="*/ 21682 h 177173"/>
                <a:gd name="connsiteX233" fmla="*/ 85997 w 144849"/>
                <a:gd name="connsiteY233" fmla="*/ 24915 h 177173"/>
                <a:gd name="connsiteX234" fmla="*/ 89286 w 144849"/>
                <a:gd name="connsiteY234" fmla="*/ 28147 h 177173"/>
                <a:gd name="connsiteX235" fmla="*/ 87642 w 144849"/>
                <a:gd name="connsiteY235" fmla="*/ 34613 h 177173"/>
                <a:gd name="connsiteX236" fmla="*/ 85997 w 144849"/>
                <a:gd name="connsiteY236" fmla="*/ 36229 h 177173"/>
                <a:gd name="connsiteX237" fmla="*/ 85997 w 144849"/>
                <a:gd name="connsiteY237" fmla="*/ 39462 h 177173"/>
                <a:gd name="connsiteX238" fmla="*/ 84353 w 144849"/>
                <a:gd name="connsiteY238" fmla="*/ 42695 h 177173"/>
                <a:gd name="connsiteX239" fmla="*/ 81065 w 144849"/>
                <a:gd name="connsiteY239" fmla="*/ 45927 h 177173"/>
                <a:gd name="connsiteX240" fmla="*/ 76132 w 144849"/>
                <a:gd name="connsiteY240" fmla="*/ 49160 h 177173"/>
                <a:gd name="connsiteX241" fmla="*/ 74488 w 144849"/>
                <a:gd name="connsiteY241" fmla="*/ 54009 h 177173"/>
                <a:gd name="connsiteX242" fmla="*/ 71199 w 144849"/>
                <a:gd name="connsiteY242" fmla="*/ 55626 h 177173"/>
                <a:gd name="connsiteX243" fmla="*/ 71199 w 144849"/>
                <a:gd name="connsiteY243" fmla="*/ 63707 h 177173"/>
                <a:gd name="connsiteX244" fmla="*/ 72844 w 144849"/>
                <a:gd name="connsiteY244" fmla="*/ 66940 h 177173"/>
                <a:gd name="connsiteX245" fmla="*/ 72844 w 144849"/>
                <a:gd name="connsiteY245" fmla="*/ 70173 h 177173"/>
                <a:gd name="connsiteX246" fmla="*/ 74488 w 144849"/>
                <a:gd name="connsiteY246" fmla="*/ 73406 h 177173"/>
                <a:gd name="connsiteX247" fmla="*/ 77776 w 144849"/>
                <a:gd name="connsiteY247" fmla="*/ 78255 h 177173"/>
                <a:gd name="connsiteX248" fmla="*/ 79420 w 144849"/>
                <a:gd name="connsiteY248" fmla="*/ 81487 h 177173"/>
                <a:gd name="connsiteX249" fmla="*/ 74488 w 144849"/>
                <a:gd name="connsiteY249" fmla="*/ 83104 h 177173"/>
                <a:gd name="connsiteX250" fmla="*/ 71199 w 144849"/>
                <a:gd name="connsiteY250" fmla="*/ 86337 h 177173"/>
                <a:gd name="connsiteX251" fmla="*/ 67911 w 144849"/>
                <a:gd name="connsiteY251" fmla="*/ 86337 h 177173"/>
                <a:gd name="connsiteX252" fmla="*/ 62978 w 144849"/>
                <a:gd name="connsiteY252" fmla="*/ 84720 h 177173"/>
                <a:gd name="connsiteX253" fmla="*/ 59690 w 144849"/>
                <a:gd name="connsiteY253" fmla="*/ 83104 h 177173"/>
                <a:gd name="connsiteX254" fmla="*/ 56401 w 144849"/>
                <a:gd name="connsiteY254" fmla="*/ 76638 h 177173"/>
                <a:gd name="connsiteX255" fmla="*/ 59690 w 144849"/>
                <a:gd name="connsiteY255" fmla="*/ 75022 h 177173"/>
                <a:gd name="connsiteX256" fmla="*/ 64623 w 144849"/>
                <a:gd name="connsiteY256" fmla="*/ 75022 h 177173"/>
                <a:gd name="connsiteX257" fmla="*/ 67911 w 144849"/>
                <a:gd name="connsiteY257" fmla="*/ 71789 h 177173"/>
                <a:gd name="connsiteX258" fmla="*/ 62978 w 144849"/>
                <a:gd name="connsiteY258" fmla="*/ 68557 h 177173"/>
                <a:gd name="connsiteX259" fmla="*/ 61334 w 144849"/>
                <a:gd name="connsiteY259" fmla="*/ 68557 h 177173"/>
                <a:gd name="connsiteX260" fmla="*/ 58046 w 144849"/>
                <a:gd name="connsiteY260" fmla="*/ 68557 h 177173"/>
                <a:gd name="connsiteX261" fmla="*/ 54757 w 144849"/>
                <a:gd name="connsiteY261" fmla="*/ 70173 h 177173"/>
                <a:gd name="connsiteX262" fmla="*/ 51469 w 144849"/>
                <a:gd name="connsiteY262" fmla="*/ 71789 h 177173"/>
                <a:gd name="connsiteX263" fmla="*/ 48180 w 144849"/>
                <a:gd name="connsiteY263" fmla="*/ 68557 h 177173"/>
                <a:gd name="connsiteX264" fmla="*/ 46536 w 144849"/>
                <a:gd name="connsiteY264" fmla="*/ 63707 h 177173"/>
                <a:gd name="connsiteX265" fmla="*/ 46536 w 144849"/>
                <a:gd name="connsiteY265" fmla="*/ 62091 h 177173"/>
                <a:gd name="connsiteX266" fmla="*/ 46536 w 144849"/>
                <a:gd name="connsiteY266" fmla="*/ 55626 h 177173"/>
                <a:gd name="connsiteX267" fmla="*/ 44892 w 144849"/>
                <a:gd name="connsiteY267" fmla="*/ 50777 h 177173"/>
                <a:gd name="connsiteX268" fmla="*/ 43248 w 144849"/>
                <a:gd name="connsiteY268" fmla="*/ 45927 h 177173"/>
                <a:gd name="connsiteX269" fmla="*/ 43248 w 144849"/>
                <a:gd name="connsiteY269" fmla="*/ 42695 h 177173"/>
                <a:gd name="connsiteX270" fmla="*/ 46536 w 144849"/>
                <a:gd name="connsiteY270" fmla="*/ 42695 h 177173"/>
                <a:gd name="connsiteX271" fmla="*/ 49825 w 144849"/>
                <a:gd name="connsiteY271" fmla="*/ 44311 h 177173"/>
                <a:gd name="connsiteX272" fmla="*/ 53113 w 144849"/>
                <a:gd name="connsiteY272" fmla="*/ 44311 h 177173"/>
                <a:gd name="connsiteX273" fmla="*/ 53113 w 144849"/>
                <a:gd name="connsiteY273" fmla="*/ 41078 h 177173"/>
                <a:gd name="connsiteX274" fmla="*/ 53113 w 144849"/>
                <a:gd name="connsiteY274" fmla="*/ 34613 h 177173"/>
                <a:gd name="connsiteX275" fmla="*/ 53113 w 144849"/>
                <a:gd name="connsiteY275" fmla="*/ 31380 h 177173"/>
                <a:gd name="connsiteX276" fmla="*/ 54757 w 144849"/>
                <a:gd name="connsiteY276" fmla="*/ 28147 h 177173"/>
                <a:gd name="connsiteX277" fmla="*/ 54757 w 144849"/>
                <a:gd name="connsiteY277" fmla="*/ 23298 h 177173"/>
                <a:gd name="connsiteX278" fmla="*/ 54757 w 144849"/>
                <a:gd name="connsiteY278" fmla="*/ 15217 h 177173"/>
                <a:gd name="connsiteX279" fmla="*/ 56401 w 144849"/>
                <a:gd name="connsiteY279" fmla="*/ 8751 h 177173"/>
                <a:gd name="connsiteX280" fmla="*/ 58046 w 144849"/>
                <a:gd name="connsiteY280" fmla="*/ 3902 h 177173"/>
                <a:gd name="connsiteX281" fmla="*/ 64623 w 144849"/>
                <a:gd name="connsiteY281" fmla="*/ 669 h 17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</a:cxnLst>
              <a:rect l="l" t="t" r="r" b="b"/>
              <a:pathLst>
                <a:path w="144849" h="177173">
                  <a:moveTo>
                    <a:pt x="119448" y="146691"/>
                  </a:moveTo>
                  <a:cubicBezTo>
                    <a:pt x="121036" y="146691"/>
                    <a:pt x="121036" y="145103"/>
                    <a:pt x="122623" y="146691"/>
                  </a:cubicBezTo>
                  <a:cubicBezTo>
                    <a:pt x="124211" y="149866"/>
                    <a:pt x="124211" y="151453"/>
                    <a:pt x="124211" y="153041"/>
                  </a:cubicBezTo>
                  <a:cubicBezTo>
                    <a:pt x="124211" y="154628"/>
                    <a:pt x="122623" y="154628"/>
                    <a:pt x="121036" y="156216"/>
                  </a:cubicBezTo>
                  <a:cubicBezTo>
                    <a:pt x="119448" y="157804"/>
                    <a:pt x="117861" y="157804"/>
                    <a:pt x="117861" y="157804"/>
                  </a:cubicBezTo>
                  <a:cubicBezTo>
                    <a:pt x="117861" y="157804"/>
                    <a:pt x="117861" y="157804"/>
                    <a:pt x="114686" y="159391"/>
                  </a:cubicBezTo>
                  <a:cubicBezTo>
                    <a:pt x="114686" y="159391"/>
                    <a:pt x="113098" y="157804"/>
                    <a:pt x="111511" y="157804"/>
                  </a:cubicBezTo>
                  <a:cubicBezTo>
                    <a:pt x="109923" y="157804"/>
                    <a:pt x="108336" y="154628"/>
                    <a:pt x="109923" y="154628"/>
                  </a:cubicBezTo>
                  <a:cubicBezTo>
                    <a:pt x="111511" y="153041"/>
                    <a:pt x="111511" y="151453"/>
                    <a:pt x="111511" y="151453"/>
                  </a:cubicBezTo>
                  <a:cubicBezTo>
                    <a:pt x="113098" y="151453"/>
                    <a:pt x="114686" y="149866"/>
                    <a:pt x="116273" y="148278"/>
                  </a:cubicBezTo>
                  <a:cubicBezTo>
                    <a:pt x="117861" y="146691"/>
                    <a:pt x="116273" y="146691"/>
                    <a:pt x="119448" y="146691"/>
                  </a:cubicBezTo>
                  <a:close/>
                  <a:moveTo>
                    <a:pt x="141674" y="143516"/>
                  </a:moveTo>
                  <a:cubicBezTo>
                    <a:pt x="141674" y="143516"/>
                    <a:pt x="144849" y="145103"/>
                    <a:pt x="144849" y="146691"/>
                  </a:cubicBezTo>
                  <a:cubicBezTo>
                    <a:pt x="144849" y="148278"/>
                    <a:pt x="143262" y="151453"/>
                    <a:pt x="143262" y="151453"/>
                  </a:cubicBezTo>
                  <a:cubicBezTo>
                    <a:pt x="141674" y="149866"/>
                    <a:pt x="141674" y="149866"/>
                    <a:pt x="141674" y="148278"/>
                  </a:cubicBezTo>
                  <a:cubicBezTo>
                    <a:pt x="141674" y="145103"/>
                    <a:pt x="140086" y="141928"/>
                    <a:pt x="141674" y="143516"/>
                  </a:cubicBezTo>
                  <a:close/>
                  <a:moveTo>
                    <a:pt x="113098" y="130815"/>
                  </a:moveTo>
                  <a:cubicBezTo>
                    <a:pt x="114686" y="132403"/>
                    <a:pt x="113098" y="130815"/>
                    <a:pt x="114686" y="133990"/>
                  </a:cubicBezTo>
                  <a:cubicBezTo>
                    <a:pt x="114686" y="137165"/>
                    <a:pt x="114686" y="137165"/>
                    <a:pt x="114686" y="138753"/>
                  </a:cubicBezTo>
                  <a:cubicBezTo>
                    <a:pt x="114686" y="140341"/>
                    <a:pt x="114686" y="141928"/>
                    <a:pt x="113098" y="143516"/>
                  </a:cubicBezTo>
                  <a:cubicBezTo>
                    <a:pt x="113098" y="145103"/>
                    <a:pt x="113098" y="143516"/>
                    <a:pt x="111511" y="145103"/>
                  </a:cubicBezTo>
                  <a:cubicBezTo>
                    <a:pt x="109923" y="148278"/>
                    <a:pt x="108336" y="151453"/>
                    <a:pt x="108336" y="151453"/>
                  </a:cubicBezTo>
                  <a:cubicBezTo>
                    <a:pt x="108336" y="151453"/>
                    <a:pt x="105161" y="154628"/>
                    <a:pt x="105161" y="156216"/>
                  </a:cubicBezTo>
                  <a:cubicBezTo>
                    <a:pt x="103573" y="157804"/>
                    <a:pt x="103573" y="162566"/>
                    <a:pt x="103573" y="157804"/>
                  </a:cubicBezTo>
                  <a:cubicBezTo>
                    <a:pt x="103573" y="153041"/>
                    <a:pt x="103573" y="153041"/>
                    <a:pt x="103573" y="153041"/>
                  </a:cubicBezTo>
                  <a:cubicBezTo>
                    <a:pt x="103573" y="153041"/>
                    <a:pt x="100398" y="149866"/>
                    <a:pt x="100398" y="151453"/>
                  </a:cubicBezTo>
                  <a:cubicBezTo>
                    <a:pt x="100398" y="154628"/>
                    <a:pt x="100398" y="154628"/>
                    <a:pt x="100398" y="157804"/>
                  </a:cubicBezTo>
                  <a:cubicBezTo>
                    <a:pt x="100398" y="159391"/>
                    <a:pt x="98810" y="157804"/>
                    <a:pt x="100398" y="160979"/>
                  </a:cubicBezTo>
                  <a:cubicBezTo>
                    <a:pt x="100398" y="164154"/>
                    <a:pt x="100398" y="165741"/>
                    <a:pt x="100398" y="165741"/>
                  </a:cubicBezTo>
                  <a:cubicBezTo>
                    <a:pt x="100398" y="165741"/>
                    <a:pt x="97223" y="162566"/>
                    <a:pt x="95635" y="162566"/>
                  </a:cubicBezTo>
                  <a:cubicBezTo>
                    <a:pt x="95635" y="162566"/>
                    <a:pt x="94048" y="160979"/>
                    <a:pt x="92460" y="159391"/>
                  </a:cubicBezTo>
                  <a:cubicBezTo>
                    <a:pt x="90873" y="159391"/>
                    <a:pt x="89285" y="157804"/>
                    <a:pt x="89285" y="157804"/>
                  </a:cubicBezTo>
                  <a:cubicBezTo>
                    <a:pt x="89285" y="153041"/>
                    <a:pt x="87698" y="153041"/>
                    <a:pt x="89285" y="153041"/>
                  </a:cubicBezTo>
                  <a:cubicBezTo>
                    <a:pt x="92460" y="151453"/>
                    <a:pt x="90873" y="151453"/>
                    <a:pt x="92460" y="151453"/>
                  </a:cubicBezTo>
                  <a:cubicBezTo>
                    <a:pt x="94048" y="149866"/>
                    <a:pt x="94048" y="148278"/>
                    <a:pt x="94048" y="148278"/>
                  </a:cubicBezTo>
                  <a:cubicBezTo>
                    <a:pt x="94048" y="148278"/>
                    <a:pt x="95635" y="145103"/>
                    <a:pt x="95635" y="145103"/>
                  </a:cubicBezTo>
                  <a:cubicBezTo>
                    <a:pt x="95635" y="143516"/>
                    <a:pt x="95635" y="143516"/>
                    <a:pt x="95635" y="141928"/>
                  </a:cubicBezTo>
                  <a:cubicBezTo>
                    <a:pt x="95635" y="140341"/>
                    <a:pt x="94048" y="140341"/>
                    <a:pt x="95635" y="140341"/>
                  </a:cubicBezTo>
                  <a:cubicBezTo>
                    <a:pt x="95635" y="138753"/>
                    <a:pt x="95635" y="137165"/>
                    <a:pt x="97223" y="137165"/>
                  </a:cubicBezTo>
                  <a:cubicBezTo>
                    <a:pt x="97223" y="137165"/>
                    <a:pt x="98810" y="132403"/>
                    <a:pt x="100398" y="132403"/>
                  </a:cubicBezTo>
                  <a:cubicBezTo>
                    <a:pt x="101986" y="132403"/>
                    <a:pt x="101986" y="132403"/>
                    <a:pt x="103573" y="133990"/>
                  </a:cubicBezTo>
                  <a:cubicBezTo>
                    <a:pt x="106748" y="135578"/>
                    <a:pt x="106748" y="133990"/>
                    <a:pt x="106748" y="135578"/>
                  </a:cubicBezTo>
                  <a:cubicBezTo>
                    <a:pt x="106748" y="137165"/>
                    <a:pt x="106748" y="138753"/>
                    <a:pt x="106748" y="138753"/>
                  </a:cubicBezTo>
                  <a:cubicBezTo>
                    <a:pt x="105161" y="140341"/>
                    <a:pt x="105161" y="140341"/>
                    <a:pt x="105161" y="141928"/>
                  </a:cubicBezTo>
                  <a:cubicBezTo>
                    <a:pt x="103573" y="143516"/>
                    <a:pt x="101986" y="143516"/>
                    <a:pt x="103573" y="145103"/>
                  </a:cubicBezTo>
                  <a:cubicBezTo>
                    <a:pt x="103573" y="148278"/>
                    <a:pt x="101986" y="148278"/>
                    <a:pt x="103573" y="148278"/>
                  </a:cubicBezTo>
                  <a:cubicBezTo>
                    <a:pt x="105161" y="146691"/>
                    <a:pt x="103573" y="149866"/>
                    <a:pt x="105161" y="146691"/>
                  </a:cubicBezTo>
                  <a:cubicBezTo>
                    <a:pt x="106748" y="145103"/>
                    <a:pt x="106748" y="146691"/>
                    <a:pt x="106748" y="145103"/>
                  </a:cubicBezTo>
                  <a:cubicBezTo>
                    <a:pt x="108336" y="143516"/>
                    <a:pt x="108336" y="141928"/>
                    <a:pt x="109923" y="140341"/>
                  </a:cubicBezTo>
                  <a:cubicBezTo>
                    <a:pt x="109923" y="140341"/>
                    <a:pt x="109923" y="138753"/>
                    <a:pt x="109923" y="137165"/>
                  </a:cubicBezTo>
                  <a:cubicBezTo>
                    <a:pt x="109923" y="135578"/>
                    <a:pt x="109923" y="135578"/>
                    <a:pt x="111511" y="133990"/>
                  </a:cubicBezTo>
                  <a:cubicBezTo>
                    <a:pt x="111511" y="132403"/>
                    <a:pt x="109923" y="129228"/>
                    <a:pt x="113098" y="130815"/>
                  </a:cubicBezTo>
                  <a:close/>
                  <a:moveTo>
                    <a:pt x="38422" y="127641"/>
                  </a:moveTo>
                  <a:cubicBezTo>
                    <a:pt x="38422" y="127641"/>
                    <a:pt x="40073" y="129228"/>
                    <a:pt x="38422" y="130816"/>
                  </a:cubicBezTo>
                  <a:cubicBezTo>
                    <a:pt x="38422" y="132403"/>
                    <a:pt x="38422" y="132403"/>
                    <a:pt x="40073" y="135578"/>
                  </a:cubicBezTo>
                  <a:cubicBezTo>
                    <a:pt x="40073" y="137166"/>
                    <a:pt x="40073" y="137166"/>
                    <a:pt x="40073" y="143516"/>
                  </a:cubicBezTo>
                  <a:cubicBezTo>
                    <a:pt x="38422" y="149866"/>
                    <a:pt x="40073" y="143516"/>
                    <a:pt x="36771" y="145104"/>
                  </a:cubicBezTo>
                  <a:cubicBezTo>
                    <a:pt x="31818" y="146691"/>
                    <a:pt x="35120" y="146691"/>
                    <a:pt x="30167" y="151454"/>
                  </a:cubicBezTo>
                  <a:cubicBezTo>
                    <a:pt x="26865" y="151454"/>
                    <a:pt x="30167" y="151454"/>
                    <a:pt x="26865" y="153041"/>
                  </a:cubicBezTo>
                  <a:cubicBezTo>
                    <a:pt x="23563" y="156216"/>
                    <a:pt x="26865" y="153041"/>
                    <a:pt x="25214" y="157804"/>
                  </a:cubicBezTo>
                  <a:cubicBezTo>
                    <a:pt x="25214" y="157804"/>
                    <a:pt x="25214" y="159391"/>
                    <a:pt x="20261" y="162566"/>
                  </a:cubicBezTo>
                  <a:cubicBezTo>
                    <a:pt x="18610" y="164154"/>
                    <a:pt x="16959" y="165741"/>
                    <a:pt x="15308" y="167329"/>
                  </a:cubicBezTo>
                  <a:cubicBezTo>
                    <a:pt x="13657" y="168916"/>
                    <a:pt x="13657" y="168916"/>
                    <a:pt x="12006" y="170504"/>
                  </a:cubicBezTo>
                  <a:cubicBezTo>
                    <a:pt x="8704" y="170504"/>
                    <a:pt x="8704" y="172091"/>
                    <a:pt x="5402" y="172091"/>
                  </a:cubicBezTo>
                  <a:cubicBezTo>
                    <a:pt x="3751" y="173679"/>
                    <a:pt x="2100" y="178441"/>
                    <a:pt x="449" y="176854"/>
                  </a:cubicBezTo>
                  <a:cubicBezTo>
                    <a:pt x="-1202" y="175266"/>
                    <a:pt x="2100" y="172091"/>
                    <a:pt x="3751" y="170504"/>
                  </a:cubicBezTo>
                  <a:cubicBezTo>
                    <a:pt x="3751" y="167329"/>
                    <a:pt x="5402" y="167329"/>
                    <a:pt x="7053" y="165741"/>
                  </a:cubicBezTo>
                  <a:cubicBezTo>
                    <a:pt x="8704" y="164154"/>
                    <a:pt x="12006" y="164154"/>
                    <a:pt x="12006" y="162566"/>
                  </a:cubicBezTo>
                  <a:cubicBezTo>
                    <a:pt x="13657" y="160979"/>
                    <a:pt x="16959" y="159391"/>
                    <a:pt x="18610" y="157804"/>
                  </a:cubicBezTo>
                  <a:cubicBezTo>
                    <a:pt x="20261" y="154629"/>
                    <a:pt x="20261" y="154629"/>
                    <a:pt x="20261" y="153041"/>
                  </a:cubicBezTo>
                  <a:cubicBezTo>
                    <a:pt x="20261" y="151454"/>
                    <a:pt x="21912" y="151454"/>
                    <a:pt x="25214" y="148279"/>
                  </a:cubicBezTo>
                  <a:cubicBezTo>
                    <a:pt x="28516" y="146691"/>
                    <a:pt x="28516" y="146691"/>
                    <a:pt x="31818" y="140341"/>
                  </a:cubicBezTo>
                  <a:cubicBezTo>
                    <a:pt x="33469" y="138753"/>
                    <a:pt x="35120" y="138753"/>
                    <a:pt x="36771" y="132403"/>
                  </a:cubicBezTo>
                  <a:cubicBezTo>
                    <a:pt x="36771" y="130816"/>
                    <a:pt x="38422" y="127641"/>
                    <a:pt x="38422" y="127641"/>
                  </a:cubicBezTo>
                  <a:close/>
                  <a:moveTo>
                    <a:pt x="129714" y="103828"/>
                  </a:moveTo>
                  <a:cubicBezTo>
                    <a:pt x="129714" y="103828"/>
                    <a:pt x="133101" y="103828"/>
                    <a:pt x="133101" y="103828"/>
                  </a:cubicBezTo>
                  <a:cubicBezTo>
                    <a:pt x="134794" y="103828"/>
                    <a:pt x="136487" y="105470"/>
                    <a:pt x="139874" y="108755"/>
                  </a:cubicBezTo>
                  <a:cubicBezTo>
                    <a:pt x="139874" y="108755"/>
                    <a:pt x="141568" y="110397"/>
                    <a:pt x="141568" y="112039"/>
                  </a:cubicBezTo>
                  <a:cubicBezTo>
                    <a:pt x="141568" y="113681"/>
                    <a:pt x="141568" y="115324"/>
                    <a:pt x="141568" y="116966"/>
                  </a:cubicBezTo>
                  <a:cubicBezTo>
                    <a:pt x="141568" y="118608"/>
                    <a:pt x="141568" y="118608"/>
                    <a:pt x="141568" y="125177"/>
                  </a:cubicBezTo>
                  <a:cubicBezTo>
                    <a:pt x="141568" y="130104"/>
                    <a:pt x="141568" y="125177"/>
                    <a:pt x="143261" y="130104"/>
                  </a:cubicBezTo>
                  <a:cubicBezTo>
                    <a:pt x="143261" y="130104"/>
                    <a:pt x="141568" y="131746"/>
                    <a:pt x="139874" y="131746"/>
                  </a:cubicBezTo>
                  <a:cubicBezTo>
                    <a:pt x="138181" y="133388"/>
                    <a:pt x="138181" y="131746"/>
                    <a:pt x="133101" y="131746"/>
                  </a:cubicBezTo>
                  <a:cubicBezTo>
                    <a:pt x="129714" y="131746"/>
                    <a:pt x="133101" y="133388"/>
                    <a:pt x="134794" y="138315"/>
                  </a:cubicBezTo>
                  <a:cubicBezTo>
                    <a:pt x="136487" y="139957"/>
                    <a:pt x="136487" y="141599"/>
                    <a:pt x="136487" y="141599"/>
                  </a:cubicBezTo>
                  <a:cubicBezTo>
                    <a:pt x="136487" y="141599"/>
                    <a:pt x="136487" y="143242"/>
                    <a:pt x="136487" y="144884"/>
                  </a:cubicBezTo>
                  <a:cubicBezTo>
                    <a:pt x="136487" y="146526"/>
                    <a:pt x="134794" y="146526"/>
                    <a:pt x="133101" y="148169"/>
                  </a:cubicBezTo>
                  <a:cubicBezTo>
                    <a:pt x="131407" y="149811"/>
                    <a:pt x="131407" y="151453"/>
                    <a:pt x="129714" y="149811"/>
                  </a:cubicBezTo>
                  <a:cubicBezTo>
                    <a:pt x="126327" y="149811"/>
                    <a:pt x="128021" y="148169"/>
                    <a:pt x="126327" y="146526"/>
                  </a:cubicBezTo>
                  <a:cubicBezTo>
                    <a:pt x="126327" y="144884"/>
                    <a:pt x="128021" y="143242"/>
                    <a:pt x="129714" y="141599"/>
                  </a:cubicBezTo>
                  <a:cubicBezTo>
                    <a:pt x="129714" y="138315"/>
                    <a:pt x="128021" y="138315"/>
                    <a:pt x="128021" y="136673"/>
                  </a:cubicBezTo>
                  <a:cubicBezTo>
                    <a:pt x="126327" y="135030"/>
                    <a:pt x="124634" y="136673"/>
                    <a:pt x="124634" y="136673"/>
                  </a:cubicBezTo>
                  <a:cubicBezTo>
                    <a:pt x="122941" y="136673"/>
                    <a:pt x="121247" y="133388"/>
                    <a:pt x="119554" y="133388"/>
                  </a:cubicBezTo>
                  <a:cubicBezTo>
                    <a:pt x="117861" y="133388"/>
                    <a:pt x="119554" y="130104"/>
                    <a:pt x="119554" y="128461"/>
                  </a:cubicBezTo>
                  <a:cubicBezTo>
                    <a:pt x="119554" y="126819"/>
                    <a:pt x="119554" y="126819"/>
                    <a:pt x="121247" y="125177"/>
                  </a:cubicBezTo>
                  <a:cubicBezTo>
                    <a:pt x="122941" y="123535"/>
                    <a:pt x="124634" y="123535"/>
                    <a:pt x="122941" y="121893"/>
                  </a:cubicBezTo>
                  <a:cubicBezTo>
                    <a:pt x="122941" y="120250"/>
                    <a:pt x="124634" y="121893"/>
                    <a:pt x="126327" y="120250"/>
                  </a:cubicBezTo>
                  <a:cubicBezTo>
                    <a:pt x="128021" y="118608"/>
                    <a:pt x="126327" y="120250"/>
                    <a:pt x="126327" y="118608"/>
                  </a:cubicBezTo>
                  <a:cubicBezTo>
                    <a:pt x="124634" y="116966"/>
                    <a:pt x="126327" y="115324"/>
                    <a:pt x="124634" y="113681"/>
                  </a:cubicBezTo>
                  <a:cubicBezTo>
                    <a:pt x="124634" y="112039"/>
                    <a:pt x="122941" y="112039"/>
                    <a:pt x="121247" y="110397"/>
                  </a:cubicBezTo>
                  <a:cubicBezTo>
                    <a:pt x="117861" y="108755"/>
                    <a:pt x="119554" y="108755"/>
                    <a:pt x="119554" y="105470"/>
                  </a:cubicBezTo>
                  <a:cubicBezTo>
                    <a:pt x="119554" y="103828"/>
                    <a:pt x="122941" y="108755"/>
                    <a:pt x="122941" y="107112"/>
                  </a:cubicBezTo>
                  <a:cubicBezTo>
                    <a:pt x="122941" y="103828"/>
                    <a:pt x="126327" y="105470"/>
                    <a:pt x="126327" y="105470"/>
                  </a:cubicBezTo>
                  <a:cubicBezTo>
                    <a:pt x="128021" y="105470"/>
                    <a:pt x="128021" y="105470"/>
                    <a:pt x="129714" y="103828"/>
                  </a:cubicBezTo>
                  <a:close/>
                  <a:moveTo>
                    <a:pt x="79760" y="103828"/>
                  </a:moveTo>
                  <a:cubicBezTo>
                    <a:pt x="78173" y="103828"/>
                    <a:pt x="82935" y="103828"/>
                    <a:pt x="84523" y="103828"/>
                  </a:cubicBezTo>
                  <a:cubicBezTo>
                    <a:pt x="86110" y="105482"/>
                    <a:pt x="87698" y="107135"/>
                    <a:pt x="87698" y="110443"/>
                  </a:cubicBezTo>
                  <a:cubicBezTo>
                    <a:pt x="87698" y="110443"/>
                    <a:pt x="86110" y="110443"/>
                    <a:pt x="82935" y="113750"/>
                  </a:cubicBezTo>
                  <a:cubicBezTo>
                    <a:pt x="82935" y="115404"/>
                    <a:pt x="82935" y="117057"/>
                    <a:pt x="81348" y="117057"/>
                  </a:cubicBezTo>
                  <a:cubicBezTo>
                    <a:pt x="79760" y="118711"/>
                    <a:pt x="84523" y="120365"/>
                    <a:pt x="87698" y="120365"/>
                  </a:cubicBezTo>
                  <a:cubicBezTo>
                    <a:pt x="89285" y="120365"/>
                    <a:pt x="89285" y="122018"/>
                    <a:pt x="90873" y="123672"/>
                  </a:cubicBezTo>
                  <a:cubicBezTo>
                    <a:pt x="90873" y="123672"/>
                    <a:pt x="94048" y="123672"/>
                    <a:pt x="94048" y="123672"/>
                  </a:cubicBezTo>
                  <a:cubicBezTo>
                    <a:pt x="95635" y="122018"/>
                    <a:pt x="97223" y="123672"/>
                    <a:pt x="97223" y="123672"/>
                  </a:cubicBezTo>
                  <a:cubicBezTo>
                    <a:pt x="97223" y="123672"/>
                    <a:pt x="97223" y="123672"/>
                    <a:pt x="100398" y="125326"/>
                  </a:cubicBezTo>
                  <a:cubicBezTo>
                    <a:pt x="100398" y="125326"/>
                    <a:pt x="100398" y="125326"/>
                    <a:pt x="100398" y="128633"/>
                  </a:cubicBezTo>
                  <a:cubicBezTo>
                    <a:pt x="100398" y="128633"/>
                    <a:pt x="98810" y="130287"/>
                    <a:pt x="95635" y="133594"/>
                  </a:cubicBezTo>
                  <a:cubicBezTo>
                    <a:pt x="94048" y="133594"/>
                    <a:pt x="94048" y="133594"/>
                    <a:pt x="90873" y="136901"/>
                  </a:cubicBezTo>
                  <a:cubicBezTo>
                    <a:pt x="89285" y="138555"/>
                    <a:pt x="92460" y="138555"/>
                    <a:pt x="89285" y="141862"/>
                  </a:cubicBezTo>
                  <a:cubicBezTo>
                    <a:pt x="89285" y="141862"/>
                    <a:pt x="86110" y="138555"/>
                    <a:pt x="86110" y="138555"/>
                  </a:cubicBezTo>
                  <a:cubicBezTo>
                    <a:pt x="86110" y="140209"/>
                    <a:pt x="86110" y="140209"/>
                    <a:pt x="84523" y="140209"/>
                  </a:cubicBezTo>
                  <a:cubicBezTo>
                    <a:pt x="82935" y="140209"/>
                    <a:pt x="82935" y="140209"/>
                    <a:pt x="81348" y="141862"/>
                  </a:cubicBezTo>
                  <a:cubicBezTo>
                    <a:pt x="79760" y="143516"/>
                    <a:pt x="81348" y="143516"/>
                    <a:pt x="79760" y="143516"/>
                  </a:cubicBezTo>
                  <a:cubicBezTo>
                    <a:pt x="78173" y="143516"/>
                    <a:pt x="79760" y="143516"/>
                    <a:pt x="79760" y="141862"/>
                  </a:cubicBezTo>
                  <a:cubicBezTo>
                    <a:pt x="78173" y="138555"/>
                    <a:pt x="79760" y="140209"/>
                    <a:pt x="81348" y="135248"/>
                  </a:cubicBezTo>
                  <a:cubicBezTo>
                    <a:pt x="82935" y="131940"/>
                    <a:pt x="81348" y="135248"/>
                    <a:pt x="81348" y="133594"/>
                  </a:cubicBezTo>
                  <a:cubicBezTo>
                    <a:pt x="82935" y="130287"/>
                    <a:pt x="82935" y="126979"/>
                    <a:pt x="82935" y="125326"/>
                  </a:cubicBezTo>
                  <a:cubicBezTo>
                    <a:pt x="81348" y="122018"/>
                    <a:pt x="81348" y="122018"/>
                    <a:pt x="81348" y="120365"/>
                  </a:cubicBezTo>
                  <a:cubicBezTo>
                    <a:pt x="79760" y="117057"/>
                    <a:pt x="81348" y="120365"/>
                    <a:pt x="79760" y="118711"/>
                  </a:cubicBezTo>
                  <a:cubicBezTo>
                    <a:pt x="79760" y="115404"/>
                    <a:pt x="79760" y="115404"/>
                    <a:pt x="78173" y="113750"/>
                  </a:cubicBezTo>
                  <a:cubicBezTo>
                    <a:pt x="78173" y="112096"/>
                    <a:pt x="78173" y="113750"/>
                    <a:pt x="79760" y="112096"/>
                  </a:cubicBezTo>
                  <a:cubicBezTo>
                    <a:pt x="79760" y="110443"/>
                    <a:pt x="79760" y="110443"/>
                    <a:pt x="79760" y="107135"/>
                  </a:cubicBezTo>
                  <a:cubicBezTo>
                    <a:pt x="79760" y="105482"/>
                    <a:pt x="81348" y="105482"/>
                    <a:pt x="79760" y="103828"/>
                  </a:cubicBezTo>
                  <a:close/>
                  <a:moveTo>
                    <a:pt x="100398" y="99065"/>
                  </a:moveTo>
                  <a:cubicBezTo>
                    <a:pt x="101986" y="97478"/>
                    <a:pt x="101986" y="102240"/>
                    <a:pt x="103573" y="102240"/>
                  </a:cubicBezTo>
                  <a:cubicBezTo>
                    <a:pt x="105161" y="103828"/>
                    <a:pt x="105161" y="103828"/>
                    <a:pt x="106748" y="105415"/>
                  </a:cubicBezTo>
                  <a:cubicBezTo>
                    <a:pt x="106748" y="105415"/>
                    <a:pt x="108336" y="107003"/>
                    <a:pt x="108336" y="107003"/>
                  </a:cubicBezTo>
                  <a:cubicBezTo>
                    <a:pt x="109923" y="108590"/>
                    <a:pt x="113098" y="110178"/>
                    <a:pt x="113098" y="110178"/>
                  </a:cubicBezTo>
                  <a:cubicBezTo>
                    <a:pt x="114686" y="108590"/>
                    <a:pt x="114686" y="111765"/>
                    <a:pt x="114686" y="111765"/>
                  </a:cubicBezTo>
                  <a:cubicBezTo>
                    <a:pt x="114686" y="113353"/>
                    <a:pt x="114686" y="114940"/>
                    <a:pt x="113098" y="114940"/>
                  </a:cubicBezTo>
                  <a:cubicBezTo>
                    <a:pt x="113098" y="116528"/>
                    <a:pt x="113098" y="118115"/>
                    <a:pt x="111511" y="119703"/>
                  </a:cubicBezTo>
                  <a:cubicBezTo>
                    <a:pt x="109923" y="119703"/>
                    <a:pt x="109923" y="114940"/>
                    <a:pt x="109923" y="113353"/>
                  </a:cubicBezTo>
                  <a:cubicBezTo>
                    <a:pt x="108336" y="111765"/>
                    <a:pt x="106748" y="111765"/>
                    <a:pt x="105161" y="111765"/>
                  </a:cubicBezTo>
                  <a:cubicBezTo>
                    <a:pt x="105161" y="111765"/>
                    <a:pt x="105161" y="113353"/>
                    <a:pt x="105161" y="114940"/>
                  </a:cubicBezTo>
                  <a:cubicBezTo>
                    <a:pt x="105161" y="116528"/>
                    <a:pt x="105161" y="118115"/>
                    <a:pt x="103573" y="118115"/>
                  </a:cubicBezTo>
                  <a:cubicBezTo>
                    <a:pt x="101986" y="119703"/>
                    <a:pt x="100398" y="118115"/>
                    <a:pt x="98811" y="118115"/>
                  </a:cubicBezTo>
                  <a:cubicBezTo>
                    <a:pt x="95636" y="116528"/>
                    <a:pt x="100398" y="114940"/>
                    <a:pt x="101986" y="111765"/>
                  </a:cubicBezTo>
                  <a:cubicBezTo>
                    <a:pt x="103573" y="110178"/>
                    <a:pt x="101986" y="108590"/>
                    <a:pt x="100398" y="105415"/>
                  </a:cubicBezTo>
                  <a:cubicBezTo>
                    <a:pt x="100398" y="103828"/>
                    <a:pt x="97223" y="99065"/>
                    <a:pt x="100398" y="99065"/>
                  </a:cubicBezTo>
                  <a:close/>
                  <a:moveTo>
                    <a:pt x="78173" y="89541"/>
                  </a:moveTo>
                  <a:cubicBezTo>
                    <a:pt x="78173" y="89541"/>
                    <a:pt x="82936" y="89541"/>
                    <a:pt x="82936" y="92716"/>
                  </a:cubicBezTo>
                  <a:cubicBezTo>
                    <a:pt x="81348" y="94303"/>
                    <a:pt x="82936" y="94303"/>
                    <a:pt x="81348" y="94303"/>
                  </a:cubicBezTo>
                  <a:cubicBezTo>
                    <a:pt x="81348" y="95891"/>
                    <a:pt x="79761" y="94303"/>
                    <a:pt x="78173" y="94303"/>
                  </a:cubicBezTo>
                  <a:cubicBezTo>
                    <a:pt x="76586" y="94303"/>
                    <a:pt x="78173" y="91128"/>
                    <a:pt x="78173" y="89541"/>
                  </a:cubicBezTo>
                  <a:close/>
                  <a:moveTo>
                    <a:pt x="48098" y="84778"/>
                  </a:moveTo>
                  <a:cubicBezTo>
                    <a:pt x="49774" y="83191"/>
                    <a:pt x="51450" y="86366"/>
                    <a:pt x="53126" y="87953"/>
                  </a:cubicBezTo>
                  <a:cubicBezTo>
                    <a:pt x="54801" y="91129"/>
                    <a:pt x="54801" y="89541"/>
                    <a:pt x="56477" y="89541"/>
                  </a:cubicBezTo>
                  <a:cubicBezTo>
                    <a:pt x="56477" y="91129"/>
                    <a:pt x="58153" y="91129"/>
                    <a:pt x="59829" y="91129"/>
                  </a:cubicBezTo>
                  <a:cubicBezTo>
                    <a:pt x="61504" y="89541"/>
                    <a:pt x="63180" y="91129"/>
                    <a:pt x="69883" y="94304"/>
                  </a:cubicBezTo>
                  <a:cubicBezTo>
                    <a:pt x="76586" y="95891"/>
                    <a:pt x="71559" y="94304"/>
                    <a:pt x="71559" y="95891"/>
                  </a:cubicBezTo>
                  <a:cubicBezTo>
                    <a:pt x="71559" y="97479"/>
                    <a:pt x="71559" y="99066"/>
                    <a:pt x="71559" y="102241"/>
                  </a:cubicBezTo>
                  <a:cubicBezTo>
                    <a:pt x="71559" y="105416"/>
                    <a:pt x="71559" y="108591"/>
                    <a:pt x="71559" y="108591"/>
                  </a:cubicBezTo>
                  <a:cubicBezTo>
                    <a:pt x="71559" y="110179"/>
                    <a:pt x="69883" y="110179"/>
                    <a:pt x="68207" y="111766"/>
                  </a:cubicBezTo>
                  <a:cubicBezTo>
                    <a:pt x="66531" y="113354"/>
                    <a:pt x="66531" y="113354"/>
                    <a:pt x="64856" y="111766"/>
                  </a:cubicBezTo>
                  <a:cubicBezTo>
                    <a:pt x="63180" y="110179"/>
                    <a:pt x="63180" y="108591"/>
                    <a:pt x="61504" y="107004"/>
                  </a:cubicBezTo>
                  <a:cubicBezTo>
                    <a:pt x="61504" y="105416"/>
                    <a:pt x="61504" y="103829"/>
                    <a:pt x="59829" y="102241"/>
                  </a:cubicBezTo>
                  <a:cubicBezTo>
                    <a:pt x="58153" y="99066"/>
                    <a:pt x="59829" y="99066"/>
                    <a:pt x="58153" y="97479"/>
                  </a:cubicBezTo>
                  <a:cubicBezTo>
                    <a:pt x="56477" y="97479"/>
                    <a:pt x="56477" y="95891"/>
                    <a:pt x="54801" y="94304"/>
                  </a:cubicBezTo>
                  <a:cubicBezTo>
                    <a:pt x="53126" y="92716"/>
                    <a:pt x="54801" y="91129"/>
                    <a:pt x="53126" y="89541"/>
                  </a:cubicBezTo>
                  <a:cubicBezTo>
                    <a:pt x="49774" y="87953"/>
                    <a:pt x="51450" y="87953"/>
                    <a:pt x="49774" y="87953"/>
                  </a:cubicBezTo>
                  <a:cubicBezTo>
                    <a:pt x="48098" y="86366"/>
                    <a:pt x="46423" y="84778"/>
                    <a:pt x="48098" y="84778"/>
                  </a:cubicBezTo>
                  <a:close/>
                  <a:moveTo>
                    <a:pt x="90874" y="83191"/>
                  </a:moveTo>
                  <a:lnTo>
                    <a:pt x="95635" y="86365"/>
                  </a:lnTo>
                  <a:lnTo>
                    <a:pt x="94048" y="83191"/>
                  </a:lnTo>
                  <a:close/>
                  <a:moveTo>
                    <a:pt x="118059" y="80611"/>
                  </a:moveTo>
                  <a:cubicBezTo>
                    <a:pt x="118654" y="81206"/>
                    <a:pt x="119448" y="82397"/>
                    <a:pt x="121035" y="83191"/>
                  </a:cubicBezTo>
                  <a:cubicBezTo>
                    <a:pt x="122623" y="83191"/>
                    <a:pt x="121035" y="83191"/>
                    <a:pt x="121035" y="84778"/>
                  </a:cubicBezTo>
                  <a:cubicBezTo>
                    <a:pt x="121035" y="86366"/>
                    <a:pt x="121035" y="86366"/>
                    <a:pt x="121035" y="87953"/>
                  </a:cubicBezTo>
                  <a:cubicBezTo>
                    <a:pt x="121035" y="89541"/>
                    <a:pt x="121035" y="89541"/>
                    <a:pt x="117860" y="89541"/>
                  </a:cubicBezTo>
                  <a:cubicBezTo>
                    <a:pt x="114685" y="87953"/>
                    <a:pt x="117860" y="89541"/>
                    <a:pt x="114685" y="87953"/>
                  </a:cubicBezTo>
                  <a:cubicBezTo>
                    <a:pt x="113098" y="86366"/>
                    <a:pt x="114685" y="87953"/>
                    <a:pt x="114685" y="86366"/>
                  </a:cubicBezTo>
                  <a:cubicBezTo>
                    <a:pt x="114685" y="84778"/>
                    <a:pt x="116273" y="81603"/>
                    <a:pt x="116273" y="81603"/>
                  </a:cubicBezTo>
                  <a:cubicBezTo>
                    <a:pt x="117066" y="80016"/>
                    <a:pt x="117463" y="80016"/>
                    <a:pt x="118059" y="80611"/>
                  </a:cubicBezTo>
                  <a:close/>
                  <a:moveTo>
                    <a:pt x="92461" y="76841"/>
                  </a:moveTo>
                  <a:cubicBezTo>
                    <a:pt x="92461" y="76841"/>
                    <a:pt x="95636" y="76841"/>
                    <a:pt x="97223" y="78428"/>
                  </a:cubicBezTo>
                  <a:cubicBezTo>
                    <a:pt x="98811" y="81603"/>
                    <a:pt x="98811" y="81603"/>
                    <a:pt x="98811" y="83191"/>
                  </a:cubicBezTo>
                  <a:cubicBezTo>
                    <a:pt x="98811" y="83191"/>
                    <a:pt x="98811" y="84779"/>
                    <a:pt x="98811" y="84779"/>
                  </a:cubicBezTo>
                  <a:cubicBezTo>
                    <a:pt x="100398" y="84779"/>
                    <a:pt x="100398" y="84779"/>
                    <a:pt x="101986" y="84779"/>
                  </a:cubicBezTo>
                  <a:cubicBezTo>
                    <a:pt x="101986" y="83191"/>
                    <a:pt x="101986" y="81603"/>
                    <a:pt x="103573" y="80016"/>
                  </a:cubicBezTo>
                  <a:cubicBezTo>
                    <a:pt x="105161" y="78428"/>
                    <a:pt x="106748" y="80016"/>
                    <a:pt x="108336" y="83191"/>
                  </a:cubicBezTo>
                  <a:cubicBezTo>
                    <a:pt x="109923" y="84779"/>
                    <a:pt x="109923" y="83191"/>
                    <a:pt x="109923" y="83191"/>
                  </a:cubicBezTo>
                  <a:cubicBezTo>
                    <a:pt x="111511" y="83191"/>
                    <a:pt x="111511" y="83191"/>
                    <a:pt x="113098" y="86366"/>
                  </a:cubicBezTo>
                  <a:cubicBezTo>
                    <a:pt x="113098" y="87954"/>
                    <a:pt x="109923" y="89541"/>
                    <a:pt x="109923" y="89541"/>
                  </a:cubicBezTo>
                  <a:cubicBezTo>
                    <a:pt x="109923" y="92716"/>
                    <a:pt x="109923" y="89541"/>
                    <a:pt x="109923" y="92716"/>
                  </a:cubicBezTo>
                  <a:cubicBezTo>
                    <a:pt x="109923" y="94304"/>
                    <a:pt x="111511" y="94304"/>
                    <a:pt x="113098" y="95891"/>
                  </a:cubicBezTo>
                  <a:cubicBezTo>
                    <a:pt x="113098" y="95891"/>
                    <a:pt x="114686" y="95891"/>
                    <a:pt x="116273" y="95891"/>
                  </a:cubicBezTo>
                  <a:cubicBezTo>
                    <a:pt x="117861" y="94304"/>
                    <a:pt x="117861" y="97479"/>
                    <a:pt x="117861" y="97479"/>
                  </a:cubicBezTo>
                  <a:cubicBezTo>
                    <a:pt x="117861" y="99066"/>
                    <a:pt x="117861" y="99066"/>
                    <a:pt x="117861" y="100654"/>
                  </a:cubicBezTo>
                  <a:cubicBezTo>
                    <a:pt x="117861" y="102241"/>
                    <a:pt x="117861" y="103829"/>
                    <a:pt x="117861" y="103829"/>
                  </a:cubicBezTo>
                  <a:cubicBezTo>
                    <a:pt x="117861" y="105416"/>
                    <a:pt x="117861" y="107004"/>
                    <a:pt x="116273" y="107004"/>
                  </a:cubicBezTo>
                  <a:cubicBezTo>
                    <a:pt x="116273" y="107004"/>
                    <a:pt x="114686" y="107004"/>
                    <a:pt x="113098" y="105416"/>
                  </a:cubicBezTo>
                  <a:cubicBezTo>
                    <a:pt x="113098" y="105416"/>
                    <a:pt x="111511" y="103829"/>
                    <a:pt x="108336" y="100654"/>
                  </a:cubicBezTo>
                  <a:cubicBezTo>
                    <a:pt x="105161" y="99066"/>
                    <a:pt x="108336" y="100654"/>
                    <a:pt x="106748" y="100654"/>
                  </a:cubicBezTo>
                  <a:cubicBezTo>
                    <a:pt x="103573" y="99066"/>
                    <a:pt x="103573" y="99066"/>
                    <a:pt x="103573" y="99066"/>
                  </a:cubicBezTo>
                  <a:cubicBezTo>
                    <a:pt x="101986" y="97479"/>
                    <a:pt x="101986" y="95891"/>
                    <a:pt x="100398" y="92716"/>
                  </a:cubicBezTo>
                  <a:cubicBezTo>
                    <a:pt x="100398" y="91129"/>
                    <a:pt x="98811" y="91129"/>
                    <a:pt x="95636" y="89541"/>
                  </a:cubicBezTo>
                  <a:cubicBezTo>
                    <a:pt x="92461" y="87954"/>
                    <a:pt x="95636" y="89541"/>
                    <a:pt x="95636" y="87954"/>
                  </a:cubicBezTo>
                  <a:cubicBezTo>
                    <a:pt x="95636" y="86366"/>
                    <a:pt x="95636" y="86366"/>
                    <a:pt x="95636" y="86366"/>
                  </a:cubicBezTo>
                  <a:lnTo>
                    <a:pt x="95636" y="86366"/>
                  </a:lnTo>
                  <a:lnTo>
                    <a:pt x="89286" y="86366"/>
                  </a:lnTo>
                  <a:cubicBezTo>
                    <a:pt x="87698" y="86366"/>
                    <a:pt x="89286" y="86366"/>
                    <a:pt x="89286" y="87953"/>
                  </a:cubicBezTo>
                  <a:cubicBezTo>
                    <a:pt x="89286" y="89541"/>
                    <a:pt x="90873" y="89541"/>
                    <a:pt x="92461" y="94303"/>
                  </a:cubicBezTo>
                  <a:cubicBezTo>
                    <a:pt x="94048" y="99066"/>
                    <a:pt x="92461" y="95891"/>
                    <a:pt x="90873" y="97478"/>
                  </a:cubicBezTo>
                  <a:cubicBezTo>
                    <a:pt x="89286" y="97478"/>
                    <a:pt x="90873" y="94303"/>
                    <a:pt x="89286" y="92716"/>
                  </a:cubicBezTo>
                  <a:cubicBezTo>
                    <a:pt x="89286" y="89541"/>
                    <a:pt x="89286" y="91128"/>
                    <a:pt x="86110" y="89541"/>
                  </a:cubicBezTo>
                  <a:cubicBezTo>
                    <a:pt x="84523" y="89541"/>
                    <a:pt x="86110" y="89541"/>
                    <a:pt x="82935" y="86366"/>
                  </a:cubicBezTo>
                  <a:cubicBezTo>
                    <a:pt x="82935" y="84778"/>
                    <a:pt x="81348" y="84778"/>
                    <a:pt x="79760" y="84778"/>
                  </a:cubicBezTo>
                  <a:cubicBezTo>
                    <a:pt x="78173" y="83190"/>
                    <a:pt x="79760" y="83190"/>
                    <a:pt x="81348" y="81603"/>
                  </a:cubicBezTo>
                  <a:cubicBezTo>
                    <a:pt x="81348" y="81603"/>
                    <a:pt x="81348" y="80015"/>
                    <a:pt x="82935" y="80015"/>
                  </a:cubicBezTo>
                  <a:cubicBezTo>
                    <a:pt x="84523" y="78428"/>
                    <a:pt x="86110" y="80015"/>
                    <a:pt x="86110" y="80015"/>
                  </a:cubicBezTo>
                  <a:lnTo>
                    <a:pt x="90873" y="83190"/>
                  </a:lnTo>
                  <a:lnTo>
                    <a:pt x="89286" y="80016"/>
                  </a:lnTo>
                  <a:cubicBezTo>
                    <a:pt x="87698" y="80016"/>
                    <a:pt x="86111" y="78428"/>
                    <a:pt x="87698" y="78428"/>
                  </a:cubicBezTo>
                  <a:cubicBezTo>
                    <a:pt x="89286" y="78428"/>
                    <a:pt x="90873" y="76841"/>
                    <a:pt x="92461" y="76841"/>
                  </a:cubicBezTo>
                  <a:close/>
                  <a:moveTo>
                    <a:pt x="64623" y="669"/>
                  </a:moveTo>
                  <a:cubicBezTo>
                    <a:pt x="67911" y="-947"/>
                    <a:pt x="66267" y="669"/>
                    <a:pt x="67911" y="2286"/>
                  </a:cubicBezTo>
                  <a:cubicBezTo>
                    <a:pt x="69555" y="3902"/>
                    <a:pt x="71199" y="2286"/>
                    <a:pt x="72844" y="3902"/>
                  </a:cubicBezTo>
                  <a:cubicBezTo>
                    <a:pt x="76132" y="3902"/>
                    <a:pt x="74488" y="5518"/>
                    <a:pt x="76132" y="7135"/>
                  </a:cubicBezTo>
                  <a:cubicBezTo>
                    <a:pt x="77776" y="10367"/>
                    <a:pt x="76132" y="7135"/>
                    <a:pt x="79420" y="7135"/>
                  </a:cubicBezTo>
                  <a:cubicBezTo>
                    <a:pt x="81065" y="5518"/>
                    <a:pt x="81065" y="5518"/>
                    <a:pt x="82709" y="5518"/>
                  </a:cubicBezTo>
                  <a:cubicBezTo>
                    <a:pt x="84353" y="3902"/>
                    <a:pt x="85997" y="7135"/>
                    <a:pt x="85997" y="8751"/>
                  </a:cubicBezTo>
                  <a:cubicBezTo>
                    <a:pt x="85997" y="8751"/>
                    <a:pt x="85997" y="11984"/>
                    <a:pt x="84353" y="13600"/>
                  </a:cubicBezTo>
                  <a:cubicBezTo>
                    <a:pt x="84353" y="15217"/>
                    <a:pt x="84353" y="16833"/>
                    <a:pt x="84353" y="18449"/>
                  </a:cubicBezTo>
                  <a:cubicBezTo>
                    <a:pt x="82709" y="20066"/>
                    <a:pt x="84353" y="20066"/>
                    <a:pt x="84353" y="21682"/>
                  </a:cubicBezTo>
                  <a:cubicBezTo>
                    <a:pt x="84353" y="24915"/>
                    <a:pt x="85997" y="24915"/>
                    <a:pt x="85997" y="24915"/>
                  </a:cubicBezTo>
                  <a:cubicBezTo>
                    <a:pt x="85997" y="24915"/>
                    <a:pt x="89286" y="28147"/>
                    <a:pt x="89286" y="28147"/>
                  </a:cubicBezTo>
                  <a:cubicBezTo>
                    <a:pt x="89286" y="29764"/>
                    <a:pt x="89286" y="31380"/>
                    <a:pt x="87642" y="34613"/>
                  </a:cubicBezTo>
                  <a:cubicBezTo>
                    <a:pt x="85997" y="36229"/>
                    <a:pt x="87642" y="34613"/>
                    <a:pt x="85997" y="36229"/>
                  </a:cubicBezTo>
                  <a:cubicBezTo>
                    <a:pt x="85997" y="37846"/>
                    <a:pt x="85997" y="39462"/>
                    <a:pt x="85997" y="39462"/>
                  </a:cubicBezTo>
                  <a:cubicBezTo>
                    <a:pt x="84353" y="41078"/>
                    <a:pt x="84353" y="42695"/>
                    <a:pt x="84353" y="42695"/>
                  </a:cubicBezTo>
                  <a:cubicBezTo>
                    <a:pt x="84353" y="42695"/>
                    <a:pt x="82709" y="44311"/>
                    <a:pt x="81065" y="45927"/>
                  </a:cubicBezTo>
                  <a:cubicBezTo>
                    <a:pt x="79420" y="47544"/>
                    <a:pt x="76132" y="49160"/>
                    <a:pt x="76132" y="49160"/>
                  </a:cubicBezTo>
                  <a:cubicBezTo>
                    <a:pt x="74488" y="49160"/>
                    <a:pt x="74488" y="52393"/>
                    <a:pt x="74488" y="54009"/>
                  </a:cubicBezTo>
                  <a:cubicBezTo>
                    <a:pt x="74488" y="54009"/>
                    <a:pt x="71199" y="55626"/>
                    <a:pt x="71199" y="55626"/>
                  </a:cubicBezTo>
                  <a:cubicBezTo>
                    <a:pt x="69555" y="57242"/>
                    <a:pt x="71199" y="57242"/>
                    <a:pt x="71199" y="63707"/>
                  </a:cubicBezTo>
                  <a:cubicBezTo>
                    <a:pt x="71199" y="70173"/>
                    <a:pt x="71199" y="65324"/>
                    <a:pt x="72844" y="66940"/>
                  </a:cubicBezTo>
                  <a:cubicBezTo>
                    <a:pt x="72844" y="68557"/>
                    <a:pt x="72844" y="70173"/>
                    <a:pt x="72844" y="70173"/>
                  </a:cubicBezTo>
                  <a:cubicBezTo>
                    <a:pt x="72844" y="70173"/>
                    <a:pt x="74488" y="73406"/>
                    <a:pt x="74488" y="73406"/>
                  </a:cubicBezTo>
                  <a:cubicBezTo>
                    <a:pt x="74488" y="75022"/>
                    <a:pt x="77776" y="78255"/>
                    <a:pt x="77776" y="78255"/>
                  </a:cubicBezTo>
                  <a:cubicBezTo>
                    <a:pt x="77776" y="78255"/>
                    <a:pt x="77776" y="78255"/>
                    <a:pt x="79420" y="81487"/>
                  </a:cubicBezTo>
                  <a:cubicBezTo>
                    <a:pt x="79420" y="81487"/>
                    <a:pt x="79420" y="81487"/>
                    <a:pt x="74488" y="83104"/>
                  </a:cubicBezTo>
                  <a:cubicBezTo>
                    <a:pt x="72844" y="84720"/>
                    <a:pt x="72844" y="86337"/>
                    <a:pt x="71199" y="86337"/>
                  </a:cubicBezTo>
                  <a:cubicBezTo>
                    <a:pt x="69555" y="87953"/>
                    <a:pt x="71199" y="87953"/>
                    <a:pt x="67911" y="86337"/>
                  </a:cubicBezTo>
                  <a:cubicBezTo>
                    <a:pt x="66267" y="84720"/>
                    <a:pt x="64623" y="86337"/>
                    <a:pt x="62978" y="84720"/>
                  </a:cubicBezTo>
                  <a:cubicBezTo>
                    <a:pt x="59690" y="83104"/>
                    <a:pt x="61334" y="84720"/>
                    <a:pt x="59690" y="83104"/>
                  </a:cubicBezTo>
                  <a:cubicBezTo>
                    <a:pt x="56401" y="81487"/>
                    <a:pt x="58046" y="81487"/>
                    <a:pt x="56401" y="76638"/>
                  </a:cubicBezTo>
                  <a:cubicBezTo>
                    <a:pt x="56401" y="75022"/>
                    <a:pt x="58046" y="75022"/>
                    <a:pt x="59690" y="75022"/>
                  </a:cubicBezTo>
                  <a:cubicBezTo>
                    <a:pt x="62978" y="75022"/>
                    <a:pt x="62978" y="75022"/>
                    <a:pt x="64623" y="75022"/>
                  </a:cubicBezTo>
                  <a:cubicBezTo>
                    <a:pt x="66267" y="73406"/>
                    <a:pt x="67911" y="73406"/>
                    <a:pt x="67911" y="71789"/>
                  </a:cubicBezTo>
                  <a:cubicBezTo>
                    <a:pt x="69555" y="70173"/>
                    <a:pt x="66267" y="70173"/>
                    <a:pt x="62978" y="68557"/>
                  </a:cubicBezTo>
                  <a:cubicBezTo>
                    <a:pt x="61334" y="68557"/>
                    <a:pt x="62978" y="68557"/>
                    <a:pt x="61334" y="68557"/>
                  </a:cubicBezTo>
                  <a:cubicBezTo>
                    <a:pt x="59690" y="68557"/>
                    <a:pt x="59690" y="68557"/>
                    <a:pt x="58046" y="68557"/>
                  </a:cubicBezTo>
                  <a:cubicBezTo>
                    <a:pt x="54757" y="70173"/>
                    <a:pt x="58046" y="68557"/>
                    <a:pt x="54757" y="70173"/>
                  </a:cubicBezTo>
                  <a:cubicBezTo>
                    <a:pt x="53113" y="71789"/>
                    <a:pt x="54757" y="71789"/>
                    <a:pt x="51469" y="71789"/>
                  </a:cubicBezTo>
                  <a:cubicBezTo>
                    <a:pt x="49825" y="71789"/>
                    <a:pt x="49825" y="71789"/>
                    <a:pt x="48180" y="68557"/>
                  </a:cubicBezTo>
                  <a:cubicBezTo>
                    <a:pt x="48180" y="66940"/>
                    <a:pt x="48180" y="68557"/>
                    <a:pt x="46536" y="63707"/>
                  </a:cubicBezTo>
                  <a:cubicBezTo>
                    <a:pt x="46536" y="60475"/>
                    <a:pt x="46536" y="63707"/>
                    <a:pt x="46536" y="62091"/>
                  </a:cubicBezTo>
                  <a:cubicBezTo>
                    <a:pt x="46536" y="58858"/>
                    <a:pt x="46536" y="58858"/>
                    <a:pt x="46536" y="55626"/>
                  </a:cubicBezTo>
                  <a:cubicBezTo>
                    <a:pt x="46536" y="52393"/>
                    <a:pt x="44892" y="54009"/>
                    <a:pt x="44892" y="50777"/>
                  </a:cubicBezTo>
                  <a:cubicBezTo>
                    <a:pt x="43248" y="49160"/>
                    <a:pt x="43248" y="49160"/>
                    <a:pt x="43248" y="45927"/>
                  </a:cubicBezTo>
                  <a:cubicBezTo>
                    <a:pt x="43248" y="44311"/>
                    <a:pt x="43248" y="44311"/>
                    <a:pt x="43248" y="42695"/>
                  </a:cubicBezTo>
                  <a:cubicBezTo>
                    <a:pt x="43248" y="41078"/>
                    <a:pt x="44892" y="42695"/>
                    <a:pt x="46536" y="42695"/>
                  </a:cubicBezTo>
                  <a:cubicBezTo>
                    <a:pt x="46536" y="42695"/>
                    <a:pt x="48180" y="44311"/>
                    <a:pt x="49825" y="44311"/>
                  </a:cubicBezTo>
                  <a:cubicBezTo>
                    <a:pt x="51469" y="44311"/>
                    <a:pt x="51469" y="45927"/>
                    <a:pt x="53113" y="44311"/>
                  </a:cubicBezTo>
                  <a:cubicBezTo>
                    <a:pt x="54757" y="42695"/>
                    <a:pt x="53113" y="44311"/>
                    <a:pt x="53113" y="41078"/>
                  </a:cubicBezTo>
                  <a:cubicBezTo>
                    <a:pt x="53113" y="37846"/>
                    <a:pt x="53113" y="37846"/>
                    <a:pt x="53113" y="34613"/>
                  </a:cubicBezTo>
                  <a:cubicBezTo>
                    <a:pt x="53113" y="31380"/>
                    <a:pt x="53113" y="32997"/>
                    <a:pt x="53113" y="31380"/>
                  </a:cubicBezTo>
                  <a:cubicBezTo>
                    <a:pt x="53113" y="28147"/>
                    <a:pt x="54757" y="28147"/>
                    <a:pt x="54757" y="28147"/>
                  </a:cubicBezTo>
                  <a:cubicBezTo>
                    <a:pt x="54757" y="26531"/>
                    <a:pt x="54757" y="23298"/>
                    <a:pt x="54757" y="23298"/>
                  </a:cubicBezTo>
                  <a:cubicBezTo>
                    <a:pt x="54757" y="21682"/>
                    <a:pt x="54757" y="18449"/>
                    <a:pt x="54757" y="15217"/>
                  </a:cubicBezTo>
                  <a:cubicBezTo>
                    <a:pt x="54757" y="13600"/>
                    <a:pt x="56401" y="11984"/>
                    <a:pt x="56401" y="8751"/>
                  </a:cubicBezTo>
                  <a:cubicBezTo>
                    <a:pt x="56401" y="5518"/>
                    <a:pt x="58046" y="5518"/>
                    <a:pt x="58046" y="3902"/>
                  </a:cubicBezTo>
                  <a:cubicBezTo>
                    <a:pt x="59690" y="2286"/>
                    <a:pt x="61334" y="2286"/>
                    <a:pt x="64623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ïsḷîḓê">
              <a:extLst>
                <a:ext uri="{FF2B5EF4-FFF2-40B4-BE49-F238E27FC236}">
                  <a16:creationId xmlns:a16="http://schemas.microsoft.com/office/drawing/2014/main" id="{5BBEE0EB-955C-4BBA-9870-BB26E0FE39C2}"/>
                </a:ext>
              </a:extLst>
            </p:cNvPr>
            <p:cNvSpPr/>
            <p:nvPr/>
          </p:nvSpPr>
          <p:spPr bwMode="auto">
            <a:xfrm>
              <a:off x="7483699" y="2941193"/>
              <a:ext cx="1057826" cy="391607"/>
            </a:xfrm>
            <a:custGeom>
              <a:avLst/>
              <a:gdLst>
                <a:gd name="connsiteX0" fmla="*/ 407763 w 1057826"/>
                <a:gd name="connsiteY0" fmla="*/ 329202 h 391607"/>
                <a:gd name="connsiteX1" fmla="*/ 412526 w 1057826"/>
                <a:gd name="connsiteY1" fmla="*/ 329202 h 391607"/>
                <a:gd name="connsiteX2" fmla="*/ 420464 w 1057826"/>
                <a:gd name="connsiteY2" fmla="*/ 329202 h 391607"/>
                <a:gd name="connsiteX3" fmla="*/ 425226 w 1057826"/>
                <a:gd name="connsiteY3" fmla="*/ 332666 h 391607"/>
                <a:gd name="connsiteX4" fmla="*/ 429989 w 1057826"/>
                <a:gd name="connsiteY4" fmla="*/ 337861 h 391607"/>
                <a:gd name="connsiteX5" fmla="*/ 433164 w 1057826"/>
                <a:gd name="connsiteY5" fmla="*/ 341325 h 391607"/>
                <a:gd name="connsiteX6" fmla="*/ 429989 w 1057826"/>
                <a:gd name="connsiteY6" fmla="*/ 344788 h 391607"/>
                <a:gd name="connsiteX7" fmla="*/ 423639 w 1057826"/>
                <a:gd name="connsiteY7" fmla="*/ 346520 h 391607"/>
                <a:gd name="connsiteX8" fmla="*/ 420464 w 1057826"/>
                <a:gd name="connsiteY8" fmla="*/ 344788 h 391607"/>
                <a:gd name="connsiteX9" fmla="*/ 415701 w 1057826"/>
                <a:gd name="connsiteY9" fmla="*/ 341325 h 391607"/>
                <a:gd name="connsiteX10" fmla="*/ 407763 w 1057826"/>
                <a:gd name="connsiteY10" fmla="*/ 339593 h 391607"/>
                <a:gd name="connsiteX11" fmla="*/ 403001 w 1057826"/>
                <a:gd name="connsiteY11" fmla="*/ 337861 h 391607"/>
                <a:gd name="connsiteX12" fmla="*/ 403001 w 1057826"/>
                <a:gd name="connsiteY12" fmla="*/ 330934 h 391607"/>
                <a:gd name="connsiteX13" fmla="*/ 407763 w 1057826"/>
                <a:gd name="connsiteY13" fmla="*/ 329202 h 391607"/>
                <a:gd name="connsiteX14" fmla="*/ 498251 w 1057826"/>
                <a:gd name="connsiteY14" fmla="*/ 324295 h 391607"/>
                <a:gd name="connsiteX15" fmla="*/ 498252 w 1057826"/>
                <a:gd name="connsiteY15" fmla="*/ 324295 h 391607"/>
                <a:gd name="connsiteX16" fmla="*/ 499839 w 1057826"/>
                <a:gd name="connsiteY16" fmla="*/ 324295 h 391607"/>
                <a:gd name="connsiteX17" fmla="*/ 503014 w 1057826"/>
                <a:gd name="connsiteY17" fmla="*/ 324295 h 391607"/>
                <a:gd name="connsiteX18" fmla="*/ 506189 w 1057826"/>
                <a:gd name="connsiteY18" fmla="*/ 331042 h 391607"/>
                <a:gd name="connsiteX19" fmla="*/ 504602 w 1057826"/>
                <a:gd name="connsiteY19" fmla="*/ 334416 h 391607"/>
                <a:gd name="connsiteX20" fmla="*/ 501427 w 1057826"/>
                <a:gd name="connsiteY20" fmla="*/ 337789 h 391607"/>
                <a:gd name="connsiteX21" fmla="*/ 495077 w 1057826"/>
                <a:gd name="connsiteY21" fmla="*/ 344536 h 391607"/>
                <a:gd name="connsiteX22" fmla="*/ 490314 w 1057826"/>
                <a:gd name="connsiteY22" fmla="*/ 344536 h 391607"/>
                <a:gd name="connsiteX23" fmla="*/ 483964 w 1057826"/>
                <a:gd name="connsiteY23" fmla="*/ 347910 h 391607"/>
                <a:gd name="connsiteX24" fmla="*/ 479201 w 1057826"/>
                <a:gd name="connsiteY24" fmla="*/ 349596 h 391607"/>
                <a:gd name="connsiteX25" fmla="*/ 477614 w 1057826"/>
                <a:gd name="connsiteY25" fmla="*/ 341163 h 391607"/>
                <a:gd name="connsiteX26" fmla="*/ 480789 w 1057826"/>
                <a:gd name="connsiteY26" fmla="*/ 336102 h 391607"/>
                <a:gd name="connsiteX27" fmla="*/ 485551 w 1057826"/>
                <a:gd name="connsiteY27" fmla="*/ 331042 h 391607"/>
                <a:gd name="connsiteX28" fmla="*/ 490314 w 1057826"/>
                <a:gd name="connsiteY28" fmla="*/ 327669 h 391607"/>
                <a:gd name="connsiteX29" fmla="*/ 498251 w 1057826"/>
                <a:gd name="connsiteY29" fmla="*/ 324296 h 391607"/>
                <a:gd name="connsiteX30" fmla="*/ 370152 w 1057826"/>
                <a:gd name="connsiteY30" fmla="*/ 313182 h 391607"/>
                <a:gd name="connsiteX31" fmla="*/ 375281 w 1057826"/>
                <a:gd name="connsiteY31" fmla="*/ 313182 h 391607"/>
                <a:gd name="connsiteX32" fmla="*/ 382120 w 1057826"/>
                <a:gd name="connsiteY32" fmla="*/ 317945 h 391607"/>
                <a:gd name="connsiteX33" fmla="*/ 382120 w 1057826"/>
                <a:gd name="connsiteY33" fmla="*/ 322707 h 391607"/>
                <a:gd name="connsiteX34" fmla="*/ 375281 w 1057826"/>
                <a:gd name="connsiteY34" fmla="*/ 327470 h 391607"/>
                <a:gd name="connsiteX35" fmla="*/ 368443 w 1057826"/>
                <a:gd name="connsiteY35" fmla="*/ 325882 h 391607"/>
                <a:gd name="connsiteX36" fmla="*/ 365023 w 1057826"/>
                <a:gd name="connsiteY36" fmla="*/ 321120 h 391607"/>
                <a:gd name="connsiteX37" fmla="*/ 365023 w 1057826"/>
                <a:gd name="connsiteY37" fmla="*/ 314770 h 391607"/>
                <a:gd name="connsiteX38" fmla="*/ 370152 w 1057826"/>
                <a:gd name="connsiteY38" fmla="*/ 313182 h 391607"/>
                <a:gd name="connsiteX39" fmla="*/ 352201 w 1057826"/>
                <a:gd name="connsiteY39" fmla="*/ 311595 h 391607"/>
                <a:gd name="connsiteX40" fmla="*/ 361726 w 1057826"/>
                <a:gd name="connsiteY40" fmla="*/ 311595 h 391607"/>
                <a:gd name="connsiteX41" fmla="*/ 360139 w 1057826"/>
                <a:gd name="connsiteY41" fmla="*/ 319533 h 391607"/>
                <a:gd name="connsiteX42" fmla="*/ 358551 w 1057826"/>
                <a:gd name="connsiteY42" fmla="*/ 322708 h 391607"/>
                <a:gd name="connsiteX43" fmla="*/ 352201 w 1057826"/>
                <a:gd name="connsiteY43" fmla="*/ 322708 h 391607"/>
                <a:gd name="connsiteX44" fmla="*/ 350613 w 1057826"/>
                <a:gd name="connsiteY44" fmla="*/ 321121 h 391607"/>
                <a:gd name="connsiteX45" fmla="*/ 349026 w 1057826"/>
                <a:gd name="connsiteY45" fmla="*/ 317945 h 391607"/>
                <a:gd name="connsiteX46" fmla="*/ 352201 w 1057826"/>
                <a:gd name="connsiteY46" fmla="*/ 311595 h 391607"/>
                <a:gd name="connsiteX47" fmla="*/ 536057 w 1057826"/>
                <a:gd name="connsiteY47" fmla="*/ 311595 h 391607"/>
                <a:gd name="connsiteX48" fmla="*/ 544289 w 1057826"/>
                <a:gd name="connsiteY48" fmla="*/ 313182 h 391607"/>
                <a:gd name="connsiteX49" fmla="*/ 540996 w 1057826"/>
                <a:gd name="connsiteY49" fmla="*/ 316357 h 391607"/>
                <a:gd name="connsiteX50" fmla="*/ 534411 w 1057826"/>
                <a:gd name="connsiteY50" fmla="*/ 319532 h 391607"/>
                <a:gd name="connsiteX51" fmla="*/ 526179 w 1057826"/>
                <a:gd name="connsiteY51" fmla="*/ 322707 h 391607"/>
                <a:gd name="connsiteX52" fmla="*/ 508070 w 1057826"/>
                <a:gd name="connsiteY52" fmla="*/ 329057 h 391607"/>
                <a:gd name="connsiteX53" fmla="*/ 506424 w 1057826"/>
                <a:gd name="connsiteY53" fmla="*/ 324295 h 391607"/>
                <a:gd name="connsiteX54" fmla="*/ 501485 w 1057826"/>
                <a:gd name="connsiteY54" fmla="*/ 322707 h 391607"/>
                <a:gd name="connsiteX55" fmla="*/ 503131 w 1057826"/>
                <a:gd name="connsiteY55" fmla="*/ 319532 h 391607"/>
                <a:gd name="connsiteX56" fmla="*/ 506424 w 1057826"/>
                <a:gd name="connsiteY56" fmla="*/ 316357 h 391607"/>
                <a:gd name="connsiteX57" fmla="*/ 513009 w 1057826"/>
                <a:gd name="connsiteY57" fmla="*/ 314770 h 391607"/>
                <a:gd name="connsiteX58" fmla="*/ 519594 w 1057826"/>
                <a:gd name="connsiteY58" fmla="*/ 313182 h 391607"/>
                <a:gd name="connsiteX59" fmla="*/ 524533 w 1057826"/>
                <a:gd name="connsiteY59" fmla="*/ 313182 h 391607"/>
                <a:gd name="connsiteX60" fmla="*/ 536057 w 1057826"/>
                <a:gd name="connsiteY60" fmla="*/ 311595 h 391607"/>
                <a:gd name="connsiteX61" fmla="*/ 424092 w 1057826"/>
                <a:gd name="connsiteY61" fmla="*/ 311595 h 391607"/>
                <a:gd name="connsiteX62" fmla="*/ 430669 w 1057826"/>
                <a:gd name="connsiteY62" fmla="*/ 311595 h 391607"/>
                <a:gd name="connsiteX63" fmla="*/ 435602 w 1057826"/>
                <a:gd name="connsiteY63" fmla="*/ 311595 h 391607"/>
                <a:gd name="connsiteX64" fmla="*/ 438890 w 1057826"/>
                <a:gd name="connsiteY64" fmla="*/ 313182 h 391607"/>
                <a:gd name="connsiteX65" fmla="*/ 445467 w 1057826"/>
                <a:gd name="connsiteY65" fmla="*/ 314770 h 391607"/>
                <a:gd name="connsiteX66" fmla="*/ 448756 w 1057826"/>
                <a:gd name="connsiteY66" fmla="*/ 314770 h 391607"/>
                <a:gd name="connsiteX67" fmla="*/ 455333 w 1057826"/>
                <a:gd name="connsiteY67" fmla="*/ 313182 h 391607"/>
                <a:gd name="connsiteX68" fmla="*/ 455333 w 1057826"/>
                <a:gd name="connsiteY68" fmla="*/ 317945 h 391607"/>
                <a:gd name="connsiteX69" fmla="*/ 445467 w 1057826"/>
                <a:gd name="connsiteY69" fmla="*/ 319532 h 391607"/>
                <a:gd name="connsiteX70" fmla="*/ 435602 w 1057826"/>
                <a:gd name="connsiteY70" fmla="*/ 322707 h 391607"/>
                <a:gd name="connsiteX71" fmla="*/ 429025 w 1057826"/>
                <a:gd name="connsiteY71" fmla="*/ 321120 h 391607"/>
                <a:gd name="connsiteX72" fmla="*/ 420804 w 1057826"/>
                <a:gd name="connsiteY72" fmla="*/ 319532 h 391607"/>
                <a:gd name="connsiteX73" fmla="*/ 412583 w 1057826"/>
                <a:gd name="connsiteY73" fmla="*/ 316357 h 391607"/>
                <a:gd name="connsiteX74" fmla="*/ 419160 w 1057826"/>
                <a:gd name="connsiteY74" fmla="*/ 313182 h 391607"/>
                <a:gd name="connsiteX75" fmla="*/ 424092 w 1057826"/>
                <a:gd name="connsiteY75" fmla="*/ 311595 h 391607"/>
                <a:gd name="connsiteX76" fmla="*/ 379188 w 1057826"/>
                <a:gd name="connsiteY76" fmla="*/ 310008 h 391607"/>
                <a:gd name="connsiteX77" fmla="*/ 393476 w 1057826"/>
                <a:gd name="connsiteY77" fmla="*/ 311595 h 391607"/>
                <a:gd name="connsiteX78" fmla="*/ 403001 w 1057826"/>
                <a:gd name="connsiteY78" fmla="*/ 313183 h 391607"/>
                <a:gd name="connsiteX79" fmla="*/ 404589 w 1057826"/>
                <a:gd name="connsiteY79" fmla="*/ 317945 h 391607"/>
                <a:gd name="connsiteX80" fmla="*/ 401414 w 1057826"/>
                <a:gd name="connsiteY80" fmla="*/ 321121 h 391607"/>
                <a:gd name="connsiteX81" fmla="*/ 396651 w 1057826"/>
                <a:gd name="connsiteY81" fmla="*/ 322708 h 391607"/>
                <a:gd name="connsiteX82" fmla="*/ 390301 w 1057826"/>
                <a:gd name="connsiteY82" fmla="*/ 319533 h 391607"/>
                <a:gd name="connsiteX83" fmla="*/ 388713 w 1057826"/>
                <a:gd name="connsiteY83" fmla="*/ 314770 h 391607"/>
                <a:gd name="connsiteX84" fmla="*/ 379188 w 1057826"/>
                <a:gd name="connsiteY84" fmla="*/ 310008 h 391607"/>
                <a:gd name="connsiteX85" fmla="*/ 466501 w 1057826"/>
                <a:gd name="connsiteY85" fmla="*/ 310007 h 391607"/>
                <a:gd name="connsiteX86" fmla="*/ 472851 w 1057826"/>
                <a:gd name="connsiteY86" fmla="*/ 310007 h 391607"/>
                <a:gd name="connsiteX87" fmla="*/ 471264 w 1057826"/>
                <a:gd name="connsiteY87" fmla="*/ 316358 h 391607"/>
                <a:gd name="connsiteX88" fmla="*/ 466501 w 1057826"/>
                <a:gd name="connsiteY88" fmla="*/ 314770 h 391607"/>
                <a:gd name="connsiteX89" fmla="*/ 463326 w 1057826"/>
                <a:gd name="connsiteY89" fmla="*/ 317945 h 391607"/>
                <a:gd name="connsiteX90" fmla="*/ 458563 w 1057826"/>
                <a:gd name="connsiteY90" fmla="*/ 317945 h 391607"/>
                <a:gd name="connsiteX91" fmla="*/ 461738 w 1057826"/>
                <a:gd name="connsiteY91" fmla="*/ 316358 h 391607"/>
                <a:gd name="connsiteX92" fmla="*/ 463326 w 1057826"/>
                <a:gd name="connsiteY92" fmla="*/ 313182 h 391607"/>
                <a:gd name="connsiteX93" fmla="*/ 466501 w 1057826"/>
                <a:gd name="connsiteY93" fmla="*/ 310007 h 391607"/>
                <a:gd name="connsiteX94" fmla="*/ 496664 w 1057826"/>
                <a:gd name="connsiteY94" fmla="*/ 308420 h 391607"/>
                <a:gd name="connsiteX95" fmla="*/ 501426 w 1057826"/>
                <a:gd name="connsiteY95" fmla="*/ 308420 h 391607"/>
                <a:gd name="connsiteX96" fmla="*/ 504601 w 1057826"/>
                <a:gd name="connsiteY96" fmla="*/ 310007 h 391607"/>
                <a:gd name="connsiteX97" fmla="*/ 503014 w 1057826"/>
                <a:gd name="connsiteY97" fmla="*/ 314770 h 391607"/>
                <a:gd name="connsiteX98" fmla="*/ 496664 w 1057826"/>
                <a:gd name="connsiteY98" fmla="*/ 314770 h 391607"/>
                <a:gd name="connsiteX99" fmla="*/ 490314 w 1057826"/>
                <a:gd name="connsiteY99" fmla="*/ 316357 h 391607"/>
                <a:gd name="connsiteX100" fmla="*/ 483964 w 1057826"/>
                <a:gd name="connsiteY100" fmla="*/ 314770 h 391607"/>
                <a:gd name="connsiteX101" fmla="*/ 480789 w 1057826"/>
                <a:gd name="connsiteY101" fmla="*/ 314770 h 391607"/>
                <a:gd name="connsiteX102" fmla="*/ 476026 w 1057826"/>
                <a:gd name="connsiteY102" fmla="*/ 313182 h 391607"/>
                <a:gd name="connsiteX103" fmla="*/ 479201 w 1057826"/>
                <a:gd name="connsiteY103" fmla="*/ 311595 h 391607"/>
                <a:gd name="connsiteX104" fmla="*/ 483964 w 1057826"/>
                <a:gd name="connsiteY104" fmla="*/ 311595 h 391607"/>
                <a:gd name="connsiteX105" fmla="*/ 490314 w 1057826"/>
                <a:gd name="connsiteY105" fmla="*/ 313182 h 391607"/>
                <a:gd name="connsiteX106" fmla="*/ 493489 w 1057826"/>
                <a:gd name="connsiteY106" fmla="*/ 310007 h 391607"/>
                <a:gd name="connsiteX107" fmla="*/ 496664 w 1057826"/>
                <a:gd name="connsiteY107" fmla="*/ 308420 h 391607"/>
                <a:gd name="connsiteX108" fmla="*/ 331563 w 1057826"/>
                <a:gd name="connsiteY108" fmla="*/ 308420 h 391607"/>
                <a:gd name="connsiteX109" fmla="*/ 337913 w 1057826"/>
                <a:gd name="connsiteY109" fmla="*/ 308420 h 391607"/>
                <a:gd name="connsiteX110" fmla="*/ 345851 w 1057826"/>
                <a:gd name="connsiteY110" fmla="*/ 311595 h 391607"/>
                <a:gd name="connsiteX111" fmla="*/ 341089 w 1057826"/>
                <a:gd name="connsiteY111" fmla="*/ 317945 h 391607"/>
                <a:gd name="connsiteX112" fmla="*/ 339501 w 1057826"/>
                <a:gd name="connsiteY112" fmla="*/ 321120 h 391607"/>
                <a:gd name="connsiteX113" fmla="*/ 333151 w 1057826"/>
                <a:gd name="connsiteY113" fmla="*/ 317945 h 391607"/>
                <a:gd name="connsiteX114" fmla="*/ 329976 w 1057826"/>
                <a:gd name="connsiteY114" fmla="*/ 314770 h 391607"/>
                <a:gd name="connsiteX115" fmla="*/ 331563 w 1057826"/>
                <a:gd name="connsiteY115" fmla="*/ 308420 h 391607"/>
                <a:gd name="connsiteX116" fmla="*/ 523651 w 1057826"/>
                <a:gd name="connsiteY116" fmla="*/ 298895 h 391607"/>
                <a:gd name="connsiteX117" fmla="*/ 536351 w 1057826"/>
                <a:gd name="connsiteY117" fmla="*/ 300482 h 391607"/>
                <a:gd name="connsiteX118" fmla="*/ 531589 w 1057826"/>
                <a:gd name="connsiteY118" fmla="*/ 305245 h 391607"/>
                <a:gd name="connsiteX119" fmla="*/ 518888 w 1057826"/>
                <a:gd name="connsiteY119" fmla="*/ 306833 h 391607"/>
                <a:gd name="connsiteX120" fmla="*/ 523651 w 1057826"/>
                <a:gd name="connsiteY120" fmla="*/ 298895 h 391607"/>
                <a:gd name="connsiteX121" fmla="*/ 202023 w 1057826"/>
                <a:gd name="connsiteY121" fmla="*/ 270320 h 391607"/>
                <a:gd name="connsiteX122" fmla="*/ 205265 w 1057826"/>
                <a:gd name="connsiteY122" fmla="*/ 275083 h 391607"/>
                <a:gd name="connsiteX123" fmla="*/ 211749 w 1057826"/>
                <a:gd name="connsiteY123" fmla="*/ 276670 h 391607"/>
                <a:gd name="connsiteX124" fmla="*/ 218233 w 1057826"/>
                <a:gd name="connsiteY124" fmla="*/ 278258 h 391607"/>
                <a:gd name="connsiteX125" fmla="*/ 224716 w 1057826"/>
                <a:gd name="connsiteY125" fmla="*/ 281433 h 391607"/>
                <a:gd name="connsiteX126" fmla="*/ 226337 w 1057826"/>
                <a:gd name="connsiteY126" fmla="*/ 286195 h 391607"/>
                <a:gd name="connsiteX127" fmla="*/ 231200 w 1057826"/>
                <a:gd name="connsiteY127" fmla="*/ 287783 h 391607"/>
                <a:gd name="connsiteX128" fmla="*/ 242547 w 1057826"/>
                <a:gd name="connsiteY128" fmla="*/ 286195 h 391607"/>
                <a:gd name="connsiteX129" fmla="*/ 245788 w 1057826"/>
                <a:gd name="connsiteY129" fmla="*/ 286195 h 391607"/>
                <a:gd name="connsiteX130" fmla="*/ 252272 w 1057826"/>
                <a:gd name="connsiteY130" fmla="*/ 289370 h 391607"/>
                <a:gd name="connsiteX131" fmla="*/ 255514 w 1057826"/>
                <a:gd name="connsiteY131" fmla="*/ 289370 h 391607"/>
                <a:gd name="connsiteX132" fmla="*/ 258756 w 1057826"/>
                <a:gd name="connsiteY132" fmla="*/ 284608 h 391607"/>
                <a:gd name="connsiteX133" fmla="*/ 260377 w 1057826"/>
                <a:gd name="connsiteY133" fmla="*/ 283020 h 391607"/>
                <a:gd name="connsiteX134" fmla="*/ 261998 w 1057826"/>
                <a:gd name="connsiteY134" fmla="*/ 281433 h 391607"/>
                <a:gd name="connsiteX135" fmla="*/ 266860 w 1057826"/>
                <a:gd name="connsiteY135" fmla="*/ 281433 h 391607"/>
                <a:gd name="connsiteX136" fmla="*/ 270102 w 1057826"/>
                <a:gd name="connsiteY136" fmla="*/ 281433 h 391607"/>
                <a:gd name="connsiteX137" fmla="*/ 276586 w 1057826"/>
                <a:gd name="connsiteY137" fmla="*/ 286195 h 391607"/>
                <a:gd name="connsiteX138" fmla="*/ 281449 w 1057826"/>
                <a:gd name="connsiteY138" fmla="*/ 286195 h 391607"/>
                <a:gd name="connsiteX139" fmla="*/ 289553 w 1057826"/>
                <a:gd name="connsiteY139" fmla="*/ 289370 h 391607"/>
                <a:gd name="connsiteX140" fmla="*/ 292795 w 1057826"/>
                <a:gd name="connsiteY140" fmla="*/ 289370 h 391607"/>
                <a:gd name="connsiteX141" fmla="*/ 297658 w 1057826"/>
                <a:gd name="connsiteY141" fmla="*/ 287783 h 391607"/>
                <a:gd name="connsiteX142" fmla="*/ 302521 w 1057826"/>
                <a:gd name="connsiteY142" fmla="*/ 287783 h 391607"/>
                <a:gd name="connsiteX143" fmla="*/ 307384 w 1057826"/>
                <a:gd name="connsiteY143" fmla="*/ 289370 h 391607"/>
                <a:gd name="connsiteX144" fmla="*/ 315488 w 1057826"/>
                <a:gd name="connsiteY144" fmla="*/ 287783 h 391607"/>
                <a:gd name="connsiteX145" fmla="*/ 318730 w 1057826"/>
                <a:gd name="connsiteY145" fmla="*/ 289370 h 391607"/>
                <a:gd name="connsiteX146" fmla="*/ 315488 w 1057826"/>
                <a:gd name="connsiteY146" fmla="*/ 292545 h 391607"/>
                <a:gd name="connsiteX147" fmla="*/ 312246 w 1057826"/>
                <a:gd name="connsiteY147" fmla="*/ 292545 h 391607"/>
                <a:gd name="connsiteX148" fmla="*/ 300900 w 1057826"/>
                <a:gd name="connsiteY148" fmla="*/ 294133 h 391607"/>
                <a:gd name="connsiteX149" fmla="*/ 297658 w 1057826"/>
                <a:gd name="connsiteY149" fmla="*/ 295720 h 391607"/>
                <a:gd name="connsiteX150" fmla="*/ 297658 w 1057826"/>
                <a:gd name="connsiteY150" fmla="*/ 298895 h 391607"/>
                <a:gd name="connsiteX151" fmla="*/ 305763 w 1057826"/>
                <a:gd name="connsiteY151" fmla="*/ 303658 h 391607"/>
                <a:gd name="connsiteX152" fmla="*/ 312246 w 1057826"/>
                <a:gd name="connsiteY152" fmla="*/ 300483 h 391607"/>
                <a:gd name="connsiteX153" fmla="*/ 315488 w 1057826"/>
                <a:gd name="connsiteY153" fmla="*/ 300483 h 391607"/>
                <a:gd name="connsiteX154" fmla="*/ 320351 w 1057826"/>
                <a:gd name="connsiteY154" fmla="*/ 302070 h 391607"/>
                <a:gd name="connsiteX155" fmla="*/ 325214 w 1057826"/>
                <a:gd name="connsiteY155" fmla="*/ 303658 h 391607"/>
                <a:gd name="connsiteX156" fmla="*/ 325214 w 1057826"/>
                <a:gd name="connsiteY156" fmla="*/ 310008 h 391607"/>
                <a:gd name="connsiteX157" fmla="*/ 325214 w 1057826"/>
                <a:gd name="connsiteY157" fmla="*/ 313183 h 391607"/>
                <a:gd name="connsiteX158" fmla="*/ 320351 w 1057826"/>
                <a:gd name="connsiteY158" fmla="*/ 316358 h 391607"/>
                <a:gd name="connsiteX159" fmla="*/ 315488 w 1057826"/>
                <a:gd name="connsiteY159" fmla="*/ 314771 h 391607"/>
                <a:gd name="connsiteX160" fmla="*/ 305763 w 1057826"/>
                <a:gd name="connsiteY160" fmla="*/ 311596 h 391607"/>
                <a:gd name="connsiteX161" fmla="*/ 297658 w 1057826"/>
                <a:gd name="connsiteY161" fmla="*/ 313183 h 391607"/>
                <a:gd name="connsiteX162" fmla="*/ 289553 w 1057826"/>
                <a:gd name="connsiteY162" fmla="*/ 311596 h 391607"/>
                <a:gd name="connsiteX163" fmla="*/ 284691 w 1057826"/>
                <a:gd name="connsiteY163" fmla="*/ 311596 h 391607"/>
                <a:gd name="connsiteX164" fmla="*/ 279828 w 1057826"/>
                <a:gd name="connsiteY164" fmla="*/ 311596 h 391607"/>
                <a:gd name="connsiteX165" fmla="*/ 271723 w 1057826"/>
                <a:gd name="connsiteY165" fmla="*/ 311596 h 391607"/>
                <a:gd name="connsiteX166" fmla="*/ 266860 w 1057826"/>
                <a:gd name="connsiteY166" fmla="*/ 311596 h 391607"/>
                <a:gd name="connsiteX167" fmla="*/ 258756 w 1057826"/>
                <a:gd name="connsiteY167" fmla="*/ 310008 h 391607"/>
                <a:gd name="connsiteX168" fmla="*/ 253893 w 1057826"/>
                <a:gd name="connsiteY168" fmla="*/ 308421 h 391607"/>
                <a:gd name="connsiteX169" fmla="*/ 247409 w 1057826"/>
                <a:gd name="connsiteY169" fmla="*/ 305246 h 391607"/>
                <a:gd name="connsiteX170" fmla="*/ 244167 w 1057826"/>
                <a:gd name="connsiteY170" fmla="*/ 303658 h 391607"/>
                <a:gd name="connsiteX171" fmla="*/ 239305 w 1057826"/>
                <a:gd name="connsiteY171" fmla="*/ 302070 h 391607"/>
                <a:gd name="connsiteX172" fmla="*/ 232821 w 1057826"/>
                <a:gd name="connsiteY172" fmla="*/ 302070 h 391607"/>
                <a:gd name="connsiteX173" fmla="*/ 226337 w 1057826"/>
                <a:gd name="connsiteY173" fmla="*/ 303658 h 391607"/>
                <a:gd name="connsiteX174" fmla="*/ 216612 w 1057826"/>
                <a:gd name="connsiteY174" fmla="*/ 303658 h 391607"/>
                <a:gd name="connsiteX175" fmla="*/ 211749 w 1057826"/>
                <a:gd name="connsiteY175" fmla="*/ 300483 h 391607"/>
                <a:gd name="connsiteX176" fmla="*/ 203644 w 1057826"/>
                <a:gd name="connsiteY176" fmla="*/ 297308 h 391607"/>
                <a:gd name="connsiteX177" fmla="*/ 198781 w 1057826"/>
                <a:gd name="connsiteY177" fmla="*/ 297308 h 391607"/>
                <a:gd name="connsiteX178" fmla="*/ 192298 w 1057826"/>
                <a:gd name="connsiteY178" fmla="*/ 298895 h 391607"/>
                <a:gd name="connsiteX179" fmla="*/ 190677 w 1057826"/>
                <a:gd name="connsiteY179" fmla="*/ 295720 h 391607"/>
                <a:gd name="connsiteX180" fmla="*/ 190677 w 1057826"/>
                <a:gd name="connsiteY180" fmla="*/ 292545 h 391607"/>
                <a:gd name="connsiteX181" fmla="*/ 185814 w 1057826"/>
                <a:gd name="connsiteY181" fmla="*/ 289370 h 391607"/>
                <a:gd name="connsiteX182" fmla="*/ 182572 w 1057826"/>
                <a:gd name="connsiteY182" fmla="*/ 289370 h 391607"/>
                <a:gd name="connsiteX183" fmla="*/ 174468 w 1057826"/>
                <a:gd name="connsiteY183" fmla="*/ 286195 h 391607"/>
                <a:gd name="connsiteX184" fmla="*/ 177709 w 1057826"/>
                <a:gd name="connsiteY184" fmla="*/ 283020 h 391607"/>
                <a:gd name="connsiteX185" fmla="*/ 182572 w 1057826"/>
                <a:gd name="connsiteY185" fmla="*/ 273495 h 391607"/>
                <a:gd name="connsiteX186" fmla="*/ 189056 w 1057826"/>
                <a:gd name="connsiteY186" fmla="*/ 273495 h 391607"/>
                <a:gd name="connsiteX187" fmla="*/ 197161 w 1057826"/>
                <a:gd name="connsiteY187" fmla="*/ 275083 h 391607"/>
                <a:gd name="connsiteX188" fmla="*/ 202023 w 1057826"/>
                <a:gd name="connsiteY188" fmla="*/ 270320 h 391607"/>
                <a:gd name="connsiteX189" fmla="*/ 209326 w 1057826"/>
                <a:gd name="connsiteY189" fmla="*/ 214758 h 391607"/>
                <a:gd name="connsiteX190" fmla="*/ 217264 w 1057826"/>
                <a:gd name="connsiteY190" fmla="*/ 216345 h 391607"/>
                <a:gd name="connsiteX191" fmla="*/ 218852 w 1057826"/>
                <a:gd name="connsiteY191" fmla="*/ 222695 h 391607"/>
                <a:gd name="connsiteX192" fmla="*/ 214089 w 1057826"/>
                <a:gd name="connsiteY192" fmla="*/ 225871 h 391607"/>
                <a:gd name="connsiteX193" fmla="*/ 209326 w 1057826"/>
                <a:gd name="connsiteY193" fmla="*/ 224283 h 391607"/>
                <a:gd name="connsiteX194" fmla="*/ 209326 w 1057826"/>
                <a:gd name="connsiteY194" fmla="*/ 214758 h 391607"/>
                <a:gd name="connsiteX195" fmla="*/ 182339 w 1057826"/>
                <a:gd name="connsiteY195" fmla="*/ 198883 h 391607"/>
                <a:gd name="connsiteX196" fmla="*/ 185514 w 1057826"/>
                <a:gd name="connsiteY196" fmla="*/ 205233 h 391607"/>
                <a:gd name="connsiteX197" fmla="*/ 185514 w 1057826"/>
                <a:gd name="connsiteY197" fmla="*/ 209995 h 391607"/>
                <a:gd name="connsiteX198" fmla="*/ 190276 w 1057826"/>
                <a:gd name="connsiteY198" fmla="*/ 216345 h 391607"/>
                <a:gd name="connsiteX199" fmla="*/ 190276 w 1057826"/>
                <a:gd name="connsiteY199" fmla="*/ 222695 h 391607"/>
                <a:gd name="connsiteX200" fmla="*/ 187101 w 1057826"/>
                <a:gd name="connsiteY200" fmla="*/ 219520 h 391607"/>
                <a:gd name="connsiteX201" fmla="*/ 180751 w 1057826"/>
                <a:gd name="connsiteY201" fmla="*/ 214758 h 391607"/>
                <a:gd name="connsiteX202" fmla="*/ 177576 w 1057826"/>
                <a:gd name="connsiteY202" fmla="*/ 208408 h 391607"/>
                <a:gd name="connsiteX203" fmla="*/ 171226 w 1057826"/>
                <a:gd name="connsiteY203" fmla="*/ 205233 h 391607"/>
                <a:gd name="connsiteX204" fmla="*/ 172814 w 1057826"/>
                <a:gd name="connsiteY204" fmla="*/ 200470 h 391607"/>
                <a:gd name="connsiteX205" fmla="*/ 182339 w 1057826"/>
                <a:gd name="connsiteY205" fmla="*/ 198883 h 391607"/>
                <a:gd name="connsiteX206" fmla="*/ 495511 w 1057826"/>
                <a:gd name="connsiteY206" fmla="*/ 198088 h 391607"/>
                <a:gd name="connsiteX207" fmla="*/ 498629 w 1057826"/>
                <a:gd name="connsiteY207" fmla="*/ 198882 h 391607"/>
                <a:gd name="connsiteX208" fmla="*/ 501955 w 1057826"/>
                <a:gd name="connsiteY208" fmla="*/ 202057 h 391607"/>
                <a:gd name="connsiteX209" fmla="*/ 508608 w 1057826"/>
                <a:gd name="connsiteY209" fmla="*/ 202057 h 391607"/>
                <a:gd name="connsiteX210" fmla="*/ 515260 w 1057826"/>
                <a:gd name="connsiteY210" fmla="*/ 202057 h 391607"/>
                <a:gd name="connsiteX211" fmla="*/ 523576 w 1057826"/>
                <a:gd name="connsiteY211" fmla="*/ 203645 h 391607"/>
                <a:gd name="connsiteX212" fmla="*/ 520249 w 1057826"/>
                <a:gd name="connsiteY212" fmla="*/ 206820 h 391607"/>
                <a:gd name="connsiteX213" fmla="*/ 520249 w 1057826"/>
                <a:gd name="connsiteY213" fmla="*/ 209995 h 391607"/>
                <a:gd name="connsiteX214" fmla="*/ 516923 w 1057826"/>
                <a:gd name="connsiteY214" fmla="*/ 205232 h 391607"/>
                <a:gd name="connsiteX215" fmla="*/ 513597 w 1057826"/>
                <a:gd name="connsiteY215" fmla="*/ 203645 h 391607"/>
                <a:gd name="connsiteX216" fmla="*/ 498629 w 1057826"/>
                <a:gd name="connsiteY216" fmla="*/ 205232 h 391607"/>
                <a:gd name="connsiteX217" fmla="*/ 493640 w 1057826"/>
                <a:gd name="connsiteY217" fmla="*/ 202057 h 391607"/>
                <a:gd name="connsiteX218" fmla="*/ 495511 w 1057826"/>
                <a:gd name="connsiteY218" fmla="*/ 198088 h 391607"/>
                <a:gd name="connsiteX219" fmla="*/ 476026 w 1057826"/>
                <a:gd name="connsiteY219" fmla="*/ 186182 h 391607"/>
                <a:gd name="connsiteX220" fmla="*/ 480789 w 1057826"/>
                <a:gd name="connsiteY220" fmla="*/ 193326 h 391607"/>
                <a:gd name="connsiteX221" fmla="*/ 480789 w 1057826"/>
                <a:gd name="connsiteY221" fmla="*/ 198684 h 391607"/>
                <a:gd name="connsiteX222" fmla="*/ 472851 w 1057826"/>
                <a:gd name="connsiteY222" fmla="*/ 198684 h 391607"/>
                <a:gd name="connsiteX223" fmla="*/ 468089 w 1057826"/>
                <a:gd name="connsiteY223" fmla="*/ 191540 h 391607"/>
                <a:gd name="connsiteX224" fmla="*/ 471264 w 1057826"/>
                <a:gd name="connsiteY224" fmla="*/ 189754 h 391607"/>
                <a:gd name="connsiteX225" fmla="*/ 476026 w 1057826"/>
                <a:gd name="connsiteY225" fmla="*/ 186182 h 391607"/>
                <a:gd name="connsiteX226" fmla="*/ 745902 w 1057826"/>
                <a:gd name="connsiteY226" fmla="*/ 183184 h 391607"/>
                <a:gd name="connsiteX227" fmla="*/ 757014 w 1057826"/>
                <a:gd name="connsiteY227" fmla="*/ 183184 h 391607"/>
                <a:gd name="connsiteX228" fmla="*/ 760189 w 1057826"/>
                <a:gd name="connsiteY228" fmla="*/ 192003 h 391607"/>
                <a:gd name="connsiteX229" fmla="*/ 752252 w 1057826"/>
                <a:gd name="connsiteY229" fmla="*/ 192003 h 391607"/>
                <a:gd name="connsiteX230" fmla="*/ 745902 w 1057826"/>
                <a:gd name="connsiteY230" fmla="*/ 183184 h 391607"/>
                <a:gd name="connsiteX231" fmla="*/ 680182 w 1057826"/>
                <a:gd name="connsiteY231" fmla="*/ 175070 h 391607"/>
                <a:gd name="connsiteX232" fmla="*/ 691552 w 1057826"/>
                <a:gd name="connsiteY232" fmla="*/ 176693 h 391607"/>
                <a:gd name="connsiteX233" fmla="*/ 693176 w 1057826"/>
                <a:gd name="connsiteY233" fmla="*/ 176693 h 391607"/>
                <a:gd name="connsiteX234" fmla="*/ 696425 w 1057826"/>
                <a:gd name="connsiteY234" fmla="*/ 178316 h 391607"/>
                <a:gd name="connsiteX235" fmla="*/ 702922 w 1057826"/>
                <a:gd name="connsiteY235" fmla="*/ 184808 h 391607"/>
                <a:gd name="connsiteX236" fmla="*/ 711043 w 1057826"/>
                <a:gd name="connsiteY236" fmla="*/ 183185 h 391607"/>
                <a:gd name="connsiteX237" fmla="*/ 712668 w 1057826"/>
                <a:gd name="connsiteY237" fmla="*/ 183185 h 391607"/>
                <a:gd name="connsiteX238" fmla="*/ 719165 w 1057826"/>
                <a:gd name="connsiteY238" fmla="*/ 184808 h 391607"/>
                <a:gd name="connsiteX239" fmla="*/ 719165 w 1057826"/>
                <a:gd name="connsiteY239" fmla="*/ 194547 h 391607"/>
                <a:gd name="connsiteX240" fmla="*/ 719165 w 1057826"/>
                <a:gd name="connsiteY240" fmla="*/ 202662 h 391607"/>
                <a:gd name="connsiteX241" fmla="*/ 717540 w 1057826"/>
                <a:gd name="connsiteY241" fmla="*/ 205908 h 391607"/>
                <a:gd name="connsiteX242" fmla="*/ 719165 w 1057826"/>
                <a:gd name="connsiteY242" fmla="*/ 214023 h 391607"/>
                <a:gd name="connsiteX243" fmla="*/ 720789 w 1057826"/>
                <a:gd name="connsiteY243" fmla="*/ 217269 h 391607"/>
                <a:gd name="connsiteX244" fmla="*/ 725662 w 1057826"/>
                <a:gd name="connsiteY244" fmla="*/ 223761 h 391607"/>
                <a:gd name="connsiteX245" fmla="*/ 728910 w 1057826"/>
                <a:gd name="connsiteY245" fmla="*/ 230254 h 391607"/>
                <a:gd name="connsiteX246" fmla="*/ 730535 w 1057826"/>
                <a:gd name="connsiteY246" fmla="*/ 233500 h 391607"/>
                <a:gd name="connsiteX247" fmla="*/ 740280 w 1057826"/>
                <a:gd name="connsiteY247" fmla="*/ 235123 h 391607"/>
                <a:gd name="connsiteX248" fmla="*/ 741905 w 1057826"/>
                <a:gd name="connsiteY248" fmla="*/ 235123 h 391607"/>
                <a:gd name="connsiteX249" fmla="*/ 745154 w 1057826"/>
                <a:gd name="connsiteY249" fmla="*/ 233500 h 391607"/>
                <a:gd name="connsiteX250" fmla="*/ 750026 w 1057826"/>
                <a:gd name="connsiteY250" fmla="*/ 228631 h 391607"/>
                <a:gd name="connsiteX251" fmla="*/ 754899 w 1057826"/>
                <a:gd name="connsiteY251" fmla="*/ 223761 h 391607"/>
                <a:gd name="connsiteX252" fmla="*/ 763021 w 1057826"/>
                <a:gd name="connsiteY252" fmla="*/ 214023 h 391607"/>
                <a:gd name="connsiteX253" fmla="*/ 767893 w 1057826"/>
                <a:gd name="connsiteY253" fmla="*/ 212400 h 391607"/>
                <a:gd name="connsiteX254" fmla="*/ 769518 w 1057826"/>
                <a:gd name="connsiteY254" fmla="*/ 214023 h 391607"/>
                <a:gd name="connsiteX255" fmla="*/ 771142 w 1057826"/>
                <a:gd name="connsiteY255" fmla="*/ 214023 h 391607"/>
                <a:gd name="connsiteX256" fmla="*/ 776015 w 1057826"/>
                <a:gd name="connsiteY256" fmla="*/ 210777 h 391607"/>
                <a:gd name="connsiteX257" fmla="*/ 777639 w 1057826"/>
                <a:gd name="connsiteY257" fmla="*/ 207531 h 391607"/>
                <a:gd name="connsiteX258" fmla="*/ 777639 w 1057826"/>
                <a:gd name="connsiteY258" fmla="*/ 204285 h 391607"/>
                <a:gd name="connsiteX259" fmla="*/ 782512 w 1057826"/>
                <a:gd name="connsiteY259" fmla="*/ 201039 h 391607"/>
                <a:gd name="connsiteX260" fmla="*/ 790633 w 1057826"/>
                <a:gd name="connsiteY260" fmla="*/ 196170 h 391607"/>
                <a:gd name="connsiteX261" fmla="*/ 792258 w 1057826"/>
                <a:gd name="connsiteY261" fmla="*/ 196170 h 391607"/>
                <a:gd name="connsiteX262" fmla="*/ 793882 w 1057826"/>
                <a:gd name="connsiteY262" fmla="*/ 196170 h 391607"/>
                <a:gd name="connsiteX263" fmla="*/ 797130 w 1057826"/>
                <a:gd name="connsiteY263" fmla="*/ 199416 h 391607"/>
                <a:gd name="connsiteX264" fmla="*/ 803628 w 1057826"/>
                <a:gd name="connsiteY264" fmla="*/ 201039 h 391607"/>
                <a:gd name="connsiteX265" fmla="*/ 810125 w 1057826"/>
                <a:gd name="connsiteY265" fmla="*/ 204285 h 391607"/>
                <a:gd name="connsiteX266" fmla="*/ 818246 w 1057826"/>
                <a:gd name="connsiteY266" fmla="*/ 204285 h 391607"/>
                <a:gd name="connsiteX267" fmla="*/ 824743 w 1057826"/>
                <a:gd name="connsiteY267" fmla="*/ 210777 h 391607"/>
                <a:gd name="connsiteX268" fmla="*/ 836113 w 1057826"/>
                <a:gd name="connsiteY268" fmla="*/ 214023 h 391607"/>
                <a:gd name="connsiteX269" fmla="*/ 845859 w 1057826"/>
                <a:gd name="connsiteY269" fmla="*/ 215646 h 391607"/>
                <a:gd name="connsiteX270" fmla="*/ 850732 w 1057826"/>
                <a:gd name="connsiteY270" fmla="*/ 220515 h 391607"/>
                <a:gd name="connsiteX271" fmla="*/ 855604 w 1057826"/>
                <a:gd name="connsiteY271" fmla="*/ 220515 h 391607"/>
                <a:gd name="connsiteX272" fmla="*/ 858853 w 1057826"/>
                <a:gd name="connsiteY272" fmla="*/ 220515 h 391607"/>
                <a:gd name="connsiteX273" fmla="*/ 858853 w 1057826"/>
                <a:gd name="connsiteY273" fmla="*/ 225385 h 391607"/>
                <a:gd name="connsiteX274" fmla="*/ 863726 w 1057826"/>
                <a:gd name="connsiteY274" fmla="*/ 225385 h 391607"/>
                <a:gd name="connsiteX275" fmla="*/ 871847 w 1057826"/>
                <a:gd name="connsiteY275" fmla="*/ 230254 h 391607"/>
                <a:gd name="connsiteX276" fmla="*/ 886466 w 1057826"/>
                <a:gd name="connsiteY276" fmla="*/ 236746 h 391607"/>
                <a:gd name="connsiteX277" fmla="*/ 897836 w 1057826"/>
                <a:gd name="connsiteY277" fmla="*/ 238369 h 391607"/>
                <a:gd name="connsiteX278" fmla="*/ 909205 w 1057826"/>
                <a:gd name="connsiteY278" fmla="*/ 243238 h 391607"/>
                <a:gd name="connsiteX279" fmla="*/ 918951 w 1057826"/>
                <a:gd name="connsiteY279" fmla="*/ 248107 h 391607"/>
                <a:gd name="connsiteX280" fmla="*/ 928697 w 1057826"/>
                <a:gd name="connsiteY280" fmla="*/ 252976 h 391607"/>
                <a:gd name="connsiteX281" fmla="*/ 936818 w 1057826"/>
                <a:gd name="connsiteY281" fmla="*/ 259468 h 391607"/>
                <a:gd name="connsiteX282" fmla="*/ 953061 w 1057826"/>
                <a:gd name="connsiteY282" fmla="*/ 270830 h 391607"/>
                <a:gd name="connsiteX283" fmla="*/ 956310 w 1057826"/>
                <a:gd name="connsiteY283" fmla="*/ 277322 h 391607"/>
                <a:gd name="connsiteX284" fmla="*/ 961182 w 1057826"/>
                <a:gd name="connsiteY284" fmla="*/ 280568 h 391607"/>
                <a:gd name="connsiteX285" fmla="*/ 964431 w 1057826"/>
                <a:gd name="connsiteY285" fmla="*/ 283814 h 391607"/>
                <a:gd name="connsiteX286" fmla="*/ 966055 w 1057826"/>
                <a:gd name="connsiteY286" fmla="*/ 287060 h 391607"/>
                <a:gd name="connsiteX287" fmla="*/ 975801 w 1057826"/>
                <a:gd name="connsiteY287" fmla="*/ 288683 h 391607"/>
                <a:gd name="connsiteX288" fmla="*/ 987171 w 1057826"/>
                <a:gd name="connsiteY288" fmla="*/ 293552 h 391607"/>
                <a:gd name="connsiteX289" fmla="*/ 990419 w 1057826"/>
                <a:gd name="connsiteY289" fmla="*/ 298422 h 391607"/>
                <a:gd name="connsiteX290" fmla="*/ 995292 w 1057826"/>
                <a:gd name="connsiteY290" fmla="*/ 300045 h 391607"/>
                <a:gd name="connsiteX291" fmla="*/ 995292 w 1057826"/>
                <a:gd name="connsiteY291" fmla="*/ 304914 h 391607"/>
                <a:gd name="connsiteX292" fmla="*/ 993668 w 1057826"/>
                <a:gd name="connsiteY292" fmla="*/ 308160 h 391607"/>
                <a:gd name="connsiteX293" fmla="*/ 983922 w 1057826"/>
                <a:gd name="connsiteY293" fmla="*/ 309783 h 391607"/>
                <a:gd name="connsiteX294" fmla="*/ 979049 w 1057826"/>
                <a:gd name="connsiteY294" fmla="*/ 311406 h 391607"/>
                <a:gd name="connsiteX295" fmla="*/ 979049 w 1057826"/>
                <a:gd name="connsiteY295" fmla="*/ 316275 h 391607"/>
                <a:gd name="connsiteX296" fmla="*/ 983922 w 1057826"/>
                <a:gd name="connsiteY296" fmla="*/ 321144 h 391607"/>
                <a:gd name="connsiteX297" fmla="*/ 985546 w 1057826"/>
                <a:gd name="connsiteY297" fmla="*/ 326013 h 391607"/>
                <a:gd name="connsiteX298" fmla="*/ 992044 w 1057826"/>
                <a:gd name="connsiteY298" fmla="*/ 330882 h 391607"/>
                <a:gd name="connsiteX299" fmla="*/ 998541 w 1057826"/>
                <a:gd name="connsiteY299" fmla="*/ 334129 h 391607"/>
                <a:gd name="connsiteX300" fmla="*/ 1001789 w 1057826"/>
                <a:gd name="connsiteY300" fmla="*/ 338998 h 391607"/>
                <a:gd name="connsiteX301" fmla="*/ 1006662 w 1057826"/>
                <a:gd name="connsiteY301" fmla="*/ 342244 h 391607"/>
                <a:gd name="connsiteX302" fmla="*/ 1011535 w 1057826"/>
                <a:gd name="connsiteY302" fmla="*/ 350359 h 391607"/>
                <a:gd name="connsiteX303" fmla="*/ 1013159 w 1057826"/>
                <a:gd name="connsiteY303" fmla="*/ 355228 h 391607"/>
                <a:gd name="connsiteX304" fmla="*/ 1018032 w 1057826"/>
                <a:gd name="connsiteY304" fmla="*/ 356851 h 391607"/>
                <a:gd name="connsiteX305" fmla="*/ 1019656 w 1057826"/>
                <a:gd name="connsiteY305" fmla="*/ 355228 h 391607"/>
                <a:gd name="connsiteX306" fmla="*/ 1024529 w 1057826"/>
                <a:gd name="connsiteY306" fmla="*/ 358474 h 391607"/>
                <a:gd name="connsiteX307" fmla="*/ 1024529 w 1057826"/>
                <a:gd name="connsiteY307" fmla="*/ 363343 h 391607"/>
                <a:gd name="connsiteX308" fmla="*/ 1026153 w 1057826"/>
                <a:gd name="connsiteY308" fmla="*/ 366589 h 391607"/>
                <a:gd name="connsiteX309" fmla="*/ 1032651 w 1057826"/>
                <a:gd name="connsiteY309" fmla="*/ 368212 h 391607"/>
                <a:gd name="connsiteX310" fmla="*/ 1037523 w 1057826"/>
                <a:gd name="connsiteY310" fmla="*/ 371459 h 391607"/>
                <a:gd name="connsiteX311" fmla="*/ 1040772 w 1057826"/>
                <a:gd name="connsiteY311" fmla="*/ 376328 h 391607"/>
                <a:gd name="connsiteX312" fmla="*/ 1045645 w 1057826"/>
                <a:gd name="connsiteY312" fmla="*/ 377951 h 391607"/>
                <a:gd name="connsiteX313" fmla="*/ 1050518 w 1057826"/>
                <a:gd name="connsiteY313" fmla="*/ 379574 h 391607"/>
                <a:gd name="connsiteX314" fmla="*/ 1055390 w 1057826"/>
                <a:gd name="connsiteY314" fmla="*/ 379574 h 391607"/>
                <a:gd name="connsiteX315" fmla="*/ 1055390 w 1057826"/>
                <a:gd name="connsiteY315" fmla="*/ 384443 h 391607"/>
                <a:gd name="connsiteX316" fmla="*/ 1053766 w 1057826"/>
                <a:gd name="connsiteY316" fmla="*/ 386066 h 391607"/>
                <a:gd name="connsiteX317" fmla="*/ 1053766 w 1057826"/>
                <a:gd name="connsiteY317" fmla="*/ 387689 h 391607"/>
                <a:gd name="connsiteX318" fmla="*/ 1050518 w 1057826"/>
                <a:gd name="connsiteY318" fmla="*/ 390935 h 391607"/>
                <a:gd name="connsiteX319" fmla="*/ 1045645 w 1057826"/>
                <a:gd name="connsiteY319" fmla="*/ 389312 h 391607"/>
                <a:gd name="connsiteX320" fmla="*/ 1042396 w 1057826"/>
                <a:gd name="connsiteY320" fmla="*/ 387689 h 391607"/>
                <a:gd name="connsiteX321" fmla="*/ 1037523 w 1057826"/>
                <a:gd name="connsiteY321" fmla="*/ 382820 h 391607"/>
                <a:gd name="connsiteX322" fmla="*/ 1034275 w 1057826"/>
                <a:gd name="connsiteY322" fmla="*/ 382820 h 391607"/>
                <a:gd name="connsiteX323" fmla="*/ 1026153 w 1057826"/>
                <a:gd name="connsiteY323" fmla="*/ 382820 h 391607"/>
                <a:gd name="connsiteX324" fmla="*/ 1016408 w 1057826"/>
                <a:gd name="connsiteY324" fmla="*/ 379574 h 391607"/>
                <a:gd name="connsiteX325" fmla="*/ 1008286 w 1057826"/>
                <a:gd name="connsiteY325" fmla="*/ 377951 h 391607"/>
                <a:gd name="connsiteX326" fmla="*/ 1005038 w 1057826"/>
                <a:gd name="connsiteY326" fmla="*/ 379574 h 391607"/>
                <a:gd name="connsiteX327" fmla="*/ 1000165 w 1057826"/>
                <a:gd name="connsiteY327" fmla="*/ 377951 h 391607"/>
                <a:gd name="connsiteX328" fmla="*/ 998541 w 1057826"/>
                <a:gd name="connsiteY328" fmla="*/ 377951 h 391607"/>
                <a:gd name="connsiteX329" fmla="*/ 993668 w 1057826"/>
                <a:gd name="connsiteY329" fmla="*/ 376328 h 391607"/>
                <a:gd name="connsiteX330" fmla="*/ 990419 w 1057826"/>
                <a:gd name="connsiteY330" fmla="*/ 374705 h 391607"/>
                <a:gd name="connsiteX331" fmla="*/ 987171 w 1057826"/>
                <a:gd name="connsiteY331" fmla="*/ 371459 h 391607"/>
                <a:gd name="connsiteX332" fmla="*/ 982298 w 1057826"/>
                <a:gd name="connsiteY332" fmla="*/ 368212 h 391607"/>
                <a:gd name="connsiteX333" fmla="*/ 982298 w 1057826"/>
                <a:gd name="connsiteY333" fmla="*/ 364966 h 391607"/>
                <a:gd name="connsiteX334" fmla="*/ 977425 w 1057826"/>
                <a:gd name="connsiteY334" fmla="*/ 361720 h 391607"/>
                <a:gd name="connsiteX335" fmla="*/ 975801 w 1057826"/>
                <a:gd name="connsiteY335" fmla="*/ 358474 h 391607"/>
                <a:gd name="connsiteX336" fmla="*/ 972552 w 1057826"/>
                <a:gd name="connsiteY336" fmla="*/ 351982 h 391607"/>
                <a:gd name="connsiteX337" fmla="*/ 966055 w 1057826"/>
                <a:gd name="connsiteY337" fmla="*/ 348736 h 391607"/>
                <a:gd name="connsiteX338" fmla="*/ 964431 w 1057826"/>
                <a:gd name="connsiteY338" fmla="*/ 343867 h 391607"/>
                <a:gd name="connsiteX339" fmla="*/ 954685 w 1057826"/>
                <a:gd name="connsiteY339" fmla="*/ 334129 h 391607"/>
                <a:gd name="connsiteX340" fmla="*/ 951437 w 1057826"/>
                <a:gd name="connsiteY340" fmla="*/ 332505 h 391607"/>
                <a:gd name="connsiteX341" fmla="*/ 948188 w 1057826"/>
                <a:gd name="connsiteY341" fmla="*/ 334129 h 391607"/>
                <a:gd name="connsiteX342" fmla="*/ 946564 w 1057826"/>
                <a:gd name="connsiteY342" fmla="*/ 332505 h 391607"/>
                <a:gd name="connsiteX343" fmla="*/ 944940 w 1057826"/>
                <a:gd name="connsiteY343" fmla="*/ 332505 h 391607"/>
                <a:gd name="connsiteX344" fmla="*/ 943315 w 1057826"/>
                <a:gd name="connsiteY344" fmla="*/ 332505 h 391607"/>
                <a:gd name="connsiteX345" fmla="*/ 938442 w 1057826"/>
                <a:gd name="connsiteY345" fmla="*/ 330882 h 391607"/>
                <a:gd name="connsiteX346" fmla="*/ 933570 w 1057826"/>
                <a:gd name="connsiteY346" fmla="*/ 327636 h 391607"/>
                <a:gd name="connsiteX347" fmla="*/ 930321 w 1057826"/>
                <a:gd name="connsiteY347" fmla="*/ 327636 h 391607"/>
                <a:gd name="connsiteX348" fmla="*/ 925448 w 1057826"/>
                <a:gd name="connsiteY348" fmla="*/ 327636 h 391607"/>
                <a:gd name="connsiteX349" fmla="*/ 925448 w 1057826"/>
                <a:gd name="connsiteY349" fmla="*/ 330882 h 391607"/>
                <a:gd name="connsiteX350" fmla="*/ 920575 w 1057826"/>
                <a:gd name="connsiteY350" fmla="*/ 332505 h 391607"/>
                <a:gd name="connsiteX351" fmla="*/ 918951 w 1057826"/>
                <a:gd name="connsiteY351" fmla="*/ 330882 h 391607"/>
                <a:gd name="connsiteX352" fmla="*/ 915703 w 1057826"/>
                <a:gd name="connsiteY352" fmla="*/ 335752 h 391607"/>
                <a:gd name="connsiteX353" fmla="*/ 909205 w 1057826"/>
                <a:gd name="connsiteY353" fmla="*/ 337375 h 391607"/>
                <a:gd name="connsiteX354" fmla="*/ 909205 w 1057826"/>
                <a:gd name="connsiteY354" fmla="*/ 340621 h 391607"/>
                <a:gd name="connsiteX355" fmla="*/ 905957 w 1057826"/>
                <a:gd name="connsiteY355" fmla="*/ 343867 h 391607"/>
                <a:gd name="connsiteX356" fmla="*/ 899460 w 1057826"/>
                <a:gd name="connsiteY356" fmla="*/ 343867 h 391607"/>
                <a:gd name="connsiteX357" fmla="*/ 891339 w 1057826"/>
                <a:gd name="connsiteY357" fmla="*/ 342244 h 391607"/>
                <a:gd name="connsiteX358" fmla="*/ 881593 w 1057826"/>
                <a:gd name="connsiteY358" fmla="*/ 338998 h 391607"/>
                <a:gd name="connsiteX359" fmla="*/ 888090 w 1057826"/>
                <a:gd name="connsiteY359" fmla="*/ 343867 h 391607"/>
                <a:gd name="connsiteX360" fmla="*/ 897836 w 1057826"/>
                <a:gd name="connsiteY360" fmla="*/ 345490 h 391607"/>
                <a:gd name="connsiteX361" fmla="*/ 902709 w 1057826"/>
                <a:gd name="connsiteY361" fmla="*/ 345490 h 391607"/>
                <a:gd name="connsiteX362" fmla="*/ 907581 w 1057826"/>
                <a:gd name="connsiteY362" fmla="*/ 351982 h 391607"/>
                <a:gd name="connsiteX363" fmla="*/ 905957 w 1057826"/>
                <a:gd name="connsiteY363" fmla="*/ 356851 h 391607"/>
                <a:gd name="connsiteX364" fmla="*/ 902709 w 1057826"/>
                <a:gd name="connsiteY364" fmla="*/ 356851 h 391607"/>
                <a:gd name="connsiteX365" fmla="*/ 896211 w 1057826"/>
                <a:gd name="connsiteY365" fmla="*/ 360097 h 391607"/>
                <a:gd name="connsiteX366" fmla="*/ 891339 w 1057826"/>
                <a:gd name="connsiteY366" fmla="*/ 361720 h 391607"/>
                <a:gd name="connsiteX367" fmla="*/ 881593 w 1057826"/>
                <a:gd name="connsiteY367" fmla="*/ 360097 h 391607"/>
                <a:gd name="connsiteX368" fmla="*/ 876720 w 1057826"/>
                <a:gd name="connsiteY368" fmla="*/ 360097 h 391607"/>
                <a:gd name="connsiteX369" fmla="*/ 871847 w 1057826"/>
                <a:gd name="connsiteY369" fmla="*/ 360097 h 391607"/>
                <a:gd name="connsiteX370" fmla="*/ 863726 w 1057826"/>
                <a:gd name="connsiteY370" fmla="*/ 361720 h 391607"/>
                <a:gd name="connsiteX371" fmla="*/ 857229 w 1057826"/>
                <a:gd name="connsiteY371" fmla="*/ 360097 h 391607"/>
                <a:gd name="connsiteX372" fmla="*/ 857229 w 1057826"/>
                <a:gd name="connsiteY372" fmla="*/ 355228 h 391607"/>
                <a:gd name="connsiteX373" fmla="*/ 853980 w 1057826"/>
                <a:gd name="connsiteY373" fmla="*/ 353605 h 391607"/>
                <a:gd name="connsiteX374" fmla="*/ 852356 w 1057826"/>
                <a:gd name="connsiteY374" fmla="*/ 350359 h 391607"/>
                <a:gd name="connsiteX375" fmla="*/ 845859 w 1057826"/>
                <a:gd name="connsiteY375" fmla="*/ 343867 h 391607"/>
                <a:gd name="connsiteX376" fmla="*/ 840986 w 1057826"/>
                <a:gd name="connsiteY376" fmla="*/ 338998 h 391607"/>
                <a:gd name="connsiteX377" fmla="*/ 837737 w 1057826"/>
                <a:gd name="connsiteY377" fmla="*/ 332505 h 391607"/>
                <a:gd name="connsiteX378" fmla="*/ 832865 w 1057826"/>
                <a:gd name="connsiteY378" fmla="*/ 334129 h 391607"/>
                <a:gd name="connsiteX379" fmla="*/ 827992 w 1057826"/>
                <a:gd name="connsiteY379" fmla="*/ 335752 h 391607"/>
                <a:gd name="connsiteX380" fmla="*/ 823119 w 1057826"/>
                <a:gd name="connsiteY380" fmla="*/ 334129 h 391607"/>
                <a:gd name="connsiteX381" fmla="*/ 821495 w 1057826"/>
                <a:gd name="connsiteY381" fmla="*/ 334129 h 391607"/>
                <a:gd name="connsiteX382" fmla="*/ 816622 w 1057826"/>
                <a:gd name="connsiteY382" fmla="*/ 329259 h 391607"/>
                <a:gd name="connsiteX383" fmla="*/ 818246 w 1057826"/>
                <a:gd name="connsiteY383" fmla="*/ 332505 h 391607"/>
                <a:gd name="connsiteX384" fmla="*/ 816622 w 1057826"/>
                <a:gd name="connsiteY384" fmla="*/ 337375 h 391607"/>
                <a:gd name="connsiteX385" fmla="*/ 811749 w 1057826"/>
                <a:gd name="connsiteY385" fmla="*/ 338998 h 391607"/>
                <a:gd name="connsiteX386" fmla="*/ 810125 w 1057826"/>
                <a:gd name="connsiteY386" fmla="*/ 338998 h 391607"/>
                <a:gd name="connsiteX387" fmla="*/ 800379 w 1057826"/>
                <a:gd name="connsiteY387" fmla="*/ 338998 h 391607"/>
                <a:gd name="connsiteX388" fmla="*/ 790633 w 1057826"/>
                <a:gd name="connsiteY388" fmla="*/ 338998 h 391607"/>
                <a:gd name="connsiteX389" fmla="*/ 789009 w 1057826"/>
                <a:gd name="connsiteY389" fmla="*/ 335752 h 391607"/>
                <a:gd name="connsiteX390" fmla="*/ 792258 w 1057826"/>
                <a:gd name="connsiteY390" fmla="*/ 327636 h 391607"/>
                <a:gd name="connsiteX391" fmla="*/ 795506 w 1057826"/>
                <a:gd name="connsiteY391" fmla="*/ 322767 h 391607"/>
                <a:gd name="connsiteX392" fmla="*/ 802003 w 1057826"/>
                <a:gd name="connsiteY392" fmla="*/ 317898 h 391607"/>
                <a:gd name="connsiteX393" fmla="*/ 808500 w 1057826"/>
                <a:gd name="connsiteY393" fmla="*/ 316275 h 391607"/>
                <a:gd name="connsiteX394" fmla="*/ 808500 w 1057826"/>
                <a:gd name="connsiteY394" fmla="*/ 314652 h 391607"/>
                <a:gd name="connsiteX395" fmla="*/ 810125 w 1057826"/>
                <a:gd name="connsiteY395" fmla="*/ 313029 h 391607"/>
                <a:gd name="connsiteX396" fmla="*/ 816622 w 1057826"/>
                <a:gd name="connsiteY396" fmla="*/ 313029 h 391607"/>
                <a:gd name="connsiteX397" fmla="*/ 811749 w 1057826"/>
                <a:gd name="connsiteY397" fmla="*/ 306537 h 391607"/>
                <a:gd name="connsiteX398" fmla="*/ 808500 w 1057826"/>
                <a:gd name="connsiteY398" fmla="*/ 301668 h 391607"/>
                <a:gd name="connsiteX399" fmla="*/ 805252 w 1057826"/>
                <a:gd name="connsiteY399" fmla="*/ 296798 h 391607"/>
                <a:gd name="connsiteX400" fmla="*/ 798755 w 1057826"/>
                <a:gd name="connsiteY400" fmla="*/ 288683 h 391607"/>
                <a:gd name="connsiteX401" fmla="*/ 797130 w 1057826"/>
                <a:gd name="connsiteY401" fmla="*/ 283814 h 391607"/>
                <a:gd name="connsiteX402" fmla="*/ 793882 w 1057826"/>
                <a:gd name="connsiteY402" fmla="*/ 277322 h 391607"/>
                <a:gd name="connsiteX403" fmla="*/ 787385 w 1057826"/>
                <a:gd name="connsiteY403" fmla="*/ 272453 h 391607"/>
                <a:gd name="connsiteX404" fmla="*/ 780888 w 1057826"/>
                <a:gd name="connsiteY404" fmla="*/ 270830 h 391607"/>
                <a:gd name="connsiteX405" fmla="*/ 774391 w 1057826"/>
                <a:gd name="connsiteY405" fmla="*/ 269207 h 391607"/>
                <a:gd name="connsiteX406" fmla="*/ 767893 w 1057826"/>
                <a:gd name="connsiteY406" fmla="*/ 267584 h 391607"/>
                <a:gd name="connsiteX407" fmla="*/ 759772 w 1057826"/>
                <a:gd name="connsiteY407" fmla="*/ 262715 h 391607"/>
                <a:gd name="connsiteX408" fmla="*/ 753275 w 1057826"/>
                <a:gd name="connsiteY408" fmla="*/ 261092 h 391607"/>
                <a:gd name="connsiteX409" fmla="*/ 743529 w 1057826"/>
                <a:gd name="connsiteY409" fmla="*/ 259468 h 391607"/>
                <a:gd name="connsiteX410" fmla="*/ 740280 w 1057826"/>
                <a:gd name="connsiteY410" fmla="*/ 257845 h 391607"/>
                <a:gd name="connsiteX411" fmla="*/ 735407 w 1057826"/>
                <a:gd name="connsiteY411" fmla="*/ 257845 h 391607"/>
                <a:gd name="connsiteX412" fmla="*/ 732159 w 1057826"/>
                <a:gd name="connsiteY412" fmla="*/ 256222 h 391607"/>
                <a:gd name="connsiteX413" fmla="*/ 730535 w 1057826"/>
                <a:gd name="connsiteY413" fmla="*/ 252976 h 391607"/>
                <a:gd name="connsiteX414" fmla="*/ 728910 w 1057826"/>
                <a:gd name="connsiteY414" fmla="*/ 248107 h 391607"/>
                <a:gd name="connsiteX415" fmla="*/ 725662 w 1057826"/>
                <a:gd name="connsiteY415" fmla="*/ 248107 h 391607"/>
                <a:gd name="connsiteX416" fmla="*/ 722413 w 1057826"/>
                <a:gd name="connsiteY416" fmla="*/ 249730 h 391607"/>
                <a:gd name="connsiteX417" fmla="*/ 720789 w 1057826"/>
                <a:gd name="connsiteY417" fmla="*/ 249730 h 391607"/>
                <a:gd name="connsiteX418" fmla="*/ 719165 w 1057826"/>
                <a:gd name="connsiteY418" fmla="*/ 248107 h 391607"/>
                <a:gd name="connsiteX419" fmla="*/ 714292 w 1057826"/>
                <a:gd name="connsiteY419" fmla="*/ 246484 h 391607"/>
                <a:gd name="connsiteX420" fmla="*/ 711043 w 1057826"/>
                <a:gd name="connsiteY420" fmla="*/ 244861 h 391607"/>
                <a:gd name="connsiteX421" fmla="*/ 709419 w 1057826"/>
                <a:gd name="connsiteY421" fmla="*/ 238369 h 391607"/>
                <a:gd name="connsiteX422" fmla="*/ 711043 w 1057826"/>
                <a:gd name="connsiteY422" fmla="*/ 231877 h 391607"/>
                <a:gd name="connsiteX423" fmla="*/ 707795 w 1057826"/>
                <a:gd name="connsiteY423" fmla="*/ 235123 h 391607"/>
                <a:gd name="connsiteX424" fmla="*/ 706170 w 1057826"/>
                <a:gd name="connsiteY424" fmla="*/ 238369 h 391607"/>
                <a:gd name="connsiteX425" fmla="*/ 704546 w 1057826"/>
                <a:gd name="connsiteY425" fmla="*/ 243238 h 391607"/>
                <a:gd name="connsiteX426" fmla="*/ 702922 w 1057826"/>
                <a:gd name="connsiteY426" fmla="*/ 249730 h 391607"/>
                <a:gd name="connsiteX427" fmla="*/ 699673 w 1057826"/>
                <a:gd name="connsiteY427" fmla="*/ 251353 h 391607"/>
                <a:gd name="connsiteX428" fmla="*/ 694800 w 1057826"/>
                <a:gd name="connsiteY428" fmla="*/ 251353 h 391607"/>
                <a:gd name="connsiteX429" fmla="*/ 689928 w 1057826"/>
                <a:gd name="connsiteY429" fmla="*/ 248107 h 391607"/>
                <a:gd name="connsiteX430" fmla="*/ 689928 w 1057826"/>
                <a:gd name="connsiteY430" fmla="*/ 243238 h 391607"/>
                <a:gd name="connsiteX431" fmla="*/ 688303 w 1057826"/>
                <a:gd name="connsiteY431" fmla="*/ 236746 h 391607"/>
                <a:gd name="connsiteX432" fmla="*/ 685055 w 1057826"/>
                <a:gd name="connsiteY432" fmla="*/ 233500 h 391607"/>
                <a:gd name="connsiteX433" fmla="*/ 680182 w 1057826"/>
                <a:gd name="connsiteY433" fmla="*/ 230254 h 391607"/>
                <a:gd name="connsiteX434" fmla="*/ 675309 w 1057826"/>
                <a:gd name="connsiteY434" fmla="*/ 227008 h 391607"/>
                <a:gd name="connsiteX435" fmla="*/ 678558 w 1057826"/>
                <a:gd name="connsiteY435" fmla="*/ 220515 h 391607"/>
                <a:gd name="connsiteX436" fmla="*/ 681806 w 1057826"/>
                <a:gd name="connsiteY436" fmla="*/ 222138 h 391607"/>
                <a:gd name="connsiteX437" fmla="*/ 686679 w 1057826"/>
                <a:gd name="connsiteY437" fmla="*/ 225385 h 391607"/>
                <a:gd name="connsiteX438" fmla="*/ 689928 w 1057826"/>
                <a:gd name="connsiteY438" fmla="*/ 222138 h 391607"/>
                <a:gd name="connsiteX439" fmla="*/ 694800 w 1057826"/>
                <a:gd name="connsiteY439" fmla="*/ 218892 h 391607"/>
                <a:gd name="connsiteX440" fmla="*/ 699673 w 1057826"/>
                <a:gd name="connsiteY440" fmla="*/ 217269 h 391607"/>
                <a:gd name="connsiteX441" fmla="*/ 706170 w 1057826"/>
                <a:gd name="connsiteY441" fmla="*/ 218892 h 391607"/>
                <a:gd name="connsiteX442" fmla="*/ 709419 w 1057826"/>
                <a:gd name="connsiteY442" fmla="*/ 217269 h 391607"/>
                <a:gd name="connsiteX443" fmla="*/ 714292 w 1057826"/>
                <a:gd name="connsiteY443" fmla="*/ 215646 h 391607"/>
                <a:gd name="connsiteX444" fmla="*/ 709419 w 1057826"/>
                <a:gd name="connsiteY444" fmla="*/ 215646 h 391607"/>
                <a:gd name="connsiteX445" fmla="*/ 704546 w 1057826"/>
                <a:gd name="connsiteY445" fmla="*/ 214023 h 391607"/>
                <a:gd name="connsiteX446" fmla="*/ 696425 w 1057826"/>
                <a:gd name="connsiteY446" fmla="*/ 215646 h 391607"/>
                <a:gd name="connsiteX447" fmla="*/ 691552 w 1057826"/>
                <a:gd name="connsiteY447" fmla="*/ 215646 h 391607"/>
                <a:gd name="connsiteX448" fmla="*/ 688303 w 1057826"/>
                <a:gd name="connsiteY448" fmla="*/ 212400 h 391607"/>
                <a:gd name="connsiteX449" fmla="*/ 680182 w 1057826"/>
                <a:gd name="connsiteY449" fmla="*/ 214023 h 391607"/>
                <a:gd name="connsiteX450" fmla="*/ 675309 w 1057826"/>
                <a:gd name="connsiteY450" fmla="*/ 214023 h 391607"/>
                <a:gd name="connsiteX451" fmla="*/ 672061 w 1057826"/>
                <a:gd name="connsiteY451" fmla="*/ 207531 h 391607"/>
                <a:gd name="connsiteX452" fmla="*/ 672061 w 1057826"/>
                <a:gd name="connsiteY452" fmla="*/ 201039 h 391607"/>
                <a:gd name="connsiteX453" fmla="*/ 665563 w 1057826"/>
                <a:gd name="connsiteY453" fmla="*/ 199416 h 391607"/>
                <a:gd name="connsiteX454" fmla="*/ 660691 w 1057826"/>
                <a:gd name="connsiteY454" fmla="*/ 197793 h 391607"/>
                <a:gd name="connsiteX455" fmla="*/ 655818 w 1057826"/>
                <a:gd name="connsiteY455" fmla="*/ 197793 h 391607"/>
                <a:gd name="connsiteX456" fmla="*/ 650945 w 1057826"/>
                <a:gd name="connsiteY456" fmla="*/ 194547 h 391607"/>
                <a:gd name="connsiteX457" fmla="*/ 644448 w 1057826"/>
                <a:gd name="connsiteY457" fmla="*/ 189678 h 391607"/>
                <a:gd name="connsiteX458" fmla="*/ 642824 w 1057826"/>
                <a:gd name="connsiteY458" fmla="*/ 183185 h 391607"/>
                <a:gd name="connsiteX459" fmla="*/ 652569 w 1057826"/>
                <a:gd name="connsiteY459" fmla="*/ 184808 h 391607"/>
                <a:gd name="connsiteX460" fmla="*/ 655818 w 1057826"/>
                <a:gd name="connsiteY460" fmla="*/ 189678 h 391607"/>
                <a:gd name="connsiteX461" fmla="*/ 660691 w 1057826"/>
                <a:gd name="connsiteY461" fmla="*/ 186431 h 391607"/>
                <a:gd name="connsiteX462" fmla="*/ 667188 w 1057826"/>
                <a:gd name="connsiteY462" fmla="*/ 181562 h 391607"/>
                <a:gd name="connsiteX463" fmla="*/ 672061 w 1057826"/>
                <a:gd name="connsiteY463" fmla="*/ 181562 h 391607"/>
                <a:gd name="connsiteX464" fmla="*/ 680182 w 1057826"/>
                <a:gd name="connsiteY464" fmla="*/ 175070 h 391607"/>
                <a:gd name="connsiteX465" fmla="*/ 643243 w 1057826"/>
                <a:gd name="connsiteY465" fmla="*/ 165545 h 391607"/>
                <a:gd name="connsiteX466" fmla="*/ 658325 w 1057826"/>
                <a:gd name="connsiteY466" fmla="*/ 170308 h 391607"/>
                <a:gd name="connsiteX467" fmla="*/ 654973 w 1057826"/>
                <a:gd name="connsiteY467" fmla="*/ 176658 h 391607"/>
                <a:gd name="connsiteX468" fmla="*/ 636540 w 1057826"/>
                <a:gd name="connsiteY468" fmla="*/ 171895 h 391607"/>
                <a:gd name="connsiteX469" fmla="*/ 643243 w 1057826"/>
                <a:gd name="connsiteY469" fmla="*/ 165545 h 391607"/>
                <a:gd name="connsiteX470" fmla="*/ 504555 w 1057826"/>
                <a:gd name="connsiteY470" fmla="*/ 140183 h 391607"/>
                <a:gd name="connsiteX471" fmla="*/ 507777 w 1057826"/>
                <a:gd name="connsiteY471" fmla="*/ 143436 h 391607"/>
                <a:gd name="connsiteX472" fmla="*/ 506166 w 1057826"/>
                <a:gd name="connsiteY472" fmla="*/ 148314 h 391607"/>
                <a:gd name="connsiteX473" fmla="*/ 506166 w 1057826"/>
                <a:gd name="connsiteY473" fmla="*/ 154819 h 391607"/>
                <a:gd name="connsiteX474" fmla="*/ 499722 w 1057826"/>
                <a:gd name="connsiteY474" fmla="*/ 159698 h 391607"/>
                <a:gd name="connsiteX475" fmla="*/ 493279 w 1057826"/>
                <a:gd name="connsiteY475" fmla="*/ 164576 h 391607"/>
                <a:gd name="connsiteX476" fmla="*/ 483614 w 1057826"/>
                <a:gd name="connsiteY476" fmla="*/ 167829 h 391607"/>
                <a:gd name="connsiteX477" fmla="*/ 478781 w 1057826"/>
                <a:gd name="connsiteY477" fmla="*/ 166203 h 391607"/>
                <a:gd name="connsiteX478" fmla="*/ 470727 w 1057826"/>
                <a:gd name="connsiteY478" fmla="*/ 164576 h 391607"/>
                <a:gd name="connsiteX479" fmla="*/ 464284 w 1057826"/>
                <a:gd name="connsiteY479" fmla="*/ 164576 h 391607"/>
                <a:gd name="connsiteX480" fmla="*/ 459451 w 1057826"/>
                <a:gd name="connsiteY480" fmla="*/ 162950 h 391607"/>
                <a:gd name="connsiteX481" fmla="*/ 454619 w 1057826"/>
                <a:gd name="connsiteY481" fmla="*/ 162950 h 391607"/>
                <a:gd name="connsiteX482" fmla="*/ 449786 w 1057826"/>
                <a:gd name="connsiteY482" fmla="*/ 162950 h 391607"/>
                <a:gd name="connsiteX483" fmla="*/ 446564 w 1057826"/>
                <a:gd name="connsiteY483" fmla="*/ 164576 h 391607"/>
                <a:gd name="connsiteX484" fmla="*/ 438510 w 1057826"/>
                <a:gd name="connsiteY484" fmla="*/ 164576 h 391607"/>
                <a:gd name="connsiteX485" fmla="*/ 428845 w 1057826"/>
                <a:gd name="connsiteY485" fmla="*/ 162950 h 391607"/>
                <a:gd name="connsiteX486" fmla="*/ 425623 w 1057826"/>
                <a:gd name="connsiteY486" fmla="*/ 164576 h 391607"/>
                <a:gd name="connsiteX487" fmla="*/ 422402 w 1057826"/>
                <a:gd name="connsiteY487" fmla="*/ 171081 h 391607"/>
                <a:gd name="connsiteX488" fmla="*/ 419180 w 1057826"/>
                <a:gd name="connsiteY488" fmla="*/ 175960 h 391607"/>
                <a:gd name="connsiteX489" fmla="*/ 422402 w 1057826"/>
                <a:gd name="connsiteY489" fmla="*/ 182465 h 391607"/>
                <a:gd name="connsiteX490" fmla="*/ 427234 w 1057826"/>
                <a:gd name="connsiteY490" fmla="*/ 185717 h 391607"/>
                <a:gd name="connsiteX491" fmla="*/ 428845 w 1057826"/>
                <a:gd name="connsiteY491" fmla="*/ 190596 h 391607"/>
                <a:gd name="connsiteX492" fmla="*/ 430456 w 1057826"/>
                <a:gd name="connsiteY492" fmla="*/ 193849 h 391607"/>
                <a:gd name="connsiteX493" fmla="*/ 443343 w 1057826"/>
                <a:gd name="connsiteY493" fmla="*/ 188970 h 391607"/>
                <a:gd name="connsiteX494" fmla="*/ 446564 w 1057826"/>
                <a:gd name="connsiteY494" fmla="*/ 188970 h 391607"/>
                <a:gd name="connsiteX495" fmla="*/ 449786 w 1057826"/>
                <a:gd name="connsiteY495" fmla="*/ 187344 h 391607"/>
                <a:gd name="connsiteX496" fmla="*/ 453008 w 1057826"/>
                <a:gd name="connsiteY496" fmla="*/ 184091 h 391607"/>
                <a:gd name="connsiteX497" fmla="*/ 457840 w 1057826"/>
                <a:gd name="connsiteY497" fmla="*/ 184091 h 391607"/>
                <a:gd name="connsiteX498" fmla="*/ 465895 w 1057826"/>
                <a:gd name="connsiteY498" fmla="*/ 184091 h 391607"/>
                <a:gd name="connsiteX499" fmla="*/ 470727 w 1057826"/>
                <a:gd name="connsiteY499" fmla="*/ 180839 h 391607"/>
                <a:gd name="connsiteX500" fmla="*/ 475560 w 1057826"/>
                <a:gd name="connsiteY500" fmla="*/ 185717 h 391607"/>
                <a:gd name="connsiteX501" fmla="*/ 469116 w 1057826"/>
                <a:gd name="connsiteY501" fmla="*/ 187344 h 391607"/>
                <a:gd name="connsiteX502" fmla="*/ 467505 w 1057826"/>
                <a:gd name="connsiteY502" fmla="*/ 190596 h 391607"/>
                <a:gd name="connsiteX503" fmla="*/ 464284 w 1057826"/>
                <a:gd name="connsiteY503" fmla="*/ 193849 h 391607"/>
                <a:gd name="connsiteX504" fmla="*/ 456229 w 1057826"/>
                <a:gd name="connsiteY504" fmla="*/ 198727 h 391607"/>
                <a:gd name="connsiteX505" fmla="*/ 453008 w 1057826"/>
                <a:gd name="connsiteY505" fmla="*/ 201980 h 391607"/>
                <a:gd name="connsiteX506" fmla="*/ 446564 w 1057826"/>
                <a:gd name="connsiteY506" fmla="*/ 206858 h 391607"/>
                <a:gd name="connsiteX507" fmla="*/ 449786 w 1057826"/>
                <a:gd name="connsiteY507" fmla="*/ 211737 h 391607"/>
                <a:gd name="connsiteX508" fmla="*/ 453008 w 1057826"/>
                <a:gd name="connsiteY508" fmla="*/ 216616 h 391607"/>
                <a:gd name="connsiteX509" fmla="*/ 459451 w 1057826"/>
                <a:gd name="connsiteY509" fmla="*/ 223121 h 391607"/>
                <a:gd name="connsiteX510" fmla="*/ 459451 w 1057826"/>
                <a:gd name="connsiteY510" fmla="*/ 229625 h 391607"/>
                <a:gd name="connsiteX511" fmla="*/ 467505 w 1057826"/>
                <a:gd name="connsiteY511" fmla="*/ 241009 h 391607"/>
                <a:gd name="connsiteX512" fmla="*/ 465895 w 1057826"/>
                <a:gd name="connsiteY512" fmla="*/ 245888 h 391607"/>
                <a:gd name="connsiteX513" fmla="*/ 461062 w 1057826"/>
                <a:gd name="connsiteY513" fmla="*/ 247514 h 391607"/>
                <a:gd name="connsiteX514" fmla="*/ 457840 w 1057826"/>
                <a:gd name="connsiteY514" fmla="*/ 250766 h 391607"/>
                <a:gd name="connsiteX515" fmla="*/ 446564 w 1057826"/>
                <a:gd name="connsiteY515" fmla="*/ 252392 h 391607"/>
                <a:gd name="connsiteX516" fmla="*/ 444953 w 1057826"/>
                <a:gd name="connsiteY516" fmla="*/ 245888 h 391607"/>
                <a:gd name="connsiteX517" fmla="*/ 443343 w 1057826"/>
                <a:gd name="connsiteY517" fmla="*/ 242635 h 391607"/>
                <a:gd name="connsiteX518" fmla="*/ 438510 w 1057826"/>
                <a:gd name="connsiteY518" fmla="*/ 232878 h 391607"/>
                <a:gd name="connsiteX519" fmla="*/ 433678 w 1057826"/>
                <a:gd name="connsiteY519" fmla="*/ 231252 h 391607"/>
                <a:gd name="connsiteX520" fmla="*/ 433678 w 1057826"/>
                <a:gd name="connsiteY520" fmla="*/ 226373 h 391607"/>
                <a:gd name="connsiteX521" fmla="*/ 438510 w 1057826"/>
                <a:gd name="connsiteY521" fmla="*/ 221494 h 391607"/>
                <a:gd name="connsiteX522" fmla="*/ 432067 w 1057826"/>
                <a:gd name="connsiteY522" fmla="*/ 218242 h 391607"/>
                <a:gd name="connsiteX523" fmla="*/ 425623 w 1057826"/>
                <a:gd name="connsiteY523" fmla="*/ 227999 h 391607"/>
                <a:gd name="connsiteX524" fmla="*/ 425623 w 1057826"/>
                <a:gd name="connsiteY524" fmla="*/ 237757 h 391607"/>
                <a:gd name="connsiteX525" fmla="*/ 425623 w 1057826"/>
                <a:gd name="connsiteY525" fmla="*/ 245888 h 391607"/>
                <a:gd name="connsiteX526" fmla="*/ 425623 w 1057826"/>
                <a:gd name="connsiteY526" fmla="*/ 255645 h 391607"/>
                <a:gd name="connsiteX527" fmla="*/ 424012 w 1057826"/>
                <a:gd name="connsiteY527" fmla="*/ 263776 h 391607"/>
                <a:gd name="connsiteX528" fmla="*/ 417569 w 1057826"/>
                <a:gd name="connsiteY528" fmla="*/ 270281 h 391607"/>
                <a:gd name="connsiteX529" fmla="*/ 409515 w 1057826"/>
                <a:gd name="connsiteY529" fmla="*/ 268655 h 391607"/>
                <a:gd name="connsiteX530" fmla="*/ 407904 w 1057826"/>
                <a:gd name="connsiteY530" fmla="*/ 260524 h 391607"/>
                <a:gd name="connsiteX531" fmla="*/ 411126 w 1057826"/>
                <a:gd name="connsiteY531" fmla="*/ 255645 h 391607"/>
                <a:gd name="connsiteX532" fmla="*/ 414347 w 1057826"/>
                <a:gd name="connsiteY532" fmla="*/ 247514 h 391607"/>
                <a:gd name="connsiteX533" fmla="*/ 411126 w 1057826"/>
                <a:gd name="connsiteY533" fmla="*/ 242635 h 391607"/>
                <a:gd name="connsiteX534" fmla="*/ 412736 w 1057826"/>
                <a:gd name="connsiteY534" fmla="*/ 239383 h 391607"/>
                <a:gd name="connsiteX535" fmla="*/ 412736 w 1057826"/>
                <a:gd name="connsiteY535" fmla="*/ 232878 h 391607"/>
                <a:gd name="connsiteX536" fmla="*/ 407904 w 1057826"/>
                <a:gd name="connsiteY536" fmla="*/ 231252 h 391607"/>
                <a:gd name="connsiteX537" fmla="*/ 401460 w 1057826"/>
                <a:gd name="connsiteY537" fmla="*/ 229625 h 391607"/>
                <a:gd name="connsiteX538" fmla="*/ 399850 w 1057826"/>
                <a:gd name="connsiteY538" fmla="*/ 221494 h 391607"/>
                <a:gd name="connsiteX539" fmla="*/ 403071 w 1057826"/>
                <a:gd name="connsiteY539" fmla="*/ 216616 h 391607"/>
                <a:gd name="connsiteX540" fmla="*/ 403071 w 1057826"/>
                <a:gd name="connsiteY540" fmla="*/ 213363 h 391607"/>
                <a:gd name="connsiteX541" fmla="*/ 404682 w 1057826"/>
                <a:gd name="connsiteY541" fmla="*/ 208485 h 391607"/>
                <a:gd name="connsiteX542" fmla="*/ 406293 w 1057826"/>
                <a:gd name="connsiteY542" fmla="*/ 203606 h 391607"/>
                <a:gd name="connsiteX543" fmla="*/ 407904 w 1057826"/>
                <a:gd name="connsiteY543" fmla="*/ 195475 h 391607"/>
                <a:gd name="connsiteX544" fmla="*/ 409515 w 1057826"/>
                <a:gd name="connsiteY544" fmla="*/ 188970 h 391607"/>
                <a:gd name="connsiteX545" fmla="*/ 412736 w 1057826"/>
                <a:gd name="connsiteY545" fmla="*/ 184091 h 391607"/>
                <a:gd name="connsiteX546" fmla="*/ 415958 w 1057826"/>
                <a:gd name="connsiteY546" fmla="*/ 172707 h 391607"/>
                <a:gd name="connsiteX547" fmla="*/ 415958 w 1057826"/>
                <a:gd name="connsiteY547" fmla="*/ 167829 h 391607"/>
                <a:gd name="connsiteX548" fmla="*/ 420791 w 1057826"/>
                <a:gd name="connsiteY548" fmla="*/ 162950 h 391607"/>
                <a:gd name="connsiteX549" fmla="*/ 424012 w 1057826"/>
                <a:gd name="connsiteY549" fmla="*/ 159698 h 391607"/>
                <a:gd name="connsiteX550" fmla="*/ 427234 w 1057826"/>
                <a:gd name="connsiteY550" fmla="*/ 158072 h 391607"/>
                <a:gd name="connsiteX551" fmla="*/ 430456 w 1057826"/>
                <a:gd name="connsiteY551" fmla="*/ 156445 h 391607"/>
                <a:gd name="connsiteX552" fmla="*/ 433678 w 1057826"/>
                <a:gd name="connsiteY552" fmla="*/ 149940 h 391607"/>
                <a:gd name="connsiteX553" fmla="*/ 438510 w 1057826"/>
                <a:gd name="connsiteY553" fmla="*/ 148314 h 391607"/>
                <a:gd name="connsiteX554" fmla="*/ 444953 w 1057826"/>
                <a:gd name="connsiteY554" fmla="*/ 151567 h 391607"/>
                <a:gd name="connsiteX555" fmla="*/ 451397 w 1057826"/>
                <a:gd name="connsiteY555" fmla="*/ 149940 h 391607"/>
                <a:gd name="connsiteX556" fmla="*/ 457840 w 1057826"/>
                <a:gd name="connsiteY556" fmla="*/ 153193 h 391607"/>
                <a:gd name="connsiteX557" fmla="*/ 465895 w 1057826"/>
                <a:gd name="connsiteY557" fmla="*/ 154819 h 391607"/>
                <a:gd name="connsiteX558" fmla="*/ 470727 w 1057826"/>
                <a:gd name="connsiteY558" fmla="*/ 154819 h 391607"/>
                <a:gd name="connsiteX559" fmla="*/ 475560 w 1057826"/>
                <a:gd name="connsiteY559" fmla="*/ 154819 h 391607"/>
                <a:gd name="connsiteX560" fmla="*/ 482003 w 1057826"/>
                <a:gd name="connsiteY560" fmla="*/ 156445 h 391607"/>
                <a:gd name="connsiteX561" fmla="*/ 486836 w 1057826"/>
                <a:gd name="connsiteY561" fmla="*/ 156445 h 391607"/>
                <a:gd name="connsiteX562" fmla="*/ 493279 w 1057826"/>
                <a:gd name="connsiteY562" fmla="*/ 149940 h 391607"/>
                <a:gd name="connsiteX563" fmla="*/ 498112 w 1057826"/>
                <a:gd name="connsiteY563" fmla="*/ 143436 h 391607"/>
                <a:gd name="connsiteX564" fmla="*/ 504555 w 1057826"/>
                <a:gd name="connsiteY564" fmla="*/ 140183 h 391607"/>
                <a:gd name="connsiteX565" fmla="*/ 533176 w 1057826"/>
                <a:gd name="connsiteY565" fmla="*/ 95695 h 391607"/>
                <a:gd name="connsiteX566" fmla="*/ 536351 w 1057826"/>
                <a:gd name="connsiteY566" fmla="*/ 95695 h 391607"/>
                <a:gd name="connsiteX567" fmla="*/ 537938 w 1057826"/>
                <a:gd name="connsiteY567" fmla="*/ 98870 h 391607"/>
                <a:gd name="connsiteX568" fmla="*/ 536351 w 1057826"/>
                <a:gd name="connsiteY568" fmla="*/ 102045 h 391607"/>
                <a:gd name="connsiteX569" fmla="*/ 533176 w 1057826"/>
                <a:gd name="connsiteY569" fmla="*/ 106807 h 391607"/>
                <a:gd name="connsiteX570" fmla="*/ 531588 w 1057826"/>
                <a:gd name="connsiteY570" fmla="*/ 103632 h 391607"/>
                <a:gd name="connsiteX571" fmla="*/ 533176 w 1057826"/>
                <a:gd name="connsiteY571" fmla="*/ 95695 h 391607"/>
                <a:gd name="connsiteX572" fmla="*/ 4096 w 1057826"/>
                <a:gd name="connsiteY572" fmla="*/ 75503 h 391607"/>
                <a:gd name="connsiteX573" fmla="*/ 7967 w 1057826"/>
                <a:gd name="connsiteY573" fmla="*/ 76722 h 391607"/>
                <a:gd name="connsiteX574" fmla="*/ 12856 w 1057826"/>
                <a:gd name="connsiteY574" fmla="*/ 81601 h 391607"/>
                <a:gd name="connsiteX575" fmla="*/ 21004 w 1057826"/>
                <a:gd name="connsiteY575" fmla="*/ 79975 h 391607"/>
                <a:gd name="connsiteX576" fmla="*/ 29152 w 1057826"/>
                <a:gd name="connsiteY576" fmla="*/ 83227 h 391607"/>
                <a:gd name="connsiteX577" fmla="*/ 37300 w 1057826"/>
                <a:gd name="connsiteY577" fmla="*/ 81601 h 391607"/>
                <a:gd name="connsiteX578" fmla="*/ 42189 w 1057826"/>
                <a:gd name="connsiteY578" fmla="*/ 84853 h 391607"/>
                <a:gd name="connsiteX579" fmla="*/ 42189 w 1057826"/>
                <a:gd name="connsiteY579" fmla="*/ 81601 h 391607"/>
                <a:gd name="connsiteX580" fmla="*/ 43819 w 1057826"/>
                <a:gd name="connsiteY580" fmla="*/ 84853 h 391607"/>
                <a:gd name="connsiteX581" fmla="*/ 45448 w 1057826"/>
                <a:gd name="connsiteY581" fmla="*/ 89732 h 391607"/>
                <a:gd name="connsiteX582" fmla="*/ 50337 w 1057826"/>
                <a:gd name="connsiteY582" fmla="*/ 91358 h 391607"/>
                <a:gd name="connsiteX583" fmla="*/ 51967 w 1057826"/>
                <a:gd name="connsiteY583" fmla="*/ 94611 h 391607"/>
                <a:gd name="connsiteX584" fmla="*/ 53597 w 1057826"/>
                <a:gd name="connsiteY584" fmla="*/ 99489 h 391607"/>
                <a:gd name="connsiteX585" fmla="*/ 55226 w 1057826"/>
                <a:gd name="connsiteY585" fmla="*/ 104368 h 391607"/>
                <a:gd name="connsiteX586" fmla="*/ 58486 w 1057826"/>
                <a:gd name="connsiteY586" fmla="*/ 105994 h 391607"/>
                <a:gd name="connsiteX587" fmla="*/ 61745 w 1057826"/>
                <a:gd name="connsiteY587" fmla="*/ 107620 h 391607"/>
                <a:gd name="connsiteX588" fmla="*/ 66634 w 1057826"/>
                <a:gd name="connsiteY588" fmla="*/ 110873 h 391607"/>
                <a:gd name="connsiteX589" fmla="*/ 73152 w 1057826"/>
                <a:gd name="connsiteY589" fmla="*/ 114125 h 391607"/>
                <a:gd name="connsiteX590" fmla="*/ 81301 w 1057826"/>
                <a:gd name="connsiteY590" fmla="*/ 120630 h 391607"/>
                <a:gd name="connsiteX591" fmla="*/ 81301 w 1057826"/>
                <a:gd name="connsiteY591" fmla="*/ 125509 h 391607"/>
                <a:gd name="connsiteX592" fmla="*/ 82930 w 1057826"/>
                <a:gd name="connsiteY592" fmla="*/ 127135 h 391607"/>
                <a:gd name="connsiteX593" fmla="*/ 87819 w 1057826"/>
                <a:gd name="connsiteY593" fmla="*/ 130388 h 391607"/>
                <a:gd name="connsiteX594" fmla="*/ 91079 w 1057826"/>
                <a:gd name="connsiteY594" fmla="*/ 133640 h 391607"/>
                <a:gd name="connsiteX595" fmla="*/ 94338 w 1057826"/>
                <a:gd name="connsiteY595" fmla="*/ 136892 h 391607"/>
                <a:gd name="connsiteX596" fmla="*/ 95968 w 1057826"/>
                <a:gd name="connsiteY596" fmla="*/ 135266 h 391607"/>
                <a:gd name="connsiteX597" fmla="*/ 100856 w 1057826"/>
                <a:gd name="connsiteY597" fmla="*/ 136892 h 391607"/>
                <a:gd name="connsiteX598" fmla="*/ 102486 w 1057826"/>
                <a:gd name="connsiteY598" fmla="*/ 141771 h 391607"/>
                <a:gd name="connsiteX599" fmla="*/ 104116 w 1057826"/>
                <a:gd name="connsiteY599" fmla="*/ 143397 h 391607"/>
                <a:gd name="connsiteX600" fmla="*/ 109005 w 1057826"/>
                <a:gd name="connsiteY600" fmla="*/ 138519 h 391607"/>
                <a:gd name="connsiteX601" fmla="*/ 112264 w 1057826"/>
                <a:gd name="connsiteY601" fmla="*/ 143397 h 391607"/>
                <a:gd name="connsiteX602" fmla="*/ 117153 w 1057826"/>
                <a:gd name="connsiteY602" fmla="*/ 145024 h 391607"/>
                <a:gd name="connsiteX603" fmla="*/ 118783 w 1057826"/>
                <a:gd name="connsiteY603" fmla="*/ 148276 h 391607"/>
                <a:gd name="connsiteX604" fmla="*/ 118783 w 1057826"/>
                <a:gd name="connsiteY604" fmla="*/ 151528 h 391607"/>
                <a:gd name="connsiteX605" fmla="*/ 120412 w 1057826"/>
                <a:gd name="connsiteY605" fmla="*/ 154781 h 391607"/>
                <a:gd name="connsiteX606" fmla="*/ 125301 w 1057826"/>
                <a:gd name="connsiteY606" fmla="*/ 156407 h 391607"/>
                <a:gd name="connsiteX607" fmla="*/ 128560 w 1057826"/>
                <a:gd name="connsiteY607" fmla="*/ 158033 h 391607"/>
                <a:gd name="connsiteX608" fmla="*/ 131820 w 1057826"/>
                <a:gd name="connsiteY608" fmla="*/ 162912 h 391607"/>
                <a:gd name="connsiteX609" fmla="*/ 133449 w 1057826"/>
                <a:gd name="connsiteY609" fmla="*/ 164538 h 391607"/>
                <a:gd name="connsiteX610" fmla="*/ 138338 w 1057826"/>
                <a:gd name="connsiteY610" fmla="*/ 162912 h 391607"/>
                <a:gd name="connsiteX611" fmla="*/ 143227 w 1057826"/>
                <a:gd name="connsiteY611" fmla="*/ 167791 h 391607"/>
                <a:gd name="connsiteX612" fmla="*/ 143227 w 1057826"/>
                <a:gd name="connsiteY612" fmla="*/ 171043 h 391607"/>
                <a:gd name="connsiteX613" fmla="*/ 143227 w 1057826"/>
                <a:gd name="connsiteY613" fmla="*/ 174295 h 391607"/>
                <a:gd name="connsiteX614" fmla="*/ 139968 w 1057826"/>
                <a:gd name="connsiteY614" fmla="*/ 177548 h 391607"/>
                <a:gd name="connsiteX615" fmla="*/ 141598 w 1057826"/>
                <a:gd name="connsiteY615" fmla="*/ 180800 h 391607"/>
                <a:gd name="connsiteX616" fmla="*/ 144857 w 1057826"/>
                <a:gd name="connsiteY616" fmla="*/ 180800 h 391607"/>
                <a:gd name="connsiteX617" fmla="*/ 143227 w 1057826"/>
                <a:gd name="connsiteY617" fmla="*/ 184053 h 391607"/>
                <a:gd name="connsiteX618" fmla="*/ 144857 w 1057826"/>
                <a:gd name="connsiteY618" fmla="*/ 188932 h 391607"/>
                <a:gd name="connsiteX619" fmla="*/ 151375 w 1057826"/>
                <a:gd name="connsiteY619" fmla="*/ 188932 h 391607"/>
                <a:gd name="connsiteX620" fmla="*/ 154635 w 1057826"/>
                <a:gd name="connsiteY620" fmla="*/ 190558 h 391607"/>
                <a:gd name="connsiteX621" fmla="*/ 157894 w 1057826"/>
                <a:gd name="connsiteY621" fmla="*/ 193810 h 391607"/>
                <a:gd name="connsiteX622" fmla="*/ 157894 w 1057826"/>
                <a:gd name="connsiteY622" fmla="*/ 195437 h 391607"/>
                <a:gd name="connsiteX623" fmla="*/ 157894 w 1057826"/>
                <a:gd name="connsiteY623" fmla="*/ 200315 h 391607"/>
                <a:gd name="connsiteX624" fmla="*/ 157894 w 1057826"/>
                <a:gd name="connsiteY624" fmla="*/ 201941 h 391607"/>
                <a:gd name="connsiteX625" fmla="*/ 164413 w 1057826"/>
                <a:gd name="connsiteY625" fmla="*/ 206820 h 391607"/>
                <a:gd name="connsiteX626" fmla="*/ 162783 w 1057826"/>
                <a:gd name="connsiteY626" fmla="*/ 208446 h 391607"/>
                <a:gd name="connsiteX627" fmla="*/ 164413 w 1057826"/>
                <a:gd name="connsiteY627" fmla="*/ 211699 h 391607"/>
                <a:gd name="connsiteX628" fmla="*/ 167672 w 1057826"/>
                <a:gd name="connsiteY628" fmla="*/ 213325 h 391607"/>
                <a:gd name="connsiteX629" fmla="*/ 172561 w 1057826"/>
                <a:gd name="connsiteY629" fmla="*/ 213325 h 391607"/>
                <a:gd name="connsiteX630" fmla="*/ 175820 w 1057826"/>
                <a:gd name="connsiteY630" fmla="*/ 216577 h 391607"/>
                <a:gd name="connsiteX631" fmla="*/ 182339 w 1057826"/>
                <a:gd name="connsiteY631" fmla="*/ 223082 h 391607"/>
                <a:gd name="connsiteX632" fmla="*/ 182339 w 1057826"/>
                <a:gd name="connsiteY632" fmla="*/ 227961 h 391607"/>
                <a:gd name="connsiteX633" fmla="*/ 180709 w 1057826"/>
                <a:gd name="connsiteY633" fmla="*/ 234466 h 391607"/>
                <a:gd name="connsiteX634" fmla="*/ 180709 w 1057826"/>
                <a:gd name="connsiteY634" fmla="*/ 242597 h 391607"/>
                <a:gd name="connsiteX635" fmla="*/ 180709 w 1057826"/>
                <a:gd name="connsiteY635" fmla="*/ 247476 h 391607"/>
                <a:gd name="connsiteX636" fmla="*/ 180709 w 1057826"/>
                <a:gd name="connsiteY636" fmla="*/ 257233 h 391607"/>
                <a:gd name="connsiteX637" fmla="*/ 180709 w 1057826"/>
                <a:gd name="connsiteY637" fmla="*/ 262112 h 391607"/>
                <a:gd name="connsiteX638" fmla="*/ 177450 w 1057826"/>
                <a:gd name="connsiteY638" fmla="*/ 270243 h 391607"/>
                <a:gd name="connsiteX639" fmla="*/ 172561 w 1057826"/>
                <a:gd name="connsiteY639" fmla="*/ 271869 h 391607"/>
                <a:gd name="connsiteX640" fmla="*/ 166042 w 1057826"/>
                <a:gd name="connsiteY640" fmla="*/ 268616 h 391607"/>
                <a:gd name="connsiteX641" fmla="*/ 161153 w 1057826"/>
                <a:gd name="connsiteY641" fmla="*/ 265364 h 391607"/>
                <a:gd name="connsiteX642" fmla="*/ 156264 w 1057826"/>
                <a:gd name="connsiteY642" fmla="*/ 270243 h 391607"/>
                <a:gd name="connsiteX643" fmla="*/ 151375 w 1057826"/>
                <a:gd name="connsiteY643" fmla="*/ 265364 h 391607"/>
                <a:gd name="connsiteX644" fmla="*/ 143227 w 1057826"/>
                <a:gd name="connsiteY644" fmla="*/ 260485 h 391607"/>
                <a:gd name="connsiteX645" fmla="*/ 130190 w 1057826"/>
                <a:gd name="connsiteY645" fmla="*/ 249102 h 391607"/>
                <a:gd name="connsiteX646" fmla="*/ 123671 w 1057826"/>
                <a:gd name="connsiteY646" fmla="*/ 236092 h 391607"/>
                <a:gd name="connsiteX647" fmla="*/ 117153 w 1057826"/>
                <a:gd name="connsiteY647" fmla="*/ 232840 h 391607"/>
                <a:gd name="connsiteX648" fmla="*/ 112264 w 1057826"/>
                <a:gd name="connsiteY648" fmla="*/ 229587 h 391607"/>
                <a:gd name="connsiteX649" fmla="*/ 107375 w 1057826"/>
                <a:gd name="connsiteY649" fmla="*/ 224709 h 391607"/>
                <a:gd name="connsiteX650" fmla="*/ 102486 w 1057826"/>
                <a:gd name="connsiteY650" fmla="*/ 219830 h 391607"/>
                <a:gd name="connsiteX651" fmla="*/ 94338 w 1057826"/>
                <a:gd name="connsiteY651" fmla="*/ 205194 h 391607"/>
                <a:gd name="connsiteX652" fmla="*/ 87819 w 1057826"/>
                <a:gd name="connsiteY652" fmla="*/ 192184 h 391607"/>
                <a:gd name="connsiteX653" fmla="*/ 84560 w 1057826"/>
                <a:gd name="connsiteY653" fmla="*/ 187305 h 391607"/>
                <a:gd name="connsiteX654" fmla="*/ 79671 w 1057826"/>
                <a:gd name="connsiteY654" fmla="*/ 179174 h 391607"/>
                <a:gd name="connsiteX655" fmla="*/ 76412 w 1057826"/>
                <a:gd name="connsiteY655" fmla="*/ 172669 h 391607"/>
                <a:gd name="connsiteX656" fmla="*/ 68264 w 1057826"/>
                <a:gd name="connsiteY656" fmla="*/ 167791 h 391607"/>
                <a:gd name="connsiteX657" fmla="*/ 63375 w 1057826"/>
                <a:gd name="connsiteY657" fmla="*/ 156407 h 391607"/>
                <a:gd name="connsiteX658" fmla="*/ 63375 w 1057826"/>
                <a:gd name="connsiteY658" fmla="*/ 149902 h 391607"/>
                <a:gd name="connsiteX659" fmla="*/ 60115 w 1057826"/>
                <a:gd name="connsiteY659" fmla="*/ 141771 h 391607"/>
                <a:gd name="connsiteX660" fmla="*/ 53597 w 1057826"/>
                <a:gd name="connsiteY660" fmla="*/ 136892 h 391607"/>
                <a:gd name="connsiteX661" fmla="*/ 42189 w 1057826"/>
                <a:gd name="connsiteY661" fmla="*/ 132014 h 391607"/>
                <a:gd name="connsiteX662" fmla="*/ 40560 w 1057826"/>
                <a:gd name="connsiteY662" fmla="*/ 125509 h 391607"/>
                <a:gd name="connsiteX663" fmla="*/ 37300 w 1057826"/>
                <a:gd name="connsiteY663" fmla="*/ 117378 h 391607"/>
                <a:gd name="connsiteX664" fmla="*/ 24263 w 1057826"/>
                <a:gd name="connsiteY664" fmla="*/ 114125 h 391607"/>
                <a:gd name="connsiteX665" fmla="*/ 21004 w 1057826"/>
                <a:gd name="connsiteY665" fmla="*/ 110873 h 391607"/>
                <a:gd name="connsiteX666" fmla="*/ 19374 w 1057826"/>
                <a:gd name="connsiteY666" fmla="*/ 105994 h 391607"/>
                <a:gd name="connsiteX667" fmla="*/ 11226 w 1057826"/>
                <a:gd name="connsiteY667" fmla="*/ 99489 h 391607"/>
                <a:gd name="connsiteX668" fmla="*/ 6337 w 1057826"/>
                <a:gd name="connsiteY668" fmla="*/ 94611 h 391607"/>
                <a:gd name="connsiteX669" fmla="*/ 1448 w 1057826"/>
                <a:gd name="connsiteY669" fmla="*/ 86480 h 391607"/>
                <a:gd name="connsiteX670" fmla="*/ 1448 w 1057826"/>
                <a:gd name="connsiteY670" fmla="*/ 76722 h 391607"/>
                <a:gd name="connsiteX671" fmla="*/ 4096 w 1057826"/>
                <a:gd name="connsiteY671" fmla="*/ 75503 h 391607"/>
                <a:gd name="connsiteX672" fmla="*/ 452213 w 1057826"/>
                <a:gd name="connsiteY672" fmla="*/ 67120 h 391607"/>
                <a:gd name="connsiteX673" fmla="*/ 452213 w 1057826"/>
                <a:gd name="connsiteY673" fmla="*/ 73470 h 391607"/>
                <a:gd name="connsiteX674" fmla="*/ 450626 w 1057826"/>
                <a:gd name="connsiteY674" fmla="*/ 71882 h 391607"/>
                <a:gd name="connsiteX675" fmla="*/ 452213 w 1057826"/>
                <a:gd name="connsiteY675" fmla="*/ 67120 h 391607"/>
                <a:gd name="connsiteX676" fmla="*/ 442235 w 1057826"/>
                <a:gd name="connsiteY676" fmla="*/ 67120 h 391607"/>
                <a:gd name="connsiteX677" fmla="*/ 440421 w 1057826"/>
                <a:gd name="connsiteY677" fmla="*/ 75058 h 391607"/>
                <a:gd name="connsiteX678" fmla="*/ 436792 w 1057826"/>
                <a:gd name="connsiteY678" fmla="*/ 71883 h 391607"/>
                <a:gd name="connsiteX679" fmla="*/ 433164 w 1057826"/>
                <a:gd name="connsiteY679" fmla="*/ 70295 h 391607"/>
                <a:gd name="connsiteX680" fmla="*/ 436792 w 1057826"/>
                <a:gd name="connsiteY680" fmla="*/ 68707 h 391607"/>
                <a:gd name="connsiteX681" fmla="*/ 442235 w 1057826"/>
                <a:gd name="connsiteY681" fmla="*/ 67120 h 391607"/>
                <a:gd name="connsiteX682" fmla="*/ 362090 w 1057826"/>
                <a:gd name="connsiteY682" fmla="*/ 54447 h 391607"/>
                <a:gd name="connsiteX683" fmla="*/ 365353 w 1057826"/>
                <a:gd name="connsiteY683" fmla="*/ 54447 h 391607"/>
                <a:gd name="connsiteX684" fmla="*/ 370246 w 1057826"/>
                <a:gd name="connsiteY684" fmla="*/ 56061 h 391607"/>
                <a:gd name="connsiteX685" fmla="*/ 371878 w 1057826"/>
                <a:gd name="connsiteY685" fmla="*/ 59290 h 391607"/>
                <a:gd name="connsiteX686" fmla="*/ 375140 w 1057826"/>
                <a:gd name="connsiteY686" fmla="*/ 59290 h 391607"/>
                <a:gd name="connsiteX687" fmla="*/ 376771 w 1057826"/>
                <a:gd name="connsiteY687" fmla="*/ 62520 h 391607"/>
                <a:gd name="connsiteX688" fmla="*/ 378402 w 1057826"/>
                <a:gd name="connsiteY688" fmla="*/ 65749 h 391607"/>
                <a:gd name="connsiteX689" fmla="*/ 381665 w 1057826"/>
                <a:gd name="connsiteY689" fmla="*/ 68978 h 391607"/>
                <a:gd name="connsiteX690" fmla="*/ 386558 w 1057826"/>
                <a:gd name="connsiteY690" fmla="*/ 72208 h 391607"/>
                <a:gd name="connsiteX691" fmla="*/ 389821 w 1057826"/>
                <a:gd name="connsiteY691" fmla="*/ 73822 h 391607"/>
                <a:gd name="connsiteX692" fmla="*/ 393083 w 1057826"/>
                <a:gd name="connsiteY692" fmla="*/ 75437 h 391607"/>
                <a:gd name="connsiteX693" fmla="*/ 399608 w 1057826"/>
                <a:gd name="connsiteY693" fmla="*/ 78666 h 391607"/>
                <a:gd name="connsiteX694" fmla="*/ 404501 w 1057826"/>
                <a:gd name="connsiteY694" fmla="*/ 80281 h 391607"/>
                <a:gd name="connsiteX695" fmla="*/ 401239 w 1057826"/>
                <a:gd name="connsiteY695" fmla="*/ 86739 h 391607"/>
                <a:gd name="connsiteX696" fmla="*/ 399608 w 1057826"/>
                <a:gd name="connsiteY696" fmla="*/ 88354 h 391607"/>
                <a:gd name="connsiteX697" fmla="*/ 394714 w 1057826"/>
                <a:gd name="connsiteY697" fmla="*/ 88354 h 391607"/>
                <a:gd name="connsiteX698" fmla="*/ 388189 w 1057826"/>
                <a:gd name="connsiteY698" fmla="*/ 86739 h 391607"/>
                <a:gd name="connsiteX699" fmla="*/ 388189 w 1057826"/>
                <a:gd name="connsiteY699" fmla="*/ 91583 h 391607"/>
                <a:gd name="connsiteX700" fmla="*/ 391452 w 1057826"/>
                <a:gd name="connsiteY700" fmla="*/ 94813 h 391607"/>
                <a:gd name="connsiteX701" fmla="*/ 389821 w 1057826"/>
                <a:gd name="connsiteY701" fmla="*/ 98042 h 391607"/>
                <a:gd name="connsiteX702" fmla="*/ 386558 w 1057826"/>
                <a:gd name="connsiteY702" fmla="*/ 99656 h 391607"/>
                <a:gd name="connsiteX703" fmla="*/ 384927 w 1057826"/>
                <a:gd name="connsiteY703" fmla="*/ 101271 h 391607"/>
                <a:gd name="connsiteX704" fmla="*/ 381665 w 1057826"/>
                <a:gd name="connsiteY704" fmla="*/ 101271 h 391607"/>
                <a:gd name="connsiteX705" fmla="*/ 378402 w 1057826"/>
                <a:gd name="connsiteY705" fmla="*/ 104500 h 391607"/>
                <a:gd name="connsiteX706" fmla="*/ 380033 w 1057826"/>
                <a:gd name="connsiteY706" fmla="*/ 106115 h 391607"/>
                <a:gd name="connsiteX707" fmla="*/ 380033 w 1057826"/>
                <a:gd name="connsiteY707" fmla="*/ 110959 h 391607"/>
                <a:gd name="connsiteX708" fmla="*/ 373509 w 1057826"/>
                <a:gd name="connsiteY708" fmla="*/ 109344 h 391607"/>
                <a:gd name="connsiteX709" fmla="*/ 371878 w 1057826"/>
                <a:gd name="connsiteY709" fmla="*/ 114188 h 391607"/>
                <a:gd name="connsiteX710" fmla="*/ 371878 w 1057826"/>
                <a:gd name="connsiteY710" fmla="*/ 115803 h 391607"/>
                <a:gd name="connsiteX711" fmla="*/ 375140 w 1057826"/>
                <a:gd name="connsiteY711" fmla="*/ 120647 h 391607"/>
                <a:gd name="connsiteX712" fmla="*/ 376771 w 1057826"/>
                <a:gd name="connsiteY712" fmla="*/ 122261 h 391607"/>
                <a:gd name="connsiteX713" fmla="*/ 380033 w 1057826"/>
                <a:gd name="connsiteY713" fmla="*/ 127105 h 391607"/>
                <a:gd name="connsiteX714" fmla="*/ 383296 w 1057826"/>
                <a:gd name="connsiteY714" fmla="*/ 130335 h 391607"/>
                <a:gd name="connsiteX715" fmla="*/ 383296 w 1057826"/>
                <a:gd name="connsiteY715" fmla="*/ 135179 h 391607"/>
                <a:gd name="connsiteX716" fmla="*/ 383296 w 1057826"/>
                <a:gd name="connsiteY716" fmla="*/ 138408 h 391607"/>
                <a:gd name="connsiteX717" fmla="*/ 386558 w 1057826"/>
                <a:gd name="connsiteY717" fmla="*/ 144866 h 391607"/>
                <a:gd name="connsiteX718" fmla="*/ 389821 w 1057826"/>
                <a:gd name="connsiteY718" fmla="*/ 148096 h 391607"/>
                <a:gd name="connsiteX719" fmla="*/ 396345 w 1057826"/>
                <a:gd name="connsiteY719" fmla="*/ 151325 h 391607"/>
                <a:gd name="connsiteX720" fmla="*/ 399608 w 1057826"/>
                <a:gd name="connsiteY720" fmla="*/ 154554 h 391607"/>
                <a:gd name="connsiteX721" fmla="*/ 396345 w 1057826"/>
                <a:gd name="connsiteY721" fmla="*/ 156169 h 391607"/>
                <a:gd name="connsiteX722" fmla="*/ 389821 w 1057826"/>
                <a:gd name="connsiteY722" fmla="*/ 157784 h 391607"/>
                <a:gd name="connsiteX723" fmla="*/ 386558 w 1057826"/>
                <a:gd name="connsiteY723" fmla="*/ 154554 h 391607"/>
                <a:gd name="connsiteX724" fmla="*/ 381665 w 1057826"/>
                <a:gd name="connsiteY724" fmla="*/ 157784 h 391607"/>
                <a:gd name="connsiteX725" fmla="*/ 378402 w 1057826"/>
                <a:gd name="connsiteY725" fmla="*/ 161013 h 391607"/>
                <a:gd name="connsiteX726" fmla="*/ 375140 w 1057826"/>
                <a:gd name="connsiteY726" fmla="*/ 165857 h 391607"/>
                <a:gd name="connsiteX727" fmla="*/ 375140 w 1057826"/>
                <a:gd name="connsiteY727" fmla="*/ 170701 h 391607"/>
                <a:gd name="connsiteX728" fmla="*/ 375140 w 1057826"/>
                <a:gd name="connsiteY728" fmla="*/ 177159 h 391607"/>
                <a:gd name="connsiteX729" fmla="*/ 373509 w 1057826"/>
                <a:gd name="connsiteY729" fmla="*/ 183618 h 391607"/>
                <a:gd name="connsiteX730" fmla="*/ 362090 w 1057826"/>
                <a:gd name="connsiteY730" fmla="*/ 196535 h 391607"/>
                <a:gd name="connsiteX731" fmla="*/ 357197 w 1057826"/>
                <a:gd name="connsiteY731" fmla="*/ 198150 h 391607"/>
                <a:gd name="connsiteX732" fmla="*/ 357197 w 1057826"/>
                <a:gd name="connsiteY732" fmla="*/ 202994 h 391607"/>
                <a:gd name="connsiteX733" fmla="*/ 358828 w 1057826"/>
                <a:gd name="connsiteY733" fmla="*/ 209452 h 391607"/>
                <a:gd name="connsiteX734" fmla="*/ 358828 w 1057826"/>
                <a:gd name="connsiteY734" fmla="*/ 212682 h 391607"/>
                <a:gd name="connsiteX735" fmla="*/ 355566 w 1057826"/>
                <a:gd name="connsiteY735" fmla="*/ 219140 h 391607"/>
                <a:gd name="connsiteX736" fmla="*/ 353934 w 1057826"/>
                <a:gd name="connsiteY736" fmla="*/ 222369 h 391607"/>
                <a:gd name="connsiteX737" fmla="*/ 350672 w 1057826"/>
                <a:gd name="connsiteY737" fmla="*/ 227213 h 391607"/>
                <a:gd name="connsiteX738" fmla="*/ 347410 w 1057826"/>
                <a:gd name="connsiteY738" fmla="*/ 232057 h 391607"/>
                <a:gd name="connsiteX739" fmla="*/ 345778 w 1057826"/>
                <a:gd name="connsiteY739" fmla="*/ 233672 h 391607"/>
                <a:gd name="connsiteX740" fmla="*/ 342516 w 1057826"/>
                <a:gd name="connsiteY740" fmla="*/ 236901 h 391607"/>
                <a:gd name="connsiteX741" fmla="*/ 337622 w 1057826"/>
                <a:gd name="connsiteY741" fmla="*/ 238516 h 391607"/>
                <a:gd name="connsiteX742" fmla="*/ 331098 w 1057826"/>
                <a:gd name="connsiteY742" fmla="*/ 240130 h 391607"/>
                <a:gd name="connsiteX743" fmla="*/ 327835 w 1057826"/>
                <a:gd name="connsiteY743" fmla="*/ 240130 h 391607"/>
                <a:gd name="connsiteX744" fmla="*/ 326204 w 1057826"/>
                <a:gd name="connsiteY744" fmla="*/ 235287 h 391607"/>
                <a:gd name="connsiteX745" fmla="*/ 324573 w 1057826"/>
                <a:gd name="connsiteY745" fmla="*/ 227213 h 391607"/>
                <a:gd name="connsiteX746" fmla="*/ 319679 w 1057826"/>
                <a:gd name="connsiteY746" fmla="*/ 227213 h 391607"/>
                <a:gd name="connsiteX747" fmla="*/ 313155 w 1057826"/>
                <a:gd name="connsiteY747" fmla="*/ 228828 h 391607"/>
                <a:gd name="connsiteX748" fmla="*/ 311523 w 1057826"/>
                <a:gd name="connsiteY748" fmla="*/ 225599 h 391607"/>
                <a:gd name="connsiteX749" fmla="*/ 303367 w 1057826"/>
                <a:gd name="connsiteY749" fmla="*/ 222369 h 391607"/>
                <a:gd name="connsiteX750" fmla="*/ 298474 w 1057826"/>
                <a:gd name="connsiteY750" fmla="*/ 225599 h 391607"/>
                <a:gd name="connsiteX751" fmla="*/ 293580 w 1057826"/>
                <a:gd name="connsiteY751" fmla="*/ 227213 h 391607"/>
                <a:gd name="connsiteX752" fmla="*/ 290318 w 1057826"/>
                <a:gd name="connsiteY752" fmla="*/ 225599 h 391607"/>
                <a:gd name="connsiteX753" fmla="*/ 280531 w 1057826"/>
                <a:gd name="connsiteY753" fmla="*/ 227213 h 391607"/>
                <a:gd name="connsiteX754" fmla="*/ 280531 w 1057826"/>
                <a:gd name="connsiteY754" fmla="*/ 223984 h 391607"/>
                <a:gd name="connsiteX755" fmla="*/ 280531 w 1057826"/>
                <a:gd name="connsiteY755" fmla="*/ 220755 h 391607"/>
                <a:gd name="connsiteX756" fmla="*/ 275637 w 1057826"/>
                <a:gd name="connsiteY756" fmla="*/ 217526 h 391607"/>
                <a:gd name="connsiteX757" fmla="*/ 270744 w 1057826"/>
                <a:gd name="connsiteY757" fmla="*/ 220755 h 391607"/>
                <a:gd name="connsiteX758" fmla="*/ 269112 w 1057826"/>
                <a:gd name="connsiteY758" fmla="*/ 220755 h 391607"/>
                <a:gd name="connsiteX759" fmla="*/ 264219 w 1057826"/>
                <a:gd name="connsiteY759" fmla="*/ 219140 h 391607"/>
                <a:gd name="connsiteX760" fmla="*/ 260956 w 1057826"/>
                <a:gd name="connsiteY760" fmla="*/ 220755 h 391607"/>
                <a:gd name="connsiteX761" fmla="*/ 257694 w 1057826"/>
                <a:gd name="connsiteY761" fmla="*/ 219140 h 391607"/>
                <a:gd name="connsiteX762" fmla="*/ 254432 w 1057826"/>
                <a:gd name="connsiteY762" fmla="*/ 217526 h 391607"/>
                <a:gd name="connsiteX763" fmla="*/ 252800 w 1057826"/>
                <a:gd name="connsiteY763" fmla="*/ 215911 h 391607"/>
                <a:gd name="connsiteX764" fmla="*/ 251169 w 1057826"/>
                <a:gd name="connsiteY764" fmla="*/ 211067 h 391607"/>
                <a:gd name="connsiteX765" fmla="*/ 247907 w 1057826"/>
                <a:gd name="connsiteY765" fmla="*/ 204608 h 391607"/>
                <a:gd name="connsiteX766" fmla="*/ 246276 w 1057826"/>
                <a:gd name="connsiteY766" fmla="*/ 198150 h 391607"/>
                <a:gd name="connsiteX767" fmla="*/ 246276 w 1057826"/>
                <a:gd name="connsiteY767" fmla="*/ 194921 h 391607"/>
                <a:gd name="connsiteX768" fmla="*/ 243013 w 1057826"/>
                <a:gd name="connsiteY768" fmla="*/ 190077 h 391607"/>
                <a:gd name="connsiteX769" fmla="*/ 238120 w 1057826"/>
                <a:gd name="connsiteY769" fmla="*/ 173930 h 391607"/>
                <a:gd name="connsiteX770" fmla="*/ 234857 w 1057826"/>
                <a:gd name="connsiteY770" fmla="*/ 170701 h 391607"/>
                <a:gd name="connsiteX771" fmla="*/ 233226 w 1057826"/>
                <a:gd name="connsiteY771" fmla="*/ 167471 h 391607"/>
                <a:gd name="connsiteX772" fmla="*/ 233226 w 1057826"/>
                <a:gd name="connsiteY772" fmla="*/ 161013 h 391607"/>
                <a:gd name="connsiteX773" fmla="*/ 234857 w 1057826"/>
                <a:gd name="connsiteY773" fmla="*/ 149710 h 391607"/>
                <a:gd name="connsiteX774" fmla="*/ 238120 w 1057826"/>
                <a:gd name="connsiteY774" fmla="*/ 143252 h 391607"/>
                <a:gd name="connsiteX775" fmla="*/ 243013 w 1057826"/>
                <a:gd name="connsiteY775" fmla="*/ 140022 h 391607"/>
                <a:gd name="connsiteX776" fmla="*/ 244644 w 1057826"/>
                <a:gd name="connsiteY776" fmla="*/ 144866 h 391607"/>
                <a:gd name="connsiteX777" fmla="*/ 251169 w 1057826"/>
                <a:gd name="connsiteY777" fmla="*/ 143252 h 391607"/>
                <a:gd name="connsiteX778" fmla="*/ 254432 w 1057826"/>
                <a:gd name="connsiteY778" fmla="*/ 143252 h 391607"/>
                <a:gd name="connsiteX779" fmla="*/ 260956 w 1057826"/>
                <a:gd name="connsiteY779" fmla="*/ 144866 h 391607"/>
                <a:gd name="connsiteX780" fmla="*/ 267481 w 1057826"/>
                <a:gd name="connsiteY780" fmla="*/ 144866 h 391607"/>
                <a:gd name="connsiteX781" fmla="*/ 267481 w 1057826"/>
                <a:gd name="connsiteY781" fmla="*/ 138408 h 391607"/>
                <a:gd name="connsiteX782" fmla="*/ 267481 w 1057826"/>
                <a:gd name="connsiteY782" fmla="*/ 133564 h 391607"/>
                <a:gd name="connsiteX783" fmla="*/ 269112 w 1057826"/>
                <a:gd name="connsiteY783" fmla="*/ 127105 h 391607"/>
                <a:gd name="connsiteX784" fmla="*/ 274006 w 1057826"/>
                <a:gd name="connsiteY784" fmla="*/ 127105 h 391607"/>
                <a:gd name="connsiteX785" fmla="*/ 277268 w 1057826"/>
                <a:gd name="connsiteY785" fmla="*/ 125491 h 391607"/>
                <a:gd name="connsiteX786" fmla="*/ 283793 w 1057826"/>
                <a:gd name="connsiteY786" fmla="*/ 123876 h 391607"/>
                <a:gd name="connsiteX787" fmla="*/ 290318 w 1057826"/>
                <a:gd name="connsiteY787" fmla="*/ 122261 h 391607"/>
                <a:gd name="connsiteX788" fmla="*/ 295211 w 1057826"/>
                <a:gd name="connsiteY788" fmla="*/ 117418 h 391607"/>
                <a:gd name="connsiteX789" fmla="*/ 300105 w 1057826"/>
                <a:gd name="connsiteY789" fmla="*/ 115803 h 391607"/>
                <a:gd name="connsiteX790" fmla="*/ 303367 w 1057826"/>
                <a:gd name="connsiteY790" fmla="*/ 110959 h 391607"/>
                <a:gd name="connsiteX791" fmla="*/ 308261 w 1057826"/>
                <a:gd name="connsiteY791" fmla="*/ 104500 h 391607"/>
                <a:gd name="connsiteX792" fmla="*/ 314786 w 1057826"/>
                <a:gd name="connsiteY792" fmla="*/ 101271 h 391607"/>
                <a:gd name="connsiteX793" fmla="*/ 314786 w 1057826"/>
                <a:gd name="connsiteY793" fmla="*/ 98042 h 391607"/>
                <a:gd name="connsiteX794" fmla="*/ 318048 w 1057826"/>
                <a:gd name="connsiteY794" fmla="*/ 94813 h 391607"/>
                <a:gd name="connsiteX795" fmla="*/ 319679 w 1057826"/>
                <a:gd name="connsiteY795" fmla="*/ 96427 h 391607"/>
                <a:gd name="connsiteX796" fmla="*/ 321311 w 1057826"/>
                <a:gd name="connsiteY796" fmla="*/ 99656 h 391607"/>
                <a:gd name="connsiteX797" fmla="*/ 326204 w 1057826"/>
                <a:gd name="connsiteY797" fmla="*/ 104500 h 391607"/>
                <a:gd name="connsiteX798" fmla="*/ 332729 w 1057826"/>
                <a:gd name="connsiteY798" fmla="*/ 99656 h 391607"/>
                <a:gd name="connsiteX799" fmla="*/ 335991 w 1057826"/>
                <a:gd name="connsiteY799" fmla="*/ 98042 h 391607"/>
                <a:gd name="connsiteX800" fmla="*/ 339254 w 1057826"/>
                <a:gd name="connsiteY800" fmla="*/ 96427 h 391607"/>
                <a:gd name="connsiteX801" fmla="*/ 339254 w 1057826"/>
                <a:gd name="connsiteY801" fmla="*/ 91583 h 391607"/>
                <a:gd name="connsiteX802" fmla="*/ 339254 w 1057826"/>
                <a:gd name="connsiteY802" fmla="*/ 88354 h 391607"/>
                <a:gd name="connsiteX803" fmla="*/ 340885 w 1057826"/>
                <a:gd name="connsiteY803" fmla="*/ 83510 h 391607"/>
                <a:gd name="connsiteX804" fmla="*/ 342516 w 1057826"/>
                <a:gd name="connsiteY804" fmla="*/ 78666 h 391607"/>
                <a:gd name="connsiteX805" fmla="*/ 344147 w 1057826"/>
                <a:gd name="connsiteY805" fmla="*/ 75437 h 391607"/>
                <a:gd name="connsiteX806" fmla="*/ 350672 w 1057826"/>
                <a:gd name="connsiteY806" fmla="*/ 70593 h 391607"/>
                <a:gd name="connsiteX807" fmla="*/ 352303 w 1057826"/>
                <a:gd name="connsiteY807" fmla="*/ 67364 h 391607"/>
                <a:gd name="connsiteX808" fmla="*/ 355566 w 1057826"/>
                <a:gd name="connsiteY808" fmla="*/ 64134 h 391607"/>
                <a:gd name="connsiteX809" fmla="*/ 358828 w 1057826"/>
                <a:gd name="connsiteY809" fmla="*/ 57676 h 391607"/>
                <a:gd name="connsiteX810" fmla="*/ 362090 w 1057826"/>
                <a:gd name="connsiteY810" fmla="*/ 54447 h 391607"/>
                <a:gd name="connsiteX811" fmla="*/ 517015 w 1057826"/>
                <a:gd name="connsiteY811" fmla="*/ 5207 h 391607"/>
                <a:gd name="connsiteX812" fmla="*/ 520254 w 1057826"/>
                <a:gd name="connsiteY812" fmla="*/ 6830 h 391607"/>
                <a:gd name="connsiteX813" fmla="*/ 521873 w 1057826"/>
                <a:gd name="connsiteY813" fmla="*/ 11698 h 391607"/>
                <a:gd name="connsiteX814" fmla="*/ 523492 w 1057826"/>
                <a:gd name="connsiteY814" fmla="*/ 16566 h 391607"/>
                <a:gd name="connsiteX815" fmla="*/ 526731 w 1057826"/>
                <a:gd name="connsiteY815" fmla="*/ 19812 h 391607"/>
                <a:gd name="connsiteX816" fmla="*/ 526731 w 1057826"/>
                <a:gd name="connsiteY816" fmla="*/ 21435 h 391607"/>
                <a:gd name="connsiteX817" fmla="*/ 526731 w 1057826"/>
                <a:gd name="connsiteY817" fmla="*/ 24680 h 391607"/>
                <a:gd name="connsiteX818" fmla="*/ 526731 w 1057826"/>
                <a:gd name="connsiteY818" fmla="*/ 27926 h 391607"/>
                <a:gd name="connsiteX819" fmla="*/ 526731 w 1057826"/>
                <a:gd name="connsiteY819" fmla="*/ 31171 h 391607"/>
                <a:gd name="connsiteX820" fmla="*/ 528350 w 1057826"/>
                <a:gd name="connsiteY820" fmla="*/ 36040 h 391607"/>
                <a:gd name="connsiteX821" fmla="*/ 528350 w 1057826"/>
                <a:gd name="connsiteY821" fmla="*/ 37662 h 391607"/>
                <a:gd name="connsiteX822" fmla="*/ 529969 w 1057826"/>
                <a:gd name="connsiteY822" fmla="*/ 40908 h 391607"/>
                <a:gd name="connsiteX823" fmla="*/ 531589 w 1057826"/>
                <a:gd name="connsiteY823" fmla="*/ 45776 h 391607"/>
                <a:gd name="connsiteX824" fmla="*/ 531589 w 1057826"/>
                <a:gd name="connsiteY824" fmla="*/ 49022 h 391607"/>
                <a:gd name="connsiteX825" fmla="*/ 528350 w 1057826"/>
                <a:gd name="connsiteY825" fmla="*/ 52267 h 391607"/>
                <a:gd name="connsiteX826" fmla="*/ 523492 w 1057826"/>
                <a:gd name="connsiteY826" fmla="*/ 63627 h 391607"/>
                <a:gd name="connsiteX827" fmla="*/ 521873 w 1057826"/>
                <a:gd name="connsiteY827" fmla="*/ 58759 h 391607"/>
                <a:gd name="connsiteX828" fmla="*/ 520254 w 1057826"/>
                <a:gd name="connsiteY828" fmla="*/ 53890 h 391607"/>
                <a:gd name="connsiteX829" fmla="*/ 520254 w 1057826"/>
                <a:gd name="connsiteY829" fmla="*/ 49022 h 391607"/>
                <a:gd name="connsiteX830" fmla="*/ 517015 w 1057826"/>
                <a:gd name="connsiteY830" fmla="*/ 50645 h 391607"/>
                <a:gd name="connsiteX831" fmla="*/ 517015 w 1057826"/>
                <a:gd name="connsiteY831" fmla="*/ 53890 h 391607"/>
                <a:gd name="connsiteX832" fmla="*/ 513777 w 1057826"/>
                <a:gd name="connsiteY832" fmla="*/ 52267 h 391607"/>
                <a:gd name="connsiteX833" fmla="*/ 512158 w 1057826"/>
                <a:gd name="connsiteY833" fmla="*/ 57136 h 391607"/>
                <a:gd name="connsiteX834" fmla="*/ 513777 w 1057826"/>
                <a:gd name="connsiteY834" fmla="*/ 60381 h 391607"/>
                <a:gd name="connsiteX835" fmla="*/ 515396 w 1057826"/>
                <a:gd name="connsiteY835" fmla="*/ 62004 h 391607"/>
                <a:gd name="connsiteX836" fmla="*/ 517015 w 1057826"/>
                <a:gd name="connsiteY836" fmla="*/ 66872 h 391607"/>
                <a:gd name="connsiteX837" fmla="*/ 513777 w 1057826"/>
                <a:gd name="connsiteY837" fmla="*/ 71741 h 391607"/>
                <a:gd name="connsiteX838" fmla="*/ 512158 w 1057826"/>
                <a:gd name="connsiteY838" fmla="*/ 76609 h 391607"/>
                <a:gd name="connsiteX839" fmla="*/ 507300 w 1057826"/>
                <a:gd name="connsiteY839" fmla="*/ 78232 h 391607"/>
                <a:gd name="connsiteX840" fmla="*/ 507300 w 1057826"/>
                <a:gd name="connsiteY840" fmla="*/ 76609 h 391607"/>
                <a:gd name="connsiteX841" fmla="*/ 507300 w 1057826"/>
                <a:gd name="connsiteY841" fmla="*/ 74986 h 391607"/>
                <a:gd name="connsiteX842" fmla="*/ 504061 w 1057826"/>
                <a:gd name="connsiteY842" fmla="*/ 70118 h 391607"/>
                <a:gd name="connsiteX843" fmla="*/ 502442 w 1057826"/>
                <a:gd name="connsiteY843" fmla="*/ 70118 h 391607"/>
                <a:gd name="connsiteX844" fmla="*/ 499204 w 1057826"/>
                <a:gd name="connsiteY844" fmla="*/ 70118 h 391607"/>
                <a:gd name="connsiteX845" fmla="*/ 497584 w 1057826"/>
                <a:gd name="connsiteY845" fmla="*/ 70118 h 391607"/>
                <a:gd name="connsiteX846" fmla="*/ 492727 w 1057826"/>
                <a:gd name="connsiteY846" fmla="*/ 66872 h 391607"/>
                <a:gd name="connsiteX847" fmla="*/ 487869 w 1057826"/>
                <a:gd name="connsiteY847" fmla="*/ 63627 h 391607"/>
                <a:gd name="connsiteX848" fmla="*/ 487869 w 1057826"/>
                <a:gd name="connsiteY848" fmla="*/ 60381 h 391607"/>
                <a:gd name="connsiteX849" fmla="*/ 486249 w 1057826"/>
                <a:gd name="connsiteY849" fmla="*/ 55513 h 391607"/>
                <a:gd name="connsiteX850" fmla="*/ 487869 w 1057826"/>
                <a:gd name="connsiteY850" fmla="*/ 49022 h 391607"/>
                <a:gd name="connsiteX851" fmla="*/ 489488 w 1057826"/>
                <a:gd name="connsiteY851" fmla="*/ 45776 h 391607"/>
                <a:gd name="connsiteX852" fmla="*/ 489488 w 1057826"/>
                <a:gd name="connsiteY852" fmla="*/ 44154 h 391607"/>
                <a:gd name="connsiteX853" fmla="*/ 487869 w 1057826"/>
                <a:gd name="connsiteY853" fmla="*/ 39285 h 391607"/>
                <a:gd name="connsiteX854" fmla="*/ 483011 w 1057826"/>
                <a:gd name="connsiteY854" fmla="*/ 37662 h 391607"/>
                <a:gd name="connsiteX855" fmla="*/ 479772 w 1057826"/>
                <a:gd name="connsiteY855" fmla="*/ 37662 h 391607"/>
                <a:gd name="connsiteX856" fmla="*/ 479772 w 1057826"/>
                <a:gd name="connsiteY856" fmla="*/ 40908 h 391607"/>
                <a:gd name="connsiteX857" fmla="*/ 478153 w 1057826"/>
                <a:gd name="connsiteY857" fmla="*/ 44154 h 391607"/>
                <a:gd name="connsiteX858" fmla="*/ 476534 w 1057826"/>
                <a:gd name="connsiteY858" fmla="*/ 44154 h 391607"/>
                <a:gd name="connsiteX859" fmla="*/ 474915 w 1057826"/>
                <a:gd name="connsiteY859" fmla="*/ 40908 h 391607"/>
                <a:gd name="connsiteX860" fmla="*/ 471676 w 1057826"/>
                <a:gd name="connsiteY860" fmla="*/ 42531 h 391607"/>
                <a:gd name="connsiteX861" fmla="*/ 466818 w 1057826"/>
                <a:gd name="connsiteY861" fmla="*/ 42531 h 391607"/>
                <a:gd name="connsiteX862" fmla="*/ 466818 w 1057826"/>
                <a:gd name="connsiteY862" fmla="*/ 40908 h 391607"/>
                <a:gd name="connsiteX863" fmla="*/ 461961 w 1057826"/>
                <a:gd name="connsiteY863" fmla="*/ 40908 h 391607"/>
                <a:gd name="connsiteX864" fmla="*/ 458722 w 1057826"/>
                <a:gd name="connsiteY864" fmla="*/ 44154 h 391607"/>
                <a:gd name="connsiteX865" fmla="*/ 458722 w 1057826"/>
                <a:gd name="connsiteY865" fmla="*/ 47399 h 391607"/>
                <a:gd name="connsiteX866" fmla="*/ 458722 w 1057826"/>
                <a:gd name="connsiteY866" fmla="*/ 50645 h 391607"/>
                <a:gd name="connsiteX867" fmla="*/ 457103 w 1057826"/>
                <a:gd name="connsiteY867" fmla="*/ 52267 h 391607"/>
                <a:gd name="connsiteX868" fmla="*/ 455484 w 1057826"/>
                <a:gd name="connsiteY868" fmla="*/ 57136 h 391607"/>
                <a:gd name="connsiteX869" fmla="*/ 457103 w 1057826"/>
                <a:gd name="connsiteY869" fmla="*/ 58759 h 391607"/>
                <a:gd name="connsiteX870" fmla="*/ 457103 w 1057826"/>
                <a:gd name="connsiteY870" fmla="*/ 62004 h 391607"/>
                <a:gd name="connsiteX871" fmla="*/ 452245 w 1057826"/>
                <a:gd name="connsiteY871" fmla="*/ 62004 h 391607"/>
                <a:gd name="connsiteX872" fmla="*/ 453864 w 1057826"/>
                <a:gd name="connsiteY872" fmla="*/ 57136 h 391607"/>
                <a:gd name="connsiteX873" fmla="*/ 453864 w 1057826"/>
                <a:gd name="connsiteY873" fmla="*/ 52267 h 391607"/>
                <a:gd name="connsiteX874" fmla="*/ 455484 w 1057826"/>
                <a:gd name="connsiteY874" fmla="*/ 47399 h 391607"/>
                <a:gd name="connsiteX875" fmla="*/ 453864 w 1057826"/>
                <a:gd name="connsiteY875" fmla="*/ 45776 h 391607"/>
                <a:gd name="connsiteX876" fmla="*/ 455484 w 1057826"/>
                <a:gd name="connsiteY876" fmla="*/ 40908 h 391607"/>
                <a:gd name="connsiteX877" fmla="*/ 460341 w 1057826"/>
                <a:gd name="connsiteY877" fmla="*/ 34417 h 391607"/>
                <a:gd name="connsiteX878" fmla="*/ 466818 w 1057826"/>
                <a:gd name="connsiteY878" fmla="*/ 32794 h 391607"/>
                <a:gd name="connsiteX879" fmla="*/ 470057 w 1057826"/>
                <a:gd name="connsiteY879" fmla="*/ 31171 h 391607"/>
                <a:gd name="connsiteX880" fmla="*/ 471676 w 1057826"/>
                <a:gd name="connsiteY880" fmla="*/ 29549 h 391607"/>
                <a:gd name="connsiteX881" fmla="*/ 473295 w 1057826"/>
                <a:gd name="connsiteY881" fmla="*/ 26303 h 391607"/>
                <a:gd name="connsiteX882" fmla="*/ 476534 w 1057826"/>
                <a:gd name="connsiteY882" fmla="*/ 24680 h 391607"/>
                <a:gd name="connsiteX883" fmla="*/ 479772 w 1057826"/>
                <a:gd name="connsiteY883" fmla="*/ 24680 h 391607"/>
                <a:gd name="connsiteX884" fmla="*/ 484630 w 1057826"/>
                <a:gd name="connsiteY884" fmla="*/ 26303 h 391607"/>
                <a:gd name="connsiteX885" fmla="*/ 484630 w 1057826"/>
                <a:gd name="connsiteY885" fmla="*/ 27926 h 391607"/>
                <a:gd name="connsiteX886" fmla="*/ 486249 w 1057826"/>
                <a:gd name="connsiteY886" fmla="*/ 32794 h 391607"/>
                <a:gd name="connsiteX887" fmla="*/ 491107 w 1057826"/>
                <a:gd name="connsiteY887" fmla="*/ 31171 h 391607"/>
                <a:gd name="connsiteX888" fmla="*/ 491107 w 1057826"/>
                <a:gd name="connsiteY888" fmla="*/ 27926 h 391607"/>
                <a:gd name="connsiteX889" fmla="*/ 492727 w 1057826"/>
                <a:gd name="connsiteY889" fmla="*/ 26303 h 391607"/>
                <a:gd name="connsiteX890" fmla="*/ 497584 w 1057826"/>
                <a:gd name="connsiteY890" fmla="*/ 26303 h 391607"/>
                <a:gd name="connsiteX891" fmla="*/ 499204 w 1057826"/>
                <a:gd name="connsiteY891" fmla="*/ 24680 h 391607"/>
                <a:gd name="connsiteX892" fmla="*/ 502442 w 1057826"/>
                <a:gd name="connsiteY892" fmla="*/ 21435 h 391607"/>
                <a:gd name="connsiteX893" fmla="*/ 507300 w 1057826"/>
                <a:gd name="connsiteY893" fmla="*/ 18189 h 391607"/>
                <a:gd name="connsiteX894" fmla="*/ 510538 w 1057826"/>
                <a:gd name="connsiteY894" fmla="*/ 14944 h 391607"/>
                <a:gd name="connsiteX895" fmla="*/ 512158 w 1057826"/>
                <a:gd name="connsiteY895" fmla="*/ 10075 h 391607"/>
                <a:gd name="connsiteX896" fmla="*/ 517015 w 1057826"/>
                <a:gd name="connsiteY896" fmla="*/ 5207 h 391607"/>
                <a:gd name="connsiteX897" fmla="*/ 522064 w 1057826"/>
                <a:gd name="connsiteY897" fmla="*/ 444 h 391607"/>
                <a:gd name="connsiteX898" fmla="*/ 525239 w 1057826"/>
                <a:gd name="connsiteY898" fmla="*/ 2032 h 391607"/>
                <a:gd name="connsiteX899" fmla="*/ 525239 w 1057826"/>
                <a:gd name="connsiteY899" fmla="*/ 5207 h 391607"/>
                <a:gd name="connsiteX900" fmla="*/ 523652 w 1057826"/>
                <a:gd name="connsiteY900" fmla="*/ 6795 h 391607"/>
                <a:gd name="connsiteX901" fmla="*/ 522064 w 1057826"/>
                <a:gd name="connsiteY901" fmla="*/ 5207 h 391607"/>
                <a:gd name="connsiteX902" fmla="*/ 522064 w 1057826"/>
                <a:gd name="connsiteY902" fmla="*/ 444 h 39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</a:cxnLst>
              <a:rect l="l" t="t" r="r" b="b"/>
              <a:pathLst>
                <a:path w="1057826" h="391607">
                  <a:moveTo>
                    <a:pt x="407763" y="329202"/>
                  </a:moveTo>
                  <a:cubicBezTo>
                    <a:pt x="407763" y="329202"/>
                    <a:pt x="407763" y="329202"/>
                    <a:pt x="412526" y="329202"/>
                  </a:cubicBezTo>
                  <a:cubicBezTo>
                    <a:pt x="417289" y="330934"/>
                    <a:pt x="417289" y="327470"/>
                    <a:pt x="420464" y="329202"/>
                  </a:cubicBezTo>
                  <a:cubicBezTo>
                    <a:pt x="422051" y="330934"/>
                    <a:pt x="425226" y="329202"/>
                    <a:pt x="425226" y="332666"/>
                  </a:cubicBezTo>
                  <a:cubicBezTo>
                    <a:pt x="426814" y="334397"/>
                    <a:pt x="426814" y="336129"/>
                    <a:pt x="429989" y="337861"/>
                  </a:cubicBezTo>
                  <a:cubicBezTo>
                    <a:pt x="431576" y="337861"/>
                    <a:pt x="431576" y="337861"/>
                    <a:pt x="433164" y="341325"/>
                  </a:cubicBezTo>
                  <a:cubicBezTo>
                    <a:pt x="433164" y="343056"/>
                    <a:pt x="431576" y="343056"/>
                    <a:pt x="429989" y="344788"/>
                  </a:cubicBezTo>
                  <a:cubicBezTo>
                    <a:pt x="429989" y="344788"/>
                    <a:pt x="426814" y="346520"/>
                    <a:pt x="423639" y="346520"/>
                  </a:cubicBezTo>
                  <a:cubicBezTo>
                    <a:pt x="422051" y="344788"/>
                    <a:pt x="422051" y="344788"/>
                    <a:pt x="420464" y="344788"/>
                  </a:cubicBezTo>
                  <a:cubicBezTo>
                    <a:pt x="417289" y="343056"/>
                    <a:pt x="417289" y="341325"/>
                    <a:pt x="415701" y="341325"/>
                  </a:cubicBezTo>
                  <a:cubicBezTo>
                    <a:pt x="410938" y="339593"/>
                    <a:pt x="409351" y="339593"/>
                    <a:pt x="407763" y="339593"/>
                  </a:cubicBezTo>
                  <a:cubicBezTo>
                    <a:pt x="406176" y="341325"/>
                    <a:pt x="404588" y="343056"/>
                    <a:pt x="403001" y="337861"/>
                  </a:cubicBezTo>
                  <a:cubicBezTo>
                    <a:pt x="401413" y="332666"/>
                    <a:pt x="399826" y="330934"/>
                    <a:pt x="403001" y="330934"/>
                  </a:cubicBezTo>
                  <a:cubicBezTo>
                    <a:pt x="404588" y="329202"/>
                    <a:pt x="406176" y="329202"/>
                    <a:pt x="407763" y="329202"/>
                  </a:cubicBezTo>
                  <a:close/>
                  <a:moveTo>
                    <a:pt x="498251" y="324295"/>
                  </a:moveTo>
                  <a:lnTo>
                    <a:pt x="498252" y="324295"/>
                  </a:lnTo>
                  <a:lnTo>
                    <a:pt x="499839" y="324295"/>
                  </a:lnTo>
                  <a:lnTo>
                    <a:pt x="503014" y="324295"/>
                  </a:lnTo>
                  <a:cubicBezTo>
                    <a:pt x="507777" y="324295"/>
                    <a:pt x="504602" y="325982"/>
                    <a:pt x="506189" y="331042"/>
                  </a:cubicBezTo>
                  <a:cubicBezTo>
                    <a:pt x="506189" y="331042"/>
                    <a:pt x="506189" y="332729"/>
                    <a:pt x="504602" y="334416"/>
                  </a:cubicBezTo>
                  <a:cubicBezTo>
                    <a:pt x="504602" y="336102"/>
                    <a:pt x="501427" y="337789"/>
                    <a:pt x="501427" y="337789"/>
                  </a:cubicBezTo>
                  <a:cubicBezTo>
                    <a:pt x="499839" y="339476"/>
                    <a:pt x="498252" y="341163"/>
                    <a:pt x="495077" y="344536"/>
                  </a:cubicBezTo>
                  <a:cubicBezTo>
                    <a:pt x="493489" y="346223"/>
                    <a:pt x="493489" y="344536"/>
                    <a:pt x="490314" y="344536"/>
                  </a:cubicBezTo>
                  <a:cubicBezTo>
                    <a:pt x="487139" y="342849"/>
                    <a:pt x="485551" y="346223"/>
                    <a:pt x="483964" y="347910"/>
                  </a:cubicBezTo>
                  <a:cubicBezTo>
                    <a:pt x="480789" y="349596"/>
                    <a:pt x="480789" y="351283"/>
                    <a:pt x="479201" y="349596"/>
                  </a:cubicBezTo>
                  <a:cubicBezTo>
                    <a:pt x="479201" y="347910"/>
                    <a:pt x="479201" y="346223"/>
                    <a:pt x="477614" y="341163"/>
                  </a:cubicBezTo>
                  <a:cubicBezTo>
                    <a:pt x="477614" y="336102"/>
                    <a:pt x="479201" y="339476"/>
                    <a:pt x="480789" y="336102"/>
                  </a:cubicBezTo>
                  <a:cubicBezTo>
                    <a:pt x="482376" y="334416"/>
                    <a:pt x="483964" y="332729"/>
                    <a:pt x="485551" y="331042"/>
                  </a:cubicBezTo>
                  <a:cubicBezTo>
                    <a:pt x="488726" y="327669"/>
                    <a:pt x="488726" y="329355"/>
                    <a:pt x="490314" y="327669"/>
                  </a:cubicBezTo>
                  <a:lnTo>
                    <a:pt x="498251" y="324296"/>
                  </a:lnTo>
                  <a:close/>
                  <a:moveTo>
                    <a:pt x="370152" y="313182"/>
                  </a:moveTo>
                  <a:cubicBezTo>
                    <a:pt x="370152" y="313182"/>
                    <a:pt x="373571" y="313182"/>
                    <a:pt x="375281" y="313182"/>
                  </a:cubicBezTo>
                  <a:cubicBezTo>
                    <a:pt x="376991" y="313182"/>
                    <a:pt x="376991" y="314770"/>
                    <a:pt x="382120" y="317945"/>
                  </a:cubicBezTo>
                  <a:cubicBezTo>
                    <a:pt x="382120" y="317945"/>
                    <a:pt x="385539" y="319532"/>
                    <a:pt x="382120" y="322707"/>
                  </a:cubicBezTo>
                  <a:cubicBezTo>
                    <a:pt x="380410" y="324295"/>
                    <a:pt x="376991" y="325882"/>
                    <a:pt x="375281" y="327470"/>
                  </a:cubicBezTo>
                  <a:cubicBezTo>
                    <a:pt x="371862" y="329057"/>
                    <a:pt x="371862" y="327470"/>
                    <a:pt x="368443" y="325882"/>
                  </a:cubicBezTo>
                  <a:cubicBezTo>
                    <a:pt x="366733" y="325882"/>
                    <a:pt x="365023" y="324295"/>
                    <a:pt x="365023" y="321120"/>
                  </a:cubicBezTo>
                  <a:cubicBezTo>
                    <a:pt x="363314" y="319532"/>
                    <a:pt x="365023" y="316357"/>
                    <a:pt x="365023" y="314770"/>
                  </a:cubicBezTo>
                  <a:cubicBezTo>
                    <a:pt x="366733" y="313182"/>
                    <a:pt x="370152" y="313182"/>
                    <a:pt x="370152" y="313182"/>
                  </a:cubicBezTo>
                  <a:close/>
                  <a:moveTo>
                    <a:pt x="352201" y="311595"/>
                  </a:moveTo>
                  <a:cubicBezTo>
                    <a:pt x="356964" y="311595"/>
                    <a:pt x="360139" y="311595"/>
                    <a:pt x="361726" y="311595"/>
                  </a:cubicBezTo>
                  <a:cubicBezTo>
                    <a:pt x="363314" y="316358"/>
                    <a:pt x="360139" y="317945"/>
                    <a:pt x="360139" y="319533"/>
                  </a:cubicBezTo>
                  <a:cubicBezTo>
                    <a:pt x="358551" y="322708"/>
                    <a:pt x="360139" y="321121"/>
                    <a:pt x="358551" y="322708"/>
                  </a:cubicBezTo>
                  <a:cubicBezTo>
                    <a:pt x="356964" y="322708"/>
                    <a:pt x="352201" y="322708"/>
                    <a:pt x="352201" y="322708"/>
                  </a:cubicBezTo>
                  <a:cubicBezTo>
                    <a:pt x="352201" y="322708"/>
                    <a:pt x="352201" y="322708"/>
                    <a:pt x="350613" y="321121"/>
                  </a:cubicBezTo>
                  <a:cubicBezTo>
                    <a:pt x="349026" y="319533"/>
                    <a:pt x="349026" y="319533"/>
                    <a:pt x="349026" y="317945"/>
                  </a:cubicBezTo>
                  <a:cubicBezTo>
                    <a:pt x="350613" y="314770"/>
                    <a:pt x="350613" y="311595"/>
                    <a:pt x="352201" y="311595"/>
                  </a:cubicBezTo>
                  <a:close/>
                  <a:moveTo>
                    <a:pt x="536057" y="311595"/>
                  </a:moveTo>
                  <a:cubicBezTo>
                    <a:pt x="540996" y="311595"/>
                    <a:pt x="544289" y="310007"/>
                    <a:pt x="544289" y="313182"/>
                  </a:cubicBezTo>
                  <a:cubicBezTo>
                    <a:pt x="542642" y="314770"/>
                    <a:pt x="542642" y="314770"/>
                    <a:pt x="540996" y="316357"/>
                  </a:cubicBezTo>
                  <a:cubicBezTo>
                    <a:pt x="539350" y="317945"/>
                    <a:pt x="537704" y="317945"/>
                    <a:pt x="534411" y="319532"/>
                  </a:cubicBezTo>
                  <a:cubicBezTo>
                    <a:pt x="531118" y="321120"/>
                    <a:pt x="532765" y="317945"/>
                    <a:pt x="526179" y="322707"/>
                  </a:cubicBezTo>
                  <a:cubicBezTo>
                    <a:pt x="521241" y="327470"/>
                    <a:pt x="511363" y="327470"/>
                    <a:pt x="508070" y="329057"/>
                  </a:cubicBezTo>
                  <a:cubicBezTo>
                    <a:pt x="506424" y="329057"/>
                    <a:pt x="508070" y="324295"/>
                    <a:pt x="506424" y="324295"/>
                  </a:cubicBezTo>
                  <a:cubicBezTo>
                    <a:pt x="504778" y="322707"/>
                    <a:pt x="503131" y="321120"/>
                    <a:pt x="501485" y="322707"/>
                  </a:cubicBezTo>
                  <a:cubicBezTo>
                    <a:pt x="499839" y="322707"/>
                    <a:pt x="499839" y="319532"/>
                    <a:pt x="503131" y="319532"/>
                  </a:cubicBezTo>
                  <a:cubicBezTo>
                    <a:pt x="504778" y="317945"/>
                    <a:pt x="504778" y="314770"/>
                    <a:pt x="506424" y="316357"/>
                  </a:cubicBezTo>
                  <a:cubicBezTo>
                    <a:pt x="509717" y="316357"/>
                    <a:pt x="511363" y="314770"/>
                    <a:pt x="513009" y="314770"/>
                  </a:cubicBezTo>
                  <a:cubicBezTo>
                    <a:pt x="514655" y="314770"/>
                    <a:pt x="519594" y="313182"/>
                    <a:pt x="519594" y="313182"/>
                  </a:cubicBezTo>
                  <a:cubicBezTo>
                    <a:pt x="519594" y="313182"/>
                    <a:pt x="522887" y="313182"/>
                    <a:pt x="524533" y="313182"/>
                  </a:cubicBezTo>
                  <a:cubicBezTo>
                    <a:pt x="526179" y="313182"/>
                    <a:pt x="536057" y="311595"/>
                    <a:pt x="536057" y="311595"/>
                  </a:cubicBezTo>
                  <a:close/>
                  <a:moveTo>
                    <a:pt x="424092" y="311595"/>
                  </a:moveTo>
                  <a:cubicBezTo>
                    <a:pt x="425737" y="310007"/>
                    <a:pt x="427381" y="311595"/>
                    <a:pt x="430669" y="311595"/>
                  </a:cubicBezTo>
                  <a:cubicBezTo>
                    <a:pt x="432314" y="310007"/>
                    <a:pt x="432314" y="311595"/>
                    <a:pt x="435602" y="311595"/>
                  </a:cubicBezTo>
                  <a:cubicBezTo>
                    <a:pt x="440535" y="310007"/>
                    <a:pt x="438890" y="311595"/>
                    <a:pt x="438890" y="313182"/>
                  </a:cubicBezTo>
                  <a:cubicBezTo>
                    <a:pt x="440535" y="314770"/>
                    <a:pt x="442179" y="316357"/>
                    <a:pt x="445467" y="314770"/>
                  </a:cubicBezTo>
                  <a:cubicBezTo>
                    <a:pt x="448756" y="314770"/>
                    <a:pt x="447111" y="316357"/>
                    <a:pt x="448756" y="314770"/>
                  </a:cubicBezTo>
                  <a:cubicBezTo>
                    <a:pt x="452044" y="313182"/>
                    <a:pt x="452044" y="313182"/>
                    <a:pt x="455333" y="313182"/>
                  </a:cubicBezTo>
                  <a:cubicBezTo>
                    <a:pt x="456977" y="313182"/>
                    <a:pt x="456977" y="313182"/>
                    <a:pt x="455333" y="317945"/>
                  </a:cubicBezTo>
                  <a:cubicBezTo>
                    <a:pt x="453688" y="319532"/>
                    <a:pt x="450400" y="319532"/>
                    <a:pt x="445467" y="319532"/>
                  </a:cubicBezTo>
                  <a:cubicBezTo>
                    <a:pt x="445467" y="319532"/>
                    <a:pt x="437246" y="321120"/>
                    <a:pt x="435602" y="322707"/>
                  </a:cubicBezTo>
                  <a:cubicBezTo>
                    <a:pt x="432314" y="322707"/>
                    <a:pt x="429025" y="321120"/>
                    <a:pt x="429025" y="321120"/>
                  </a:cubicBezTo>
                  <a:cubicBezTo>
                    <a:pt x="427381" y="321120"/>
                    <a:pt x="422448" y="321120"/>
                    <a:pt x="420804" y="319532"/>
                  </a:cubicBezTo>
                  <a:cubicBezTo>
                    <a:pt x="417516" y="317945"/>
                    <a:pt x="410939" y="314770"/>
                    <a:pt x="412583" y="316357"/>
                  </a:cubicBezTo>
                  <a:cubicBezTo>
                    <a:pt x="415871" y="317945"/>
                    <a:pt x="419160" y="313182"/>
                    <a:pt x="419160" y="313182"/>
                  </a:cubicBezTo>
                  <a:cubicBezTo>
                    <a:pt x="419160" y="313182"/>
                    <a:pt x="422448" y="313182"/>
                    <a:pt x="424092" y="311595"/>
                  </a:cubicBezTo>
                  <a:close/>
                  <a:moveTo>
                    <a:pt x="379188" y="310008"/>
                  </a:moveTo>
                  <a:cubicBezTo>
                    <a:pt x="382363" y="308420"/>
                    <a:pt x="388713" y="308420"/>
                    <a:pt x="393476" y="311595"/>
                  </a:cubicBezTo>
                  <a:cubicBezTo>
                    <a:pt x="393476" y="313183"/>
                    <a:pt x="398239" y="311595"/>
                    <a:pt x="403001" y="313183"/>
                  </a:cubicBezTo>
                  <a:cubicBezTo>
                    <a:pt x="403001" y="313183"/>
                    <a:pt x="404589" y="316358"/>
                    <a:pt x="404589" y="317945"/>
                  </a:cubicBezTo>
                  <a:cubicBezTo>
                    <a:pt x="404589" y="319533"/>
                    <a:pt x="403001" y="321121"/>
                    <a:pt x="401414" y="321121"/>
                  </a:cubicBezTo>
                  <a:cubicBezTo>
                    <a:pt x="399826" y="321121"/>
                    <a:pt x="398239" y="322708"/>
                    <a:pt x="396651" y="322708"/>
                  </a:cubicBezTo>
                  <a:cubicBezTo>
                    <a:pt x="395064" y="322708"/>
                    <a:pt x="391889" y="321121"/>
                    <a:pt x="390301" y="319533"/>
                  </a:cubicBezTo>
                  <a:cubicBezTo>
                    <a:pt x="388713" y="317945"/>
                    <a:pt x="388713" y="319533"/>
                    <a:pt x="388713" y="314770"/>
                  </a:cubicBezTo>
                  <a:cubicBezTo>
                    <a:pt x="387126" y="311595"/>
                    <a:pt x="377601" y="311595"/>
                    <a:pt x="379188" y="310008"/>
                  </a:cubicBezTo>
                  <a:close/>
                  <a:moveTo>
                    <a:pt x="466501" y="310007"/>
                  </a:moveTo>
                  <a:cubicBezTo>
                    <a:pt x="469676" y="306832"/>
                    <a:pt x="471264" y="308420"/>
                    <a:pt x="472851" y="310007"/>
                  </a:cubicBezTo>
                  <a:cubicBezTo>
                    <a:pt x="474439" y="313182"/>
                    <a:pt x="471264" y="316358"/>
                    <a:pt x="471264" y="316358"/>
                  </a:cubicBezTo>
                  <a:cubicBezTo>
                    <a:pt x="469676" y="316358"/>
                    <a:pt x="466501" y="314770"/>
                    <a:pt x="466501" y="314770"/>
                  </a:cubicBezTo>
                  <a:cubicBezTo>
                    <a:pt x="466501" y="314770"/>
                    <a:pt x="466501" y="314770"/>
                    <a:pt x="463326" y="317945"/>
                  </a:cubicBezTo>
                  <a:cubicBezTo>
                    <a:pt x="463326" y="317945"/>
                    <a:pt x="461738" y="317945"/>
                    <a:pt x="458563" y="317945"/>
                  </a:cubicBezTo>
                  <a:cubicBezTo>
                    <a:pt x="456976" y="317945"/>
                    <a:pt x="461738" y="316358"/>
                    <a:pt x="461738" y="316358"/>
                  </a:cubicBezTo>
                  <a:cubicBezTo>
                    <a:pt x="461738" y="316358"/>
                    <a:pt x="463326" y="314770"/>
                    <a:pt x="463326" y="313182"/>
                  </a:cubicBezTo>
                  <a:cubicBezTo>
                    <a:pt x="463326" y="311595"/>
                    <a:pt x="464913" y="311595"/>
                    <a:pt x="466501" y="310007"/>
                  </a:cubicBezTo>
                  <a:close/>
                  <a:moveTo>
                    <a:pt x="496664" y="308420"/>
                  </a:moveTo>
                  <a:cubicBezTo>
                    <a:pt x="498251" y="306832"/>
                    <a:pt x="501426" y="308420"/>
                    <a:pt x="501426" y="308420"/>
                  </a:cubicBezTo>
                  <a:cubicBezTo>
                    <a:pt x="501426" y="308420"/>
                    <a:pt x="504601" y="310007"/>
                    <a:pt x="504601" y="310007"/>
                  </a:cubicBezTo>
                  <a:cubicBezTo>
                    <a:pt x="506189" y="311595"/>
                    <a:pt x="504601" y="310007"/>
                    <a:pt x="503014" y="314770"/>
                  </a:cubicBezTo>
                  <a:cubicBezTo>
                    <a:pt x="499839" y="316357"/>
                    <a:pt x="501426" y="314770"/>
                    <a:pt x="496664" y="314770"/>
                  </a:cubicBezTo>
                  <a:cubicBezTo>
                    <a:pt x="496664" y="314770"/>
                    <a:pt x="496664" y="316357"/>
                    <a:pt x="490314" y="316357"/>
                  </a:cubicBezTo>
                  <a:cubicBezTo>
                    <a:pt x="488726" y="316357"/>
                    <a:pt x="488726" y="314770"/>
                    <a:pt x="483964" y="314770"/>
                  </a:cubicBezTo>
                  <a:cubicBezTo>
                    <a:pt x="482376" y="313182"/>
                    <a:pt x="483964" y="314770"/>
                    <a:pt x="480789" y="314770"/>
                  </a:cubicBezTo>
                  <a:cubicBezTo>
                    <a:pt x="477614" y="316357"/>
                    <a:pt x="477614" y="314770"/>
                    <a:pt x="476026" y="313182"/>
                  </a:cubicBezTo>
                  <a:cubicBezTo>
                    <a:pt x="474439" y="313182"/>
                    <a:pt x="476026" y="313182"/>
                    <a:pt x="479201" y="311595"/>
                  </a:cubicBezTo>
                  <a:cubicBezTo>
                    <a:pt x="480789" y="310007"/>
                    <a:pt x="482376" y="311595"/>
                    <a:pt x="483964" y="311595"/>
                  </a:cubicBezTo>
                  <a:cubicBezTo>
                    <a:pt x="485551" y="311595"/>
                    <a:pt x="490314" y="313182"/>
                    <a:pt x="490314" y="313182"/>
                  </a:cubicBezTo>
                  <a:cubicBezTo>
                    <a:pt x="490314" y="313182"/>
                    <a:pt x="490314" y="313182"/>
                    <a:pt x="493489" y="310007"/>
                  </a:cubicBezTo>
                  <a:cubicBezTo>
                    <a:pt x="493489" y="310007"/>
                    <a:pt x="495076" y="310007"/>
                    <a:pt x="496664" y="308420"/>
                  </a:cubicBezTo>
                  <a:close/>
                  <a:moveTo>
                    <a:pt x="331563" y="308420"/>
                  </a:moveTo>
                  <a:cubicBezTo>
                    <a:pt x="333151" y="306832"/>
                    <a:pt x="333151" y="310007"/>
                    <a:pt x="337913" y="308420"/>
                  </a:cubicBezTo>
                  <a:cubicBezTo>
                    <a:pt x="337913" y="308420"/>
                    <a:pt x="341089" y="310007"/>
                    <a:pt x="345851" y="311595"/>
                  </a:cubicBezTo>
                  <a:cubicBezTo>
                    <a:pt x="347439" y="313182"/>
                    <a:pt x="345851" y="313182"/>
                    <a:pt x="341089" y="317945"/>
                  </a:cubicBezTo>
                  <a:cubicBezTo>
                    <a:pt x="339501" y="319532"/>
                    <a:pt x="341089" y="319532"/>
                    <a:pt x="339501" y="321120"/>
                  </a:cubicBezTo>
                  <a:cubicBezTo>
                    <a:pt x="337913" y="322707"/>
                    <a:pt x="336326" y="322707"/>
                    <a:pt x="333151" y="317945"/>
                  </a:cubicBezTo>
                  <a:cubicBezTo>
                    <a:pt x="331563" y="316357"/>
                    <a:pt x="329976" y="317945"/>
                    <a:pt x="329976" y="314770"/>
                  </a:cubicBezTo>
                  <a:cubicBezTo>
                    <a:pt x="329976" y="313182"/>
                    <a:pt x="329976" y="313182"/>
                    <a:pt x="331563" y="308420"/>
                  </a:cubicBezTo>
                  <a:close/>
                  <a:moveTo>
                    <a:pt x="523651" y="298895"/>
                  </a:moveTo>
                  <a:cubicBezTo>
                    <a:pt x="526826" y="298895"/>
                    <a:pt x="534764" y="297307"/>
                    <a:pt x="536351" y="300482"/>
                  </a:cubicBezTo>
                  <a:cubicBezTo>
                    <a:pt x="537939" y="303657"/>
                    <a:pt x="537939" y="303657"/>
                    <a:pt x="531589" y="305245"/>
                  </a:cubicBezTo>
                  <a:cubicBezTo>
                    <a:pt x="525238" y="306833"/>
                    <a:pt x="520476" y="303657"/>
                    <a:pt x="518888" y="306833"/>
                  </a:cubicBezTo>
                  <a:cubicBezTo>
                    <a:pt x="517301" y="308420"/>
                    <a:pt x="520476" y="298895"/>
                    <a:pt x="523651" y="298895"/>
                  </a:cubicBezTo>
                  <a:close/>
                  <a:moveTo>
                    <a:pt x="202023" y="270320"/>
                  </a:moveTo>
                  <a:cubicBezTo>
                    <a:pt x="202023" y="270320"/>
                    <a:pt x="205265" y="275083"/>
                    <a:pt x="205265" y="275083"/>
                  </a:cubicBezTo>
                  <a:cubicBezTo>
                    <a:pt x="205265" y="275083"/>
                    <a:pt x="208507" y="275083"/>
                    <a:pt x="211749" y="276670"/>
                  </a:cubicBezTo>
                  <a:cubicBezTo>
                    <a:pt x="211749" y="276670"/>
                    <a:pt x="211749" y="276670"/>
                    <a:pt x="218233" y="278258"/>
                  </a:cubicBezTo>
                  <a:cubicBezTo>
                    <a:pt x="219854" y="276670"/>
                    <a:pt x="221474" y="278258"/>
                    <a:pt x="224716" y="281433"/>
                  </a:cubicBezTo>
                  <a:cubicBezTo>
                    <a:pt x="224716" y="283020"/>
                    <a:pt x="226337" y="284608"/>
                    <a:pt x="226337" y="286195"/>
                  </a:cubicBezTo>
                  <a:cubicBezTo>
                    <a:pt x="226337" y="287783"/>
                    <a:pt x="229579" y="287783"/>
                    <a:pt x="231200" y="287783"/>
                  </a:cubicBezTo>
                  <a:cubicBezTo>
                    <a:pt x="232821" y="286195"/>
                    <a:pt x="239305" y="287783"/>
                    <a:pt x="242547" y="286195"/>
                  </a:cubicBezTo>
                  <a:cubicBezTo>
                    <a:pt x="247409" y="283020"/>
                    <a:pt x="242547" y="286195"/>
                    <a:pt x="245788" y="286195"/>
                  </a:cubicBezTo>
                  <a:cubicBezTo>
                    <a:pt x="247409" y="287783"/>
                    <a:pt x="247409" y="286195"/>
                    <a:pt x="252272" y="289370"/>
                  </a:cubicBezTo>
                  <a:cubicBezTo>
                    <a:pt x="252272" y="289370"/>
                    <a:pt x="255514" y="289370"/>
                    <a:pt x="255514" y="289370"/>
                  </a:cubicBezTo>
                  <a:cubicBezTo>
                    <a:pt x="255514" y="289370"/>
                    <a:pt x="258756" y="289370"/>
                    <a:pt x="258756" y="284608"/>
                  </a:cubicBezTo>
                  <a:cubicBezTo>
                    <a:pt x="258756" y="281433"/>
                    <a:pt x="260377" y="283020"/>
                    <a:pt x="260377" y="283020"/>
                  </a:cubicBezTo>
                  <a:cubicBezTo>
                    <a:pt x="260377" y="283020"/>
                    <a:pt x="260377" y="283020"/>
                    <a:pt x="261998" y="281433"/>
                  </a:cubicBezTo>
                  <a:cubicBezTo>
                    <a:pt x="263619" y="278258"/>
                    <a:pt x="265239" y="283020"/>
                    <a:pt x="266860" y="281433"/>
                  </a:cubicBezTo>
                  <a:cubicBezTo>
                    <a:pt x="268481" y="281433"/>
                    <a:pt x="268481" y="281433"/>
                    <a:pt x="270102" y="281433"/>
                  </a:cubicBezTo>
                  <a:cubicBezTo>
                    <a:pt x="271723" y="281433"/>
                    <a:pt x="276586" y="286195"/>
                    <a:pt x="276586" y="286195"/>
                  </a:cubicBezTo>
                  <a:cubicBezTo>
                    <a:pt x="276586" y="286195"/>
                    <a:pt x="279828" y="286195"/>
                    <a:pt x="281449" y="286195"/>
                  </a:cubicBezTo>
                  <a:cubicBezTo>
                    <a:pt x="283070" y="286195"/>
                    <a:pt x="284691" y="286195"/>
                    <a:pt x="289553" y="289370"/>
                  </a:cubicBezTo>
                  <a:cubicBezTo>
                    <a:pt x="289553" y="289370"/>
                    <a:pt x="291174" y="289370"/>
                    <a:pt x="292795" y="289370"/>
                  </a:cubicBezTo>
                  <a:cubicBezTo>
                    <a:pt x="294416" y="289370"/>
                    <a:pt x="296037" y="289370"/>
                    <a:pt x="297658" y="287783"/>
                  </a:cubicBezTo>
                  <a:cubicBezTo>
                    <a:pt x="299279" y="286195"/>
                    <a:pt x="299279" y="287783"/>
                    <a:pt x="302521" y="287783"/>
                  </a:cubicBezTo>
                  <a:cubicBezTo>
                    <a:pt x="305763" y="287783"/>
                    <a:pt x="305763" y="289370"/>
                    <a:pt x="307384" y="289370"/>
                  </a:cubicBezTo>
                  <a:cubicBezTo>
                    <a:pt x="307384" y="289370"/>
                    <a:pt x="313867" y="289370"/>
                    <a:pt x="315488" y="287783"/>
                  </a:cubicBezTo>
                  <a:cubicBezTo>
                    <a:pt x="317109" y="287783"/>
                    <a:pt x="318730" y="289370"/>
                    <a:pt x="318730" y="289370"/>
                  </a:cubicBezTo>
                  <a:cubicBezTo>
                    <a:pt x="318730" y="289370"/>
                    <a:pt x="317109" y="290958"/>
                    <a:pt x="315488" y="292545"/>
                  </a:cubicBezTo>
                  <a:cubicBezTo>
                    <a:pt x="315488" y="292545"/>
                    <a:pt x="313867" y="292545"/>
                    <a:pt x="312246" y="292545"/>
                  </a:cubicBezTo>
                  <a:cubicBezTo>
                    <a:pt x="310625" y="294133"/>
                    <a:pt x="310625" y="294133"/>
                    <a:pt x="300900" y="294133"/>
                  </a:cubicBezTo>
                  <a:cubicBezTo>
                    <a:pt x="291174" y="292545"/>
                    <a:pt x="299279" y="294133"/>
                    <a:pt x="297658" y="295720"/>
                  </a:cubicBezTo>
                  <a:cubicBezTo>
                    <a:pt x="296037" y="297308"/>
                    <a:pt x="297658" y="298895"/>
                    <a:pt x="297658" y="298895"/>
                  </a:cubicBezTo>
                  <a:cubicBezTo>
                    <a:pt x="297658" y="298895"/>
                    <a:pt x="300900" y="300483"/>
                    <a:pt x="305763" y="303658"/>
                  </a:cubicBezTo>
                  <a:cubicBezTo>
                    <a:pt x="305763" y="303658"/>
                    <a:pt x="310625" y="300483"/>
                    <a:pt x="312246" y="300483"/>
                  </a:cubicBezTo>
                  <a:cubicBezTo>
                    <a:pt x="313867" y="298895"/>
                    <a:pt x="315488" y="300483"/>
                    <a:pt x="315488" y="300483"/>
                  </a:cubicBezTo>
                  <a:cubicBezTo>
                    <a:pt x="315488" y="300483"/>
                    <a:pt x="318730" y="302070"/>
                    <a:pt x="320351" y="302070"/>
                  </a:cubicBezTo>
                  <a:cubicBezTo>
                    <a:pt x="320351" y="300483"/>
                    <a:pt x="325214" y="303658"/>
                    <a:pt x="325214" y="303658"/>
                  </a:cubicBezTo>
                  <a:cubicBezTo>
                    <a:pt x="325214" y="303658"/>
                    <a:pt x="325214" y="308421"/>
                    <a:pt x="325214" y="310008"/>
                  </a:cubicBezTo>
                  <a:cubicBezTo>
                    <a:pt x="325214" y="311596"/>
                    <a:pt x="325214" y="313183"/>
                    <a:pt x="325214" y="313183"/>
                  </a:cubicBezTo>
                  <a:cubicBezTo>
                    <a:pt x="325214" y="313183"/>
                    <a:pt x="325214" y="316358"/>
                    <a:pt x="320351" y="316358"/>
                  </a:cubicBezTo>
                  <a:cubicBezTo>
                    <a:pt x="320351" y="316358"/>
                    <a:pt x="318730" y="316358"/>
                    <a:pt x="315488" y="314771"/>
                  </a:cubicBezTo>
                  <a:cubicBezTo>
                    <a:pt x="312246" y="314771"/>
                    <a:pt x="310625" y="314771"/>
                    <a:pt x="305763" y="311596"/>
                  </a:cubicBezTo>
                  <a:cubicBezTo>
                    <a:pt x="305763" y="311596"/>
                    <a:pt x="305763" y="311596"/>
                    <a:pt x="297658" y="313183"/>
                  </a:cubicBezTo>
                  <a:cubicBezTo>
                    <a:pt x="297658" y="310008"/>
                    <a:pt x="291174" y="313183"/>
                    <a:pt x="289553" y="311596"/>
                  </a:cubicBezTo>
                  <a:cubicBezTo>
                    <a:pt x="286312" y="311596"/>
                    <a:pt x="289553" y="311596"/>
                    <a:pt x="284691" y="311596"/>
                  </a:cubicBezTo>
                  <a:cubicBezTo>
                    <a:pt x="281449" y="311596"/>
                    <a:pt x="281449" y="313183"/>
                    <a:pt x="279828" y="311596"/>
                  </a:cubicBezTo>
                  <a:cubicBezTo>
                    <a:pt x="278207" y="311596"/>
                    <a:pt x="273344" y="313183"/>
                    <a:pt x="271723" y="311596"/>
                  </a:cubicBezTo>
                  <a:cubicBezTo>
                    <a:pt x="271723" y="310008"/>
                    <a:pt x="268481" y="311596"/>
                    <a:pt x="266860" y="311596"/>
                  </a:cubicBezTo>
                  <a:cubicBezTo>
                    <a:pt x="265239" y="310008"/>
                    <a:pt x="260377" y="310008"/>
                    <a:pt x="258756" y="310008"/>
                  </a:cubicBezTo>
                  <a:cubicBezTo>
                    <a:pt x="258756" y="308421"/>
                    <a:pt x="253893" y="308421"/>
                    <a:pt x="253893" y="308421"/>
                  </a:cubicBezTo>
                  <a:cubicBezTo>
                    <a:pt x="252272" y="306833"/>
                    <a:pt x="247409" y="306833"/>
                    <a:pt x="247409" y="305246"/>
                  </a:cubicBezTo>
                  <a:cubicBezTo>
                    <a:pt x="247409" y="305246"/>
                    <a:pt x="245788" y="305246"/>
                    <a:pt x="244167" y="303658"/>
                  </a:cubicBezTo>
                  <a:cubicBezTo>
                    <a:pt x="244167" y="302070"/>
                    <a:pt x="240926" y="303658"/>
                    <a:pt x="239305" y="302070"/>
                  </a:cubicBezTo>
                  <a:cubicBezTo>
                    <a:pt x="239305" y="300483"/>
                    <a:pt x="237684" y="302070"/>
                    <a:pt x="232821" y="302070"/>
                  </a:cubicBezTo>
                  <a:cubicBezTo>
                    <a:pt x="227958" y="302070"/>
                    <a:pt x="231200" y="303658"/>
                    <a:pt x="226337" y="303658"/>
                  </a:cubicBezTo>
                  <a:cubicBezTo>
                    <a:pt x="224716" y="303658"/>
                    <a:pt x="216612" y="303658"/>
                    <a:pt x="216612" y="303658"/>
                  </a:cubicBezTo>
                  <a:cubicBezTo>
                    <a:pt x="216612" y="303658"/>
                    <a:pt x="216612" y="303658"/>
                    <a:pt x="211749" y="300483"/>
                  </a:cubicBezTo>
                  <a:cubicBezTo>
                    <a:pt x="211749" y="300483"/>
                    <a:pt x="211749" y="300483"/>
                    <a:pt x="203644" y="297308"/>
                  </a:cubicBezTo>
                  <a:cubicBezTo>
                    <a:pt x="203644" y="297308"/>
                    <a:pt x="203644" y="297308"/>
                    <a:pt x="198781" y="297308"/>
                  </a:cubicBezTo>
                  <a:cubicBezTo>
                    <a:pt x="198781" y="297308"/>
                    <a:pt x="193919" y="298895"/>
                    <a:pt x="192298" y="298895"/>
                  </a:cubicBezTo>
                  <a:cubicBezTo>
                    <a:pt x="192298" y="298895"/>
                    <a:pt x="190677" y="297308"/>
                    <a:pt x="190677" y="295720"/>
                  </a:cubicBezTo>
                  <a:cubicBezTo>
                    <a:pt x="189056" y="294133"/>
                    <a:pt x="190677" y="294133"/>
                    <a:pt x="190677" y="292545"/>
                  </a:cubicBezTo>
                  <a:cubicBezTo>
                    <a:pt x="189056" y="290958"/>
                    <a:pt x="187435" y="289370"/>
                    <a:pt x="185814" y="289370"/>
                  </a:cubicBezTo>
                  <a:cubicBezTo>
                    <a:pt x="184193" y="289370"/>
                    <a:pt x="184193" y="289370"/>
                    <a:pt x="182572" y="289370"/>
                  </a:cubicBezTo>
                  <a:cubicBezTo>
                    <a:pt x="179330" y="289370"/>
                    <a:pt x="177709" y="289370"/>
                    <a:pt x="174468" y="286195"/>
                  </a:cubicBezTo>
                  <a:cubicBezTo>
                    <a:pt x="171226" y="284608"/>
                    <a:pt x="174468" y="286195"/>
                    <a:pt x="177709" y="283020"/>
                  </a:cubicBezTo>
                  <a:cubicBezTo>
                    <a:pt x="179330" y="279845"/>
                    <a:pt x="179330" y="279845"/>
                    <a:pt x="182572" y="273495"/>
                  </a:cubicBezTo>
                  <a:cubicBezTo>
                    <a:pt x="184193" y="271908"/>
                    <a:pt x="185814" y="275083"/>
                    <a:pt x="189056" y="273495"/>
                  </a:cubicBezTo>
                  <a:cubicBezTo>
                    <a:pt x="192298" y="273495"/>
                    <a:pt x="197161" y="276670"/>
                    <a:pt x="197161" y="275083"/>
                  </a:cubicBezTo>
                  <a:cubicBezTo>
                    <a:pt x="195540" y="270320"/>
                    <a:pt x="200402" y="271908"/>
                    <a:pt x="202023" y="270320"/>
                  </a:cubicBezTo>
                  <a:close/>
                  <a:moveTo>
                    <a:pt x="209326" y="214758"/>
                  </a:moveTo>
                  <a:cubicBezTo>
                    <a:pt x="210914" y="213170"/>
                    <a:pt x="217264" y="214758"/>
                    <a:pt x="217264" y="216345"/>
                  </a:cubicBezTo>
                  <a:cubicBezTo>
                    <a:pt x="218852" y="217933"/>
                    <a:pt x="218852" y="219520"/>
                    <a:pt x="218852" y="222695"/>
                  </a:cubicBezTo>
                  <a:cubicBezTo>
                    <a:pt x="218852" y="225871"/>
                    <a:pt x="218852" y="227458"/>
                    <a:pt x="214089" y="225871"/>
                  </a:cubicBezTo>
                  <a:cubicBezTo>
                    <a:pt x="210914" y="224283"/>
                    <a:pt x="210914" y="225871"/>
                    <a:pt x="209326" y="224283"/>
                  </a:cubicBezTo>
                  <a:cubicBezTo>
                    <a:pt x="207739" y="222695"/>
                    <a:pt x="207739" y="217933"/>
                    <a:pt x="209326" y="214758"/>
                  </a:cubicBezTo>
                  <a:close/>
                  <a:moveTo>
                    <a:pt x="182339" y="198883"/>
                  </a:moveTo>
                  <a:cubicBezTo>
                    <a:pt x="183926" y="198883"/>
                    <a:pt x="183926" y="200470"/>
                    <a:pt x="185514" y="205233"/>
                  </a:cubicBezTo>
                  <a:cubicBezTo>
                    <a:pt x="185514" y="208408"/>
                    <a:pt x="185514" y="206820"/>
                    <a:pt x="185514" y="209995"/>
                  </a:cubicBezTo>
                  <a:cubicBezTo>
                    <a:pt x="185514" y="213170"/>
                    <a:pt x="187101" y="213170"/>
                    <a:pt x="190276" y="216345"/>
                  </a:cubicBezTo>
                  <a:cubicBezTo>
                    <a:pt x="191864" y="217933"/>
                    <a:pt x="191864" y="219520"/>
                    <a:pt x="190276" y="222695"/>
                  </a:cubicBezTo>
                  <a:cubicBezTo>
                    <a:pt x="190276" y="225870"/>
                    <a:pt x="190276" y="222695"/>
                    <a:pt x="187101" y="219520"/>
                  </a:cubicBezTo>
                  <a:cubicBezTo>
                    <a:pt x="183926" y="217933"/>
                    <a:pt x="183926" y="217933"/>
                    <a:pt x="180751" y="214758"/>
                  </a:cubicBezTo>
                  <a:cubicBezTo>
                    <a:pt x="179164" y="211583"/>
                    <a:pt x="179164" y="209995"/>
                    <a:pt x="177576" y="208408"/>
                  </a:cubicBezTo>
                  <a:cubicBezTo>
                    <a:pt x="174401" y="205233"/>
                    <a:pt x="174401" y="208408"/>
                    <a:pt x="171226" y="205233"/>
                  </a:cubicBezTo>
                  <a:cubicBezTo>
                    <a:pt x="169639" y="202058"/>
                    <a:pt x="171226" y="202058"/>
                    <a:pt x="172814" y="200470"/>
                  </a:cubicBezTo>
                  <a:cubicBezTo>
                    <a:pt x="172814" y="200470"/>
                    <a:pt x="179164" y="197295"/>
                    <a:pt x="182339" y="198883"/>
                  </a:cubicBezTo>
                  <a:close/>
                  <a:moveTo>
                    <a:pt x="495511" y="198088"/>
                  </a:moveTo>
                  <a:cubicBezTo>
                    <a:pt x="496135" y="197295"/>
                    <a:pt x="496966" y="197295"/>
                    <a:pt x="498629" y="198882"/>
                  </a:cubicBezTo>
                  <a:cubicBezTo>
                    <a:pt x="501955" y="202057"/>
                    <a:pt x="498629" y="200470"/>
                    <a:pt x="501955" y="202057"/>
                  </a:cubicBezTo>
                  <a:cubicBezTo>
                    <a:pt x="503619" y="203645"/>
                    <a:pt x="506945" y="203645"/>
                    <a:pt x="508608" y="202057"/>
                  </a:cubicBezTo>
                  <a:cubicBezTo>
                    <a:pt x="510271" y="202057"/>
                    <a:pt x="511934" y="200470"/>
                    <a:pt x="515260" y="202057"/>
                  </a:cubicBezTo>
                  <a:cubicBezTo>
                    <a:pt x="516923" y="202057"/>
                    <a:pt x="525239" y="202057"/>
                    <a:pt x="523576" y="203645"/>
                  </a:cubicBezTo>
                  <a:cubicBezTo>
                    <a:pt x="521913" y="205232"/>
                    <a:pt x="518586" y="200470"/>
                    <a:pt x="520249" y="206820"/>
                  </a:cubicBezTo>
                  <a:cubicBezTo>
                    <a:pt x="521913" y="211583"/>
                    <a:pt x="521913" y="213170"/>
                    <a:pt x="520249" y="209995"/>
                  </a:cubicBezTo>
                  <a:cubicBezTo>
                    <a:pt x="516923" y="205232"/>
                    <a:pt x="520249" y="206820"/>
                    <a:pt x="516923" y="205232"/>
                  </a:cubicBezTo>
                  <a:cubicBezTo>
                    <a:pt x="515260" y="203645"/>
                    <a:pt x="515260" y="202057"/>
                    <a:pt x="513597" y="203645"/>
                  </a:cubicBezTo>
                  <a:cubicBezTo>
                    <a:pt x="506945" y="205232"/>
                    <a:pt x="498629" y="206820"/>
                    <a:pt x="498629" y="205232"/>
                  </a:cubicBezTo>
                  <a:cubicBezTo>
                    <a:pt x="495303" y="203645"/>
                    <a:pt x="490314" y="205232"/>
                    <a:pt x="493640" y="202057"/>
                  </a:cubicBezTo>
                  <a:cubicBezTo>
                    <a:pt x="494472" y="200470"/>
                    <a:pt x="494887" y="198882"/>
                    <a:pt x="495511" y="198088"/>
                  </a:cubicBezTo>
                  <a:close/>
                  <a:moveTo>
                    <a:pt x="476026" y="186182"/>
                  </a:moveTo>
                  <a:cubicBezTo>
                    <a:pt x="480789" y="189754"/>
                    <a:pt x="480789" y="191540"/>
                    <a:pt x="480789" y="193326"/>
                  </a:cubicBezTo>
                  <a:cubicBezTo>
                    <a:pt x="480789" y="196898"/>
                    <a:pt x="483964" y="196898"/>
                    <a:pt x="480789" y="198684"/>
                  </a:cubicBezTo>
                  <a:cubicBezTo>
                    <a:pt x="477614" y="200470"/>
                    <a:pt x="474439" y="198684"/>
                    <a:pt x="472851" y="198684"/>
                  </a:cubicBezTo>
                  <a:cubicBezTo>
                    <a:pt x="469676" y="200470"/>
                    <a:pt x="466501" y="193326"/>
                    <a:pt x="468089" y="191540"/>
                  </a:cubicBezTo>
                  <a:cubicBezTo>
                    <a:pt x="471264" y="189754"/>
                    <a:pt x="464914" y="189754"/>
                    <a:pt x="471264" y="189754"/>
                  </a:cubicBezTo>
                  <a:cubicBezTo>
                    <a:pt x="476026" y="187968"/>
                    <a:pt x="474439" y="186182"/>
                    <a:pt x="476026" y="186182"/>
                  </a:cubicBezTo>
                  <a:close/>
                  <a:moveTo>
                    <a:pt x="745902" y="183184"/>
                  </a:moveTo>
                  <a:cubicBezTo>
                    <a:pt x="749077" y="181420"/>
                    <a:pt x="752252" y="181420"/>
                    <a:pt x="757014" y="183184"/>
                  </a:cubicBezTo>
                  <a:cubicBezTo>
                    <a:pt x="761777" y="186712"/>
                    <a:pt x="763364" y="186712"/>
                    <a:pt x="760189" y="192003"/>
                  </a:cubicBezTo>
                  <a:cubicBezTo>
                    <a:pt x="757014" y="197295"/>
                    <a:pt x="758602" y="193767"/>
                    <a:pt x="752252" y="192003"/>
                  </a:cubicBezTo>
                  <a:cubicBezTo>
                    <a:pt x="747489" y="190240"/>
                    <a:pt x="741139" y="183184"/>
                    <a:pt x="745902" y="183184"/>
                  </a:cubicBezTo>
                  <a:close/>
                  <a:moveTo>
                    <a:pt x="680182" y="175070"/>
                  </a:moveTo>
                  <a:cubicBezTo>
                    <a:pt x="683431" y="176693"/>
                    <a:pt x="689928" y="176693"/>
                    <a:pt x="691552" y="176693"/>
                  </a:cubicBezTo>
                  <a:cubicBezTo>
                    <a:pt x="691552" y="176693"/>
                    <a:pt x="693176" y="176693"/>
                    <a:pt x="693176" y="176693"/>
                  </a:cubicBezTo>
                  <a:cubicBezTo>
                    <a:pt x="693176" y="176693"/>
                    <a:pt x="694800" y="175070"/>
                    <a:pt x="696425" y="178316"/>
                  </a:cubicBezTo>
                  <a:cubicBezTo>
                    <a:pt x="698049" y="181562"/>
                    <a:pt x="702922" y="184808"/>
                    <a:pt x="702922" y="184808"/>
                  </a:cubicBezTo>
                  <a:cubicBezTo>
                    <a:pt x="702922" y="184808"/>
                    <a:pt x="709419" y="183185"/>
                    <a:pt x="711043" y="183185"/>
                  </a:cubicBezTo>
                  <a:cubicBezTo>
                    <a:pt x="711043" y="184808"/>
                    <a:pt x="711043" y="183185"/>
                    <a:pt x="712668" y="183185"/>
                  </a:cubicBezTo>
                  <a:cubicBezTo>
                    <a:pt x="715916" y="183185"/>
                    <a:pt x="719165" y="181562"/>
                    <a:pt x="719165" y="184808"/>
                  </a:cubicBezTo>
                  <a:cubicBezTo>
                    <a:pt x="719165" y="189678"/>
                    <a:pt x="719165" y="188054"/>
                    <a:pt x="719165" y="194547"/>
                  </a:cubicBezTo>
                  <a:cubicBezTo>
                    <a:pt x="719165" y="202662"/>
                    <a:pt x="724037" y="196170"/>
                    <a:pt x="719165" y="202662"/>
                  </a:cubicBezTo>
                  <a:cubicBezTo>
                    <a:pt x="717540" y="204285"/>
                    <a:pt x="717540" y="204285"/>
                    <a:pt x="717540" y="205908"/>
                  </a:cubicBezTo>
                  <a:cubicBezTo>
                    <a:pt x="719165" y="210777"/>
                    <a:pt x="719165" y="212400"/>
                    <a:pt x="719165" y="214023"/>
                  </a:cubicBezTo>
                  <a:cubicBezTo>
                    <a:pt x="722413" y="210777"/>
                    <a:pt x="720789" y="217269"/>
                    <a:pt x="720789" y="217269"/>
                  </a:cubicBezTo>
                  <a:cubicBezTo>
                    <a:pt x="722413" y="218892"/>
                    <a:pt x="724037" y="220515"/>
                    <a:pt x="725662" y="223761"/>
                  </a:cubicBezTo>
                  <a:cubicBezTo>
                    <a:pt x="725662" y="225385"/>
                    <a:pt x="728910" y="227008"/>
                    <a:pt x="728910" y="230254"/>
                  </a:cubicBezTo>
                  <a:cubicBezTo>
                    <a:pt x="730535" y="231877"/>
                    <a:pt x="730535" y="231877"/>
                    <a:pt x="730535" y="233500"/>
                  </a:cubicBezTo>
                  <a:cubicBezTo>
                    <a:pt x="732159" y="235123"/>
                    <a:pt x="737032" y="235123"/>
                    <a:pt x="740280" y="235123"/>
                  </a:cubicBezTo>
                  <a:cubicBezTo>
                    <a:pt x="741905" y="235123"/>
                    <a:pt x="741905" y="235123"/>
                    <a:pt x="741905" y="235123"/>
                  </a:cubicBezTo>
                  <a:cubicBezTo>
                    <a:pt x="743529" y="235123"/>
                    <a:pt x="743529" y="235123"/>
                    <a:pt x="745154" y="233500"/>
                  </a:cubicBezTo>
                  <a:cubicBezTo>
                    <a:pt x="746778" y="231877"/>
                    <a:pt x="748402" y="231877"/>
                    <a:pt x="750026" y="228631"/>
                  </a:cubicBezTo>
                  <a:cubicBezTo>
                    <a:pt x="751651" y="225385"/>
                    <a:pt x="751651" y="225385"/>
                    <a:pt x="754899" y="223761"/>
                  </a:cubicBezTo>
                  <a:cubicBezTo>
                    <a:pt x="756524" y="220515"/>
                    <a:pt x="759772" y="220515"/>
                    <a:pt x="763021" y="214023"/>
                  </a:cubicBezTo>
                  <a:cubicBezTo>
                    <a:pt x="763021" y="214023"/>
                    <a:pt x="766269" y="214023"/>
                    <a:pt x="767893" y="212400"/>
                  </a:cubicBezTo>
                  <a:cubicBezTo>
                    <a:pt x="767893" y="212400"/>
                    <a:pt x="767893" y="212400"/>
                    <a:pt x="769518" y="214023"/>
                  </a:cubicBezTo>
                  <a:cubicBezTo>
                    <a:pt x="769518" y="214023"/>
                    <a:pt x="769518" y="214023"/>
                    <a:pt x="771142" y="214023"/>
                  </a:cubicBezTo>
                  <a:cubicBezTo>
                    <a:pt x="772766" y="214023"/>
                    <a:pt x="772766" y="214023"/>
                    <a:pt x="776015" y="210777"/>
                  </a:cubicBezTo>
                  <a:cubicBezTo>
                    <a:pt x="777639" y="209154"/>
                    <a:pt x="777639" y="207531"/>
                    <a:pt x="777639" y="207531"/>
                  </a:cubicBezTo>
                  <a:cubicBezTo>
                    <a:pt x="777639" y="205908"/>
                    <a:pt x="777639" y="205908"/>
                    <a:pt x="777639" y="204285"/>
                  </a:cubicBezTo>
                  <a:cubicBezTo>
                    <a:pt x="779263" y="202662"/>
                    <a:pt x="780888" y="202662"/>
                    <a:pt x="782512" y="201039"/>
                  </a:cubicBezTo>
                  <a:cubicBezTo>
                    <a:pt x="784136" y="197793"/>
                    <a:pt x="787385" y="197793"/>
                    <a:pt x="790633" y="196170"/>
                  </a:cubicBezTo>
                  <a:cubicBezTo>
                    <a:pt x="790633" y="196170"/>
                    <a:pt x="792258" y="196170"/>
                    <a:pt x="792258" y="196170"/>
                  </a:cubicBezTo>
                  <a:cubicBezTo>
                    <a:pt x="792258" y="196170"/>
                    <a:pt x="792258" y="196170"/>
                    <a:pt x="793882" y="196170"/>
                  </a:cubicBezTo>
                  <a:cubicBezTo>
                    <a:pt x="795506" y="196170"/>
                    <a:pt x="795506" y="199416"/>
                    <a:pt x="797130" y="199416"/>
                  </a:cubicBezTo>
                  <a:cubicBezTo>
                    <a:pt x="798755" y="199416"/>
                    <a:pt x="800379" y="199416"/>
                    <a:pt x="803628" y="201039"/>
                  </a:cubicBezTo>
                  <a:cubicBezTo>
                    <a:pt x="805252" y="201039"/>
                    <a:pt x="806876" y="204285"/>
                    <a:pt x="810125" y="204285"/>
                  </a:cubicBezTo>
                  <a:cubicBezTo>
                    <a:pt x="811749" y="204285"/>
                    <a:pt x="814998" y="205908"/>
                    <a:pt x="818246" y="204285"/>
                  </a:cubicBezTo>
                  <a:cubicBezTo>
                    <a:pt x="821495" y="204285"/>
                    <a:pt x="821495" y="209154"/>
                    <a:pt x="824743" y="210777"/>
                  </a:cubicBezTo>
                  <a:cubicBezTo>
                    <a:pt x="827992" y="212400"/>
                    <a:pt x="831240" y="214023"/>
                    <a:pt x="836113" y="214023"/>
                  </a:cubicBezTo>
                  <a:cubicBezTo>
                    <a:pt x="840986" y="214023"/>
                    <a:pt x="842610" y="215646"/>
                    <a:pt x="845859" y="215646"/>
                  </a:cubicBezTo>
                  <a:cubicBezTo>
                    <a:pt x="849107" y="215646"/>
                    <a:pt x="847483" y="218892"/>
                    <a:pt x="850732" y="220515"/>
                  </a:cubicBezTo>
                  <a:cubicBezTo>
                    <a:pt x="852356" y="222138"/>
                    <a:pt x="855604" y="220515"/>
                    <a:pt x="855604" y="220515"/>
                  </a:cubicBezTo>
                  <a:cubicBezTo>
                    <a:pt x="855604" y="220515"/>
                    <a:pt x="857229" y="220515"/>
                    <a:pt x="858853" y="220515"/>
                  </a:cubicBezTo>
                  <a:cubicBezTo>
                    <a:pt x="858853" y="220515"/>
                    <a:pt x="858853" y="220515"/>
                    <a:pt x="858853" y="225385"/>
                  </a:cubicBezTo>
                  <a:cubicBezTo>
                    <a:pt x="860477" y="225385"/>
                    <a:pt x="862102" y="225385"/>
                    <a:pt x="863726" y="225385"/>
                  </a:cubicBezTo>
                  <a:cubicBezTo>
                    <a:pt x="866974" y="227008"/>
                    <a:pt x="870223" y="228631"/>
                    <a:pt x="871847" y="230254"/>
                  </a:cubicBezTo>
                  <a:cubicBezTo>
                    <a:pt x="875096" y="231877"/>
                    <a:pt x="884841" y="236746"/>
                    <a:pt x="886466" y="236746"/>
                  </a:cubicBezTo>
                  <a:cubicBezTo>
                    <a:pt x="889714" y="236746"/>
                    <a:pt x="891339" y="236746"/>
                    <a:pt x="897836" y="238369"/>
                  </a:cubicBezTo>
                  <a:cubicBezTo>
                    <a:pt x="904333" y="241615"/>
                    <a:pt x="907581" y="241615"/>
                    <a:pt x="909205" y="243238"/>
                  </a:cubicBezTo>
                  <a:cubicBezTo>
                    <a:pt x="912454" y="244861"/>
                    <a:pt x="917327" y="246484"/>
                    <a:pt x="918951" y="248107"/>
                  </a:cubicBezTo>
                  <a:cubicBezTo>
                    <a:pt x="918951" y="248107"/>
                    <a:pt x="927072" y="251353"/>
                    <a:pt x="928697" y="252976"/>
                  </a:cubicBezTo>
                  <a:cubicBezTo>
                    <a:pt x="930321" y="252976"/>
                    <a:pt x="935194" y="256222"/>
                    <a:pt x="936818" y="259468"/>
                  </a:cubicBezTo>
                  <a:cubicBezTo>
                    <a:pt x="936818" y="259468"/>
                    <a:pt x="946564" y="262715"/>
                    <a:pt x="953061" y="270830"/>
                  </a:cubicBezTo>
                  <a:cubicBezTo>
                    <a:pt x="959558" y="278945"/>
                    <a:pt x="954685" y="275699"/>
                    <a:pt x="956310" y="277322"/>
                  </a:cubicBezTo>
                  <a:cubicBezTo>
                    <a:pt x="956310" y="278945"/>
                    <a:pt x="957934" y="278945"/>
                    <a:pt x="961182" y="280568"/>
                  </a:cubicBezTo>
                  <a:cubicBezTo>
                    <a:pt x="962807" y="280568"/>
                    <a:pt x="962807" y="282191"/>
                    <a:pt x="964431" y="283814"/>
                  </a:cubicBezTo>
                  <a:cubicBezTo>
                    <a:pt x="966055" y="285437"/>
                    <a:pt x="964431" y="287060"/>
                    <a:pt x="966055" y="287060"/>
                  </a:cubicBezTo>
                  <a:cubicBezTo>
                    <a:pt x="966055" y="288683"/>
                    <a:pt x="972552" y="288683"/>
                    <a:pt x="975801" y="288683"/>
                  </a:cubicBezTo>
                  <a:cubicBezTo>
                    <a:pt x="980674" y="290306"/>
                    <a:pt x="983922" y="293552"/>
                    <a:pt x="987171" y="293552"/>
                  </a:cubicBezTo>
                  <a:cubicBezTo>
                    <a:pt x="990419" y="295175"/>
                    <a:pt x="988795" y="296798"/>
                    <a:pt x="990419" y="298422"/>
                  </a:cubicBezTo>
                  <a:cubicBezTo>
                    <a:pt x="993668" y="298422"/>
                    <a:pt x="993668" y="300045"/>
                    <a:pt x="995292" y="300045"/>
                  </a:cubicBezTo>
                  <a:cubicBezTo>
                    <a:pt x="996916" y="301668"/>
                    <a:pt x="995292" y="303291"/>
                    <a:pt x="995292" y="304914"/>
                  </a:cubicBezTo>
                  <a:cubicBezTo>
                    <a:pt x="995292" y="306537"/>
                    <a:pt x="995292" y="306537"/>
                    <a:pt x="993668" y="308160"/>
                  </a:cubicBezTo>
                  <a:cubicBezTo>
                    <a:pt x="990419" y="309783"/>
                    <a:pt x="992044" y="309783"/>
                    <a:pt x="983922" y="309783"/>
                  </a:cubicBezTo>
                  <a:cubicBezTo>
                    <a:pt x="974177" y="308160"/>
                    <a:pt x="980674" y="309783"/>
                    <a:pt x="979049" y="311406"/>
                  </a:cubicBezTo>
                  <a:cubicBezTo>
                    <a:pt x="977425" y="313029"/>
                    <a:pt x="979049" y="313029"/>
                    <a:pt x="979049" y="316275"/>
                  </a:cubicBezTo>
                  <a:cubicBezTo>
                    <a:pt x="980674" y="319521"/>
                    <a:pt x="982298" y="319521"/>
                    <a:pt x="983922" y="321144"/>
                  </a:cubicBezTo>
                  <a:cubicBezTo>
                    <a:pt x="985546" y="321144"/>
                    <a:pt x="985546" y="324390"/>
                    <a:pt x="985546" y="326013"/>
                  </a:cubicBezTo>
                  <a:cubicBezTo>
                    <a:pt x="987171" y="327636"/>
                    <a:pt x="990419" y="329259"/>
                    <a:pt x="992044" y="330882"/>
                  </a:cubicBezTo>
                  <a:cubicBezTo>
                    <a:pt x="993668" y="332505"/>
                    <a:pt x="996916" y="334129"/>
                    <a:pt x="998541" y="334129"/>
                  </a:cubicBezTo>
                  <a:cubicBezTo>
                    <a:pt x="1000165" y="334129"/>
                    <a:pt x="1001789" y="335752"/>
                    <a:pt x="1001789" y="338998"/>
                  </a:cubicBezTo>
                  <a:cubicBezTo>
                    <a:pt x="1001789" y="340621"/>
                    <a:pt x="1003414" y="342244"/>
                    <a:pt x="1006662" y="342244"/>
                  </a:cubicBezTo>
                  <a:cubicBezTo>
                    <a:pt x="1009911" y="342244"/>
                    <a:pt x="1008286" y="347113"/>
                    <a:pt x="1011535" y="350359"/>
                  </a:cubicBezTo>
                  <a:cubicBezTo>
                    <a:pt x="1013159" y="351982"/>
                    <a:pt x="1013159" y="353605"/>
                    <a:pt x="1013159" y="355228"/>
                  </a:cubicBezTo>
                  <a:cubicBezTo>
                    <a:pt x="1013159" y="356851"/>
                    <a:pt x="1013159" y="356851"/>
                    <a:pt x="1018032" y="356851"/>
                  </a:cubicBezTo>
                  <a:cubicBezTo>
                    <a:pt x="1021281" y="355228"/>
                    <a:pt x="1018032" y="356851"/>
                    <a:pt x="1019656" y="355228"/>
                  </a:cubicBezTo>
                  <a:cubicBezTo>
                    <a:pt x="1021281" y="351982"/>
                    <a:pt x="1022905" y="356851"/>
                    <a:pt x="1024529" y="358474"/>
                  </a:cubicBezTo>
                  <a:cubicBezTo>
                    <a:pt x="1024529" y="358474"/>
                    <a:pt x="1024529" y="361720"/>
                    <a:pt x="1024529" y="363343"/>
                  </a:cubicBezTo>
                  <a:cubicBezTo>
                    <a:pt x="1024529" y="363343"/>
                    <a:pt x="1024529" y="364966"/>
                    <a:pt x="1026153" y="366589"/>
                  </a:cubicBezTo>
                  <a:cubicBezTo>
                    <a:pt x="1027778" y="368212"/>
                    <a:pt x="1031026" y="368212"/>
                    <a:pt x="1032651" y="368212"/>
                  </a:cubicBezTo>
                  <a:cubicBezTo>
                    <a:pt x="1034275" y="366589"/>
                    <a:pt x="1037523" y="371459"/>
                    <a:pt x="1037523" y="371459"/>
                  </a:cubicBezTo>
                  <a:cubicBezTo>
                    <a:pt x="1037523" y="373082"/>
                    <a:pt x="1039148" y="374705"/>
                    <a:pt x="1040772" y="376328"/>
                  </a:cubicBezTo>
                  <a:cubicBezTo>
                    <a:pt x="1042396" y="377951"/>
                    <a:pt x="1045645" y="377951"/>
                    <a:pt x="1045645" y="377951"/>
                  </a:cubicBezTo>
                  <a:cubicBezTo>
                    <a:pt x="1045645" y="377951"/>
                    <a:pt x="1045645" y="377951"/>
                    <a:pt x="1050518" y="379574"/>
                  </a:cubicBezTo>
                  <a:cubicBezTo>
                    <a:pt x="1050518" y="379574"/>
                    <a:pt x="1053766" y="379574"/>
                    <a:pt x="1055390" y="379574"/>
                  </a:cubicBezTo>
                  <a:cubicBezTo>
                    <a:pt x="1058639" y="377951"/>
                    <a:pt x="1058639" y="379574"/>
                    <a:pt x="1055390" y="384443"/>
                  </a:cubicBezTo>
                  <a:cubicBezTo>
                    <a:pt x="1052142" y="386066"/>
                    <a:pt x="1053766" y="386066"/>
                    <a:pt x="1053766" y="386066"/>
                  </a:cubicBezTo>
                  <a:cubicBezTo>
                    <a:pt x="1052142" y="387689"/>
                    <a:pt x="1053766" y="386066"/>
                    <a:pt x="1053766" y="387689"/>
                  </a:cubicBezTo>
                  <a:cubicBezTo>
                    <a:pt x="1053766" y="390935"/>
                    <a:pt x="1052142" y="390935"/>
                    <a:pt x="1050518" y="390935"/>
                  </a:cubicBezTo>
                  <a:cubicBezTo>
                    <a:pt x="1048893" y="392558"/>
                    <a:pt x="1047269" y="390935"/>
                    <a:pt x="1045645" y="389312"/>
                  </a:cubicBezTo>
                  <a:cubicBezTo>
                    <a:pt x="1044020" y="387689"/>
                    <a:pt x="1042396" y="389312"/>
                    <a:pt x="1042396" y="387689"/>
                  </a:cubicBezTo>
                  <a:cubicBezTo>
                    <a:pt x="1040772" y="384443"/>
                    <a:pt x="1039148" y="384443"/>
                    <a:pt x="1037523" y="382820"/>
                  </a:cubicBezTo>
                  <a:cubicBezTo>
                    <a:pt x="1034275" y="381197"/>
                    <a:pt x="1037523" y="382820"/>
                    <a:pt x="1034275" y="382820"/>
                  </a:cubicBezTo>
                  <a:cubicBezTo>
                    <a:pt x="1029402" y="382820"/>
                    <a:pt x="1029402" y="382820"/>
                    <a:pt x="1026153" y="382820"/>
                  </a:cubicBezTo>
                  <a:cubicBezTo>
                    <a:pt x="1024529" y="382820"/>
                    <a:pt x="1018032" y="381197"/>
                    <a:pt x="1016408" y="379574"/>
                  </a:cubicBezTo>
                  <a:cubicBezTo>
                    <a:pt x="1014784" y="379574"/>
                    <a:pt x="1009911" y="379574"/>
                    <a:pt x="1008286" y="377951"/>
                  </a:cubicBezTo>
                  <a:cubicBezTo>
                    <a:pt x="1008286" y="376328"/>
                    <a:pt x="1006662" y="379574"/>
                    <a:pt x="1005038" y="379574"/>
                  </a:cubicBezTo>
                  <a:cubicBezTo>
                    <a:pt x="1003414" y="379574"/>
                    <a:pt x="1001789" y="377951"/>
                    <a:pt x="1000165" y="377951"/>
                  </a:cubicBezTo>
                  <a:cubicBezTo>
                    <a:pt x="1000165" y="377951"/>
                    <a:pt x="998541" y="377951"/>
                    <a:pt x="998541" y="377951"/>
                  </a:cubicBezTo>
                  <a:cubicBezTo>
                    <a:pt x="996916" y="377951"/>
                    <a:pt x="995292" y="377951"/>
                    <a:pt x="993668" y="376328"/>
                  </a:cubicBezTo>
                  <a:cubicBezTo>
                    <a:pt x="993668" y="374705"/>
                    <a:pt x="992044" y="374705"/>
                    <a:pt x="990419" y="374705"/>
                  </a:cubicBezTo>
                  <a:cubicBezTo>
                    <a:pt x="988795" y="373082"/>
                    <a:pt x="988795" y="371459"/>
                    <a:pt x="987171" y="371459"/>
                  </a:cubicBezTo>
                  <a:cubicBezTo>
                    <a:pt x="987171" y="369836"/>
                    <a:pt x="982298" y="369836"/>
                    <a:pt x="982298" y="368212"/>
                  </a:cubicBezTo>
                  <a:cubicBezTo>
                    <a:pt x="982298" y="366589"/>
                    <a:pt x="982298" y="366589"/>
                    <a:pt x="982298" y="364966"/>
                  </a:cubicBezTo>
                  <a:cubicBezTo>
                    <a:pt x="980674" y="363343"/>
                    <a:pt x="977425" y="363343"/>
                    <a:pt x="977425" y="361720"/>
                  </a:cubicBezTo>
                  <a:cubicBezTo>
                    <a:pt x="975801" y="361720"/>
                    <a:pt x="975801" y="360097"/>
                    <a:pt x="975801" y="358474"/>
                  </a:cubicBezTo>
                  <a:cubicBezTo>
                    <a:pt x="974177" y="358474"/>
                    <a:pt x="972552" y="356851"/>
                    <a:pt x="972552" y="351982"/>
                  </a:cubicBezTo>
                  <a:cubicBezTo>
                    <a:pt x="972552" y="351982"/>
                    <a:pt x="969304" y="350359"/>
                    <a:pt x="966055" y="348736"/>
                  </a:cubicBezTo>
                  <a:cubicBezTo>
                    <a:pt x="964431" y="347113"/>
                    <a:pt x="964431" y="347113"/>
                    <a:pt x="964431" y="343867"/>
                  </a:cubicBezTo>
                  <a:cubicBezTo>
                    <a:pt x="964431" y="342244"/>
                    <a:pt x="959558" y="337375"/>
                    <a:pt x="954685" y="334129"/>
                  </a:cubicBezTo>
                  <a:cubicBezTo>
                    <a:pt x="953061" y="332505"/>
                    <a:pt x="951437" y="332505"/>
                    <a:pt x="951437" y="332505"/>
                  </a:cubicBezTo>
                  <a:cubicBezTo>
                    <a:pt x="949812" y="334129"/>
                    <a:pt x="949812" y="334129"/>
                    <a:pt x="948188" y="334129"/>
                  </a:cubicBezTo>
                  <a:cubicBezTo>
                    <a:pt x="948188" y="332505"/>
                    <a:pt x="948188" y="332505"/>
                    <a:pt x="946564" y="332505"/>
                  </a:cubicBezTo>
                  <a:cubicBezTo>
                    <a:pt x="946564" y="332505"/>
                    <a:pt x="944940" y="332505"/>
                    <a:pt x="944940" y="332505"/>
                  </a:cubicBezTo>
                  <a:cubicBezTo>
                    <a:pt x="944940" y="332505"/>
                    <a:pt x="943315" y="332505"/>
                    <a:pt x="943315" y="332505"/>
                  </a:cubicBezTo>
                  <a:cubicBezTo>
                    <a:pt x="941691" y="332505"/>
                    <a:pt x="940067" y="332505"/>
                    <a:pt x="938442" y="330882"/>
                  </a:cubicBezTo>
                  <a:cubicBezTo>
                    <a:pt x="936818" y="329259"/>
                    <a:pt x="935194" y="330882"/>
                    <a:pt x="933570" y="327636"/>
                  </a:cubicBezTo>
                  <a:cubicBezTo>
                    <a:pt x="933570" y="327636"/>
                    <a:pt x="931945" y="327636"/>
                    <a:pt x="930321" y="327636"/>
                  </a:cubicBezTo>
                  <a:cubicBezTo>
                    <a:pt x="928697" y="327636"/>
                    <a:pt x="927072" y="327636"/>
                    <a:pt x="925448" y="327636"/>
                  </a:cubicBezTo>
                  <a:cubicBezTo>
                    <a:pt x="923824" y="326013"/>
                    <a:pt x="925448" y="327636"/>
                    <a:pt x="925448" y="330882"/>
                  </a:cubicBezTo>
                  <a:cubicBezTo>
                    <a:pt x="925448" y="330882"/>
                    <a:pt x="925448" y="330882"/>
                    <a:pt x="920575" y="332505"/>
                  </a:cubicBezTo>
                  <a:cubicBezTo>
                    <a:pt x="920575" y="332505"/>
                    <a:pt x="920575" y="332505"/>
                    <a:pt x="918951" y="330882"/>
                  </a:cubicBezTo>
                  <a:cubicBezTo>
                    <a:pt x="918951" y="330882"/>
                    <a:pt x="918951" y="330882"/>
                    <a:pt x="915703" y="335752"/>
                  </a:cubicBezTo>
                  <a:cubicBezTo>
                    <a:pt x="915703" y="335752"/>
                    <a:pt x="912454" y="337375"/>
                    <a:pt x="909205" y="337375"/>
                  </a:cubicBezTo>
                  <a:cubicBezTo>
                    <a:pt x="904333" y="335752"/>
                    <a:pt x="909205" y="337375"/>
                    <a:pt x="909205" y="340621"/>
                  </a:cubicBezTo>
                  <a:cubicBezTo>
                    <a:pt x="909205" y="343867"/>
                    <a:pt x="905957" y="343867"/>
                    <a:pt x="905957" y="343867"/>
                  </a:cubicBezTo>
                  <a:cubicBezTo>
                    <a:pt x="904333" y="343867"/>
                    <a:pt x="901084" y="345490"/>
                    <a:pt x="899460" y="343867"/>
                  </a:cubicBezTo>
                  <a:cubicBezTo>
                    <a:pt x="897836" y="343867"/>
                    <a:pt x="896211" y="343867"/>
                    <a:pt x="891339" y="342244"/>
                  </a:cubicBezTo>
                  <a:cubicBezTo>
                    <a:pt x="888090" y="340621"/>
                    <a:pt x="881593" y="338998"/>
                    <a:pt x="881593" y="338998"/>
                  </a:cubicBezTo>
                  <a:cubicBezTo>
                    <a:pt x="881593" y="338998"/>
                    <a:pt x="881593" y="338998"/>
                    <a:pt x="888090" y="343867"/>
                  </a:cubicBezTo>
                  <a:cubicBezTo>
                    <a:pt x="889714" y="343867"/>
                    <a:pt x="897836" y="345490"/>
                    <a:pt x="897836" y="345490"/>
                  </a:cubicBezTo>
                  <a:cubicBezTo>
                    <a:pt x="897836" y="345490"/>
                    <a:pt x="901084" y="347113"/>
                    <a:pt x="902709" y="345490"/>
                  </a:cubicBezTo>
                  <a:cubicBezTo>
                    <a:pt x="905957" y="345490"/>
                    <a:pt x="904333" y="347113"/>
                    <a:pt x="907581" y="351982"/>
                  </a:cubicBezTo>
                  <a:cubicBezTo>
                    <a:pt x="907581" y="353605"/>
                    <a:pt x="905957" y="355228"/>
                    <a:pt x="905957" y="356851"/>
                  </a:cubicBezTo>
                  <a:cubicBezTo>
                    <a:pt x="904333" y="356851"/>
                    <a:pt x="902709" y="356851"/>
                    <a:pt x="902709" y="356851"/>
                  </a:cubicBezTo>
                  <a:cubicBezTo>
                    <a:pt x="901084" y="356851"/>
                    <a:pt x="897836" y="358474"/>
                    <a:pt x="896211" y="360097"/>
                  </a:cubicBezTo>
                  <a:cubicBezTo>
                    <a:pt x="894587" y="360097"/>
                    <a:pt x="892963" y="361720"/>
                    <a:pt x="891339" y="361720"/>
                  </a:cubicBezTo>
                  <a:cubicBezTo>
                    <a:pt x="889714" y="363343"/>
                    <a:pt x="886466" y="361720"/>
                    <a:pt x="881593" y="360097"/>
                  </a:cubicBezTo>
                  <a:cubicBezTo>
                    <a:pt x="881593" y="360097"/>
                    <a:pt x="876720" y="360097"/>
                    <a:pt x="876720" y="360097"/>
                  </a:cubicBezTo>
                  <a:cubicBezTo>
                    <a:pt x="876720" y="360097"/>
                    <a:pt x="876720" y="360097"/>
                    <a:pt x="871847" y="360097"/>
                  </a:cubicBezTo>
                  <a:cubicBezTo>
                    <a:pt x="871847" y="360097"/>
                    <a:pt x="865350" y="361720"/>
                    <a:pt x="863726" y="361720"/>
                  </a:cubicBezTo>
                  <a:cubicBezTo>
                    <a:pt x="862102" y="361720"/>
                    <a:pt x="860477" y="361720"/>
                    <a:pt x="857229" y="360097"/>
                  </a:cubicBezTo>
                  <a:cubicBezTo>
                    <a:pt x="857229" y="360097"/>
                    <a:pt x="857229" y="360097"/>
                    <a:pt x="857229" y="355228"/>
                  </a:cubicBezTo>
                  <a:cubicBezTo>
                    <a:pt x="857229" y="355228"/>
                    <a:pt x="855604" y="353605"/>
                    <a:pt x="853980" y="353605"/>
                  </a:cubicBezTo>
                  <a:cubicBezTo>
                    <a:pt x="852356" y="350359"/>
                    <a:pt x="852356" y="351982"/>
                    <a:pt x="852356" y="350359"/>
                  </a:cubicBezTo>
                  <a:cubicBezTo>
                    <a:pt x="850732" y="348736"/>
                    <a:pt x="847483" y="345490"/>
                    <a:pt x="845859" y="343867"/>
                  </a:cubicBezTo>
                  <a:cubicBezTo>
                    <a:pt x="844235" y="342244"/>
                    <a:pt x="842610" y="342244"/>
                    <a:pt x="840986" y="338998"/>
                  </a:cubicBezTo>
                  <a:cubicBezTo>
                    <a:pt x="839362" y="337375"/>
                    <a:pt x="837737" y="335752"/>
                    <a:pt x="837737" y="332505"/>
                  </a:cubicBezTo>
                  <a:cubicBezTo>
                    <a:pt x="837737" y="329259"/>
                    <a:pt x="837737" y="332505"/>
                    <a:pt x="832865" y="334129"/>
                  </a:cubicBezTo>
                  <a:cubicBezTo>
                    <a:pt x="827992" y="335752"/>
                    <a:pt x="829616" y="335752"/>
                    <a:pt x="827992" y="335752"/>
                  </a:cubicBezTo>
                  <a:cubicBezTo>
                    <a:pt x="826367" y="337375"/>
                    <a:pt x="824743" y="337375"/>
                    <a:pt x="823119" y="334129"/>
                  </a:cubicBezTo>
                  <a:cubicBezTo>
                    <a:pt x="821495" y="332505"/>
                    <a:pt x="821495" y="332505"/>
                    <a:pt x="821495" y="334129"/>
                  </a:cubicBezTo>
                  <a:cubicBezTo>
                    <a:pt x="818246" y="334129"/>
                    <a:pt x="816622" y="329259"/>
                    <a:pt x="816622" y="329259"/>
                  </a:cubicBezTo>
                  <a:cubicBezTo>
                    <a:pt x="816622" y="329259"/>
                    <a:pt x="816622" y="330882"/>
                    <a:pt x="818246" y="332505"/>
                  </a:cubicBezTo>
                  <a:cubicBezTo>
                    <a:pt x="819870" y="334129"/>
                    <a:pt x="816622" y="335752"/>
                    <a:pt x="816622" y="337375"/>
                  </a:cubicBezTo>
                  <a:cubicBezTo>
                    <a:pt x="814998" y="338998"/>
                    <a:pt x="813373" y="338998"/>
                    <a:pt x="811749" y="338998"/>
                  </a:cubicBezTo>
                  <a:cubicBezTo>
                    <a:pt x="811749" y="338998"/>
                    <a:pt x="811749" y="338998"/>
                    <a:pt x="810125" y="338998"/>
                  </a:cubicBezTo>
                  <a:cubicBezTo>
                    <a:pt x="808500" y="338998"/>
                    <a:pt x="803628" y="338998"/>
                    <a:pt x="800379" y="338998"/>
                  </a:cubicBezTo>
                  <a:cubicBezTo>
                    <a:pt x="797130" y="338998"/>
                    <a:pt x="793882" y="338998"/>
                    <a:pt x="790633" y="338998"/>
                  </a:cubicBezTo>
                  <a:cubicBezTo>
                    <a:pt x="789009" y="338998"/>
                    <a:pt x="789009" y="340621"/>
                    <a:pt x="789009" y="335752"/>
                  </a:cubicBezTo>
                  <a:cubicBezTo>
                    <a:pt x="789009" y="330882"/>
                    <a:pt x="790633" y="334129"/>
                    <a:pt x="792258" y="327636"/>
                  </a:cubicBezTo>
                  <a:cubicBezTo>
                    <a:pt x="793882" y="322767"/>
                    <a:pt x="793882" y="324390"/>
                    <a:pt x="795506" y="322767"/>
                  </a:cubicBezTo>
                  <a:cubicBezTo>
                    <a:pt x="797130" y="319521"/>
                    <a:pt x="800379" y="321144"/>
                    <a:pt x="802003" y="317898"/>
                  </a:cubicBezTo>
                  <a:cubicBezTo>
                    <a:pt x="803628" y="316275"/>
                    <a:pt x="806876" y="316275"/>
                    <a:pt x="808500" y="316275"/>
                  </a:cubicBezTo>
                  <a:cubicBezTo>
                    <a:pt x="808500" y="316275"/>
                    <a:pt x="808500" y="316275"/>
                    <a:pt x="808500" y="314652"/>
                  </a:cubicBezTo>
                  <a:cubicBezTo>
                    <a:pt x="810125" y="311406"/>
                    <a:pt x="810125" y="313029"/>
                    <a:pt x="810125" y="313029"/>
                  </a:cubicBezTo>
                  <a:cubicBezTo>
                    <a:pt x="810125" y="313029"/>
                    <a:pt x="813373" y="314652"/>
                    <a:pt x="816622" y="313029"/>
                  </a:cubicBezTo>
                  <a:cubicBezTo>
                    <a:pt x="818246" y="311406"/>
                    <a:pt x="816622" y="309783"/>
                    <a:pt x="811749" y="306537"/>
                  </a:cubicBezTo>
                  <a:cubicBezTo>
                    <a:pt x="806876" y="301668"/>
                    <a:pt x="808500" y="303291"/>
                    <a:pt x="808500" y="301668"/>
                  </a:cubicBezTo>
                  <a:cubicBezTo>
                    <a:pt x="808500" y="300045"/>
                    <a:pt x="805252" y="298422"/>
                    <a:pt x="805252" y="296798"/>
                  </a:cubicBezTo>
                  <a:cubicBezTo>
                    <a:pt x="805252" y="295175"/>
                    <a:pt x="803628" y="293552"/>
                    <a:pt x="798755" y="288683"/>
                  </a:cubicBezTo>
                  <a:cubicBezTo>
                    <a:pt x="797130" y="287060"/>
                    <a:pt x="797130" y="285437"/>
                    <a:pt x="797130" y="283814"/>
                  </a:cubicBezTo>
                  <a:cubicBezTo>
                    <a:pt x="797130" y="282191"/>
                    <a:pt x="793882" y="278945"/>
                    <a:pt x="793882" y="277322"/>
                  </a:cubicBezTo>
                  <a:cubicBezTo>
                    <a:pt x="793882" y="274076"/>
                    <a:pt x="787385" y="274076"/>
                    <a:pt x="787385" y="272453"/>
                  </a:cubicBezTo>
                  <a:cubicBezTo>
                    <a:pt x="785761" y="270830"/>
                    <a:pt x="782512" y="270830"/>
                    <a:pt x="780888" y="270830"/>
                  </a:cubicBezTo>
                  <a:cubicBezTo>
                    <a:pt x="779263" y="269207"/>
                    <a:pt x="776015" y="269207"/>
                    <a:pt x="774391" y="269207"/>
                  </a:cubicBezTo>
                  <a:cubicBezTo>
                    <a:pt x="774391" y="269207"/>
                    <a:pt x="769518" y="269207"/>
                    <a:pt x="767893" y="267584"/>
                  </a:cubicBezTo>
                  <a:cubicBezTo>
                    <a:pt x="764645" y="265961"/>
                    <a:pt x="763021" y="265961"/>
                    <a:pt x="759772" y="262715"/>
                  </a:cubicBezTo>
                  <a:cubicBezTo>
                    <a:pt x="756524" y="261092"/>
                    <a:pt x="756524" y="261092"/>
                    <a:pt x="753275" y="261092"/>
                  </a:cubicBezTo>
                  <a:cubicBezTo>
                    <a:pt x="750026" y="261092"/>
                    <a:pt x="745154" y="259468"/>
                    <a:pt x="743529" y="259468"/>
                  </a:cubicBezTo>
                  <a:cubicBezTo>
                    <a:pt x="741905" y="259468"/>
                    <a:pt x="740280" y="257845"/>
                    <a:pt x="740280" y="257845"/>
                  </a:cubicBezTo>
                  <a:cubicBezTo>
                    <a:pt x="740280" y="257845"/>
                    <a:pt x="740280" y="257845"/>
                    <a:pt x="735407" y="257845"/>
                  </a:cubicBezTo>
                  <a:cubicBezTo>
                    <a:pt x="735407" y="257845"/>
                    <a:pt x="732159" y="256222"/>
                    <a:pt x="732159" y="256222"/>
                  </a:cubicBezTo>
                  <a:cubicBezTo>
                    <a:pt x="730535" y="254599"/>
                    <a:pt x="730535" y="254599"/>
                    <a:pt x="730535" y="252976"/>
                  </a:cubicBezTo>
                  <a:cubicBezTo>
                    <a:pt x="730535" y="251353"/>
                    <a:pt x="728910" y="249730"/>
                    <a:pt x="728910" y="248107"/>
                  </a:cubicBezTo>
                  <a:cubicBezTo>
                    <a:pt x="728910" y="248107"/>
                    <a:pt x="727286" y="248107"/>
                    <a:pt x="725662" y="248107"/>
                  </a:cubicBezTo>
                  <a:cubicBezTo>
                    <a:pt x="725662" y="248107"/>
                    <a:pt x="724037" y="249730"/>
                    <a:pt x="722413" y="249730"/>
                  </a:cubicBezTo>
                  <a:cubicBezTo>
                    <a:pt x="722413" y="249730"/>
                    <a:pt x="722413" y="249730"/>
                    <a:pt x="720789" y="249730"/>
                  </a:cubicBezTo>
                  <a:cubicBezTo>
                    <a:pt x="720789" y="249730"/>
                    <a:pt x="720789" y="249730"/>
                    <a:pt x="719165" y="248107"/>
                  </a:cubicBezTo>
                  <a:cubicBezTo>
                    <a:pt x="717540" y="244861"/>
                    <a:pt x="717540" y="246484"/>
                    <a:pt x="714292" y="246484"/>
                  </a:cubicBezTo>
                  <a:cubicBezTo>
                    <a:pt x="712668" y="246484"/>
                    <a:pt x="711043" y="244861"/>
                    <a:pt x="711043" y="244861"/>
                  </a:cubicBezTo>
                  <a:cubicBezTo>
                    <a:pt x="709419" y="243238"/>
                    <a:pt x="709419" y="243238"/>
                    <a:pt x="709419" y="238369"/>
                  </a:cubicBezTo>
                  <a:cubicBezTo>
                    <a:pt x="709419" y="236746"/>
                    <a:pt x="711043" y="236746"/>
                    <a:pt x="711043" y="231877"/>
                  </a:cubicBezTo>
                  <a:cubicBezTo>
                    <a:pt x="712668" y="227008"/>
                    <a:pt x="711043" y="231877"/>
                    <a:pt x="707795" y="235123"/>
                  </a:cubicBezTo>
                  <a:cubicBezTo>
                    <a:pt x="706170" y="235123"/>
                    <a:pt x="706170" y="236746"/>
                    <a:pt x="706170" y="238369"/>
                  </a:cubicBezTo>
                  <a:cubicBezTo>
                    <a:pt x="706170" y="241615"/>
                    <a:pt x="704546" y="243238"/>
                    <a:pt x="704546" y="243238"/>
                  </a:cubicBezTo>
                  <a:cubicBezTo>
                    <a:pt x="704546" y="244861"/>
                    <a:pt x="704546" y="246484"/>
                    <a:pt x="702922" y="249730"/>
                  </a:cubicBezTo>
                  <a:cubicBezTo>
                    <a:pt x="701298" y="251353"/>
                    <a:pt x="701298" y="251353"/>
                    <a:pt x="699673" y="251353"/>
                  </a:cubicBezTo>
                  <a:cubicBezTo>
                    <a:pt x="698049" y="251353"/>
                    <a:pt x="698049" y="251353"/>
                    <a:pt x="694800" y="251353"/>
                  </a:cubicBezTo>
                  <a:cubicBezTo>
                    <a:pt x="689928" y="249730"/>
                    <a:pt x="689928" y="249730"/>
                    <a:pt x="689928" y="248107"/>
                  </a:cubicBezTo>
                  <a:cubicBezTo>
                    <a:pt x="689928" y="246484"/>
                    <a:pt x="689928" y="246484"/>
                    <a:pt x="689928" y="243238"/>
                  </a:cubicBezTo>
                  <a:cubicBezTo>
                    <a:pt x="688303" y="241615"/>
                    <a:pt x="689928" y="239992"/>
                    <a:pt x="688303" y="236746"/>
                  </a:cubicBezTo>
                  <a:cubicBezTo>
                    <a:pt x="686679" y="235123"/>
                    <a:pt x="686679" y="235123"/>
                    <a:pt x="685055" y="233500"/>
                  </a:cubicBezTo>
                  <a:cubicBezTo>
                    <a:pt x="683431" y="231877"/>
                    <a:pt x="683431" y="231877"/>
                    <a:pt x="680182" y="230254"/>
                  </a:cubicBezTo>
                  <a:cubicBezTo>
                    <a:pt x="678558" y="230254"/>
                    <a:pt x="678558" y="228631"/>
                    <a:pt x="675309" y="227008"/>
                  </a:cubicBezTo>
                  <a:cubicBezTo>
                    <a:pt x="673685" y="225385"/>
                    <a:pt x="675309" y="225385"/>
                    <a:pt x="678558" y="220515"/>
                  </a:cubicBezTo>
                  <a:cubicBezTo>
                    <a:pt x="678558" y="218892"/>
                    <a:pt x="678558" y="222138"/>
                    <a:pt x="681806" y="222138"/>
                  </a:cubicBezTo>
                  <a:cubicBezTo>
                    <a:pt x="685055" y="222138"/>
                    <a:pt x="681806" y="225385"/>
                    <a:pt x="686679" y="225385"/>
                  </a:cubicBezTo>
                  <a:cubicBezTo>
                    <a:pt x="689928" y="225385"/>
                    <a:pt x="689928" y="225385"/>
                    <a:pt x="689928" y="222138"/>
                  </a:cubicBezTo>
                  <a:cubicBezTo>
                    <a:pt x="691552" y="220515"/>
                    <a:pt x="694800" y="218892"/>
                    <a:pt x="694800" y="218892"/>
                  </a:cubicBezTo>
                  <a:cubicBezTo>
                    <a:pt x="694800" y="218892"/>
                    <a:pt x="698049" y="218892"/>
                    <a:pt x="699673" y="217269"/>
                  </a:cubicBezTo>
                  <a:cubicBezTo>
                    <a:pt x="702922" y="217269"/>
                    <a:pt x="701298" y="218892"/>
                    <a:pt x="706170" y="218892"/>
                  </a:cubicBezTo>
                  <a:cubicBezTo>
                    <a:pt x="709419" y="218892"/>
                    <a:pt x="707795" y="218892"/>
                    <a:pt x="709419" y="217269"/>
                  </a:cubicBezTo>
                  <a:cubicBezTo>
                    <a:pt x="711043" y="215646"/>
                    <a:pt x="712668" y="215646"/>
                    <a:pt x="714292" y="215646"/>
                  </a:cubicBezTo>
                  <a:cubicBezTo>
                    <a:pt x="711043" y="215646"/>
                    <a:pt x="711043" y="215646"/>
                    <a:pt x="709419" y="215646"/>
                  </a:cubicBezTo>
                  <a:cubicBezTo>
                    <a:pt x="707795" y="214023"/>
                    <a:pt x="707795" y="210777"/>
                    <a:pt x="704546" y="214023"/>
                  </a:cubicBezTo>
                  <a:cubicBezTo>
                    <a:pt x="701298" y="215646"/>
                    <a:pt x="699673" y="214023"/>
                    <a:pt x="696425" y="215646"/>
                  </a:cubicBezTo>
                  <a:cubicBezTo>
                    <a:pt x="693176" y="215646"/>
                    <a:pt x="694800" y="217269"/>
                    <a:pt x="691552" y="215646"/>
                  </a:cubicBezTo>
                  <a:cubicBezTo>
                    <a:pt x="688303" y="212400"/>
                    <a:pt x="691552" y="212400"/>
                    <a:pt x="688303" y="212400"/>
                  </a:cubicBezTo>
                  <a:cubicBezTo>
                    <a:pt x="685055" y="214023"/>
                    <a:pt x="680182" y="214023"/>
                    <a:pt x="680182" y="214023"/>
                  </a:cubicBezTo>
                  <a:cubicBezTo>
                    <a:pt x="678558" y="215646"/>
                    <a:pt x="676933" y="215646"/>
                    <a:pt x="675309" y="214023"/>
                  </a:cubicBezTo>
                  <a:cubicBezTo>
                    <a:pt x="675309" y="210777"/>
                    <a:pt x="672061" y="210777"/>
                    <a:pt x="672061" y="207531"/>
                  </a:cubicBezTo>
                  <a:cubicBezTo>
                    <a:pt x="673685" y="205908"/>
                    <a:pt x="673685" y="201039"/>
                    <a:pt x="672061" y="201039"/>
                  </a:cubicBezTo>
                  <a:cubicBezTo>
                    <a:pt x="668812" y="201039"/>
                    <a:pt x="665563" y="199416"/>
                    <a:pt x="665563" y="199416"/>
                  </a:cubicBezTo>
                  <a:cubicBezTo>
                    <a:pt x="663939" y="199416"/>
                    <a:pt x="663939" y="197793"/>
                    <a:pt x="660691" y="197793"/>
                  </a:cubicBezTo>
                  <a:cubicBezTo>
                    <a:pt x="655818" y="197793"/>
                    <a:pt x="657442" y="199416"/>
                    <a:pt x="655818" y="197793"/>
                  </a:cubicBezTo>
                  <a:cubicBezTo>
                    <a:pt x="652569" y="197793"/>
                    <a:pt x="650945" y="194547"/>
                    <a:pt x="650945" y="194547"/>
                  </a:cubicBezTo>
                  <a:cubicBezTo>
                    <a:pt x="650945" y="194547"/>
                    <a:pt x="646072" y="191301"/>
                    <a:pt x="644448" y="189678"/>
                  </a:cubicBezTo>
                  <a:cubicBezTo>
                    <a:pt x="641199" y="184808"/>
                    <a:pt x="637951" y="184808"/>
                    <a:pt x="642824" y="183185"/>
                  </a:cubicBezTo>
                  <a:cubicBezTo>
                    <a:pt x="647696" y="183185"/>
                    <a:pt x="649321" y="179939"/>
                    <a:pt x="652569" y="184808"/>
                  </a:cubicBezTo>
                  <a:cubicBezTo>
                    <a:pt x="655818" y="189678"/>
                    <a:pt x="652569" y="186431"/>
                    <a:pt x="655818" y="189678"/>
                  </a:cubicBezTo>
                  <a:cubicBezTo>
                    <a:pt x="659066" y="191301"/>
                    <a:pt x="660691" y="186431"/>
                    <a:pt x="660691" y="186431"/>
                  </a:cubicBezTo>
                  <a:cubicBezTo>
                    <a:pt x="660691" y="186431"/>
                    <a:pt x="663939" y="181562"/>
                    <a:pt x="667188" y="181562"/>
                  </a:cubicBezTo>
                  <a:cubicBezTo>
                    <a:pt x="668812" y="181562"/>
                    <a:pt x="670436" y="183185"/>
                    <a:pt x="672061" y="181562"/>
                  </a:cubicBezTo>
                  <a:cubicBezTo>
                    <a:pt x="673685" y="179939"/>
                    <a:pt x="676933" y="175070"/>
                    <a:pt x="680182" y="175070"/>
                  </a:cubicBezTo>
                  <a:close/>
                  <a:moveTo>
                    <a:pt x="643243" y="165545"/>
                  </a:moveTo>
                  <a:cubicBezTo>
                    <a:pt x="651622" y="165545"/>
                    <a:pt x="653297" y="167132"/>
                    <a:pt x="658325" y="170308"/>
                  </a:cubicBezTo>
                  <a:cubicBezTo>
                    <a:pt x="663352" y="173483"/>
                    <a:pt x="661676" y="175070"/>
                    <a:pt x="654973" y="176658"/>
                  </a:cubicBezTo>
                  <a:cubicBezTo>
                    <a:pt x="648270" y="176658"/>
                    <a:pt x="641567" y="171895"/>
                    <a:pt x="636540" y="171895"/>
                  </a:cubicBezTo>
                  <a:cubicBezTo>
                    <a:pt x="633189" y="171895"/>
                    <a:pt x="634864" y="165545"/>
                    <a:pt x="643243" y="165545"/>
                  </a:cubicBezTo>
                  <a:close/>
                  <a:moveTo>
                    <a:pt x="504555" y="140183"/>
                  </a:moveTo>
                  <a:cubicBezTo>
                    <a:pt x="506166" y="138557"/>
                    <a:pt x="506166" y="141809"/>
                    <a:pt x="507777" y="143436"/>
                  </a:cubicBezTo>
                  <a:cubicBezTo>
                    <a:pt x="507777" y="145062"/>
                    <a:pt x="507777" y="146688"/>
                    <a:pt x="506166" y="148314"/>
                  </a:cubicBezTo>
                  <a:cubicBezTo>
                    <a:pt x="504555" y="149940"/>
                    <a:pt x="506166" y="153193"/>
                    <a:pt x="506166" y="154819"/>
                  </a:cubicBezTo>
                  <a:cubicBezTo>
                    <a:pt x="504555" y="156445"/>
                    <a:pt x="502944" y="156445"/>
                    <a:pt x="499722" y="159698"/>
                  </a:cubicBezTo>
                  <a:cubicBezTo>
                    <a:pt x="494890" y="162950"/>
                    <a:pt x="494890" y="164576"/>
                    <a:pt x="493279" y="164576"/>
                  </a:cubicBezTo>
                  <a:cubicBezTo>
                    <a:pt x="490057" y="164576"/>
                    <a:pt x="486836" y="166203"/>
                    <a:pt x="483614" y="167829"/>
                  </a:cubicBezTo>
                  <a:cubicBezTo>
                    <a:pt x="482003" y="167829"/>
                    <a:pt x="480392" y="167829"/>
                    <a:pt x="478781" y="166203"/>
                  </a:cubicBezTo>
                  <a:cubicBezTo>
                    <a:pt x="477171" y="166203"/>
                    <a:pt x="470727" y="164576"/>
                    <a:pt x="470727" y="164576"/>
                  </a:cubicBezTo>
                  <a:cubicBezTo>
                    <a:pt x="470727" y="162950"/>
                    <a:pt x="464284" y="164576"/>
                    <a:pt x="464284" y="164576"/>
                  </a:cubicBezTo>
                  <a:cubicBezTo>
                    <a:pt x="464284" y="164576"/>
                    <a:pt x="459451" y="162950"/>
                    <a:pt x="459451" y="162950"/>
                  </a:cubicBezTo>
                  <a:cubicBezTo>
                    <a:pt x="457840" y="162950"/>
                    <a:pt x="456229" y="164576"/>
                    <a:pt x="454619" y="162950"/>
                  </a:cubicBezTo>
                  <a:cubicBezTo>
                    <a:pt x="451397" y="162950"/>
                    <a:pt x="454619" y="162950"/>
                    <a:pt x="449786" y="162950"/>
                  </a:cubicBezTo>
                  <a:cubicBezTo>
                    <a:pt x="444953" y="162950"/>
                    <a:pt x="446564" y="164576"/>
                    <a:pt x="446564" y="164576"/>
                  </a:cubicBezTo>
                  <a:cubicBezTo>
                    <a:pt x="446564" y="164576"/>
                    <a:pt x="443343" y="164576"/>
                    <a:pt x="438510" y="164576"/>
                  </a:cubicBezTo>
                  <a:cubicBezTo>
                    <a:pt x="432067" y="164576"/>
                    <a:pt x="438510" y="164576"/>
                    <a:pt x="428845" y="162950"/>
                  </a:cubicBezTo>
                  <a:cubicBezTo>
                    <a:pt x="427234" y="162950"/>
                    <a:pt x="427234" y="164576"/>
                    <a:pt x="425623" y="164576"/>
                  </a:cubicBezTo>
                  <a:cubicBezTo>
                    <a:pt x="424012" y="164576"/>
                    <a:pt x="424012" y="166203"/>
                    <a:pt x="422402" y="171081"/>
                  </a:cubicBezTo>
                  <a:cubicBezTo>
                    <a:pt x="420791" y="174334"/>
                    <a:pt x="422402" y="172707"/>
                    <a:pt x="419180" y="175960"/>
                  </a:cubicBezTo>
                  <a:cubicBezTo>
                    <a:pt x="417569" y="180839"/>
                    <a:pt x="419180" y="177586"/>
                    <a:pt x="422402" y="182465"/>
                  </a:cubicBezTo>
                  <a:cubicBezTo>
                    <a:pt x="424012" y="184091"/>
                    <a:pt x="425623" y="185717"/>
                    <a:pt x="427234" y="185717"/>
                  </a:cubicBezTo>
                  <a:cubicBezTo>
                    <a:pt x="427234" y="187344"/>
                    <a:pt x="427234" y="188970"/>
                    <a:pt x="428845" y="190596"/>
                  </a:cubicBezTo>
                  <a:cubicBezTo>
                    <a:pt x="428845" y="192222"/>
                    <a:pt x="430456" y="193849"/>
                    <a:pt x="430456" y="193849"/>
                  </a:cubicBezTo>
                  <a:cubicBezTo>
                    <a:pt x="430456" y="193849"/>
                    <a:pt x="435288" y="195475"/>
                    <a:pt x="443343" y="188970"/>
                  </a:cubicBezTo>
                  <a:cubicBezTo>
                    <a:pt x="449786" y="182465"/>
                    <a:pt x="443343" y="188970"/>
                    <a:pt x="446564" y="188970"/>
                  </a:cubicBezTo>
                  <a:cubicBezTo>
                    <a:pt x="449786" y="188970"/>
                    <a:pt x="446564" y="188970"/>
                    <a:pt x="449786" y="187344"/>
                  </a:cubicBezTo>
                  <a:cubicBezTo>
                    <a:pt x="454619" y="184091"/>
                    <a:pt x="449786" y="187344"/>
                    <a:pt x="453008" y="184091"/>
                  </a:cubicBezTo>
                  <a:cubicBezTo>
                    <a:pt x="456229" y="182465"/>
                    <a:pt x="456229" y="184091"/>
                    <a:pt x="457840" y="184091"/>
                  </a:cubicBezTo>
                  <a:cubicBezTo>
                    <a:pt x="461062" y="184091"/>
                    <a:pt x="464284" y="184091"/>
                    <a:pt x="465895" y="184091"/>
                  </a:cubicBezTo>
                  <a:cubicBezTo>
                    <a:pt x="467505" y="182465"/>
                    <a:pt x="467505" y="182465"/>
                    <a:pt x="470727" y="180839"/>
                  </a:cubicBezTo>
                  <a:cubicBezTo>
                    <a:pt x="475560" y="177586"/>
                    <a:pt x="475560" y="182465"/>
                    <a:pt x="475560" y="185717"/>
                  </a:cubicBezTo>
                  <a:cubicBezTo>
                    <a:pt x="475560" y="187344"/>
                    <a:pt x="469116" y="187344"/>
                    <a:pt x="469116" y="187344"/>
                  </a:cubicBezTo>
                  <a:cubicBezTo>
                    <a:pt x="469116" y="187344"/>
                    <a:pt x="467505" y="188970"/>
                    <a:pt x="467505" y="190596"/>
                  </a:cubicBezTo>
                  <a:cubicBezTo>
                    <a:pt x="465895" y="192222"/>
                    <a:pt x="465895" y="193849"/>
                    <a:pt x="464284" y="193849"/>
                  </a:cubicBezTo>
                  <a:cubicBezTo>
                    <a:pt x="462673" y="195475"/>
                    <a:pt x="461062" y="197101"/>
                    <a:pt x="456229" y="198727"/>
                  </a:cubicBezTo>
                  <a:cubicBezTo>
                    <a:pt x="453008" y="201980"/>
                    <a:pt x="454619" y="201980"/>
                    <a:pt x="453008" y="201980"/>
                  </a:cubicBezTo>
                  <a:cubicBezTo>
                    <a:pt x="449786" y="201980"/>
                    <a:pt x="448175" y="203606"/>
                    <a:pt x="446564" y="206858"/>
                  </a:cubicBezTo>
                  <a:cubicBezTo>
                    <a:pt x="446564" y="206858"/>
                    <a:pt x="446564" y="206858"/>
                    <a:pt x="449786" y="211737"/>
                  </a:cubicBezTo>
                  <a:cubicBezTo>
                    <a:pt x="449786" y="211737"/>
                    <a:pt x="449786" y="211737"/>
                    <a:pt x="453008" y="216616"/>
                  </a:cubicBezTo>
                  <a:cubicBezTo>
                    <a:pt x="453008" y="216616"/>
                    <a:pt x="459451" y="223121"/>
                    <a:pt x="459451" y="223121"/>
                  </a:cubicBezTo>
                  <a:cubicBezTo>
                    <a:pt x="459451" y="224747"/>
                    <a:pt x="459451" y="226373"/>
                    <a:pt x="459451" y="229625"/>
                  </a:cubicBezTo>
                  <a:cubicBezTo>
                    <a:pt x="457840" y="232878"/>
                    <a:pt x="464284" y="236130"/>
                    <a:pt x="467505" y="241009"/>
                  </a:cubicBezTo>
                  <a:cubicBezTo>
                    <a:pt x="470727" y="244261"/>
                    <a:pt x="467505" y="245888"/>
                    <a:pt x="465895" y="245888"/>
                  </a:cubicBezTo>
                  <a:cubicBezTo>
                    <a:pt x="464284" y="247514"/>
                    <a:pt x="462673" y="247514"/>
                    <a:pt x="461062" y="247514"/>
                  </a:cubicBezTo>
                  <a:cubicBezTo>
                    <a:pt x="459451" y="245888"/>
                    <a:pt x="457840" y="249140"/>
                    <a:pt x="457840" y="250766"/>
                  </a:cubicBezTo>
                  <a:cubicBezTo>
                    <a:pt x="457840" y="252392"/>
                    <a:pt x="453008" y="252392"/>
                    <a:pt x="446564" y="252392"/>
                  </a:cubicBezTo>
                  <a:cubicBezTo>
                    <a:pt x="444953" y="250766"/>
                    <a:pt x="444953" y="250766"/>
                    <a:pt x="444953" y="245888"/>
                  </a:cubicBezTo>
                  <a:cubicBezTo>
                    <a:pt x="446564" y="242635"/>
                    <a:pt x="444953" y="244261"/>
                    <a:pt x="443343" y="242635"/>
                  </a:cubicBezTo>
                  <a:cubicBezTo>
                    <a:pt x="441732" y="239383"/>
                    <a:pt x="443343" y="239383"/>
                    <a:pt x="438510" y="232878"/>
                  </a:cubicBezTo>
                  <a:cubicBezTo>
                    <a:pt x="435288" y="227999"/>
                    <a:pt x="438510" y="232878"/>
                    <a:pt x="433678" y="231252"/>
                  </a:cubicBezTo>
                  <a:cubicBezTo>
                    <a:pt x="428845" y="227999"/>
                    <a:pt x="433678" y="229625"/>
                    <a:pt x="433678" y="226373"/>
                  </a:cubicBezTo>
                  <a:cubicBezTo>
                    <a:pt x="433678" y="224747"/>
                    <a:pt x="436899" y="226373"/>
                    <a:pt x="438510" y="221494"/>
                  </a:cubicBezTo>
                  <a:cubicBezTo>
                    <a:pt x="438510" y="218242"/>
                    <a:pt x="435288" y="219868"/>
                    <a:pt x="432067" y="218242"/>
                  </a:cubicBezTo>
                  <a:cubicBezTo>
                    <a:pt x="428845" y="216616"/>
                    <a:pt x="425623" y="219868"/>
                    <a:pt x="425623" y="227999"/>
                  </a:cubicBezTo>
                  <a:cubicBezTo>
                    <a:pt x="424012" y="237757"/>
                    <a:pt x="425623" y="232878"/>
                    <a:pt x="425623" y="237757"/>
                  </a:cubicBezTo>
                  <a:cubicBezTo>
                    <a:pt x="425623" y="242635"/>
                    <a:pt x="425623" y="244261"/>
                    <a:pt x="425623" y="245888"/>
                  </a:cubicBezTo>
                  <a:cubicBezTo>
                    <a:pt x="427234" y="247514"/>
                    <a:pt x="425623" y="254019"/>
                    <a:pt x="425623" y="255645"/>
                  </a:cubicBezTo>
                  <a:cubicBezTo>
                    <a:pt x="424012" y="258897"/>
                    <a:pt x="424012" y="260524"/>
                    <a:pt x="424012" y="263776"/>
                  </a:cubicBezTo>
                  <a:cubicBezTo>
                    <a:pt x="422402" y="267028"/>
                    <a:pt x="420791" y="268655"/>
                    <a:pt x="417569" y="270281"/>
                  </a:cubicBezTo>
                  <a:cubicBezTo>
                    <a:pt x="414347" y="271907"/>
                    <a:pt x="412736" y="270281"/>
                    <a:pt x="409515" y="268655"/>
                  </a:cubicBezTo>
                  <a:cubicBezTo>
                    <a:pt x="407904" y="265402"/>
                    <a:pt x="407904" y="263776"/>
                    <a:pt x="407904" y="260524"/>
                  </a:cubicBezTo>
                  <a:cubicBezTo>
                    <a:pt x="406293" y="258897"/>
                    <a:pt x="409515" y="258897"/>
                    <a:pt x="411126" y="255645"/>
                  </a:cubicBezTo>
                  <a:cubicBezTo>
                    <a:pt x="414347" y="252392"/>
                    <a:pt x="412736" y="252392"/>
                    <a:pt x="414347" y="247514"/>
                  </a:cubicBezTo>
                  <a:cubicBezTo>
                    <a:pt x="414347" y="242635"/>
                    <a:pt x="412736" y="245888"/>
                    <a:pt x="411126" y="242635"/>
                  </a:cubicBezTo>
                  <a:cubicBezTo>
                    <a:pt x="411126" y="239383"/>
                    <a:pt x="411126" y="242635"/>
                    <a:pt x="412736" y="239383"/>
                  </a:cubicBezTo>
                  <a:cubicBezTo>
                    <a:pt x="414347" y="237757"/>
                    <a:pt x="412736" y="236130"/>
                    <a:pt x="412736" y="232878"/>
                  </a:cubicBezTo>
                  <a:cubicBezTo>
                    <a:pt x="412736" y="227999"/>
                    <a:pt x="411126" y="231252"/>
                    <a:pt x="407904" y="231252"/>
                  </a:cubicBezTo>
                  <a:cubicBezTo>
                    <a:pt x="404682" y="229625"/>
                    <a:pt x="403071" y="231252"/>
                    <a:pt x="401460" y="229625"/>
                  </a:cubicBezTo>
                  <a:cubicBezTo>
                    <a:pt x="399850" y="227999"/>
                    <a:pt x="401460" y="226373"/>
                    <a:pt x="399850" y="221494"/>
                  </a:cubicBezTo>
                  <a:cubicBezTo>
                    <a:pt x="398239" y="216616"/>
                    <a:pt x="399850" y="219868"/>
                    <a:pt x="403071" y="216616"/>
                  </a:cubicBezTo>
                  <a:cubicBezTo>
                    <a:pt x="404682" y="213363"/>
                    <a:pt x="404682" y="216616"/>
                    <a:pt x="403071" y="213363"/>
                  </a:cubicBezTo>
                  <a:cubicBezTo>
                    <a:pt x="401460" y="208485"/>
                    <a:pt x="403071" y="211737"/>
                    <a:pt x="404682" y="208485"/>
                  </a:cubicBezTo>
                  <a:cubicBezTo>
                    <a:pt x="406293" y="205232"/>
                    <a:pt x="406293" y="206858"/>
                    <a:pt x="406293" y="203606"/>
                  </a:cubicBezTo>
                  <a:cubicBezTo>
                    <a:pt x="407904" y="198727"/>
                    <a:pt x="406293" y="200353"/>
                    <a:pt x="407904" y="195475"/>
                  </a:cubicBezTo>
                  <a:cubicBezTo>
                    <a:pt x="407904" y="188970"/>
                    <a:pt x="407904" y="195475"/>
                    <a:pt x="409515" y="188970"/>
                  </a:cubicBezTo>
                  <a:cubicBezTo>
                    <a:pt x="412736" y="184091"/>
                    <a:pt x="414347" y="185717"/>
                    <a:pt x="412736" y="184091"/>
                  </a:cubicBezTo>
                  <a:cubicBezTo>
                    <a:pt x="411126" y="180839"/>
                    <a:pt x="415958" y="179212"/>
                    <a:pt x="415958" y="172707"/>
                  </a:cubicBezTo>
                  <a:cubicBezTo>
                    <a:pt x="414347" y="166203"/>
                    <a:pt x="417569" y="169455"/>
                    <a:pt x="415958" y="167829"/>
                  </a:cubicBezTo>
                  <a:cubicBezTo>
                    <a:pt x="415958" y="164576"/>
                    <a:pt x="419180" y="164576"/>
                    <a:pt x="420791" y="162950"/>
                  </a:cubicBezTo>
                  <a:cubicBezTo>
                    <a:pt x="422402" y="159698"/>
                    <a:pt x="420791" y="162950"/>
                    <a:pt x="424012" y="159698"/>
                  </a:cubicBezTo>
                  <a:cubicBezTo>
                    <a:pt x="425623" y="156445"/>
                    <a:pt x="425623" y="159698"/>
                    <a:pt x="427234" y="158072"/>
                  </a:cubicBezTo>
                  <a:cubicBezTo>
                    <a:pt x="427234" y="158072"/>
                    <a:pt x="430456" y="156445"/>
                    <a:pt x="430456" y="156445"/>
                  </a:cubicBezTo>
                  <a:cubicBezTo>
                    <a:pt x="432067" y="154819"/>
                    <a:pt x="433678" y="151567"/>
                    <a:pt x="433678" y="149940"/>
                  </a:cubicBezTo>
                  <a:cubicBezTo>
                    <a:pt x="435288" y="149940"/>
                    <a:pt x="435288" y="149940"/>
                    <a:pt x="438510" y="148314"/>
                  </a:cubicBezTo>
                  <a:cubicBezTo>
                    <a:pt x="440121" y="146688"/>
                    <a:pt x="440121" y="149940"/>
                    <a:pt x="444953" y="151567"/>
                  </a:cubicBezTo>
                  <a:cubicBezTo>
                    <a:pt x="444953" y="153193"/>
                    <a:pt x="449786" y="151567"/>
                    <a:pt x="451397" y="149940"/>
                  </a:cubicBezTo>
                  <a:cubicBezTo>
                    <a:pt x="453008" y="149940"/>
                    <a:pt x="454619" y="151567"/>
                    <a:pt x="457840" y="153193"/>
                  </a:cubicBezTo>
                  <a:cubicBezTo>
                    <a:pt x="461062" y="154819"/>
                    <a:pt x="464284" y="154819"/>
                    <a:pt x="465895" y="154819"/>
                  </a:cubicBezTo>
                  <a:cubicBezTo>
                    <a:pt x="467505" y="156445"/>
                    <a:pt x="467505" y="154819"/>
                    <a:pt x="470727" y="154819"/>
                  </a:cubicBezTo>
                  <a:cubicBezTo>
                    <a:pt x="473949" y="153193"/>
                    <a:pt x="473949" y="154819"/>
                    <a:pt x="475560" y="154819"/>
                  </a:cubicBezTo>
                  <a:cubicBezTo>
                    <a:pt x="477171" y="156445"/>
                    <a:pt x="480392" y="156445"/>
                    <a:pt x="482003" y="156445"/>
                  </a:cubicBezTo>
                  <a:cubicBezTo>
                    <a:pt x="483614" y="158072"/>
                    <a:pt x="485225" y="158072"/>
                    <a:pt x="486836" y="156445"/>
                  </a:cubicBezTo>
                  <a:cubicBezTo>
                    <a:pt x="488447" y="156445"/>
                    <a:pt x="491668" y="153193"/>
                    <a:pt x="493279" y="149940"/>
                  </a:cubicBezTo>
                  <a:cubicBezTo>
                    <a:pt x="494890" y="146688"/>
                    <a:pt x="496501" y="148314"/>
                    <a:pt x="498112" y="143436"/>
                  </a:cubicBezTo>
                  <a:cubicBezTo>
                    <a:pt x="501333" y="140183"/>
                    <a:pt x="501333" y="141809"/>
                    <a:pt x="504555" y="140183"/>
                  </a:cubicBezTo>
                  <a:close/>
                  <a:moveTo>
                    <a:pt x="533176" y="95695"/>
                  </a:moveTo>
                  <a:cubicBezTo>
                    <a:pt x="533176" y="95695"/>
                    <a:pt x="534763" y="95695"/>
                    <a:pt x="536351" y="95695"/>
                  </a:cubicBezTo>
                  <a:cubicBezTo>
                    <a:pt x="539526" y="95695"/>
                    <a:pt x="537938" y="97282"/>
                    <a:pt x="537938" y="98870"/>
                  </a:cubicBezTo>
                  <a:cubicBezTo>
                    <a:pt x="537938" y="100457"/>
                    <a:pt x="537938" y="100457"/>
                    <a:pt x="536351" y="102045"/>
                  </a:cubicBezTo>
                  <a:cubicBezTo>
                    <a:pt x="534763" y="103632"/>
                    <a:pt x="536351" y="106807"/>
                    <a:pt x="533176" y="106807"/>
                  </a:cubicBezTo>
                  <a:cubicBezTo>
                    <a:pt x="530001" y="108395"/>
                    <a:pt x="533176" y="106807"/>
                    <a:pt x="531588" y="103632"/>
                  </a:cubicBezTo>
                  <a:cubicBezTo>
                    <a:pt x="531588" y="100457"/>
                    <a:pt x="530001" y="97282"/>
                    <a:pt x="533176" y="95695"/>
                  </a:cubicBezTo>
                  <a:close/>
                  <a:moveTo>
                    <a:pt x="4096" y="75503"/>
                  </a:moveTo>
                  <a:cubicBezTo>
                    <a:pt x="5522" y="75909"/>
                    <a:pt x="7152" y="76722"/>
                    <a:pt x="7967" y="76722"/>
                  </a:cubicBezTo>
                  <a:cubicBezTo>
                    <a:pt x="9596" y="76722"/>
                    <a:pt x="12856" y="81601"/>
                    <a:pt x="12856" y="81601"/>
                  </a:cubicBezTo>
                  <a:cubicBezTo>
                    <a:pt x="12856" y="81601"/>
                    <a:pt x="17745" y="79975"/>
                    <a:pt x="21004" y="79975"/>
                  </a:cubicBezTo>
                  <a:cubicBezTo>
                    <a:pt x="25893" y="79975"/>
                    <a:pt x="27522" y="83227"/>
                    <a:pt x="29152" y="83227"/>
                  </a:cubicBezTo>
                  <a:cubicBezTo>
                    <a:pt x="30782" y="83227"/>
                    <a:pt x="37300" y="81601"/>
                    <a:pt x="37300" y="81601"/>
                  </a:cubicBezTo>
                  <a:cubicBezTo>
                    <a:pt x="37300" y="81601"/>
                    <a:pt x="37300" y="81601"/>
                    <a:pt x="42189" y="84853"/>
                  </a:cubicBezTo>
                  <a:cubicBezTo>
                    <a:pt x="42189" y="84853"/>
                    <a:pt x="40560" y="83227"/>
                    <a:pt x="42189" y="81601"/>
                  </a:cubicBezTo>
                  <a:cubicBezTo>
                    <a:pt x="43819" y="81601"/>
                    <a:pt x="43819" y="83227"/>
                    <a:pt x="43819" y="84853"/>
                  </a:cubicBezTo>
                  <a:cubicBezTo>
                    <a:pt x="45448" y="88106"/>
                    <a:pt x="45448" y="89732"/>
                    <a:pt x="45448" y="89732"/>
                  </a:cubicBezTo>
                  <a:cubicBezTo>
                    <a:pt x="45448" y="89732"/>
                    <a:pt x="47078" y="89732"/>
                    <a:pt x="50337" y="91358"/>
                  </a:cubicBezTo>
                  <a:cubicBezTo>
                    <a:pt x="51967" y="92985"/>
                    <a:pt x="51967" y="92985"/>
                    <a:pt x="51967" y="94611"/>
                  </a:cubicBezTo>
                  <a:cubicBezTo>
                    <a:pt x="53597" y="97863"/>
                    <a:pt x="53597" y="99489"/>
                    <a:pt x="53597" y="99489"/>
                  </a:cubicBezTo>
                  <a:cubicBezTo>
                    <a:pt x="53597" y="99489"/>
                    <a:pt x="55226" y="102742"/>
                    <a:pt x="55226" y="104368"/>
                  </a:cubicBezTo>
                  <a:cubicBezTo>
                    <a:pt x="56856" y="105994"/>
                    <a:pt x="56856" y="105994"/>
                    <a:pt x="58486" y="105994"/>
                  </a:cubicBezTo>
                  <a:cubicBezTo>
                    <a:pt x="60115" y="105994"/>
                    <a:pt x="60115" y="107620"/>
                    <a:pt x="61745" y="107620"/>
                  </a:cubicBezTo>
                  <a:cubicBezTo>
                    <a:pt x="63375" y="107620"/>
                    <a:pt x="66634" y="110873"/>
                    <a:pt x="66634" y="110873"/>
                  </a:cubicBezTo>
                  <a:cubicBezTo>
                    <a:pt x="66634" y="112499"/>
                    <a:pt x="71523" y="114125"/>
                    <a:pt x="73152" y="114125"/>
                  </a:cubicBezTo>
                  <a:cubicBezTo>
                    <a:pt x="73152" y="114125"/>
                    <a:pt x="78041" y="117378"/>
                    <a:pt x="81301" y="120630"/>
                  </a:cubicBezTo>
                  <a:cubicBezTo>
                    <a:pt x="82930" y="125509"/>
                    <a:pt x="81301" y="123883"/>
                    <a:pt x="81301" y="125509"/>
                  </a:cubicBezTo>
                  <a:cubicBezTo>
                    <a:pt x="81301" y="127135"/>
                    <a:pt x="81301" y="127135"/>
                    <a:pt x="82930" y="127135"/>
                  </a:cubicBezTo>
                  <a:cubicBezTo>
                    <a:pt x="84560" y="128761"/>
                    <a:pt x="86190" y="130388"/>
                    <a:pt x="87819" y="130388"/>
                  </a:cubicBezTo>
                  <a:cubicBezTo>
                    <a:pt x="87819" y="132014"/>
                    <a:pt x="91079" y="132014"/>
                    <a:pt x="91079" y="133640"/>
                  </a:cubicBezTo>
                  <a:cubicBezTo>
                    <a:pt x="92708" y="135266"/>
                    <a:pt x="94338" y="136892"/>
                    <a:pt x="94338" y="136892"/>
                  </a:cubicBezTo>
                  <a:cubicBezTo>
                    <a:pt x="94338" y="136892"/>
                    <a:pt x="95968" y="135266"/>
                    <a:pt x="95968" y="135266"/>
                  </a:cubicBezTo>
                  <a:cubicBezTo>
                    <a:pt x="97597" y="133640"/>
                    <a:pt x="97597" y="133640"/>
                    <a:pt x="100856" y="136892"/>
                  </a:cubicBezTo>
                  <a:cubicBezTo>
                    <a:pt x="102486" y="138519"/>
                    <a:pt x="102486" y="140145"/>
                    <a:pt x="102486" y="141771"/>
                  </a:cubicBezTo>
                  <a:cubicBezTo>
                    <a:pt x="102486" y="141771"/>
                    <a:pt x="104116" y="143397"/>
                    <a:pt x="104116" y="143397"/>
                  </a:cubicBezTo>
                  <a:cubicBezTo>
                    <a:pt x="105745" y="143397"/>
                    <a:pt x="107375" y="140145"/>
                    <a:pt x="109005" y="138519"/>
                  </a:cubicBezTo>
                  <a:cubicBezTo>
                    <a:pt x="112264" y="136892"/>
                    <a:pt x="110634" y="141771"/>
                    <a:pt x="112264" y="143397"/>
                  </a:cubicBezTo>
                  <a:cubicBezTo>
                    <a:pt x="112264" y="143397"/>
                    <a:pt x="115523" y="145024"/>
                    <a:pt x="117153" y="145024"/>
                  </a:cubicBezTo>
                  <a:cubicBezTo>
                    <a:pt x="117153" y="145024"/>
                    <a:pt x="118783" y="148276"/>
                    <a:pt x="118783" y="148276"/>
                  </a:cubicBezTo>
                  <a:cubicBezTo>
                    <a:pt x="118783" y="148276"/>
                    <a:pt x="118783" y="149902"/>
                    <a:pt x="118783" y="151528"/>
                  </a:cubicBezTo>
                  <a:cubicBezTo>
                    <a:pt x="118783" y="153155"/>
                    <a:pt x="118783" y="154781"/>
                    <a:pt x="120412" y="154781"/>
                  </a:cubicBezTo>
                  <a:cubicBezTo>
                    <a:pt x="120412" y="156407"/>
                    <a:pt x="123671" y="156407"/>
                    <a:pt x="125301" y="156407"/>
                  </a:cubicBezTo>
                  <a:cubicBezTo>
                    <a:pt x="125301" y="156407"/>
                    <a:pt x="126931" y="158033"/>
                    <a:pt x="128560" y="158033"/>
                  </a:cubicBezTo>
                  <a:cubicBezTo>
                    <a:pt x="130190" y="159660"/>
                    <a:pt x="130190" y="161286"/>
                    <a:pt x="131820" y="162912"/>
                  </a:cubicBezTo>
                  <a:cubicBezTo>
                    <a:pt x="133449" y="164538"/>
                    <a:pt x="133449" y="164538"/>
                    <a:pt x="133449" y="164538"/>
                  </a:cubicBezTo>
                  <a:cubicBezTo>
                    <a:pt x="135079" y="166164"/>
                    <a:pt x="135079" y="161286"/>
                    <a:pt x="138338" y="162912"/>
                  </a:cubicBezTo>
                  <a:cubicBezTo>
                    <a:pt x="143227" y="164538"/>
                    <a:pt x="139968" y="166164"/>
                    <a:pt x="143227" y="167791"/>
                  </a:cubicBezTo>
                  <a:cubicBezTo>
                    <a:pt x="144857" y="169417"/>
                    <a:pt x="143227" y="169417"/>
                    <a:pt x="143227" y="171043"/>
                  </a:cubicBezTo>
                  <a:cubicBezTo>
                    <a:pt x="144857" y="174295"/>
                    <a:pt x="143227" y="171043"/>
                    <a:pt x="143227" y="174295"/>
                  </a:cubicBezTo>
                  <a:cubicBezTo>
                    <a:pt x="141598" y="175922"/>
                    <a:pt x="141598" y="175922"/>
                    <a:pt x="139968" y="177548"/>
                  </a:cubicBezTo>
                  <a:cubicBezTo>
                    <a:pt x="138338" y="180800"/>
                    <a:pt x="139968" y="179174"/>
                    <a:pt x="141598" y="180800"/>
                  </a:cubicBezTo>
                  <a:cubicBezTo>
                    <a:pt x="141598" y="180800"/>
                    <a:pt x="141598" y="180800"/>
                    <a:pt x="144857" y="180800"/>
                  </a:cubicBezTo>
                  <a:cubicBezTo>
                    <a:pt x="146487" y="180800"/>
                    <a:pt x="144857" y="182427"/>
                    <a:pt x="143227" y="184053"/>
                  </a:cubicBezTo>
                  <a:cubicBezTo>
                    <a:pt x="141598" y="187305"/>
                    <a:pt x="143227" y="185679"/>
                    <a:pt x="144857" y="188932"/>
                  </a:cubicBezTo>
                  <a:cubicBezTo>
                    <a:pt x="144857" y="190558"/>
                    <a:pt x="149746" y="188932"/>
                    <a:pt x="151375" y="188932"/>
                  </a:cubicBezTo>
                  <a:cubicBezTo>
                    <a:pt x="151375" y="188932"/>
                    <a:pt x="154635" y="190558"/>
                    <a:pt x="154635" y="190558"/>
                  </a:cubicBezTo>
                  <a:cubicBezTo>
                    <a:pt x="154635" y="190558"/>
                    <a:pt x="156264" y="190558"/>
                    <a:pt x="157894" y="193810"/>
                  </a:cubicBezTo>
                  <a:cubicBezTo>
                    <a:pt x="159524" y="197063"/>
                    <a:pt x="157894" y="193810"/>
                    <a:pt x="157894" y="195437"/>
                  </a:cubicBezTo>
                  <a:cubicBezTo>
                    <a:pt x="157894" y="198689"/>
                    <a:pt x="157894" y="198689"/>
                    <a:pt x="157894" y="200315"/>
                  </a:cubicBezTo>
                  <a:cubicBezTo>
                    <a:pt x="157894" y="200315"/>
                    <a:pt x="157894" y="201941"/>
                    <a:pt x="157894" y="201941"/>
                  </a:cubicBezTo>
                  <a:cubicBezTo>
                    <a:pt x="157894" y="201941"/>
                    <a:pt x="161153" y="203568"/>
                    <a:pt x="164413" y="206820"/>
                  </a:cubicBezTo>
                  <a:cubicBezTo>
                    <a:pt x="164413" y="206820"/>
                    <a:pt x="162783" y="206820"/>
                    <a:pt x="162783" y="208446"/>
                  </a:cubicBezTo>
                  <a:cubicBezTo>
                    <a:pt x="162783" y="208446"/>
                    <a:pt x="164413" y="211699"/>
                    <a:pt x="164413" y="211699"/>
                  </a:cubicBezTo>
                  <a:cubicBezTo>
                    <a:pt x="164413" y="211699"/>
                    <a:pt x="166042" y="213325"/>
                    <a:pt x="167672" y="213325"/>
                  </a:cubicBezTo>
                  <a:cubicBezTo>
                    <a:pt x="167672" y="213325"/>
                    <a:pt x="170931" y="213325"/>
                    <a:pt x="172561" y="213325"/>
                  </a:cubicBezTo>
                  <a:cubicBezTo>
                    <a:pt x="174191" y="213325"/>
                    <a:pt x="175820" y="216577"/>
                    <a:pt x="175820" y="216577"/>
                  </a:cubicBezTo>
                  <a:cubicBezTo>
                    <a:pt x="175820" y="216577"/>
                    <a:pt x="175820" y="216577"/>
                    <a:pt x="182339" y="223082"/>
                  </a:cubicBezTo>
                  <a:cubicBezTo>
                    <a:pt x="182339" y="223082"/>
                    <a:pt x="182339" y="223082"/>
                    <a:pt x="182339" y="227961"/>
                  </a:cubicBezTo>
                  <a:cubicBezTo>
                    <a:pt x="182339" y="231213"/>
                    <a:pt x="180709" y="234466"/>
                    <a:pt x="180709" y="234466"/>
                  </a:cubicBezTo>
                  <a:cubicBezTo>
                    <a:pt x="180709" y="234466"/>
                    <a:pt x="180709" y="236092"/>
                    <a:pt x="180709" y="242597"/>
                  </a:cubicBezTo>
                  <a:cubicBezTo>
                    <a:pt x="180709" y="242597"/>
                    <a:pt x="180709" y="242597"/>
                    <a:pt x="180709" y="247476"/>
                  </a:cubicBezTo>
                  <a:cubicBezTo>
                    <a:pt x="180709" y="247476"/>
                    <a:pt x="180709" y="250728"/>
                    <a:pt x="180709" y="257233"/>
                  </a:cubicBezTo>
                  <a:cubicBezTo>
                    <a:pt x="180709" y="257233"/>
                    <a:pt x="180709" y="257233"/>
                    <a:pt x="180709" y="262112"/>
                  </a:cubicBezTo>
                  <a:lnTo>
                    <a:pt x="177450" y="270243"/>
                  </a:lnTo>
                  <a:cubicBezTo>
                    <a:pt x="177450" y="270243"/>
                    <a:pt x="177450" y="270243"/>
                    <a:pt x="172561" y="271869"/>
                  </a:cubicBezTo>
                  <a:cubicBezTo>
                    <a:pt x="172561" y="271869"/>
                    <a:pt x="172561" y="271869"/>
                    <a:pt x="166042" y="268616"/>
                  </a:cubicBezTo>
                  <a:cubicBezTo>
                    <a:pt x="166042" y="268616"/>
                    <a:pt x="162783" y="265364"/>
                    <a:pt x="161153" y="265364"/>
                  </a:cubicBezTo>
                  <a:cubicBezTo>
                    <a:pt x="157894" y="265364"/>
                    <a:pt x="157894" y="273495"/>
                    <a:pt x="156264" y="270243"/>
                  </a:cubicBezTo>
                  <a:cubicBezTo>
                    <a:pt x="154635" y="266990"/>
                    <a:pt x="151375" y="266990"/>
                    <a:pt x="151375" y="265364"/>
                  </a:cubicBezTo>
                  <a:cubicBezTo>
                    <a:pt x="151375" y="262112"/>
                    <a:pt x="144857" y="262112"/>
                    <a:pt x="143227" y="260485"/>
                  </a:cubicBezTo>
                  <a:cubicBezTo>
                    <a:pt x="143227" y="258859"/>
                    <a:pt x="135079" y="255607"/>
                    <a:pt x="130190" y="249102"/>
                  </a:cubicBezTo>
                  <a:cubicBezTo>
                    <a:pt x="130190" y="249102"/>
                    <a:pt x="125301" y="244223"/>
                    <a:pt x="123671" y="236092"/>
                  </a:cubicBezTo>
                  <a:cubicBezTo>
                    <a:pt x="120412" y="226335"/>
                    <a:pt x="123671" y="236092"/>
                    <a:pt x="117153" y="232840"/>
                  </a:cubicBezTo>
                  <a:cubicBezTo>
                    <a:pt x="112264" y="231213"/>
                    <a:pt x="113894" y="232840"/>
                    <a:pt x="112264" y="229587"/>
                  </a:cubicBezTo>
                  <a:cubicBezTo>
                    <a:pt x="110634" y="226335"/>
                    <a:pt x="109005" y="227961"/>
                    <a:pt x="107375" y="224709"/>
                  </a:cubicBezTo>
                  <a:cubicBezTo>
                    <a:pt x="105745" y="221456"/>
                    <a:pt x="102486" y="219830"/>
                    <a:pt x="102486" y="219830"/>
                  </a:cubicBezTo>
                  <a:cubicBezTo>
                    <a:pt x="102486" y="219830"/>
                    <a:pt x="95968" y="208446"/>
                    <a:pt x="94338" y="205194"/>
                  </a:cubicBezTo>
                  <a:cubicBezTo>
                    <a:pt x="92708" y="201941"/>
                    <a:pt x="89449" y="197063"/>
                    <a:pt x="87819" y="192184"/>
                  </a:cubicBezTo>
                  <a:cubicBezTo>
                    <a:pt x="86190" y="188932"/>
                    <a:pt x="86190" y="188932"/>
                    <a:pt x="84560" y="187305"/>
                  </a:cubicBezTo>
                  <a:cubicBezTo>
                    <a:pt x="84560" y="184053"/>
                    <a:pt x="81301" y="182427"/>
                    <a:pt x="79671" y="179174"/>
                  </a:cubicBezTo>
                  <a:cubicBezTo>
                    <a:pt x="79671" y="174295"/>
                    <a:pt x="78041" y="175922"/>
                    <a:pt x="76412" y="172669"/>
                  </a:cubicBezTo>
                  <a:cubicBezTo>
                    <a:pt x="76412" y="169417"/>
                    <a:pt x="69893" y="169417"/>
                    <a:pt x="68264" y="167791"/>
                  </a:cubicBezTo>
                  <a:cubicBezTo>
                    <a:pt x="66634" y="164538"/>
                    <a:pt x="66634" y="162912"/>
                    <a:pt x="63375" y="156407"/>
                  </a:cubicBezTo>
                  <a:cubicBezTo>
                    <a:pt x="61745" y="153155"/>
                    <a:pt x="63375" y="151528"/>
                    <a:pt x="63375" y="149902"/>
                  </a:cubicBezTo>
                  <a:cubicBezTo>
                    <a:pt x="63375" y="146650"/>
                    <a:pt x="60115" y="145024"/>
                    <a:pt x="60115" y="141771"/>
                  </a:cubicBezTo>
                  <a:cubicBezTo>
                    <a:pt x="58486" y="138519"/>
                    <a:pt x="56856" y="140145"/>
                    <a:pt x="53597" y="136892"/>
                  </a:cubicBezTo>
                  <a:cubicBezTo>
                    <a:pt x="51967" y="133640"/>
                    <a:pt x="47078" y="138519"/>
                    <a:pt x="42189" y="132014"/>
                  </a:cubicBezTo>
                  <a:cubicBezTo>
                    <a:pt x="42189" y="132014"/>
                    <a:pt x="42189" y="132014"/>
                    <a:pt x="40560" y="125509"/>
                  </a:cubicBezTo>
                  <a:cubicBezTo>
                    <a:pt x="40560" y="125509"/>
                    <a:pt x="37300" y="119004"/>
                    <a:pt x="37300" y="117378"/>
                  </a:cubicBezTo>
                  <a:cubicBezTo>
                    <a:pt x="37300" y="115752"/>
                    <a:pt x="30782" y="110873"/>
                    <a:pt x="24263" y="114125"/>
                  </a:cubicBezTo>
                  <a:cubicBezTo>
                    <a:pt x="17745" y="115752"/>
                    <a:pt x="24263" y="114125"/>
                    <a:pt x="21004" y="110873"/>
                  </a:cubicBezTo>
                  <a:cubicBezTo>
                    <a:pt x="19374" y="109247"/>
                    <a:pt x="21004" y="110873"/>
                    <a:pt x="19374" y="105994"/>
                  </a:cubicBezTo>
                  <a:cubicBezTo>
                    <a:pt x="17745" y="102742"/>
                    <a:pt x="14485" y="101116"/>
                    <a:pt x="11226" y="99489"/>
                  </a:cubicBezTo>
                  <a:cubicBezTo>
                    <a:pt x="7967" y="96237"/>
                    <a:pt x="7967" y="96237"/>
                    <a:pt x="6337" y="94611"/>
                  </a:cubicBezTo>
                  <a:cubicBezTo>
                    <a:pt x="6337" y="92985"/>
                    <a:pt x="3078" y="88106"/>
                    <a:pt x="1448" y="86480"/>
                  </a:cubicBezTo>
                  <a:cubicBezTo>
                    <a:pt x="-1811" y="84853"/>
                    <a:pt x="1448" y="79975"/>
                    <a:pt x="1448" y="76722"/>
                  </a:cubicBezTo>
                  <a:cubicBezTo>
                    <a:pt x="1448" y="75096"/>
                    <a:pt x="2670" y="75096"/>
                    <a:pt x="4096" y="75503"/>
                  </a:cubicBezTo>
                  <a:close/>
                  <a:moveTo>
                    <a:pt x="452213" y="67120"/>
                  </a:moveTo>
                  <a:cubicBezTo>
                    <a:pt x="452213" y="67120"/>
                    <a:pt x="453801" y="68707"/>
                    <a:pt x="452213" y="73470"/>
                  </a:cubicBezTo>
                  <a:cubicBezTo>
                    <a:pt x="450626" y="76645"/>
                    <a:pt x="452213" y="73470"/>
                    <a:pt x="450626" y="71882"/>
                  </a:cubicBezTo>
                  <a:cubicBezTo>
                    <a:pt x="447451" y="71882"/>
                    <a:pt x="450626" y="68707"/>
                    <a:pt x="452213" y="67120"/>
                  </a:cubicBezTo>
                  <a:close/>
                  <a:moveTo>
                    <a:pt x="442235" y="67120"/>
                  </a:moveTo>
                  <a:cubicBezTo>
                    <a:pt x="442235" y="68707"/>
                    <a:pt x="445864" y="73470"/>
                    <a:pt x="440421" y="75058"/>
                  </a:cubicBezTo>
                  <a:cubicBezTo>
                    <a:pt x="438607" y="75058"/>
                    <a:pt x="440421" y="73470"/>
                    <a:pt x="436792" y="71883"/>
                  </a:cubicBezTo>
                  <a:cubicBezTo>
                    <a:pt x="433164" y="71883"/>
                    <a:pt x="433164" y="71883"/>
                    <a:pt x="433164" y="70295"/>
                  </a:cubicBezTo>
                  <a:cubicBezTo>
                    <a:pt x="433164" y="67120"/>
                    <a:pt x="434978" y="70295"/>
                    <a:pt x="436792" y="68707"/>
                  </a:cubicBezTo>
                  <a:cubicBezTo>
                    <a:pt x="438607" y="67120"/>
                    <a:pt x="440421" y="67120"/>
                    <a:pt x="442235" y="67120"/>
                  </a:cubicBezTo>
                  <a:close/>
                  <a:moveTo>
                    <a:pt x="362090" y="54447"/>
                  </a:moveTo>
                  <a:cubicBezTo>
                    <a:pt x="362090" y="54447"/>
                    <a:pt x="363722" y="54447"/>
                    <a:pt x="365353" y="54447"/>
                  </a:cubicBezTo>
                  <a:cubicBezTo>
                    <a:pt x="366984" y="52832"/>
                    <a:pt x="366984" y="54447"/>
                    <a:pt x="370246" y="56061"/>
                  </a:cubicBezTo>
                  <a:cubicBezTo>
                    <a:pt x="370246" y="56061"/>
                    <a:pt x="371878" y="57676"/>
                    <a:pt x="371878" y="59290"/>
                  </a:cubicBezTo>
                  <a:cubicBezTo>
                    <a:pt x="373509" y="59290"/>
                    <a:pt x="375140" y="59290"/>
                    <a:pt x="375140" y="59290"/>
                  </a:cubicBezTo>
                  <a:cubicBezTo>
                    <a:pt x="375140" y="59290"/>
                    <a:pt x="376771" y="60905"/>
                    <a:pt x="376771" y="62520"/>
                  </a:cubicBezTo>
                  <a:cubicBezTo>
                    <a:pt x="376771" y="64134"/>
                    <a:pt x="378402" y="64134"/>
                    <a:pt x="378402" y="65749"/>
                  </a:cubicBezTo>
                  <a:cubicBezTo>
                    <a:pt x="378402" y="67364"/>
                    <a:pt x="380033" y="68978"/>
                    <a:pt x="381665" y="68978"/>
                  </a:cubicBezTo>
                  <a:cubicBezTo>
                    <a:pt x="383296" y="68978"/>
                    <a:pt x="383296" y="70593"/>
                    <a:pt x="386558" y="72208"/>
                  </a:cubicBezTo>
                  <a:cubicBezTo>
                    <a:pt x="388189" y="72208"/>
                    <a:pt x="388189" y="75437"/>
                    <a:pt x="389821" y="73822"/>
                  </a:cubicBezTo>
                  <a:cubicBezTo>
                    <a:pt x="389821" y="73822"/>
                    <a:pt x="393083" y="75437"/>
                    <a:pt x="393083" y="75437"/>
                  </a:cubicBezTo>
                  <a:cubicBezTo>
                    <a:pt x="393083" y="75437"/>
                    <a:pt x="396345" y="77051"/>
                    <a:pt x="399608" y="78666"/>
                  </a:cubicBezTo>
                  <a:cubicBezTo>
                    <a:pt x="399608" y="80281"/>
                    <a:pt x="401239" y="80281"/>
                    <a:pt x="404501" y="80281"/>
                  </a:cubicBezTo>
                  <a:cubicBezTo>
                    <a:pt x="407764" y="80281"/>
                    <a:pt x="401239" y="86739"/>
                    <a:pt x="401239" y="86739"/>
                  </a:cubicBezTo>
                  <a:cubicBezTo>
                    <a:pt x="401239" y="86739"/>
                    <a:pt x="401239" y="86739"/>
                    <a:pt x="399608" y="88354"/>
                  </a:cubicBezTo>
                  <a:cubicBezTo>
                    <a:pt x="399608" y="88354"/>
                    <a:pt x="399608" y="88354"/>
                    <a:pt x="394714" y="88354"/>
                  </a:cubicBezTo>
                  <a:cubicBezTo>
                    <a:pt x="394714" y="88354"/>
                    <a:pt x="389821" y="86739"/>
                    <a:pt x="388189" y="86739"/>
                  </a:cubicBezTo>
                  <a:cubicBezTo>
                    <a:pt x="388189" y="85125"/>
                    <a:pt x="386558" y="88354"/>
                    <a:pt x="388189" y="91583"/>
                  </a:cubicBezTo>
                  <a:cubicBezTo>
                    <a:pt x="389821" y="91583"/>
                    <a:pt x="389821" y="93198"/>
                    <a:pt x="391452" y="94813"/>
                  </a:cubicBezTo>
                  <a:cubicBezTo>
                    <a:pt x="391452" y="94813"/>
                    <a:pt x="389821" y="98042"/>
                    <a:pt x="389821" y="98042"/>
                  </a:cubicBezTo>
                  <a:cubicBezTo>
                    <a:pt x="389821" y="98042"/>
                    <a:pt x="389821" y="98042"/>
                    <a:pt x="386558" y="99656"/>
                  </a:cubicBezTo>
                  <a:cubicBezTo>
                    <a:pt x="386558" y="99656"/>
                    <a:pt x="386558" y="99656"/>
                    <a:pt x="384927" y="101271"/>
                  </a:cubicBezTo>
                  <a:cubicBezTo>
                    <a:pt x="384927" y="101271"/>
                    <a:pt x="383296" y="102886"/>
                    <a:pt x="381665" y="101271"/>
                  </a:cubicBezTo>
                  <a:cubicBezTo>
                    <a:pt x="380033" y="101271"/>
                    <a:pt x="380033" y="102886"/>
                    <a:pt x="378402" y="104500"/>
                  </a:cubicBezTo>
                  <a:cubicBezTo>
                    <a:pt x="376771" y="104500"/>
                    <a:pt x="378402" y="106115"/>
                    <a:pt x="380033" y="106115"/>
                  </a:cubicBezTo>
                  <a:cubicBezTo>
                    <a:pt x="380033" y="107730"/>
                    <a:pt x="381665" y="109344"/>
                    <a:pt x="380033" y="110959"/>
                  </a:cubicBezTo>
                  <a:cubicBezTo>
                    <a:pt x="380033" y="112574"/>
                    <a:pt x="378402" y="110959"/>
                    <a:pt x="373509" y="109344"/>
                  </a:cubicBezTo>
                  <a:cubicBezTo>
                    <a:pt x="370246" y="109344"/>
                    <a:pt x="373509" y="110959"/>
                    <a:pt x="371878" y="114188"/>
                  </a:cubicBezTo>
                  <a:cubicBezTo>
                    <a:pt x="371878" y="115803"/>
                    <a:pt x="371878" y="115803"/>
                    <a:pt x="371878" y="115803"/>
                  </a:cubicBezTo>
                  <a:cubicBezTo>
                    <a:pt x="371878" y="115803"/>
                    <a:pt x="373509" y="119032"/>
                    <a:pt x="375140" y="120647"/>
                  </a:cubicBezTo>
                  <a:cubicBezTo>
                    <a:pt x="375140" y="120647"/>
                    <a:pt x="375140" y="122261"/>
                    <a:pt x="376771" y="122261"/>
                  </a:cubicBezTo>
                  <a:cubicBezTo>
                    <a:pt x="376771" y="123876"/>
                    <a:pt x="378402" y="125491"/>
                    <a:pt x="380033" y="127105"/>
                  </a:cubicBezTo>
                  <a:cubicBezTo>
                    <a:pt x="380033" y="127105"/>
                    <a:pt x="381665" y="128720"/>
                    <a:pt x="383296" y="130335"/>
                  </a:cubicBezTo>
                  <a:cubicBezTo>
                    <a:pt x="383296" y="131949"/>
                    <a:pt x="383296" y="131949"/>
                    <a:pt x="383296" y="135179"/>
                  </a:cubicBezTo>
                  <a:cubicBezTo>
                    <a:pt x="383296" y="138408"/>
                    <a:pt x="383296" y="138408"/>
                    <a:pt x="383296" y="138408"/>
                  </a:cubicBezTo>
                  <a:cubicBezTo>
                    <a:pt x="383296" y="140022"/>
                    <a:pt x="384927" y="144866"/>
                    <a:pt x="386558" y="144866"/>
                  </a:cubicBezTo>
                  <a:cubicBezTo>
                    <a:pt x="388189" y="144866"/>
                    <a:pt x="389821" y="148096"/>
                    <a:pt x="389821" y="148096"/>
                  </a:cubicBezTo>
                  <a:cubicBezTo>
                    <a:pt x="389821" y="148096"/>
                    <a:pt x="394714" y="151325"/>
                    <a:pt x="396345" y="151325"/>
                  </a:cubicBezTo>
                  <a:cubicBezTo>
                    <a:pt x="397977" y="152940"/>
                    <a:pt x="397977" y="154554"/>
                    <a:pt x="399608" y="154554"/>
                  </a:cubicBezTo>
                  <a:cubicBezTo>
                    <a:pt x="401239" y="154554"/>
                    <a:pt x="397977" y="156169"/>
                    <a:pt x="396345" y="156169"/>
                  </a:cubicBezTo>
                  <a:cubicBezTo>
                    <a:pt x="394714" y="156169"/>
                    <a:pt x="393083" y="157784"/>
                    <a:pt x="389821" y="157784"/>
                  </a:cubicBezTo>
                  <a:cubicBezTo>
                    <a:pt x="388189" y="156169"/>
                    <a:pt x="389821" y="156169"/>
                    <a:pt x="386558" y="154554"/>
                  </a:cubicBezTo>
                  <a:cubicBezTo>
                    <a:pt x="384927" y="151325"/>
                    <a:pt x="386558" y="154554"/>
                    <a:pt x="381665" y="157784"/>
                  </a:cubicBezTo>
                  <a:cubicBezTo>
                    <a:pt x="376771" y="162627"/>
                    <a:pt x="381665" y="157784"/>
                    <a:pt x="378402" y="161013"/>
                  </a:cubicBezTo>
                  <a:cubicBezTo>
                    <a:pt x="376771" y="162627"/>
                    <a:pt x="375140" y="164242"/>
                    <a:pt x="375140" y="165857"/>
                  </a:cubicBezTo>
                  <a:cubicBezTo>
                    <a:pt x="375140" y="167471"/>
                    <a:pt x="375140" y="167471"/>
                    <a:pt x="375140" y="170701"/>
                  </a:cubicBezTo>
                  <a:cubicBezTo>
                    <a:pt x="375140" y="172315"/>
                    <a:pt x="375140" y="175545"/>
                    <a:pt x="375140" y="177159"/>
                  </a:cubicBezTo>
                  <a:cubicBezTo>
                    <a:pt x="375140" y="178774"/>
                    <a:pt x="373509" y="183618"/>
                    <a:pt x="373509" y="183618"/>
                  </a:cubicBezTo>
                  <a:cubicBezTo>
                    <a:pt x="373509" y="183618"/>
                    <a:pt x="363722" y="194921"/>
                    <a:pt x="362090" y="196535"/>
                  </a:cubicBezTo>
                  <a:cubicBezTo>
                    <a:pt x="362090" y="196535"/>
                    <a:pt x="358828" y="198150"/>
                    <a:pt x="357197" y="198150"/>
                  </a:cubicBezTo>
                  <a:cubicBezTo>
                    <a:pt x="355566" y="199764"/>
                    <a:pt x="357197" y="201379"/>
                    <a:pt x="357197" y="202994"/>
                  </a:cubicBezTo>
                  <a:cubicBezTo>
                    <a:pt x="358828" y="204608"/>
                    <a:pt x="358828" y="206223"/>
                    <a:pt x="358828" y="209452"/>
                  </a:cubicBezTo>
                  <a:cubicBezTo>
                    <a:pt x="358828" y="211067"/>
                    <a:pt x="358828" y="212682"/>
                    <a:pt x="358828" y="212682"/>
                  </a:cubicBezTo>
                  <a:cubicBezTo>
                    <a:pt x="358828" y="212682"/>
                    <a:pt x="357197" y="217526"/>
                    <a:pt x="355566" y="219140"/>
                  </a:cubicBezTo>
                  <a:cubicBezTo>
                    <a:pt x="355566" y="220755"/>
                    <a:pt x="355566" y="220755"/>
                    <a:pt x="353934" y="222369"/>
                  </a:cubicBezTo>
                  <a:cubicBezTo>
                    <a:pt x="352303" y="223984"/>
                    <a:pt x="352303" y="225599"/>
                    <a:pt x="350672" y="227213"/>
                  </a:cubicBezTo>
                  <a:cubicBezTo>
                    <a:pt x="349041" y="228828"/>
                    <a:pt x="347410" y="232057"/>
                    <a:pt x="347410" y="232057"/>
                  </a:cubicBezTo>
                  <a:cubicBezTo>
                    <a:pt x="347410" y="232057"/>
                    <a:pt x="347410" y="232057"/>
                    <a:pt x="345778" y="233672"/>
                  </a:cubicBezTo>
                  <a:cubicBezTo>
                    <a:pt x="345778" y="233672"/>
                    <a:pt x="345778" y="233672"/>
                    <a:pt x="342516" y="236901"/>
                  </a:cubicBezTo>
                  <a:cubicBezTo>
                    <a:pt x="342516" y="236901"/>
                    <a:pt x="342516" y="236901"/>
                    <a:pt x="337622" y="238516"/>
                  </a:cubicBezTo>
                  <a:cubicBezTo>
                    <a:pt x="337622" y="238516"/>
                    <a:pt x="332729" y="240130"/>
                    <a:pt x="331098" y="240130"/>
                  </a:cubicBezTo>
                  <a:cubicBezTo>
                    <a:pt x="329467" y="240130"/>
                    <a:pt x="327835" y="241745"/>
                    <a:pt x="327835" y="240130"/>
                  </a:cubicBezTo>
                  <a:cubicBezTo>
                    <a:pt x="326204" y="238516"/>
                    <a:pt x="326204" y="236901"/>
                    <a:pt x="326204" y="235287"/>
                  </a:cubicBezTo>
                  <a:cubicBezTo>
                    <a:pt x="326204" y="233672"/>
                    <a:pt x="327835" y="230443"/>
                    <a:pt x="324573" y="227213"/>
                  </a:cubicBezTo>
                  <a:cubicBezTo>
                    <a:pt x="322942" y="222369"/>
                    <a:pt x="322942" y="225599"/>
                    <a:pt x="319679" y="227213"/>
                  </a:cubicBezTo>
                  <a:cubicBezTo>
                    <a:pt x="319679" y="227213"/>
                    <a:pt x="316417" y="228828"/>
                    <a:pt x="313155" y="228828"/>
                  </a:cubicBezTo>
                  <a:cubicBezTo>
                    <a:pt x="309892" y="230443"/>
                    <a:pt x="311523" y="228828"/>
                    <a:pt x="311523" y="225599"/>
                  </a:cubicBezTo>
                  <a:cubicBezTo>
                    <a:pt x="311523" y="225599"/>
                    <a:pt x="308261" y="223984"/>
                    <a:pt x="303367" y="222369"/>
                  </a:cubicBezTo>
                  <a:cubicBezTo>
                    <a:pt x="303367" y="222369"/>
                    <a:pt x="298474" y="225599"/>
                    <a:pt x="298474" y="225599"/>
                  </a:cubicBezTo>
                  <a:cubicBezTo>
                    <a:pt x="296843" y="227213"/>
                    <a:pt x="295211" y="227213"/>
                    <a:pt x="293580" y="227213"/>
                  </a:cubicBezTo>
                  <a:cubicBezTo>
                    <a:pt x="293580" y="225599"/>
                    <a:pt x="290318" y="225599"/>
                    <a:pt x="290318" y="225599"/>
                  </a:cubicBezTo>
                  <a:cubicBezTo>
                    <a:pt x="290318" y="225599"/>
                    <a:pt x="287055" y="227213"/>
                    <a:pt x="280531" y="227213"/>
                  </a:cubicBezTo>
                  <a:cubicBezTo>
                    <a:pt x="280531" y="227213"/>
                    <a:pt x="280531" y="225599"/>
                    <a:pt x="280531" y="223984"/>
                  </a:cubicBezTo>
                  <a:cubicBezTo>
                    <a:pt x="278900" y="222369"/>
                    <a:pt x="280531" y="220755"/>
                    <a:pt x="280531" y="220755"/>
                  </a:cubicBezTo>
                  <a:cubicBezTo>
                    <a:pt x="280531" y="219140"/>
                    <a:pt x="275637" y="217526"/>
                    <a:pt x="275637" y="217526"/>
                  </a:cubicBezTo>
                  <a:cubicBezTo>
                    <a:pt x="274006" y="217526"/>
                    <a:pt x="272375" y="220755"/>
                    <a:pt x="270744" y="220755"/>
                  </a:cubicBezTo>
                  <a:cubicBezTo>
                    <a:pt x="270744" y="222369"/>
                    <a:pt x="269112" y="220755"/>
                    <a:pt x="269112" y="220755"/>
                  </a:cubicBezTo>
                  <a:cubicBezTo>
                    <a:pt x="267481" y="219140"/>
                    <a:pt x="264219" y="219140"/>
                    <a:pt x="264219" y="219140"/>
                  </a:cubicBezTo>
                  <a:cubicBezTo>
                    <a:pt x="264219" y="217526"/>
                    <a:pt x="260956" y="220755"/>
                    <a:pt x="260956" y="220755"/>
                  </a:cubicBezTo>
                  <a:cubicBezTo>
                    <a:pt x="260956" y="220755"/>
                    <a:pt x="260956" y="220755"/>
                    <a:pt x="257694" y="219140"/>
                  </a:cubicBezTo>
                  <a:cubicBezTo>
                    <a:pt x="257694" y="219140"/>
                    <a:pt x="254432" y="219140"/>
                    <a:pt x="254432" y="217526"/>
                  </a:cubicBezTo>
                  <a:cubicBezTo>
                    <a:pt x="254432" y="217526"/>
                    <a:pt x="252800" y="217526"/>
                    <a:pt x="252800" y="215911"/>
                  </a:cubicBezTo>
                  <a:cubicBezTo>
                    <a:pt x="252800" y="214296"/>
                    <a:pt x="251169" y="211067"/>
                    <a:pt x="251169" y="211067"/>
                  </a:cubicBezTo>
                  <a:cubicBezTo>
                    <a:pt x="251169" y="211067"/>
                    <a:pt x="247907" y="207838"/>
                    <a:pt x="247907" y="204608"/>
                  </a:cubicBezTo>
                  <a:cubicBezTo>
                    <a:pt x="246276" y="204608"/>
                    <a:pt x="247907" y="201379"/>
                    <a:pt x="246276" y="198150"/>
                  </a:cubicBezTo>
                  <a:cubicBezTo>
                    <a:pt x="246276" y="196535"/>
                    <a:pt x="246276" y="196535"/>
                    <a:pt x="246276" y="194921"/>
                  </a:cubicBezTo>
                  <a:cubicBezTo>
                    <a:pt x="244644" y="194921"/>
                    <a:pt x="244644" y="193306"/>
                    <a:pt x="243013" y="190077"/>
                  </a:cubicBezTo>
                  <a:cubicBezTo>
                    <a:pt x="243013" y="190077"/>
                    <a:pt x="238120" y="177159"/>
                    <a:pt x="238120" y="173930"/>
                  </a:cubicBezTo>
                  <a:cubicBezTo>
                    <a:pt x="236489" y="172315"/>
                    <a:pt x="236489" y="172315"/>
                    <a:pt x="234857" y="170701"/>
                  </a:cubicBezTo>
                  <a:cubicBezTo>
                    <a:pt x="234857" y="170701"/>
                    <a:pt x="234857" y="169086"/>
                    <a:pt x="233226" y="167471"/>
                  </a:cubicBezTo>
                  <a:cubicBezTo>
                    <a:pt x="229964" y="164242"/>
                    <a:pt x="233226" y="161013"/>
                    <a:pt x="233226" y="161013"/>
                  </a:cubicBezTo>
                  <a:cubicBezTo>
                    <a:pt x="233226" y="159398"/>
                    <a:pt x="234857" y="151325"/>
                    <a:pt x="234857" y="149710"/>
                  </a:cubicBezTo>
                  <a:cubicBezTo>
                    <a:pt x="234857" y="146481"/>
                    <a:pt x="236489" y="146481"/>
                    <a:pt x="238120" y="143252"/>
                  </a:cubicBezTo>
                  <a:cubicBezTo>
                    <a:pt x="238120" y="141637"/>
                    <a:pt x="241382" y="141637"/>
                    <a:pt x="243013" y="140022"/>
                  </a:cubicBezTo>
                  <a:cubicBezTo>
                    <a:pt x="244644" y="140022"/>
                    <a:pt x="243013" y="141637"/>
                    <a:pt x="244644" y="144866"/>
                  </a:cubicBezTo>
                  <a:cubicBezTo>
                    <a:pt x="244644" y="146481"/>
                    <a:pt x="249538" y="146481"/>
                    <a:pt x="251169" y="143252"/>
                  </a:cubicBezTo>
                  <a:cubicBezTo>
                    <a:pt x="252800" y="141637"/>
                    <a:pt x="254432" y="143252"/>
                    <a:pt x="254432" y="143252"/>
                  </a:cubicBezTo>
                  <a:cubicBezTo>
                    <a:pt x="256063" y="144866"/>
                    <a:pt x="257694" y="144866"/>
                    <a:pt x="260956" y="144866"/>
                  </a:cubicBezTo>
                  <a:cubicBezTo>
                    <a:pt x="262588" y="143252"/>
                    <a:pt x="267481" y="144866"/>
                    <a:pt x="267481" y="144866"/>
                  </a:cubicBezTo>
                  <a:cubicBezTo>
                    <a:pt x="267481" y="143252"/>
                    <a:pt x="267481" y="141637"/>
                    <a:pt x="267481" y="138408"/>
                  </a:cubicBezTo>
                  <a:cubicBezTo>
                    <a:pt x="267481" y="135179"/>
                    <a:pt x="267481" y="135179"/>
                    <a:pt x="267481" y="133564"/>
                  </a:cubicBezTo>
                  <a:cubicBezTo>
                    <a:pt x="267481" y="131949"/>
                    <a:pt x="269112" y="130335"/>
                    <a:pt x="269112" y="127105"/>
                  </a:cubicBezTo>
                  <a:cubicBezTo>
                    <a:pt x="270744" y="125491"/>
                    <a:pt x="272375" y="125491"/>
                    <a:pt x="274006" y="127105"/>
                  </a:cubicBezTo>
                  <a:cubicBezTo>
                    <a:pt x="274006" y="127105"/>
                    <a:pt x="277268" y="125491"/>
                    <a:pt x="277268" y="125491"/>
                  </a:cubicBezTo>
                  <a:cubicBezTo>
                    <a:pt x="277268" y="125491"/>
                    <a:pt x="282162" y="123876"/>
                    <a:pt x="283793" y="123876"/>
                  </a:cubicBezTo>
                  <a:cubicBezTo>
                    <a:pt x="285424" y="122261"/>
                    <a:pt x="290318" y="122261"/>
                    <a:pt x="290318" y="122261"/>
                  </a:cubicBezTo>
                  <a:cubicBezTo>
                    <a:pt x="290318" y="122261"/>
                    <a:pt x="290318" y="122261"/>
                    <a:pt x="295211" y="117418"/>
                  </a:cubicBezTo>
                  <a:cubicBezTo>
                    <a:pt x="300105" y="112574"/>
                    <a:pt x="296843" y="117418"/>
                    <a:pt x="300105" y="115803"/>
                  </a:cubicBezTo>
                  <a:cubicBezTo>
                    <a:pt x="301736" y="112574"/>
                    <a:pt x="300105" y="114188"/>
                    <a:pt x="303367" y="110959"/>
                  </a:cubicBezTo>
                  <a:cubicBezTo>
                    <a:pt x="304999" y="109344"/>
                    <a:pt x="304999" y="109344"/>
                    <a:pt x="308261" y="104500"/>
                  </a:cubicBezTo>
                  <a:cubicBezTo>
                    <a:pt x="313155" y="101271"/>
                    <a:pt x="311523" y="102886"/>
                    <a:pt x="314786" y="101271"/>
                  </a:cubicBezTo>
                  <a:cubicBezTo>
                    <a:pt x="316417" y="98042"/>
                    <a:pt x="314786" y="101271"/>
                    <a:pt x="314786" y="98042"/>
                  </a:cubicBezTo>
                  <a:cubicBezTo>
                    <a:pt x="316417" y="94813"/>
                    <a:pt x="316417" y="96427"/>
                    <a:pt x="318048" y="94813"/>
                  </a:cubicBezTo>
                  <a:cubicBezTo>
                    <a:pt x="318048" y="91583"/>
                    <a:pt x="318048" y="96427"/>
                    <a:pt x="319679" y="96427"/>
                  </a:cubicBezTo>
                  <a:cubicBezTo>
                    <a:pt x="321311" y="96427"/>
                    <a:pt x="321311" y="99656"/>
                    <a:pt x="321311" y="99656"/>
                  </a:cubicBezTo>
                  <a:cubicBezTo>
                    <a:pt x="321311" y="101271"/>
                    <a:pt x="324573" y="104500"/>
                    <a:pt x="326204" y="104500"/>
                  </a:cubicBezTo>
                  <a:cubicBezTo>
                    <a:pt x="327835" y="102886"/>
                    <a:pt x="327835" y="102886"/>
                    <a:pt x="332729" y="99656"/>
                  </a:cubicBezTo>
                  <a:cubicBezTo>
                    <a:pt x="334360" y="98042"/>
                    <a:pt x="332729" y="98042"/>
                    <a:pt x="335991" y="98042"/>
                  </a:cubicBezTo>
                  <a:cubicBezTo>
                    <a:pt x="337622" y="98042"/>
                    <a:pt x="337622" y="98042"/>
                    <a:pt x="339254" y="96427"/>
                  </a:cubicBezTo>
                  <a:cubicBezTo>
                    <a:pt x="340885" y="94813"/>
                    <a:pt x="339254" y="93198"/>
                    <a:pt x="339254" y="91583"/>
                  </a:cubicBezTo>
                  <a:cubicBezTo>
                    <a:pt x="339254" y="89969"/>
                    <a:pt x="339254" y="91583"/>
                    <a:pt x="339254" y="88354"/>
                  </a:cubicBezTo>
                  <a:cubicBezTo>
                    <a:pt x="340885" y="83510"/>
                    <a:pt x="340885" y="85125"/>
                    <a:pt x="340885" y="83510"/>
                  </a:cubicBezTo>
                  <a:cubicBezTo>
                    <a:pt x="340885" y="81895"/>
                    <a:pt x="340885" y="81895"/>
                    <a:pt x="342516" y="78666"/>
                  </a:cubicBezTo>
                  <a:cubicBezTo>
                    <a:pt x="345778" y="73822"/>
                    <a:pt x="342516" y="77051"/>
                    <a:pt x="344147" y="75437"/>
                  </a:cubicBezTo>
                  <a:cubicBezTo>
                    <a:pt x="344147" y="73822"/>
                    <a:pt x="349041" y="72208"/>
                    <a:pt x="350672" y="70593"/>
                  </a:cubicBezTo>
                  <a:cubicBezTo>
                    <a:pt x="352303" y="68978"/>
                    <a:pt x="352303" y="67364"/>
                    <a:pt x="352303" y="67364"/>
                  </a:cubicBezTo>
                  <a:cubicBezTo>
                    <a:pt x="352303" y="65749"/>
                    <a:pt x="355566" y="64134"/>
                    <a:pt x="355566" y="64134"/>
                  </a:cubicBezTo>
                  <a:cubicBezTo>
                    <a:pt x="355566" y="64134"/>
                    <a:pt x="357197" y="59290"/>
                    <a:pt x="358828" y="57676"/>
                  </a:cubicBezTo>
                  <a:cubicBezTo>
                    <a:pt x="358828" y="56061"/>
                    <a:pt x="362090" y="54447"/>
                    <a:pt x="362090" y="54447"/>
                  </a:cubicBezTo>
                  <a:close/>
                  <a:moveTo>
                    <a:pt x="517015" y="5207"/>
                  </a:moveTo>
                  <a:cubicBezTo>
                    <a:pt x="518635" y="5207"/>
                    <a:pt x="520254" y="6830"/>
                    <a:pt x="520254" y="6830"/>
                  </a:cubicBezTo>
                  <a:cubicBezTo>
                    <a:pt x="520254" y="6830"/>
                    <a:pt x="521873" y="10075"/>
                    <a:pt x="521873" y="11698"/>
                  </a:cubicBezTo>
                  <a:cubicBezTo>
                    <a:pt x="521873" y="13321"/>
                    <a:pt x="523492" y="14944"/>
                    <a:pt x="523492" y="16566"/>
                  </a:cubicBezTo>
                  <a:cubicBezTo>
                    <a:pt x="525112" y="18189"/>
                    <a:pt x="525112" y="18189"/>
                    <a:pt x="526731" y="19812"/>
                  </a:cubicBezTo>
                  <a:cubicBezTo>
                    <a:pt x="528350" y="21435"/>
                    <a:pt x="526731" y="19812"/>
                    <a:pt x="526731" y="21435"/>
                  </a:cubicBezTo>
                  <a:cubicBezTo>
                    <a:pt x="526731" y="23057"/>
                    <a:pt x="526731" y="24680"/>
                    <a:pt x="526731" y="24680"/>
                  </a:cubicBezTo>
                  <a:cubicBezTo>
                    <a:pt x="526731" y="24680"/>
                    <a:pt x="526731" y="26303"/>
                    <a:pt x="526731" y="27926"/>
                  </a:cubicBezTo>
                  <a:cubicBezTo>
                    <a:pt x="526731" y="27926"/>
                    <a:pt x="526731" y="31171"/>
                    <a:pt x="526731" y="31171"/>
                  </a:cubicBezTo>
                  <a:cubicBezTo>
                    <a:pt x="526731" y="31171"/>
                    <a:pt x="528350" y="34417"/>
                    <a:pt x="528350" y="36040"/>
                  </a:cubicBezTo>
                  <a:cubicBezTo>
                    <a:pt x="528350" y="36040"/>
                    <a:pt x="528350" y="37662"/>
                    <a:pt x="528350" y="37662"/>
                  </a:cubicBezTo>
                  <a:cubicBezTo>
                    <a:pt x="528350" y="37662"/>
                    <a:pt x="528350" y="40908"/>
                    <a:pt x="529969" y="40908"/>
                  </a:cubicBezTo>
                  <a:cubicBezTo>
                    <a:pt x="529969" y="42531"/>
                    <a:pt x="531589" y="45776"/>
                    <a:pt x="531589" y="45776"/>
                  </a:cubicBezTo>
                  <a:cubicBezTo>
                    <a:pt x="531589" y="45776"/>
                    <a:pt x="531589" y="47399"/>
                    <a:pt x="531589" y="49022"/>
                  </a:cubicBezTo>
                  <a:cubicBezTo>
                    <a:pt x="529969" y="50645"/>
                    <a:pt x="528350" y="50645"/>
                    <a:pt x="528350" y="52267"/>
                  </a:cubicBezTo>
                  <a:cubicBezTo>
                    <a:pt x="526731" y="53890"/>
                    <a:pt x="526731" y="53890"/>
                    <a:pt x="523492" y="63627"/>
                  </a:cubicBezTo>
                  <a:cubicBezTo>
                    <a:pt x="521873" y="65250"/>
                    <a:pt x="521873" y="60381"/>
                    <a:pt x="521873" y="58759"/>
                  </a:cubicBezTo>
                  <a:cubicBezTo>
                    <a:pt x="521873" y="55513"/>
                    <a:pt x="521873" y="55513"/>
                    <a:pt x="520254" y="53890"/>
                  </a:cubicBezTo>
                  <a:cubicBezTo>
                    <a:pt x="520254" y="50645"/>
                    <a:pt x="520254" y="50645"/>
                    <a:pt x="520254" y="49022"/>
                  </a:cubicBezTo>
                  <a:cubicBezTo>
                    <a:pt x="520254" y="47399"/>
                    <a:pt x="517015" y="49022"/>
                    <a:pt x="517015" y="50645"/>
                  </a:cubicBezTo>
                  <a:cubicBezTo>
                    <a:pt x="517015" y="52267"/>
                    <a:pt x="517015" y="53890"/>
                    <a:pt x="517015" y="53890"/>
                  </a:cubicBezTo>
                  <a:cubicBezTo>
                    <a:pt x="517015" y="53890"/>
                    <a:pt x="517015" y="55513"/>
                    <a:pt x="513777" y="52267"/>
                  </a:cubicBezTo>
                  <a:cubicBezTo>
                    <a:pt x="513777" y="52267"/>
                    <a:pt x="513777" y="55513"/>
                    <a:pt x="512158" y="57136"/>
                  </a:cubicBezTo>
                  <a:cubicBezTo>
                    <a:pt x="512158" y="57136"/>
                    <a:pt x="513777" y="58759"/>
                    <a:pt x="513777" y="60381"/>
                  </a:cubicBezTo>
                  <a:cubicBezTo>
                    <a:pt x="513777" y="62004"/>
                    <a:pt x="515396" y="62004"/>
                    <a:pt x="515396" y="62004"/>
                  </a:cubicBezTo>
                  <a:cubicBezTo>
                    <a:pt x="515396" y="62004"/>
                    <a:pt x="515396" y="65250"/>
                    <a:pt x="517015" y="66872"/>
                  </a:cubicBezTo>
                  <a:cubicBezTo>
                    <a:pt x="518635" y="70118"/>
                    <a:pt x="517015" y="66872"/>
                    <a:pt x="513777" y="71741"/>
                  </a:cubicBezTo>
                  <a:cubicBezTo>
                    <a:pt x="513777" y="73364"/>
                    <a:pt x="513777" y="74986"/>
                    <a:pt x="512158" y="76609"/>
                  </a:cubicBezTo>
                  <a:cubicBezTo>
                    <a:pt x="512158" y="76609"/>
                    <a:pt x="512158" y="78232"/>
                    <a:pt x="507300" y="78232"/>
                  </a:cubicBezTo>
                  <a:cubicBezTo>
                    <a:pt x="507300" y="78232"/>
                    <a:pt x="507300" y="78232"/>
                    <a:pt x="507300" y="76609"/>
                  </a:cubicBezTo>
                  <a:cubicBezTo>
                    <a:pt x="507300" y="74986"/>
                    <a:pt x="507300" y="76609"/>
                    <a:pt x="507300" y="74986"/>
                  </a:cubicBezTo>
                  <a:cubicBezTo>
                    <a:pt x="507300" y="71741"/>
                    <a:pt x="505681" y="73364"/>
                    <a:pt x="504061" y="70118"/>
                  </a:cubicBezTo>
                  <a:cubicBezTo>
                    <a:pt x="504061" y="70118"/>
                    <a:pt x="504061" y="70118"/>
                    <a:pt x="502442" y="70118"/>
                  </a:cubicBezTo>
                  <a:cubicBezTo>
                    <a:pt x="500823" y="71741"/>
                    <a:pt x="502442" y="70118"/>
                    <a:pt x="499204" y="70118"/>
                  </a:cubicBezTo>
                  <a:cubicBezTo>
                    <a:pt x="495965" y="70118"/>
                    <a:pt x="499204" y="70118"/>
                    <a:pt x="497584" y="70118"/>
                  </a:cubicBezTo>
                  <a:cubicBezTo>
                    <a:pt x="495965" y="71741"/>
                    <a:pt x="494346" y="68495"/>
                    <a:pt x="492727" y="66872"/>
                  </a:cubicBezTo>
                  <a:cubicBezTo>
                    <a:pt x="492727" y="66872"/>
                    <a:pt x="489488" y="66872"/>
                    <a:pt x="487869" y="63627"/>
                  </a:cubicBezTo>
                  <a:cubicBezTo>
                    <a:pt x="486249" y="60381"/>
                    <a:pt x="487869" y="63627"/>
                    <a:pt x="487869" y="60381"/>
                  </a:cubicBezTo>
                  <a:cubicBezTo>
                    <a:pt x="487869" y="57136"/>
                    <a:pt x="486249" y="57136"/>
                    <a:pt x="486249" y="55513"/>
                  </a:cubicBezTo>
                  <a:cubicBezTo>
                    <a:pt x="486249" y="52267"/>
                    <a:pt x="486249" y="52267"/>
                    <a:pt x="487869" y="49022"/>
                  </a:cubicBezTo>
                  <a:cubicBezTo>
                    <a:pt x="487869" y="45776"/>
                    <a:pt x="487869" y="49022"/>
                    <a:pt x="489488" y="45776"/>
                  </a:cubicBezTo>
                  <a:cubicBezTo>
                    <a:pt x="491107" y="44154"/>
                    <a:pt x="489488" y="45776"/>
                    <a:pt x="489488" y="44154"/>
                  </a:cubicBezTo>
                  <a:cubicBezTo>
                    <a:pt x="489488" y="42531"/>
                    <a:pt x="489488" y="40908"/>
                    <a:pt x="487869" y="39285"/>
                  </a:cubicBezTo>
                  <a:cubicBezTo>
                    <a:pt x="487869" y="39285"/>
                    <a:pt x="483011" y="37662"/>
                    <a:pt x="483011" y="37662"/>
                  </a:cubicBezTo>
                  <a:cubicBezTo>
                    <a:pt x="481392" y="37662"/>
                    <a:pt x="479772" y="37662"/>
                    <a:pt x="479772" y="37662"/>
                  </a:cubicBezTo>
                  <a:cubicBezTo>
                    <a:pt x="479772" y="37662"/>
                    <a:pt x="479772" y="37662"/>
                    <a:pt x="479772" y="40908"/>
                  </a:cubicBezTo>
                  <a:cubicBezTo>
                    <a:pt x="479772" y="40908"/>
                    <a:pt x="479772" y="42531"/>
                    <a:pt x="478153" y="44154"/>
                  </a:cubicBezTo>
                  <a:cubicBezTo>
                    <a:pt x="478153" y="45776"/>
                    <a:pt x="476534" y="44154"/>
                    <a:pt x="476534" y="44154"/>
                  </a:cubicBezTo>
                  <a:cubicBezTo>
                    <a:pt x="474915" y="42531"/>
                    <a:pt x="474915" y="42531"/>
                    <a:pt x="474915" y="40908"/>
                  </a:cubicBezTo>
                  <a:cubicBezTo>
                    <a:pt x="473295" y="39285"/>
                    <a:pt x="473295" y="40908"/>
                    <a:pt x="471676" y="42531"/>
                  </a:cubicBezTo>
                  <a:cubicBezTo>
                    <a:pt x="471676" y="42531"/>
                    <a:pt x="471676" y="42531"/>
                    <a:pt x="466818" y="42531"/>
                  </a:cubicBezTo>
                  <a:cubicBezTo>
                    <a:pt x="466818" y="42531"/>
                    <a:pt x="466818" y="40908"/>
                    <a:pt x="466818" y="40908"/>
                  </a:cubicBezTo>
                  <a:cubicBezTo>
                    <a:pt x="465199" y="39285"/>
                    <a:pt x="465199" y="40908"/>
                    <a:pt x="461961" y="40908"/>
                  </a:cubicBezTo>
                  <a:cubicBezTo>
                    <a:pt x="460341" y="40908"/>
                    <a:pt x="461961" y="42531"/>
                    <a:pt x="458722" y="44154"/>
                  </a:cubicBezTo>
                  <a:cubicBezTo>
                    <a:pt x="457103" y="45776"/>
                    <a:pt x="458722" y="44154"/>
                    <a:pt x="458722" y="47399"/>
                  </a:cubicBezTo>
                  <a:cubicBezTo>
                    <a:pt x="458722" y="50645"/>
                    <a:pt x="458722" y="49022"/>
                    <a:pt x="458722" y="50645"/>
                  </a:cubicBezTo>
                  <a:cubicBezTo>
                    <a:pt x="458722" y="52267"/>
                    <a:pt x="458722" y="50645"/>
                    <a:pt x="457103" y="52267"/>
                  </a:cubicBezTo>
                  <a:cubicBezTo>
                    <a:pt x="457103" y="52267"/>
                    <a:pt x="455484" y="53890"/>
                    <a:pt x="455484" y="57136"/>
                  </a:cubicBezTo>
                  <a:cubicBezTo>
                    <a:pt x="455484" y="57136"/>
                    <a:pt x="455484" y="57136"/>
                    <a:pt x="457103" y="58759"/>
                  </a:cubicBezTo>
                  <a:cubicBezTo>
                    <a:pt x="457103" y="60381"/>
                    <a:pt x="457103" y="60381"/>
                    <a:pt x="457103" y="62004"/>
                  </a:cubicBezTo>
                  <a:cubicBezTo>
                    <a:pt x="455484" y="63627"/>
                    <a:pt x="455484" y="62004"/>
                    <a:pt x="452245" y="62004"/>
                  </a:cubicBezTo>
                  <a:cubicBezTo>
                    <a:pt x="450626" y="60381"/>
                    <a:pt x="453864" y="58759"/>
                    <a:pt x="453864" y="57136"/>
                  </a:cubicBezTo>
                  <a:cubicBezTo>
                    <a:pt x="453864" y="55513"/>
                    <a:pt x="453864" y="58759"/>
                    <a:pt x="453864" y="52267"/>
                  </a:cubicBezTo>
                  <a:cubicBezTo>
                    <a:pt x="453864" y="47399"/>
                    <a:pt x="455484" y="49022"/>
                    <a:pt x="455484" y="47399"/>
                  </a:cubicBezTo>
                  <a:cubicBezTo>
                    <a:pt x="455484" y="47399"/>
                    <a:pt x="453864" y="45776"/>
                    <a:pt x="453864" y="45776"/>
                  </a:cubicBezTo>
                  <a:cubicBezTo>
                    <a:pt x="453864" y="44154"/>
                    <a:pt x="455484" y="42531"/>
                    <a:pt x="455484" y="40908"/>
                  </a:cubicBezTo>
                  <a:cubicBezTo>
                    <a:pt x="455484" y="37662"/>
                    <a:pt x="457103" y="37662"/>
                    <a:pt x="460341" y="34417"/>
                  </a:cubicBezTo>
                  <a:cubicBezTo>
                    <a:pt x="460341" y="34417"/>
                    <a:pt x="465199" y="34417"/>
                    <a:pt x="466818" y="32794"/>
                  </a:cubicBezTo>
                  <a:cubicBezTo>
                    <a:pt x="466818" y="32794"/>
                    <a:pt x="468438" y="32794"/>
                    <a:pt x="470057" y="31171"/>
                  </a:cubicBezTo>
                  <a:cubicBezTo>
                    <a:pt x="471676" y="31171"/>
                    <a:pt x="471676" y="31171"/>
                    <a:pt x="471676" y="29549"/>
                  </a:cubicBezTo>
                  <a:cubicBezTo>
                    <a:pt x="471676" y="27926"/>
                    <a:pt x="471676" y="27926"/>
                    <a:pt x="473295" y="26303"/>
                  </a:cubicBezTo>
                  <a:cubicBezTo>
                    <a:pt x="476534" y="23057"/>
                    <a:pt x="474915" y="26303"/>
                    <a:pt x="476534" y="24680"/>
                  </a:cubicBezTo>
                  <a:cubicBezTo>
                    <a:pt x="478153" y="24680"/>
                    <a:pt x="478153" y="24680"/>
                    <a:pt x="479772" y="24680"/>
                  </a:cubicBezTo>
                  <a:cubicBezTo>
                    <a:pt x="481392" y="24680"/>
                    <a:pt x="481392" y="24680"/>
                    <a:pt x="484630" y="26303"/>
                  </a:cubicBezTo>
                  <a:cubicBezTo>
                    <a:pt x="486249" y="26303"/>
                    <a:pt x="484630" y="26303"/>
                    <a:pt x="484630" y="27926"/>
                  </a:cubicBezTo>
                  <a:cubicBezTo>
                    <a:pt x="486249" y="29549"/>
                    <a:pt x="483011" y="31171"/>
                    <a:pt x="486249" y="32794"/>
                  </a:cubicBezTo>
                  <a:cubicBezTo>
                    <a:pt x="486249" y="32794"/>
                    <a:pt x="491107" y="32794"/>
                    <a:pt x="491107" y="31171"/>
                  </a:cubicBezTo>
                  <a:cubicBezTo>
                    <a:pt x="491107" y="29549"/>
                    <a:pt x="492727" y="31171"/>
                    <a:pt x="491107" y="27926"/>
                  </a:cubicBezTo>
                  <a:cubicBezTo>
                    <a:pt x="491107" y="26303"/>
                    <a:pt x="491107" y="27926"/>
                    <a:pt x="492727" y="26303"/>
                  </a:cubicBezTo>
                  <a:cubicBezTo>
                    <a:pt x="495965" y="23057"/>
                    <a:pt x="495965" y="26303"/>
                    <a:pt x="497584" y="26303"/>
                  </a:cubicBezTo>
                  <a:cubicBezTo>
                    <a:pt x="497584" y="26303"/>
                    <a:pt x="499204" y="26303"/>
                    <a:pt x="499204" y="24680"/>
                  </a:cubicBezTo>
                  <a:cubicBezTo>
                    <a:pt x="500823" y="21435"/>
                    <a:pt x="499204" y="23057"/>
                    <a:pt x="502442" y="21435"/>
                  </a:cubicBezTo>
                  <a:cubicBezTo>
                    <a:pt x="502442" y="19812"/>
                    <a:pt x="505681" y="21435"/>
                    <a:pt x="507300" y="18189"/>
                  </a:cubicBezTo>
                  <a:cubicBezTo>
                    <a:pt x="507300" y="18189"/>
                    <a:pt x="510538" y="18189"/>
                    <a:pt x="510538" y="14944"/>
                  </a:cubicBezTo>
                  <a:cubicBezTo>
                    <a:pt x="512158" y="13321"/>
                    <a:pt x="512158" y="13321"/>
                    <a:pt x="512158" y="10075"/>
                  </a:cubicBezTo>
                  <a:cubicBezTo>
                    <a:pt x="513777" y="6830"/>
                    <a:pt x="513777" y="5207"/>
                    <a:pt x="517015" y="5207"/>
                  </a:cubicBezTo>
                  <a:close/>
                  <a:moveTo>
                    <a:pt x="522064" y="444"/>
                  </a:moveTo>
                  <a:cubicBezTo>
                    <a:pt x="523652" y="-1143"/>
                    <a:pt x="525239" y="2032"/>
                    <a:pt x="525239" y="2032"/>
                  </a:cubicBezTo>
                  <a:cubicBezTo>
                    <a:pt x="526827" y="3620"/>
                    <a:pt x="525239" y="2032"/>
                    <a:pt x="525239" y="5207"/>
                  </a:cubicBezTo>
                  <a:cubicBezTo>
                    <a:pt x="525239" y="6795"/>
                    <a:pt x="525239" y="6795"/>
                    <a:pt x="523652" y="6795"/>
                  </a:cubicBezTo>
                  <a:cubicBezTo>
                    <a:pt x="522064" y="6795"/>
                    <a:pt x="523652" y="6795"/>
                    <a:pt x="522064" y="5207"/>
                  </a:cubicBezTo>
                  <a:cubicBezTo>
                    <a:pt x="518889" y="3620"/>
                    <a:pt x="520476" y="2032"/>
                    <a:pt x="522064" y="4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iSļíḍe">
              <a:extLst>
                <a:ext uri="{FF2B5EF4-FFF2-40B4-BE49-F238E27FC236}">
                  <a16:creationId xmlns:a16="http://schemas.microsoft.com/office/drawing/2014/main" id="{0A5695D8-BB04-4F1E-822A-7D311711F6CB}"/>
                </a:ext>
              </a:extLst>
            </p:cNvPr>
            <p:cNvSpPr/>
            <p:nvPr/>
          </p:nvSpPr>
          <p:spPr bwMode="auto">
            <a:xfrm>
              <a:off x="7767639" y="3331477"/>
              <a:ext cx="1166041" cy="809516"/>
            </a:xfrm>
            <a:custGeom>
              <a:avLst/>
              <a:gdLst>
                <a:gd name="connsiteX0" fmla="*/ 946150 w 1166041"/>
                <a:gd name="connsiteY0" fmla="*/ 799197 h 809516"/>
                <a:gd name="connsiteX1" fmla="*/ 949325 w 1166041"/>
                <a:gd name="connsiteY1" fmla="*/ 807135 h 809516"/>
                <a:gd name="connsiteX2" fmla="*/ 939800 w 1166041"/>
                <a:gd name="connsiteY2" fmla="*/ 807135 h 809516"/>
                <a:gd name="connsiteX3" fmla="*/ 946150 w 1166041"/>
                <a:gd name="connsiteY3" fmla="*/ 799197 h 809516"/>
                <a:gd name="connsiteX4" fmla="*/ 655828 w 1166041"/>
                <a:gd name="connsiteY4" fmla="*/ 657944 h 809516"/>
                <a:gd name="connsiteX5" fmla="*/ 663924 w 1166041"/>
                <a:gd name="connsiteY5" fmla="*/ 659566 h 809516"/>
                <a:gd name="connsiteX6" fmla="*/ 675259 w 1166041"/>
                <a:gd name="connsiteY6" fmla="*/ 666054 h 809516"/>
                <a:gd name="connsiteX7" fmla="*/ 684974 w 1166041"/>
                <a:gd name="connsiteY7" fmla="*/ 667676 h 809516"/>
                <a:gd name="connsiteX8" fmla="*/ 689832 w 1166041"/>
                <a:gd name="connsiteY8" fmla="*/ 669298 h 809516"/>
                <a:gd name="connsiteX9" fmla="*/ 699548 w 1166041"/>
                <a:gd name="connsiteY9" fmla="*/ 666054 h 809516"/>
                <a:gd name="connsiteX10" fmla="*/ 714121 w 1166041"/>
                <a:gd name="connsiteY10" fmla="*/ 661188 h 809516"/>
                <a:gd name="connsiteX11" fmla="*/ 722217 w 1166041"/>
                <a:gd name="connsiteY11" fmla="*/ 662810 h 809516"/>
                <a:gd name="connsiteX12" fmla="*/ 723836 w 1166041"/>
                <a:gd name="connsiteY12" fmla="*/ 667676 h 809516"/>
                <a:gd name="connsiteX13" fmla="*/ 723836 w 1166041"/>
                <a:gd name="connsiteY13" fmla="*/ 680652 h 809516"/>
                <a:gd name="connsiteX14" fmla="*/ 722217 w 1166041"/>
                <a:gd name="connsiteY14" fmla="*/ 693628 h 809516"/>
                <a:gd name="connsiteX15" fmla="*/ 718979 w 1166041"/>
                <a:gd name="connsiteY15" fmla="*/ 698494 h 809516"/>
                <a:gd name="connsiteX16" fmla="*/ 717359 w 1166041"/>
                <a:gd name="connsiteY16" fmla="*/ 706605 h 809516"/>
                <a:gd name="connsiteX17" fmla="*/ 717359 w 1166041"/>
                <a:gd name="connsiteY17" fmla="*/ 717959 h 809516"/>
                <a:gd name="connsiteX18" fmla="*/ 710882 w 1166041"/>
                <a:gd name="connsiteY18" fmla="*/ 713093 h 809516"/>
                <a:gd name="connsiteX19" fmla="*/ 706025 w 1166041"/>
                <a:gd name="connsiteY19" fmla="*/ 713093 h 809516"/>
                <a:gd name="connsiteX20" fmla="*/ 704405 w 1166041"/>
                <a:gd name="connsiteY20" fmla="*/ 722825 h 809516"/>
                <a:gd name="connsiteX21" fmla="*/ 699548 w 1166041"/>
                <a:gd name="connsiteY21" fmla="*/ 721203 h 809516"/>
                <a:gd name="connsiteX22" fmla="*/ 694690 w 1166041"/>
                <a:gd name="connsiteY22" fmla="*/ 729313 h 809516"/>
                <a:gd name="connsiteX23" fmla="*/ 686593 w 1166041"/>
                <a:gd name="connsiteY23" fmla="*/ 727691 h 809516"/>
                <a:gd name="connsiteX24" fmla="*/ 680116 w 1166041"/>
                <a:gd name="connsiteY24" fmla="*/ 724447 h 809516"/>
                <a:gd name="connsiteX25" fmla="*/ 672020 w 1166041"/>
                <a:gd name="connsiteY25" fmla="*/ 719581 h 809516"/>
                <a:gd name="connsiteX26" fmla="*/ 662305 w 1166041"/>
                <a:gd name="connsiteY26" fmla="*/ 708227 h 809516"/>
                <a:gd name="connsiteX27" fmla="*/ 662305 w 1166041"/>
                <a:gd name="connsiteY27" fmla="*/ 698494 h 809516"/>
                <a:gd name="connsiteX28" fmla="*/ 660685 w 1166041"/>
                <a:gd name="connsiteY28" fmla="*/ 690384 h 809516"/>
                <a:gd name="connsiteX29" fmla="*/ 655828 w 1166041"/>
                <a:gd name="connsiteY29" fmla="*/ 679030 h 809516"/>
                <a:gd name="connsiteX30" fmla="*/ 649351 w 1166041"/>
                <a:gd name="connsiteY30" fmla="*/ 669298 h 809516"/>
                <a:gd name="connsiteX31" fmla="*/ 652589 w 1166041"/>
                <a:gd name="connsiteY31" fmla="*/ 661188 h 809516"/>
                <a:gd name="connsiteX32" fmla="*/ 655828 w 1166041"/>
                <a:gd name="connsiteY32" fmla="*/ 657944 h 809516"/>
                <a:gd name="connsiteX33" fmla="*/ 1040424 w 1166041"/>
                <a:gd name="connsiteY33" fmla="*/ 645512 h 809516"/>
                <a:gd name="connsiteX34" fmla="*/ 1045113 w 1166041"/>
                <a:gd name="connsiteY34" fmla="*/ 650172 h 809516"/>
                <a:gd name="connsiteX35" fmla="*/ 1051638 w 1166041"/>
                <a:gd name="connsiteY35" fmla="*/ 659898 h 809516"/>
                <a:gd name="connsiteX36" fmla="*/ 1058163 w 1166041"/>
                <a:gd name="connsiteY36" fmla="*/ 661519 h 809516"/>
                <a:gd name="connsiteX37" fmla="*/ 1077737 w 1166041"/>
                <a:gd name="connsiteY37" fmla="*/ 659898 h 809516"/>
                <a:gd name="connsiteX38" fmla="*/ 1069581 w 1166041"/>
                <a:gd name="connsiteY38" fmla="*/ 676107 h 809516"/>
                <a:gd name="connsiteX39" fmla="*/ 1064688 w 1166041"/>
                <a:gd name="connsiteY39" fmla="*/ 692317 h 809516"/>
                <a:gd name="connsiteX40" fmla="*/ 1045113 w 1166041"/>
                <a:gd name="connsiteY40" fmla="*/ 713389 h 809516"/>
                <a:gd name="connsiteX41" fmla="*/ 1053269 w 1166041"/>
                <a:gd name="connsiteY41" fmla="*/ 723114 h 809516"/>
                <a:gd name="connsiteX42" fmla="*/ 1040220 w 1166041"/>
                <a:gd name="connsiteY42" fmla="*/ 724735 h 809516"/>
                <a:gd name="connsiteX43" fmla="*/ 1025539 w 1166041"/>
                <a:gd name="connsiteY43" fmla="*/ 731219 h 809516"/>
                <a:gd name="connsiteX44" fmla="*/ 1015752 w 1166041"/>
                <a:gd name="connsiteY44" fmla="*/ 737702 h 809516"/>
                <a:gd name="connsiteX45" fmla="*/ 1010858 w 1166041"/>
                <a:gd name="connsiteY45" fmla="*/ 755533 h 809516"/>
                <a:gd name="connsiteX46" fmla="*/ 994546 w 1166041"/>
                <a:gd name="connsiteY46" fmla="*/ 778226 h 809516"/>
                <a:gd name="connsiteX47" fmla="*/ 984759 w 1166041"/>
                <a:gd name="connsiteY47" fmla="*/ 789572 h 809516"/>
                <a:gd name="connsiteX48" fmla="*/ 970079 w 1166041"/>
                <a:gd name="connsiteY48" fmla="*/ 792814 h 809516"/>
                <a:gd name="connsiteX49" fmla="*/ 952135 w 1166041"/>
                <a:gd name="connsiteY49" fmla="*/ 792814 h 809516"/>
                <a:gd name="connsiteX50" fmla="*/ 947242 w 1166041"/>
                <a:gd name="connsiteY50" fmla="*/ 792814 h 809516"/>
                <a:gd name="connsiteX51" fmla="*/ 937455 w 1166041"/>
                <a:gd name="connsiteY51" fmla="*/ 786330 h 809516"/>
                <a:gd name="connsiteX52" fmla="*/ 917880 w 1166041"/>
                <a:gd name="connsiteY52" fmla="*/ 779847 h 809516"/>
                <a:gd name="connsiteX53" fmla="*/ 929299 w 1166041"/>
                <a:gd name="connsiteY53" fmla="*/ 765258 h 809516"/>
                <a:gd name="connsiteX54" fmla="*/ 939086 w 1166041"/>
                <a:gd name="connsiteY54" fmla="*/ 750670 h 809516"/>
                <a:gd name="connsiteX55" fmla="*/ 957029 w 1166041"/>
                <a:gd name="connsiteY55" fmla="*/ 732840 h 809516"/>
                <a:gd name="connsiteX56" fmla="*/ 978234 w 1166041"/>
                <a:gd name="connsiteY56" fmla="*/ 719872 h 809516"/>
                <a:gd name="connsiteX57" fmla="*/ 1001071 w 1166041"/>
                <a:gd name="connsiteY57" fmla="*/ 705284 h 809516"/>
                <a:gd name="connsiteX58" fmla="*/ 1009227 w 1166041"/>
                <a:gd name="connsiteY58" fmla="*/ 692317 h 809516"/>
                <a:gd name="connsiteX59" fmla="*/ 1023908 w 1166041"/>
                <a:gd name="connsiteY59" fmla="*/ 671244 h 809516"/>
                <a:gd name="connsiteX60" fmla="*/ 1030433 w 1166041"/>
                <a:gd name="connsiteY60" fmla="*/ 658277 h 809516"/>
                <a:gd name="connsiteX61" fmla="*/ 1036957 w 1166041"/>
                <a:gd name="connsiteY61" fmla="*/ 646931 h 809516"/>
                <a:gd name="connsiteX62" fmla="*/ 1040424 w 1166041"/>
                <a:gd name="connsiteY62" fmla="*/ 645512 h 809516"/>
                <a:gd name="connsiteX63" fmla="*/ 714375 w 1166041"/>
                <a:gd name="connsiteY63" fmla="*/ 637272 h 809516"/>
                <a:gd name="connsiteX64" fmla="*/ 720725 w 1166041"/>
                <a:gd name="connsiteY64" fmla="*/ 638860 h 809516"/>
                <a:gd name="connsiteX65" fmla="*/ 725488 w 1166041"/>
                <a:gd name="connsiteY65" fmla="*/ 645210 h 809516"/>
                <a:gd name="connsiteX66" fmla="*/ 722313 w 1166041"/>
                <a:gd name="connsiteY66" fmla="*/ 649972 h 809516"/>
                <a:gd name="connsiteX67" fmla="*/ 717550 w 1166041"/>
                <a:gd name="connsiteY67" fmla="*/ 642035 h 809516"/>
                <a:gd name="connsiteX68" fmla="*/ 714375 w 1166041"/>
                <a:gd name="connsiteY68" fmla="*/ 637272 h 809516"/>
                <a:gd name="connsiteX69" fmla="*/ 635907 w 1166041"/>
                <a:gd name="connsiteY69" fmla="*/ 634097 h 809516"/>
                <a:gd name="connsiteX70" fmla="*/ 639536 w 1166041"/>
                <a:gd name="connsiteY70" fmla="*/ 638860 h 809516"/>
                <a:gd name="connsiteX71" fmla="*/ 635907 w 1166041"/>
                <a:gd name="connsiteY71" fmla="*/ 646797 h 809516"/>
                <a:gd name="connsiteX72" fmla="*/ 630464 w 1166041"/>
                <a:gd name="connsiteY72" fmla="*/ 640447 h 809516"/>
                <a:gd name="connsiteX73" fmla="*/ 635907 w 1166041"/>
                <a:gd name="connsiteY73" fmla="*/ 634097 h 809516"/>
                <a:gd name="connsiteX74" fmla="*/ 1103885 w 1166041"/>
                <a:gd name="connsiteY74" fmla="*/ 553177 h 809516"/>
                <a:gd name="connsiteX75" fmla="*/ 1111952 w 1166041"/>
                <a:gd name="connsiteY75" fmla="*/ 564438 h 809516"/>
                <a:gd name="connsiteX76" fmla="*/ 1121633 w 1166041"/>
                <a:gd name="connsiteY76" fmla="*/ 578916 h 809516"/>
                <a:gd name="connsiteX77" fmla="*/ 1144223 w 1166041"/>
                <a:gd name="connsiteY77" fmla="*/ 585351 h 809516"/>
                <a:gd name="connsiteX78" fmla="*/ 1158744 w 1166041"/>
                <a:gd name="connsiteY78" fmla="*/ 574090 h 809516"/>
                <a:gd name="connsiteX79" fmla="*/ 1165198 w 1166041"/>
                <a:gd name="connsiteY79" fmla="*/ 586959 h 809516"/>
                <a:gd name="connsiteX80" fmla="*/ 1157131 w 1166041"/>
                <a:gd name="connsiteY80" fmla="*/ 598220 h 809516"/>
                <a:gd name="connsiteX81" fmla="*/ 1150677 w 1166041"/>
                <a:gd name="connsiteY81" fmla="*/ 607872 h 809516"/>
                <a:gd name="connsiteX82" fmla="*/ 1145836 w 1166041"/>
                <a:gd name="connsiteY82" fmla="*/ 612698 h 809516"/>
                <a:gd name="connsiteX83" fmla="*/ 1134542 w 1166041"/>
                <a:gd name="connsiteY83" fmla="*/ 614307 h 809516"/>
                <a:gd name="connsiteX84" fmla="*/ 1134542 w 1166041"/>
                <a:gd name="connsiteY84" fmla="*/ 632002 h 809516"/>
                <a:gd name="connsiteX85" fmla="*/ 1124860 w 1166041"/>
                <a:gd name="connsiteY85" fmla="*/ 644871 h 809516"/>
                <a:gd name="connsiteX86" fmla="*/ 1110339 w 1166041"/>
                <a:gd name="connsiteY86" fmla="*/ 660958 h 809516"/>
                <a:gd name="connsiteX87" fmla="*/ 1097430 w 1166041"/>
                <a:gd name="connsiteY87" fmla="*/ 665784 h 809516"/>
                <a:gd name="connsiteX88" fmla="*/ 1090976 w 1166041"/>
                <a:gd name="connsiteY88" fmla="*/ 656132 h 809516"/>
                <a:gd name="connsiteX89" fmla="*/ 1094203 w 1166041"/>
                <a:gd name="connsiteY89" fmla="*/ 638437 h 809516"/>
                <a:gd name="connsiteX90" fmla="*/ 1084522 w 1166041"/>
                <a:gd name="connsiteY90" fmla="*/ 625567 h 809516"/>
                <a:gd name="connsiteX91" fmla="*/ 1070001 w 1166041"/>
                <a:gd name="connsiteY91" fmla="*/ 619133 h 809516"/>
                <a:gd name="connsiteX92" fmla="*/ 1078068 w 1166041"/>
                <a:gd name="connsiteY92" fmla="*/ 607872 h 809516"/>
                <a:gd name="connsiteX93" fmla="*/ 1086136 w 1166041"/>
                <a:gd name="connsiteY93" fmla="*/ 593394 h 809516"/>
                <a:gd name="connsiteX94" fmla="*/ 1087749 w 1166041"/>
                <a:gd name="connsiteY94" fmla="*/ 575699 h 809516"/>
                <a:gd name="connsiteX95" fmla="*/ 1094203 w 1166041"/>
                <a:gd name="connsiteY95" fmla="*/ 559612 h 809516"/>
                <a:gd name="connsiteX96" fmla="*/ 1102271 w 1166041"/>
                <a:gd name="connsiteY96" fmla="*/ 561221 h 809516"/>
                <a:gd name="connsiteX97" fmla="*/ 1103885 w 1166041"/>
                <a:gd name="connsiteY97" fmla="*/ 553177 h 809516"/>
                <a:gd name="connsiteX98" fmla="*/ 1085850 w 1166041"/>
                <a:gd name="connsiteY98" fmla="*/ 546784 h 809516"/>
                <a:gd name="connsiteX99" fmla="*/ 1084263 w 1166041"/>
                <a:gd name="connsiteY99" fmla="*/ 561072 h 809516"/>
                <a:gd name="connsiteX100" fmla="*/ 1076325 w 1166041"/>
                <a:gd name="connsiteY100" fmla="*/ 553135 h 809516"/>
                <a:gd name="connsiteX101" fmla="*/ 1085850 w 1166041"/>
                <a:gd name="connsiteY101" fmla="*/ 546784 h 809516"/>
                <a:gd name="connsiteX102" fmla="*/ 499393 w 1166041"/>
                <a:gd name="connsiteY102" fmla="*/ 538847 h 809516"/>
                <a:gd name="connsiteX103" fmla="*/ 509420 w 1166041"/>
                <a:gd name="connsiteY103" fmla="*/ 540434 h 809516"/>
                <a:gd name="connsiteX104" fmla="*/ 509420 w 1166041"/>
                <a:gd name="connsiteY104" fmla="*/ 545197 h 809516"/>
                <a:gd name="connsiteX105" fmla="*/ 501064 w 1166041"/>
                <a:gd name="connsiteY105" fmla="*/ 546784 h 809516"/>
                <a:gd name="connsiteX106" fmla="*/ 492709 w 1166041"/>
                <a:gd name="connsiteY106" fmla="*/ 548372 h 809516"/>
                <a:gd name="connsiteX107" fmla="*/ 484354 w 1166041"/>
                <a:gd name="connsiteY107" fmla="*/ 546784 h 809516"/>
                <a:gd name="connsiteX108" fmla="*/ 487696 w 1166041"/>
                <a:gd name="connsiteY108" fmla="*/ 543609 h 809516"/>
                <a:gd name="connsiteX109" fmla="*/ 499393 w 1166041"/>
                <a:gd name="connsiteY109" fmla="*/ 538847 h 809516"/>
                <a:gd name="connsiteX110" fmla="*/ 1043046 w 1166041"/>
                <a:gd name="connsiteY110" fmla="*/ 504035 h 809516"/>
                <a:gd name="connsiteX111" fmla="*/ 1069387 w 1166041"/>
                <a:gd name="connsiteY111" fmla="*/ 515545 h 809516"/>
                <a:gd name="connsiteX112" fmla="*/ 1082557 w 1166041"/>
                <a:gd name="connsiteY112" fmla="*/ 527054 h 809516"/>
                <a:gd name="connsiteX113" fmla="*/ 1082557 w 1166041"/>
                <a:gd name="connsiteY113" fmla="*/ 540208 h 809516"/>
                <a:gd name="connsiteX114" fmla="*/ 1072680 w 1166041"/>
                <a:gd name="connsiteY114" fmla="*/ 545141 h 809516"/>
                <a:gd name="connsiteX115" fmla="*/ 1059509 w 1166041"/>
                <a:gd name="connsiteY115" fmla="*/ 528699 h 809516"/>
                <a:gd name="connsiteX116" fmla="*/ 1051278 w 1166041"/>
                <a:gd name="connsiteY116" fmla="*/ 517189 h 809516"/>
                <a:gd name="connsiteX117" fmla="*/ 1043046 w 1166041"/>
                <a:gd name="connsiteY117" fmla="*/ 504035 h 809516"/>
                <a:gd name="connsiteX118" fmla="*/ 602740 w 1166041"/>
                <a:gd name="connsiteY118" fmla="*/ 722 h 809516"/>
                <a:gd name="connsiteX119" fmla="*/ 605989 w 1166041"/>
                <a:gd name="connsiteY119" fmla="*/ 722 h 809516"/>
                <a:gd name="connsiteX120" fmla="*/ 605989 w 1166041"/>
                <a:gd name="connsiteY120" fmla="*/ 2346 h 809516"/>
                <a:gd name="connsiteX121" fmla="*/ 609238 w 1166041"/>
                <a:gd name="connsiteY121" fmla="*/ 7221 h 809516"/>
                <a:gd name="connsiteX122" fmla="*/ 609238 w 1166041"/>
                <a:gd name="connsiteY122" fmla="*/ 13720 h 809516"/>
                <a:gd name="connsiteX123" fmla="*/ 612487 w 1166041"/>
                <a:gd name="connsiteY123" fmla="*/ 16970 h 809516"/>
                <a:gd name="connsiteX124" fmla="*/ 615737 w 1166041"/>
                <a:gd name="connsiteY124" fmla="*/ 21844 h 809516"/>
                <a:gd name="connsiteX125" fmla="*/ 615737 w 1166041"/>
                <a:gd name="connsiteY125" fmla="*/ 28343 h 809516"/>
                <a:gd name="connsiteX126" fmla="*/ 618986 w 1166041"/>
                <a:gd name="connsiteY126" fmla="*/ 31593 h 809516"/>
                <a:gd name="connsiteX127" fmla="*/ 622235 w 1166041"/>
                <a:gd name="connsiteY127" fmla="*/ 36467 h 809516"/>
                <a:gd name="connsiteX128" fmla="*/ 622235 w 1166041"/>
                <a:gd name="connsiteY128" fmla="*/ 42967 h 809516"/>
                <a:gd name="connsiteX129" fmla="*/ 623860 w 1166041"/>
                <a:gd name="connsiteY129" fmla="*/ 47841 h 809516"/>
                <a:gd name="connsiteX130" fmla="*/ 625485 w 1166041"/>
                <a:gd name="connsiteY130" fmla="*/ 55965 h 809516"/>
                <a:gd name="connsiteX131" fmla="*/ 625485 w 1166041"/>
                <a:gd name="connsiteY131" fmla="*/ 62464 h 809516"/>
                <a:gd name="connsiteX132" fmla="*/ 627109 w 1166041"/>
                <a:gd name="connsiteY132" fmla="*/ 67339 h 809516"/>
                <a:gd name="connsiteX133" fmla="*/ 628734 w 1166041"/>
                <a:gd name="connsiteY133" fmla="*/ 70588 h 809516"/>
                <a:gd name="connsiteX134" fmla="*/ 633608 w 1166041"/>
                <a:gd name="connsiteY134" fmla="*/ 75463 h 809516"/>
                <a:gd name="connsiteX135" fmla="*/ 640106 w 1166041"/>
                <a:gd name="connsiteY135" fmla="*/ 75463 h 809516"/>
                <a:gd name="connsiteX136" fmla="*/ 646605 w 1166041"/>
                <a:gd name="connsiteY136" fmla="*/ 72213 h 809516"/>
                <a:gd name="connsiteX137" fmla="*/ 648230 w 1166041"/>
                <a:gd name="connsiteY137" fmla="*/ 73838 h 809516"/>
                <a:gd name="connsiteX138" fmla="*/ 653103 w 1166041"/>
                <a:gd name="connsiteY138" fmla="*/ 78712 h 809516"/>
                <a:gd name="connsiteX139" fmla="*/ 656353 w 1166041"/>
                <a:gd name="connsiteY139" fmla="*/ 81962 h 809516"/>
                <a:gd name="connsiteX140" fmla="*/ 661227 w 1166041"/>
                <a:gd name="connsiteY140" fmla="*/ 85211 h 809516"/>
                <a:gd name="connsiteX141" fmla="*/ 661227 w 1166041"/>
                <a:gd name="connsiteY141" fmla="*/ 91711 h 809516"/>
                <a:gd name="connsiteX142" fmla="*/ 661227 w 1166041"/>
                <a:gd name="connsiteY142" fmla="*/ 99835 h 809516"/>
                <a:gd name="connsiteX143" fmla="*/ 662851 w 1166041"/>
                <a:gd name="connsiteY143" fmla="*/ 106334 h 809516"/>
                <a:gd name="connsiteX144" fmla="*/ 662851 w 1166041"/>
                <a:gd name="connsiteY144" fmla="*/ 116083 h 809516"/>
                <a:gd name="connsiteX145" fmla="*/ 664476 w 1166041"/>
                <a:gd name="connsiteY145" fmla="*/ 120957 h 809516"/>
                <a:gd name="connsiteX146" fmla="*/ 667725 w 1166041"/>
                <a:gd name="connsiteY146" fmla="*/ 122582 h 809516"/>
                <a:gd name="connsiteX147" fmla="*/ 669350 w 1166041"/>
                <a:gd name="connsiteY147" fmla="*/ 127456 h 809516"/>
                <a:gd name="connsiteX148" fmla="*/ 674224 w 1166041"/>
                <a:gd name="connsiteY148" fmla="*/ 133956 h 809516"/>
                <a:gd name="connsiteX149" fmla="*/ 675848 w 1166041"/>
                <a:gd name="connsiteY149" fmla="*/ 138830 h 809516"/>
                <a:gd name="connsiteX150" fmla="*/ 677473 w 1166041"/>
                <a:gd name="connsiteY150" fmla="*/ 143704 h 809516"/>
                <a:gd name="connsiteX151" fmla="*/ 677473 w 1166041"/>
                <a:gd name="connsiteY151" fmla="*/ 153453 h 809516"/>
                <a:gd name="connsiteX152" fmla="*/ 682347 w 1166041"/>
                <a:gd name="connsiteY152" fmla="*/ 158328 h 809516"/>
                <a:gd name="connsiteX153" fmla="*/ 682347 w 1166041"/>
                <a:gd name="connsiteY153" fmla="*/ 161577 h 809516"/>
                <a:gd name="connsiteX154" fmla="*/ 687221 w 1166041"/>
                <a:gd name="connsiteY154" fmla="*/ 171326 h 809516"/>
                <a:gd name="connsiteX155" fmla="*/ 690470 w 1166041"/>
                <a:gd name="connsiteY155" fmla="*/ 176201 h 809516"/>
                <a:gd name="connsiteX156" fmla="*/ 696969 w 1166041"/>
                <a:gd name="connsiteY156" fmla="*/ 177825 h 809516"/>
                <a:gd name="connsiteX157" fmla="*/ 701843 w 1166041"/>
                <a:gd name="connsiteY157" fmla="*/ 179450 h 809516"/>
                <a:gd name="connsiteX158" fmla="*/ 706716 w 1166041"/>
                <a:gd name="connsiteY158" fmla="*/ 181075 h 809516"/>
                <a:gd name="connsiteX159" fmla="*/ 709966 w 1166041"/>
                <a:gd name="connsiteY159" fmla="*/ 185949 h 809516"/>
                <a:gd name="connsiteX160" fmla="*/ 713215 w 1166041"/>
                <a:gd name="connsiteY160" fmla="*/ 189199 h 809516"/>
                <a:gd name="connsiteX161" fmla="*/ 722963 w 1166041"/>
                <a:gd name="connsiteY161" fmla="*/ 192449 h 809516"/>
                <a:gd name="connsiteX162" fmla="*/ 719713 w 1166041"/>
                <a:gd name="connsiteY162" fmla="*/ 195698 h 809516"/>
                <a:gd name="connsiteX163" fmla="*/ 727837 w 1166041"/>
                <a:gd name="connsiteY163" fmla="*/ 197323 h 809516"/>
                <a:gd name="connsiteX164" fmla="*/ 732711 w 1166041"/>
                <a:gd name="connsiteY164" fmla="*/ 198948 h 809516"/>
                <a:gd name="connsiteX165" fmla="*/ 734335 w 1166041"/>
                <a:gd name="connsiteY165" fmla="*/ 198948 h 809516"/>
                <a:gd name="connsiteX166" fmla="*/ 732711 w 1166041"/>
                <a:gd name="connsiteY166" fmla="*/ 203822 h 809516"/>
                <a:gd name="connsiteX167" fmla="*/ 732711 w 1166041"/>
                <a:gd name="connsiteY167" fmla="*/ 208697 h 809516"/>
                <a:gd name="connsiteX168" fmla="*/ 735960 w 1166041"/>
                <a:gd name="connsiteY168" fmla="*/ 210321 h 809516"/>
                <a:gd name="connsiteX169" fmla="*/ 737585 w 1166041"/>
                <a:gd name="connsiteY169" fmla="*/ 213571 h 809516"/>
                <a:gd name="connsiteX170" fmla="*/ 742458 w 1166041"/>
                <a:gd name="connsiteY170" fmla="*/ 218445 h 809516"/>
                <a:gd name="connsiteX171" fmla="*/ 745708 w 1166041"/>
                <a:gd name="connsiteY171" fmla="*/ 224945 h 809516"/>
                <a:gd name="connsiteX172" fmla="*/ 745708 w 1166041"/>
                <a:gd name="connsiteY172" fmla="*/ 233069 h 809516"/>
                <a:gd name="connsiteX173" fmla="*/ 748957 w 1166041"/>
                <a:gd name="connsiteY173" fmla="*/ 237943 h 809516"/>
                <a:gd name="connsiteX174" fmla="*/ 752206 w 1166041"/>
                <a:gd name="connsiteY174" fmla="*/ 247692 h 809516"/>
                <a:gd name="connsiteX175" fmla="*/ 757080 w 1166041"/>
                <a:gd name="connsiteY175" fmla="*/ 239568 h 809516"/>
                <a:gd name="connsiteX176" fmla="*/ 758705 w 1166041"/>
                <a:gd name="connsiteY176" fmla="*/ 241193 h 809516"/>
                <a:gd name="connsiteX177" fmla="*/ 760329 w 1166041"/>
                <a:gd name="connsiteY177" fmla="*/ 241193 h 809516"/>
                <a:gd name="connsiteX178" fmla="*/ 763579 w 1166041"/>
                <a:gd name="connsiteY178" fmla="*/ 244442 h 809516"/>
                <a:gd name="connsiteX179" fmla="*/ 763579 w 1166041"/>
                <a:gd name="connsiteY179" fmla="*/ 246067 h 809516"/>
                <a:gd name="connsiteX180" fmla="*/ 768453 w 1166041"/>
                <a:gd name="connsiteY180" fmla="*/ 247692 h 809516"/>
                <a:gd name="connsiteX181" fmla="*/ 771702 w 1166041"/>
                <a:gd name="connsiteY181" fmla="*/ 246067 h 809516"/>
                <a:gd name="connsiteX182" fmla="*/ 774951 w 1166041"/>
                <a:gd name="connsiteY182" fmla="*/ 250942 h 809516"/>
                <a:gd name="connsiteX183" fmla="*/ 774951 w 1166041"/>
                <a:gd name="connsiteY183" fmla="*/ 255816 h 809516"/>
                <a:gd name="connsiteX184" fmla="*/ 774951 w 1166041"/>
                <a:gd name="connsiteY184" fmla="*/ 265565 h 809516"/>
                <a:gd name="connsiteX185" fmla="*/ 779825 w 1166041"/>
                <a:gd name="connsiteY185" fmla="*/ 267190 h 809516"/>
                <a:gd name="connsiteX186" fmla="*/ 781450 w 1166041"/>
                <a:gd name="connsiteY186" fmla="*/ 273689 h 809516"/>
                <a:gd name="connsiteX187" fmla="*/ 786324 w 1166041"/>
                <a:gd name="connsiteY187" fmla="*/ 275314 h 809516"/>
                <a:gd name="connsiteX188" fmla="*/ 792822 w 1166041"/>
                <a:gd name="connsiteY188" fmla="*/ 278563 h 809516"/>
                <a:gd name="connsiteX189" fmla="*/ 794447 w 1166041"/>
                <a:gd name="connsiteY189" fmla="*/ 281813 h 809516"/>
                <a:gd name="connsiteX190" fmla="*/ 802570 w 1166041"/>
                <a:gd name="connsiteY190" fmla="*/ 288312 h 809516"/>
                <a:gd name="connsiteX191" fmla="*/ 807444 w 1166041"/>
                <a:gd name="connsiteY191" fmla="*/ 298061 h 809516"/>
                <a:gd name="connsiteX192" fmla="*/ 813942 w 1166041"/>
                <a:gd name="connsiteY192" fmla="*/ 302935 h 809516"/>
                <a:gd name="connsiteX193" fmla="*/ 815567 w 1166041"/>
                <a:gd name="connsiteY193" fmla="*/ 306185 h 809516"/>
                <a:gd name="connsiteX194" fmla="*/ 820441 w 1166041"/>
                <a:gd name="connsiteY194" fmla="*/ 304560 h 809516"/>
                <a:gd name="connsiteX195" fmla="*/ 825315 w 1166041"/>
                <a:gd name="connsiteY195" fmla="*/ 296436 h 809516"/>
                <a:gd name="connsiteX196" fmla="*/ 826939 w 1166041"/>
                <a:gd name="connsiteY196" fmla="*/ 306185 h 809516"/>
                <a:gd name="connsiteX197" fmla="*/ 823690 w 1166041"/>
                <a:gd name="connsiteY197" fmla="*/ 311059 h 809516"/>
                <a:gd name="connsiteX198" fmla="*/ 822066 w 1166041"/>
                <a:gd name="connsiteY198" fmla="*/ 315934 h 809516"/>
                <a:gd name="connsiteX199" fmla="*/ 823690 w 1166041"/>
                <a:gd name="connsiteY199" fmla="*/ 322433 h 809516"/>
                <a:gd name="connsiteX200" fmla="*/ 823690 w 1166041"/>
                <a:gd name="connsiteY200" fmla="*/ 327307 h 809516"/>
                <a:gd name="connsiteX201" fmla="*/ 822066 w 1166041"/>
                <a:gd name="connsiteY201" fmla="*/ 335431 h 809516"/>
                <a:gd name="connsiteX202" fmla="*/ 822066 w 1166041"/>
                <a:gd name="connsiteY202" fmla="*/ 341931 h 809516"/>
                <a:gd name="connsiteX203" fmla="*/ 820441 w 1166041"/>
                <a:gd name="connsiteY203" fmla="*/ 348430 h 809516"/>
                <a:gd name="connsiteX204" fmla="*/ 822066 w 1166041"/>
                <a:gd name="connsiteY204" fmla="*/ 351679 h 809516"/>
                <a:gd name="connsiteX205" fmla="*/ 823690 w 1166041"/>
                <a:gd name="connsiteY205" fmla="*/ 356554 h 809516"/>
                <a:gd name="connsiteX206" fmla="*/ 826939 w 1166041"/>
                <a:gd name="connsiteY206" fmla="*/ 359803 h 809516"/>
                <a:gd name="connsiteX207" fmla="*/ 828564 w 1166041"/>
                <a:gd name="connsiteY207" fmla="*/ 366303 h 809516"/>
                <a:gd name="connsiteX208" fmla="*/ 830189 w 1166041"/>
                <a:gd name="connsiteY208" fmla="*/ 371177 h 809516"/>
                <a:gd name="connsiteX209" fmla="*/ 831813 w 1166041"/>
                <a:gd name="connsiteY209" fmla="*/ 376051 h 809516"/>
                <a:gd name="connsiteX210" fmla="*/ 831813 w 1166041"/>
                <a:gd name="connsiteY210" fmla="*/ 382551 h 809516"/>
                <a:gd name="connsiteX211" fmla="*/ 831813 w 1166041"/>
                <a:gd name="connsiteY211" fmla="*/ 387425 h 809516"/>
                <a:gd name="connsiteX212" fmla="*/ 830189 w 1166041"/>
                <a:gd name="connsiteY212" fmla="*/ 392299 h 809516"/>
                <a:gd name="connsiteX213" fmla="*/ 828564 w 1166041"/>
                <a:gd name="connsiteY213" fmla="*/ 397174 h 809516"/>
                <a:gd name="connsiteX214" fmla="*/ 825315 w 1166041"/>
                <a:gd name="connsiteY214" fmla="*/ 402048 h 809516"/>
                <a:gd name="connsiteX215" fmla="*/ 823690 w 1166041"/>
                <a:gd name="connsiteY215" fmla="*/ 406923 h 809516"/>
                <a:gd name="connsiteX216" fmla="*/ 823690 w 1166041"/>
                <a:gd name="connsiteY216" fmla="*/ 411797 h 809516"/>
                <a:gd name="connsiteX217" fmla="*/ 823690 w 1166041"/>
                <a:gd name="connsiteY217" fmla="*/ 416672 h 809516"/>
                <a:gd name="connsiteX218" fmla="*/ 822066 w 1166041"/>
                <a:gd name="connsiteY218" fmla="*/ 423171 h 809516"/>
                <a:gd name="connsiteX219" fmla="*/ 820441 w 1166041"/>
                <a:gd name="connsiteY219" fmla="*/ 429670 h 809516"/>
                <a:gd name="connsiteX220" fmla="*/ 818816 w 1166041"/>
                <a:gd name="connsiteY220" fmla="*/ 436169 h 809516"/>
                <a:gd name="connsiteX221" fmla="*/ 817192 w 1166041"/>
                <a:gd name="connsiteY221" fmla="*/ 441044 h 809516"/>
                <a:gd name="connsiteX222" fmla="*/ 815567 w 1166041"/>
                <a:gd name="connsiteY222" fmla="*/ 445918 h 809516"/>
                <a:gd name="connsiteX223" fmla="*/ 815567 w 1166041"/>
                <a:gd name="connsiteY223" fmla="*/ 449168 h 809516"/>
                <a:gd name="connsiteX224" fmla="*/ 812318 w 1166041"/>
                <a:gd name="connsiteY224" fmla="*/ 454042 h 809516"/>
                <a:gd name="connsiteX225" fmla="*/ 812318 w 1166041"/>
                <a:gd name="connsiteY225" fmla="*/ 457292 h 809516"/>
                <a:gd name="connsiteX226" fmla="*/ 812318 w 1166041"/>
                <a:gd name="connsiteY226" fmla="*/ 462166 h 809516"/>
                <a:gd name="connsiteX227" fmla="*/ 807444 w 1166041"/>
                <a:gd name="connsiteY227" fmla="*/ 468665 h 809516"/>
                <a:gd name="connsiteX228" fmla="*/ 804195 w 1166041"/>
                <a:gd name="connsiteY228" fmla="*/ 471915 h 809516"/>
                <a:gd name="connsiteX229" fmla="*/ 799321 w 1166041"/>
                <a:gd name="connsiteY229" fmla="*/ 476789 h 809516"/>
                <a:gd name="connsiteX230" fmla="*/ 794447 w 1166041"/>
                <a:gd name="connsiteY230" fmla="*/ 480039 h 809516"/>
                <a:gd name="connsiteX231" fmla="*/ 791197 w 1166041"/>
                <a:gd name="connsiteY231" fmla="*/ 484913 h 809516"/>
                <a:gd name="connsiteX232" fmla="*/ 787948 w 1166041"/>
                <a:gd name="connsiteY232" fmla="*/ 488163 h 809516"/>
                <a:gd name="connsiteX233" fmla="*/ 787948 w 1166041"/>
                <a:gd name="connsiteY233" fmla="*/ 493037 h 809516"/>
                <a:gd name="connsiteX234" fmla="*/ 786324 w 1166041"/>
                <a:gd name="connsiteY234" fmla="*/ 494662 h 809516"/>
                <a:gd name="connsiteX235" fmla="*/ 783074 w 1166041"/>
                <a:gd name="connsiteY235" fmla="*/ 501161 h 809516"/>
                <a:gd name="connsiteX236" fmla="*/ 779825 w 1166041"/>
                <a:gd name="connsiteY236" fmla="*/ 506036 h 809516"/>
                <a:gd name="connsiteX237" fmla="*/ 778200 w 1166041"/>
                <a:gd name="connsiteY237" fmla="*/ 509285 h 809516"/>
                <a:gd name="connsiteX238" fmla="*/ 776576 w 1166041"/>
                <a:gd name="connsiteY238" fmla="*/ 514160 h 809516"/>
                <a:gd name="connsiteX239" fmla="*/ 776576 w 1166041"/>
                <a:gd name="connsiteY239" fmla="*/ 519034 h 809516"/>
                <a:gd name="connsiteX240" fmla="*/ 774951 w 1166041"/>
                <a:gd name="connsiteY240" fmla="*/ 522284 h 809516"/>
                <a:gd name="connsiteX241" fmla="*/ 773327 w 1166041"/>
                <a:gd name="connsiteY241" fmla="*/ 527158 h 809516"/>
                <a:gd name="connsiteX242" fmla="*/ 768453 w 1166041"/>
                <a:gd name="connsiteY242" fmla="*/ 533657 h 809516"/>
                <a:gd name="connsiteX243" fmla="*/ 765203 w 1166041"/>
                <a:gd name="connsiteY243" fmla="*/ 540157 h 809516"/>
                <a:gd name="connsiteX244" fmla="*/ 761954 w 1166041"/>
                <a:gd name="connsiteY244" fmla="*/ 545031 h 809516"/>
                <a:gd name="connsiteX245" fmla="*/ 761954 w 1166041"/>
                <a:gd name="connsiteY245" fmla="*/ 549905 h 809516"/>
                <a:gd name="connsiteX246" fmla="*/ 761954 w 1166041"/>
                <a:gd name="connsiteY246" fmla="*/ 554780 h 809516"/>
                <a:gd name="connsiteX247" fmla="*/ 760329 w 1166041"/>
                <a:gd name="connsiteY247" fmla="*/ 558029 h 809516"/>
                <a:gd name="connsiteX248" fmla="*/ 758705 w 1166041"/>
                <a:gd name="connsiteY248" fmla="*/ 562904 h 809516"/>
                <a:gd name="connsiteX249" fmla="*/ 760329 w 1166041"/>
                <a:gd name="connsiteY249" fmla="*/ 571028 h 809516"/>
                <a:gd name="connsiteX250" fmla="*/ 760329 w 1166041"/>
                <a:gd name="connsiteY250" fmla="*/ 574278 h 809516"/>
                <a:gd name="connsiteX251" fmla="*/ 755455 w 1166041"/>
                <a:gd name="connsiteY251" fmla="*/ 582402 h 809516"/>
                <a:gd name="connsiteX252" fmla="*/ 753831 w 1166041"/>
                <a:gd name="connsiteY252" fmla="*/ 588901 h 809516"/>
                <a:gd name="connsiteX253" fmla="*/ 748957 w 1166041"/>
                <a:gd name="connsiteY253" fmla="*/ 588901 h 809516"/>
                <a:gd name="connsiteX254" fmla="*/ 745708 w 1166041"/>
                <a:gd name="connsiteY254" fmla="*/ 588901 h 809516"/>
                <a:gd name="connsiteX255" fmla="*/ 739209 w 1166041"/>
                <a:gd name="connsiteY255" fmla="*/ 590526 h 809516"/>
                <a:gd name="connsiteX256" fmla="*/ 735960 w 1166041"/>
                <a:gd name="connsiteY256" fmla="*/ 590526 h 809516"/>
                <a:gd name="connsiteX257" fmla="*/ 729461 w 1166041"/>
                <a:gd name="connsiteY257" fmla="*/ 588901 h 809516"/>
                <a:gd name="connsiteX258" fmla="*/ 721338 w 1166041"/>
                <a:gd name="connsiteY258" fmla="*/ 592150 h 809516"/>
                <a:gd name="connsiteX259" fmla="*/ 719713 w 1166041"/>
                <a:gd name="connsiteY259" fmla="*/ 590526 h 809516"/>
                <a:gd name="connsiteX260" fmla="*/ 718089 w 1166041"/>
                <a:gd name="connsiteY260" fmla="*/ 590526 h 809516"/>
                <a:gd name="connsiteX261" fmla="*/ 711590 w 1166041"/>
                <a:gd name="connsiteY261" fmla="*/ 595400 h 809516"/>
                <a:gd name="connsiteX262" fmla="*/ 708341 w 1166041"/>
                <a:gd name="connsiteY262" fmla="*/ 598650 h 809516"/>
                <a:gd name="connsiteX263" fmla="*/ 703467 w 1166041"/>
                <a:gd name="connsiteY263" fmla="*/ 603524 h 809516"/>
                <a:gd name="connsiteX264" fmla="*/ 695344 w 1166041"/>
                <a:gd name="connsiteY264" fmla="*/ 611648 h 809516"/>
                <a:gd name="connsiteX265" fmla="*/ 692095 w 1166041"/>
                <a:gd name="connsiteY265" fmla="*/ 613273 h 809516"/>
                <a:gd name="connsiteX266" fmla="*/ 688845 w 1166041"/>
                <a:gd name="connsiteY266" fmla="*/ 613273 h 809516"/>
                <a:gd name="connsiteX267" fmla="*/ 685596 w 1166041"/>
                <a:gd name="connsiteY267" fmla="*/ 618147 h 809516"/>
                <a:gd name="connsiteX268" fmla="*/ 683972 w 1166041"/>
                <a:gd name="connsiteY268" fmla="*/ 621397 h 809516"/>
                <a:gd name="connsiteX269" fmla="*/ 682347 w 1166041"/>
                <a:gd name="connsiteY269" fmla="*/ 618147 h 809516"/>
                <a:gd name="connsiteX270" fmla="*/ 677473 w 1166041"/>
                <a:gd name="connsiteY270" fmla="*/ 614898 h 809516"/>
                <a:gd name="connsiteX271" fmla="*/ 675848 w 1166041"/>
                <a:gd name="connsiteY271" fmla="*/ 611648 h 809516"/>
                <a:gd name="connsiteX272" fmla="*/ 672599 w 1166041"/>
                <a:gd name="connsiteY272" fmla="*/ 610023 h 809516"/>
                <a:gd name="connsiteX273" fmla="*/ 667725 w 1166041"/>
                <a:gd name="connsiteY273" fmla="*/ 610023 h 809516"/>
                <a:gd name="connsiteX274" fmla="*/ 662851 w 1166041"/>
                <a:gd name="connsiteY274" fmla="*/ 608398 h 809516"/>
                <a:gd name="connsiteX275" fmla="*/ 659602 w 1166041"/>
                <a:gd name="connsiteY275" fmla="*/ 606774 h 809516"/>
                <a:gd name="connsiteX276" fmla="*/ 664476 w 1166041"/>
                <a:gd name="connsiteY276" fmla="*/ 605149 h 809516"/>
                <a:gd name="connsiteX277" fmla="*/ 662851 w 1166041"/>
                <a:gd name="connsiteY277" fmla="*/ 600274 h 809516"/>
                <a:gd name="connsiteX278" fmla="*/ 657977 w 1166041"/>
                <a:gd name="connsiteY278" fmla="*/ 603524 h 809516"/>
                <a:gd name="connsiteX279" fmla="*/ 654728 w 1166041"/>
                <a:gd name="connsiteY279" fmla="*/ 601899 h 809516"/>
                <a:gd name="connsiteX280" fmla="*/ 656353 w 1166041"/>
                <a:gd name="connsiteY280" fmla="*/ 597025 h 809516"/>
                <a:gd name="connsiteX281" fmla="*/ 653103 w 1166041"/>
                <a:gd name="connsiteY281" fmla="*/ 593775 h 809516"/>
                <a:gd name="connsiteX282" fmla="*/ 649854 w 1166041"/>
                <a:gd name="connsiteY282" fmla="*/ 597025 h 809516"/>
                <a:gd name="connsiteX283" fmla="*/ 648230 w 1166041"/>
                <a:gd name="connsiteY283" fmla="*/ 601899 h 809516"/>
                <a:gd name="connsiteX284" fmla="*/ 644980 w 1166041"/>
                <a:gd name="connsiteY284" fmla="*/ 603524 h 809516"/>
                <a:gd name="connsiteX285" fmla="*/ 643356 w 1166041"/>
                <a:gd name="connsiteY285" fmla="*/ 601899 h 809516"/>
                <a:gd name="connsiteX286" fmla="*/ 640106 w 1166041"/>
                <a:gd name="connsiteY286" fmla="*/ 605149 h 809516"/>
                <a:gd name="connsiteX287" fmla="*/ 636857 w 1166041"/>
                <a:gd name="connsiteY287" fmla="*/ 606774 h 809516"/>
                <a:gd name="connsiteX288" fmla="*/ 631983 w 1166041"/>
                <a:gd name="connsiteY288" fmla="*/ 611648 h 809516"/>
                <a:gd name="connsiteX289" fmla="*/ 625485 w 1166041"/>
                <a:gd name="connsiteY289" fmla="*/ 614898 h 809516"/>
                <a:gd name="connsiteX290" fmla="*/ 625485 w 1166041"/>
                <a:gd name="connsiteY290" fmla="*/ 613273 h 809516"/>
                <a:gd name="connsiteX291" fmla="*/ 622235 w 1166041"/>
                <a:gd name="connsiteY291" fmla="*/ 613273 h 809516"/>
                <a:gd name="connsiteX292" fmla="*/ 617361 w 1166041"/>
                <a:gd name="connsiteY292" fmla="*/ 611648 h 809516"/>
                <a:gd name="connsiteX293" fmla="*/ 614112 w 1166041"/>
                <a:gd name="connsiteY293" fmla="*/ 610023 h 809516"/>
                <a:gd name="connsiteX294" fmla="*/ 610863 w 1166041"/>
                <a:gd name="connsiteY294" fmla="*/ 608398 h 809516"/>
                <a:gd name="connsiteX295" fmla="*/ 607613 w 1166041"/>
                <a:gd name="connsiteY295" fmla="*/ 605149 h 809516"/>
                <a:gd name="connsiteX296" fmla="*/ 602740 w 1166041"/>
                <a:gd name="connsiteY296" fmla="*/ 605149 h 809516"/>
                <a:gd name="connsiteX297" fmla="*/ 594616 w 1166041"/>
                <a:gd name="connsiteY297" fmla="*/ 603524 h 809516"/>
                <a:gd name="connsiteX298" fmla="*/ 592992 w 1166041"/>
                <a:gd name="connsiteY298" fmla="*/ 603524 h 809516"/>
                <a:gd name="connsiteX299" fmla="*/ 591367 w 1166041"/>
                <a:gd name="connsiteY299" fmla="*/ 603524 h 809516"/>
                <a:gd name="connsiteX300" fmla="*/ 586493 w 1166041"/>
                <a:gd name="connsiteY300" fmla="*/ 603524 h 809516"/>
                <a:gd name="connsiteX301" fmla="*/ 581619 w 1166041"/>
                <a:gd name="connsiteY301" fmla="*/ 601899 h 809516"/>
                <a:gd name="connsiteX302" fmla="*/ 573496 w 1166041"/>
                <a:gd name="connsiteY302" fmla="*/ 597025 h 809516"/>
                <a:gd name="connsiteX303" fmla="*/ 568622 w 1166041"/>
                <a:gd name="connsiteY303" fmla="*/ 597025 h 809516"/>
                <a:gd name="connsiteX304" fmla="*/ 562124 w 1166041"/>
                <a:gd name="connsiteY304" fmla="*/ 595400 h 809516"/>
                <a:gd name="connsiteX305" fmla="*/ 558874 w 1166041"/>
                <a:gd name="connsiteY305" fmla="*/ 588901 h 809516"/>
                <a:gd name="connsiteX306" fmla="*/ 552376 w 1166041"/>
                <a:gd name="connsiteY306" fmla="*/ 582402 h 809516"/>
                <a:gd name="connsiteX307" fmla="*/ 550751 w 1166041"/>
                <a:gd name="connsiteY307" fmla="*/ 577527 h 809516"/>
                <a:gd name="connsiteX308" fmla="*/ 549127 w 1166041"/>
                <a:gd name="connsiteY308" fmla="*/ 571028 h 809516"/>
                <a:gd name="connsiteX309" fmla="*/ 547502 w 1166041"/>
                <a:gd name="connsiteY309" fmla="*/ 567778 h 809516"/>
                <a:gd name="connsiteX310" fmla="*/ 547502 w 1166041"/>
                <a:gd name="connsiteY310" fmla="*/ 564529 h 809516"/>
                <a:gd name="connsiteX311" fmla="*/ 547502 w 1166041"/>
                <a:gd name="connsiteY311" fmla="*/ 561279 h 809516"/>
                <a:gd name="connsiteX312" fmla="*/ 547502 w 1166041"/>
                <a:gd name="connsiteY312" fmla="*/ 554780 h 809516"/>
                <a:gd name="connsiteX313" fmla="*/ 542628 w 1166041"/>
                <a:gd name="connsiteY313" fmla="*/ 549905 h 809516"/>
                <a:gd name="connsiteX314" fmla="*/ 539379 w 1166041"/>
                <a:gd name="connsiteY314" fmla="*/ 546656 h 809516"/>
                <a:gd name="connsiteX315" fmla="*/ 539379 w 1166041"/>
                <a:gd name="connsiteY315" fmla="*/ 540157 h 809516"/>
                <a:gd name="connsiteX316" fmla="*/ 537754 w 1166041"/>
                <a:gd name="connsiteY316" fmla="*/ 538532 h 809516"/>
                <a:gd name="connsiteX317" fmla="*/ 531256 w 1166041"/>
                <a:gd name="connsiteY317" fmla="*/ 536907 h 809516"/>
                <a:gd name="connsiteX318" fmla="*/ 521508 w 1166041"/>
                <a:gd name="connsiteY318" fmla="*/ 538532 h 809516"/>
                <a:gd name="connsiteX319" fmla="*/ 521508 w 1166041"/>
                <a:gd name="connsiteY319" fmla="*/ 535282 h 809516"/>
                <a:gd name="connsiteX320" fmla="*/ 521508 w 1166041"/>
                <a:gd name="connsiteY320" fmla="*/ 532033 h 809516"/>
                <a:gd name="connsiteX321" fmla="*/ 523132 w 1166041"/>
                <a:gd name="connsiteY321" fmla="*/ 527158 h 809516"/>
                <a:gd name="connsiteX322" fmla="*/ 523132 w 1166041"/>
                <a:gd name="connsiteY322" fmla="*/ 520659 h 809516"/>
                <a:gd name="connsiteX323" fmla="*/ 523132 w 1166041"/>
                <a:gd name="connsiteY323" fmla="*/ 517409 h 809516"/>
                <a:gd name="connsiteX324" fmla="*/ 513385 w 1166041"/>
                <a:gd name="connsiteY324" fmla="*/ 514160 h 809516"/>
                <a:gd name="connsiteX325" fmla="*/ 511760 w 1166041"/>
                <a:gd name="connsiteY325" fmla="*/ 519034 h 809516"/>
                <a:gd name="connsiteX326" fmla="*/ 510135 w 1166041"/>
                <a:gd name="connsiteY326" fmla="*/ 525533 h 809516"/>
                <a:gd name="connsiteX327" fmla="*/ 505261 w 1166041"/>
                <a:gd name="connsiteY327" fmla="*/ 527158 h 809516"/>
                <a:gd name="connsiteX328" fmla="*/ 502012 w 1166041"/>
                <a:gd name="connsiteY328" fmla="*/ 527158 h 809516"/>
                <a:gd name="connsiteX329" fmla="*/ 498763 w 1166041"/>
                <a:gd name="connsiteY329" fmla="*/ 527158 h 809516"/>
                <a:gd name="connsiteX330" fmla="*/ 495514 w 1166041"/>
                <a:gd name="connsiteY330" fmla="*/ 532033 h 809516"/>
                <a:gd name="connsiteX331" fmla="*/ 492264 w 1166041"/>
                <a:gd name="connsiteY331" fmla="*/ 528783 h 809516"/>
                <a:gd name="connsiteX332" fmla="*/ 495514 w 1166041"/>
                <a:gd name="connsiteY332" fmla="*/ 523909 h 809516"/>
                <a:gd name="connsiteX333" fmla="*/ 497138 w 1166041"/>
                <a:gd name="connsiteY333" fmla="*/ 522284 h 809516"/>
                <a:gd name="connsiteX334" fmla="*/ 497138 w 1166041"/>
                <a:gd name="connsiteY334" fmla="*/ 523909 h 809516"/>
                <a:gd name="connsiteX335" fmla="*/ 502012 w 1166041"/>
                <a:gd name="connsiteY335" fmla="*/ 520659 h 809516"/>
                <a:gd name="connsiteX336" fmla="*/ 503637 w 1166041"/>
                <a:gd name="connsiteY336" fmla="*/ 517409 h 809516"/>
                <a:gd name="connsiteX337" fmla="*/ 503637 w 1166041"/>
                <a:gd name="connsiteY337" fmla="*/ 510910 h 809516"/>
                <a:gd name="connsiteX338" fmla="*/ 503637 w 1166041"/>
                <a:gd name="connsiteY338" fmla="*/ 507661 h 809516"/>
                <a:gd name="connsiteX339" fmla="*/ 505261 w 1166041"/>
                <a:gd name="connsiteY339" fmla="*/ 502786 h 809516"/>
                <a:gd name="connsiteX340" fmla="*/ 506886 w 1166041"/>
                <a:gd name="connsiteY340" fmla="*/ 497912 h 809516"/>
                <a:gd name="connsiteX341" fmla="*/ 510135 w 1166041"/>
                <a:gd name="connsiteY341" fmla="*/ 493037 h 809516"/>
                <a:gd name="connsiteX342" fmla="*/ 510135 w 1166041"/>
                <a:gd name="connsiteY342" fmla="*/ 488163 h 809516"/>
                <a:gd name="connsiteX343" fmla="*/ 510135 w 1166041"/>
                <a:gd name="connsiteY343" fmla="*/ 484913 h 809516"/>
                <a:gd name="connsiteX344" fmla="*/ 511760 w 1166041"/>
                <a:gd name="connsiteY344" fmla="*/ 480039 h 809516"/>
                <a:gd name="connsiteX345" fmla="*/ 508511 w 1166041"/>
                <a:gd name="connsiteY345" fmla="*/ 475164 h 809516"/>
                <a:gd name="connsiteX346" fmla="*/ 508511 w 1166041"/>
                <a:gd name="connsiteY346" fmla="*/ 480039 h 809516"/>
                <a:gd name="connsiteX347" fmla="*/ 505261 w 1166041"/>
                <a:gd name="connsiteY347" fmla="*/ 481664 h 809516"/>
                <a:gd name="connsiteX348" fmla="*/ 503637 w 1166041"/>
                <a:gd name="connsiteY348" fmla="*/ 484913 h 809516"/>
                <a:gd name="connsiteX349" fmla="*/ 500387 w 1166041"/>
                <a:gd name="connsiteY349" fmla="*/ 491413 h 809516"/>
                <a:gd name="connsiteX350" fmla="*/ 497138 w 1166041"/>
                <a:gd name="connsiteY350" fmla="*/ 494662 h 809516"/>
                <a:gd name="connsiteX351" fmla="*/ 493889 w 1166041"/>
                <a:gd name="connsiteY351" fmla="*/ 496287 h 809516"/>
                <a:gd name="connsiteX352" fmla="*/ 490640 w 1166041"/>
                <a:gd name="connsiteY352" fmla="*/ 499537 h 809516"/>
                <a:gd name="connsiteX353" fmla="*/ 487390 w 1166041"/>
                <a:gd name="connsiteY353" fmla="*/ 502786 h 809516"/>
                <a:gd name="connsiteX354" fmla="*/ 482517 w 1166041"/>
                <a:gd name="connsiteY354" fmla="*/ 506036 h 809516"/>
                <a:gd name="connsiteX355" fmla="*/ 476018 w 1166041"/>
                <a:gd name="connsiteY355" fmla="*/ 512535 h 809516"/>
                <a:gd name="connsiteX356" fmla="*/ 474393 w 1166041"/>
                <a:gd name="connsiteY356" fmla="*/ 515785 h 809516"/>
                <a:gd name="connsiteX357" fmla="*/ 472769 w 1166041"/>
                <a:gd name="connsiteY357" fmla="*/ 520659 h 809516"/>
                <a:gd name="connsiteX358" fmla="*/ 471144 w 1166041"/>
                <a:gd name="connsiteY358" fmla="*/ 523909 h 809516"/>
                <a:gd name="connsiteX359" fmla="*/ 467895 w 1166041"/>
                <a:gd name="connsiteY359" fmla="*/ 523909 h 809516"/>
                <a:gd name="connsiteX360" fmla="*/ 463021 w 1166041"/>
                <a:gd name="connsiteY360" fmla="*/ 522284 h 809516"/>
                <a:gd name="connsiteX361" fmla="*/ 458147 w 1166041"/>
                <a:gd name="connsiteY361" fmla="*/ 514160 h 809516"/>
                <a:gd name="connsiteX362" fmla="*/ 456522 w 1166041"/>
                <a:gd name="connsiteY362" fmla="*/ 507661 h 809516"/>
                <a:gd name="connsiteX363" fmla="*/ 454898 w 1166041"/>
                <a:gd name="connsiteY363" fmla="*/ 504411 h 809516"/>
                <a:gd name="connsiteX364" fmla="*/ 454898 w 1166041"/>
                <a:gd name="connsiteY364" fmla="*/ 501161 h 809516"/>
                <a:gd name="connsiteX365" fmla="*/ 451648 w 1166041"/>
                <a:gd name="connsiteY365" fmla="*/ 497912 h 809516"/>
                <a:gd name="connsiteX366" fmla="*/ 448399 w 1166041"/>
                <a:gd name="connsiteY366" fmla="*/ 491413 h 809516"/>
                <a:gd name="connsiteX367" fmla="*/ 446775 w 1166041"/>
                <a:gd name="connsiteY367" fmla="*/ 486538 h 809516"/>
                <a:gd name="connsiteX368" fmla="*/ 440276 w 1166041"/>
                <a:gd name="connsiteY368" fmla="*/ 484913 h 809516"/>
                <a:gd name="connsiteX369" fmla="*/ 433777 w 1166041"/>
                <a:gd name="connsiteY369" fmla="*/ 476789 h 809516"/>
                <a:gd name="connsiteX370" fmla="*/ 437027 w 1166041"/>
                <a:gd name="connsiteY370" fmla="*/ 473540 h 809516"/>
                <a:gd name="connsiteX371" fmla="*/ 438651 w 1166041"/>
                <a:gd name="connsiteY371" fmla="*/ 471915 h 809516"/>
                <a:gd name="connsiteX372" fmla="*/ 437027 w 1166041"/>
                <a:gd name="connsiteY372" fmla="*/ 470290 h 809516"/>
                <a:gd name="connsiteX373" fmla="*/ 433777 w 1166041"/>
                <a:gd name="connsiteY373" fmla="*/ 468665 h 809516"/>
                <a:gd name="connsiteX374" fmla="*/ 427279 w 1166041"/>
                <a:gd name="connsiteY374" fmla="*/ 463791 h 809516"/>
                <a:gd name="connsiteX375" fmla="*/ 424030 w 1166041"/>
                <a:gd name="connsiteY375" fmla="*/ 460541 h 809516"/>
                <a:gd name="connsiteX376" fmla="*/ 417531 w 1166041"/>
                <a:gd name="connsiteY376" fmla="*/ 462166 h 809516"/>
                <a:gd name="connsiteX377" fmla="*/ 412657 w 1166041"/>
                <a:gd name="connsiteY377" fmla="*/ 457292 h 809516"/>
                <a:gd name="connsiteX378" fmla="*/ 409408 w 1166041"/>
                <a:gd name="connsiteY378" fmla="*/ 457292 h 809516"/>
                <a:gd name="connsiteX379" fmla="*/ 402909 w 1166041"/>
                <a:gd name="connsiteY379" fmla="*/ 458916 h 809516"/>
                <a:gd name="connsiteX380" fmla="*/ 398035 w 1166041"/>
                <a:gd name="connsiteY380" fmla="*/ 458916 h 809516"/>
                <a:gd name="connsiteX381" fmla="*/ 393162 w 1166041"/>
                <a:gd name="connsiteY381" fmla="*/ 457292 h 809516"/>
                <a:gd name="connsiteX382" fmla="*/ 391537 w 1166041"/>
                <a:gd name="connsiteY382" fmla="*/ 452417 h 809516"/>
                <a:gd name="connsiteX383" fmla="*/ 385038 w 1166041"/>
                <a:gd name="connsiteY383" fmla="*/ 449168 h 809516"/>
                <a:gd name="connsiteX384" fmla="*/ 378540 w 1166041"/>
                <a:gd name="connsiteY384" fmla="*/ 445918 h 809516"/>
                <a:gd name="connsiteX385" fmla="*/ 372041 w 1166041"/>
                <a:gd name="connsiteY385" fmla="*/ 445918 h 809516"/>
                <a:gd name="connsiteX386" fmla="*/ 365543 w 1166041"/>
                <a:gd name="connsiteY386" fmla="*/ 447543 h 809516"/>
                <a:gd name="connsiteX387" fmla="*/ 362293 w 1166041"/>
                <a:gd name="connsiteY387" fmla="*/ 447543 h 809516"/>
                <a:gd name="connsiteX388" fmla="*/ 354170 w 1166041"/>
                <a:gd name="connsiteY388" fmla="*/ 447543 h 809516"/>
                <a:gd name="connsiteX389" fmla="*/ 349296 w 1166041"/>
                <a:gd name="connsiteY389" fmla="*/ 447543 h 809516"/>
                <a:gd name="connsiteX390" fmla="*/ 347672 w 1166041"/>
                <a:gd name="connsiteY390" fmla="*/ 447543 h 809516"/>
                <a:gd name="connsiteX391" fmla="*/ 344422 w 1166041"/>
                <a:gd name="connsiteY391" fmla="*/ 447543 h 809516"/>
                <a:gd name="connsiteX392" fmla="*/ 339549 w 1166041"/>
                <a:gd name="connsiteY392" fmla="*/ 449168 h 809516"/>
                <a:gd name="connsiteX393" fmla="*/ 334675 w 1166041"/>
                <a:gd name="connsiteY393" fmla="*/ 449168 h 809516"/>
                <a:gd name="connsiteX394" fmla="*/ 328176 w 1166041"/>
                <a:gd name="connsiteY394" fmla="*/ 449168 h 809516"/>
                <a:gd name="connsiteX395" fmla="*/ 323302 w 1166041"/>
                <a:gd name="connsiteY395" fmla="*/ 449168 h 809516"/>
                <a:gd name="connsiteX396" fmla="*/ 318428 w 1166041"/>
                <a:gd name="connsiteY396" fmla="*/ 452417 h 809516"/>
                <a:gd name="connsiteX397" fmla="*/ 313554 w 1166041"/>
                <a:gd name="connsiteY397" fmla="*/ 455667 h 809516"/>
                <a:gd name="connsiteX398" fmla="*/ 310305 w 1166041"/>
                <a:gd name="connsiteY398" fmla="*/ 458916 h 809516"/>
                <a:gd name="connsiteX399" fmla="*/ 303807 w 1166041"/>
                <a:gd name="connsiteY399" fmla="*/ 458916 h 809516"/>
                <a:gd name="connsiteX400" fmla="*/ 294059 w 1166041"/>
                <a:gd name="connsiteY400" fmla="*/ 462166 h 809516"/>
                <a:gd name="connsiteX401" fmla="*/ 287560 w 1166041"/>
                <a:gd name="connsiteY401" fmla="*/ 462166 h 809516"/>
                <a:gd name="connsiteX402" fmla="*/ 271314 w 1166041"/>
                <a:gd name="connsiteY402" fmla="*/ 462166 h 809516"/>
                <a:gd name="connsiteX403" fmla="*/ 266440 w 1166041"/>
                <a:gd name="connsiteY403" fmla="*/ 462166 h 809516"/>
                <a:gd name="connsiteX404" fmla="*/ 261566 w 1166041"/>
                <a:gd name="connsiteY404" fmla="*/ 463791 h 809516"/>
                <a:gd name="connsiteX405" fmla="*/ 256692 w 1166041"/>
                <a:gd name="connsiteY405" fmla="*/ 468665 h 809516"/>
                <a:gd name="connsiteX406" fmla="*/ 250194 w 1166041"/>
                <a:gd name="connsiteY406" fmla="*/ 473540 h 809516"/>
                <a:gd name="connsiteX407" fmla="*/ 242070 w 1166041"/>
                <a:gd name="connsiteY407" fmla="*/ 475164 h 809516"/>
                <a:gd name="connsiteX408" fmla="*/ 232323 w 1166041"/>
                <a:gd name="connsiteY408" fmla="*/ 483289 h 809516"/>
                <a:gd name="connsiteX409" fmla="*/ 229073 w 1166041"/>
                <a:gd name="connsiteY409" fmla="*/ 488163 h 809516"/>
                <a:gd name="connsiteX410" fmla="*/ 224199 w 1166041"/>
                <a:gd name="connsiteY410" fmla="*/ 493037 h 809516"/>
                <a:gd name="connsiteX411" fmla="*/ 219326 w 1166041"/>
                <a:gd name="connsiteY411" fmla="*/ 497912 h 809516"/>
                <a:gd name="connsiteX412" fmla="*/ 214452 w 1166041"/>
                <a:gd name="connsiteY412" fmla="*/ 497912 h 809516"/>
                <a:gd name="connsiteX413" fmla="*/ 211202 w 1166041"/>
                <a:gd name="connsiteY413" fmla="*/ 499537 h 809516"/>
                <a:gd name="connsiteX414" fmla="*/ 206328 w 1166041"/>
                <a:gd name="connsiteY414" fmla="*/ 499537 h 809516"/>
                <a:gd name="connsiteX415" fmla="*/ 201455 w 1166041"/>
                <a:gd name="connsiteY415" fmla="*/ 499537 h 809516"/>
                <a:gd name="connsiteX416" fmla="*/ 194956 w 1166041"/>
                <a:gd name="connsiteY416" fmla="*/ 501161 h 809516"/>
                <a:gd name="connsiteX417" fmla="*/ 186833 w 1166041"/>
                <a:gd name="connsiteY417" fmla="*/ 499537 h 809516"/>
                <a:gd name="connsiteX418" fmla="*/ 183584 w 1166041"/>
                <a:gd name="connsiteY418" fmla="*/ 499537 h 809516"/>
                <a:gd name="connsiteX419" fmla="*/ 181959 w 1166041"/>
                <a:gd name="connsiteY419" fmla="*/ 497912 h 809516"/>
                <a:gd name="connsiteX420" fmla="*/ 180334 w 1166041"/>
                <a:gd name="connsiteY420" fmla="*/ 497912 h 809516"/>
                <a:gd name="connsiteX421" fmla="*/ 173836 w 1166041"/>
                <a:gd name="connsiteY421" fmla="*/ 499537 h 809516"/>
                <a:gd name="connsiteX422" fmla="*/ 168962 w 1166041"/>
                <a:gd name="connsiteY422" fmla="*/ 499537 h 809516"/>
                <a:gd name="connsiteX423" fmla="*/ 162463 w 1166041"/>
                <a:gd name="connsiteY423" fmla="*/ 501161 h 809516"/>
                <a:gd name="connsiteX424" fmla="*/ 155965 w 1166041"/>
                <a:gd name="connsiteY424" fmla="*/ 501161 h 809516"/>
                <a:gd name="connsiteX425" fmla="*/ 146217 w 1166041"/>
                <a:gd name="connsiteY425" fmla="*/ 502786 h 809516"/>
                <a:gd name="connsiteX426" fmla="*/ 144592 w 1166041"/>
                <a:gd name="connsiteY426" fmla="*/ 504411 h 809516"/>
                <a:gd name="connsiteX427" fmla="*/ 141343 w 1166041"/>
                <a:gd name="connsiteY427" fmla="*/ 509285 h 809516"/>
                <a:gd name="connsiteX428" fmla="*/ 131595 w 1166041"/>
                <a:gd name="connsiteY428" fmla="*/ 512535 h 809516"/>
                <a:gd name="connsiteX429" fmla="*/ 125097 w 1166041"/>
                <a:gd name="connsiteY429" fmla="*/ 515785 h 809516"/>
                <a:gd name="connsiteX430" fmla="*/ 120223 w 1166041"/>
                <a:gd name="connsiteY430" fmla="*/ 519034 h 809516"/>
                <a:gd name="connsiteX431" fmla="*/ 116974 w 1166041"/>
                <a:gd name="connsiteY431" fmla="*/ 523909 h 809516"/>
                <a:gd name="connsiteX432" fmla="*/ 110475 w 1166041"/>
                <a:gd name="connsiteY432" fmla="*/ 525533 h 809516"/>
                <a:gd name="connsiteX433" fmla="*/ 99103 w 1166041"/>
                <a:gd name="connsiteY433" fmla="*/ 527158 h 809516"/>
                <a:gd name="connsiteX434" fmla="*/ 90979 w 1166041"/>
                <a:gd name="connsiteY434" fmla="*/ 527158 h 809516"/>
                <a:gd name="connsiteX435" fmla="*/ 81232 w 1166041"/>
                <a:gd name="connsiteY435" fmla="*/ 527158 h 809516"/>
                <a:gd name="connsiteX436" fmla="*/ 76358 w 1166041"/>
                <a:gd name="connsiteY436" fmla="*/ 527158 h 809516"/>
                <a:gd name="connsiteX437" fmla="*/ 69859 w 1166041"/>
                <a:gd name="connsiteY437" fmla="*/ 525533 h 809516"/>
                <a:gd name="connsiteX438" fmla="*/ 64985 w 1166041"/>
                <a:gd name="connsiteY438" fmla="*/ 520659 h 809516"/>
                <a:gd name="connsiteX439" fmla="*/ 61736 w 1166041"/>
                <a:gd name="connsiteY439" fmla="*/ 514160 h 809516"/>
                <a:gd name="connsiteX440" fmla="*/ 58487 w 1166041"/>
                <a:gd name="connsiteY440" fmla="*/ 510910 h 809516"/>
                <a:gd name="connsiteX441" fmla="*/ 55237 w 1166041"/>
                <a:gd name="connsiteY441" fmla="*/ 509285 h 809516"/>
                <a:gd name="connsiteX442" fmla="*/ 48739 w 1166041"/>
                <a:gd name="connsiteY442" fmla="*/ 507661 h 809516"/>
                <a:gd name="connsiteX443" fmla="*/ 43865 w 1166041"/>
                <a:gd name="connsiteY443" fmla="*/ 506036 h 809516"/>
                <a:gd name="connsiteX444" fmla="*/ 43865 w 1166041"/>
                <a:gd name="connsiteY444" fmla="*/ 504411 h 809516"/>
                <a:gd name="connsiteX445" fmla="*/ 45490 w 1166041"/>
                <a:gd name="connsiteY445" fmla="*/ 502786 h 809516"/>
                <a:gd name="connsiteX446" fmla="*/ 43865 w 1166041"/>
                <a:gd name="connsiteY446" fmla="*/ 496287 h 809516"/>
                <a:gd name="connsiteX447" fmla="*/ 48739 w 1166041"/>
                <a:gd name="connsiteY447" fmla="*/ 493037 h 809516"/>
                <a:gd name="connsiteX448" fmla="*/ 55237 w 1166041"/>
                <a:gd name="connsiteY448" fmla="*/ 491413 h 809516"/>
                <a:gd name="connsiteX449" fmla="*/ 56862 w 1166041"/>
                <a:gd name="connsiteY449" fmla="*/ 486538 h 809516"/>
                <a:gd name="connsiteX450" fmla="*/ 56862 w 1166041"/>
                <a:gd name="connsiteY450" fmla="*/ 481664 h 809516"/>
                <a:gd name="connsiteX451" fmla="*/ 56862 w 1166041"/>
                <a:gd name="connsiteY451" fmla="*/ 475164 h 809516"/>
                <a:gd name="connsiteX452" fmla="*/ 56862 w 1166041"/>
                <a:gd name="connsiteY452" fmla="*/ 473540 h 809516"/>
                <a:gd name="connsiteX453" fmla="*/ 58487 w 1166041"/>
                <a:gd name="connsiteY453" fmla="*/ 467040 h 809516"/>
                <a:gd name="connsiteX454" fmla="*/ 56862 w 1166041"/>
                <a:gd name="connsiteY454" fmla="*/ 457292 h 809516"/>
                <a:gd name="connsiteX455" fmla="*/ 56862 w 1166041"/>
                <a:gd name="connsiteY455" fmla="*/ 454042 h 809516"/>
                <a:gd name="connsiteX456" fmla="*/ 58487 w 1166041"/>
                <a:gd name="connsiteY456" fmla="*/ 452417 h 809516"/>
                <a:gd name="connsiteX457" fmla="*/ 56862 w 1166041"/>
                <a:gd name="connsiteY457" fmla="*/ 444293 h 809516"/>
                <a:gd name="connsiteX458" fmla="*/ 51988 w 1166041"/>
                <a:gd name="connsiteY458" fmla="*/ 439419 h 809516"/>
                <a:gd name="connsiteX459" fmla="*/ 45490 w 1166041"/>
                <a:gd name="connsiteY459" fmla="*/ 431295 h 809516"/>
                <a:gd name="connsiteX460" fmla="*/ 43865 w 1166041"/>
                <a:gd name="connsiteY460" fmla="*/ 424796 h 809516"/>
                <a:gd name="connsiteX461" fmla="*/ 42240 w 1166041"/>
                <a:gd name="connsiteY461" fmla="*/ 419921 h 809516"/>
                <a:gd name="connsiteX462" fmla="*/ 42240 w 1166041"/>
                <a:gd name="connsiteY462" fmla="*/ 413422 h 809516"/>
                <a:gd name="connsiteX463" fmla="*/ 42240 w 1166041"/>
                <a:gd name="connsiteY463" fmla="*/ 410172 h 809516"/>
                <a:gd name="connsiteX464" fmla="*/ 42240 w 1166041"/>
                <a:gd name="connsiteY464" fmla="*/ 403673 h 809516"/>
                <a:gd name="connsiteX465" fmla="*/ 40616 w 1166041"/>
                <a:gd name="connsiteY465" fmla="*/ 393924 h 809516"/>
                <a:gd name="connsiteX466" fmla="*/ 34117 w 1166041"/>
                <a:gd name="connsiteY466" fmla="*/ 384175 h 809516"/>
                <a:gd name="connsiteX467" fmla="*/ 32492 w 1166041"/>
                <a:gd name="connsiteY467" fmla="*/ 380926 h 809516"/>
                <a:gd name="connsiteX468" fmla="*/ 27619 w 1166041"/>
                <a:gd name="connsiteY468" fmla="*/ 372802 h 809516"/>
                <a:gd name="connsiteX469" fmla="*/ 25994 w 1166041"/>
                <a:gd name="connsiteY469" fmla="*/ 364678 h 809516"/>
                <a:gd name="connsiteX470" fmla="*/ 25994 w 1166041"/>
                <a:gd name="connsiteY470" fmla="*/ 354929 h 809516"/>
                <a:gd name="connsiteX471" fmla="*/ 22745 w 1166041"/>
                <a:gd name="connsiteY471" fmla="*/ 350055 h 809516"/>
                <a:gd name="connsiteX472" fmla="*/ 19495 w 1166041"/>
                <a:gd name="connsiteY472" fmla="*/ 346805 h 809516"/>
                <a:gd name="connsiteX473" fmla="*/ 17871 w 1166041"/>
                <a:gd name="connsiteY473" fmla="*/ 340306 h 809516"/>
                <a:gd name="connsiteX474" fmla="*/ 12997 w 1166041"/>
                <a:gd name="connsiteY474" fmla="*/ 337056 h 809516"/>
                <a:gd name="connsiteX475" fmla="*/ 9748 w 1166041"/>
                <a:gd name="connsiteY475" fmla="*/ 335431 h 809516"/>
                <a:gd name="connsiteX476" fmla="*/ 6498 w 1166041"/>
                <a:gd name="connsiteY476" fmla="*/ 330557 h 809516"/>
                <a:gd name="connsiteX477" fmla="*/ 3249 w 1166041"/>
                <a:gd name="connsiteY477" fmla="*/ 325682 h 809516"/>
                <a:gd name="connsiteX478" fmla="*/ 0 w 1166041"/>
                <a:gd name="connsiteY478" fmla="*/ 315934 h 809516"/>
                <a:gd name="connsiteX479" fmla="*/ 3249 w 1166041"/>
                <a:gd name="connsiteY479" fmla="*/ 320808 h 809516"/>
                <a:gd name="connsiteX480" fmla="*/ 3249 w 1166041"/>
                <a:gd name="connsiteY480" fmla="*/ 322433 h 809516"/>
                <a:gd name="connsiteX481" fmla="*/ 6498 w 1166041"/>
                <a:gd name="connsiteY481" fmla="*/ 325682 h 809516"/>
                <a:gd name="connsiteX482" fmla="*/ 8123 w 1166041"/>
                <a:gd name="connsiteY482" fmla="*/ 330557 h 809516"/>
                <a:gd name="connsiteX483" fmla="*/ 14621 w 1166041"/>
                <a:gd name="connsiteY483" fmla="*/ 333807 h 809516"/>
                <a:gd name="connsiteX484" fmla="*/ 19495 w 1166041"/>
                <a:gd name="connsiteY484" fmla="*/ 337056 h 809516"/>
                <a:gd name="connsiteX485" fmla="*/ 21120 w 1166041"/>
                <a:gd name="connsiteY485" fmla="*/ 333807 h 809516"/>
                <a:gd name="connsiteX486" fmla="*/ 19495 w 1166041"/>
                <a:gd name="connsiteY486" fmla="*/ 332182 h 809516"/>
                <a:gd name="connsiteX487" fmla="*/ 16246 w 1166041"/>
                <a:gd name="connsiteY487" fmla="*/ 325682 h 809516"/>
                <a:gd name="connsiteX488" fmla="*/ 9748 w 1166041"/>
                <a:gd name="connsiteY488" fmla="*/ 319183 h 809516"/>
                <a:gd name="connsiteX489" fmla="*/ 14621 w 1166041"/>
                <a:gd name="connsiteY489" fmla="*/ 320808 h 809516"/>
                <a:gd name="connsiteX490" fmla="*/ 19495 w 1166041"/>
                <a:gd name="connsiteY490" fmla="*/ 325682 h 809516"/>
                <a:gd name="connsiteX491" fmla="*/ 24369 w 1166041"/>
                <a:gd name="connsiteY491" fmla="*/ 332182 h 809516"/>
                <a:gd name="connsiteX492" fmla="*/ 25994 w 1166041"/>
                <a:gd name="connsiteY492" fmla="*/ 327307 h 809516"/>
                <a:gd name="connsiteX493" fmla="*/ 24369 w 1166041"/>
                <a:gd name="connsiteY493" fmla="*/ 322433 h 809516"/>
                <a:gd name="connsiteX494" fmla="*/ 25994 w 1166041"/>
                <a:gd name="connsiteY494" fmla="*/ 319183 h 809516"/>
                <a:gd name="connsiteX495" fmla="*/ 22745 w 1166041"/>
                <a:gd name="connsiteY495" fmla="*/ 314309 h 809516"/>
                <a:gd name="connsiteX496" fmla="*/ 16246 w 1166041"/>
                <a:gd name="connsiteY496" fmla="*/ 301310 h 809516"/>
                <a:gd name="connsiteX497" fmla="*/ 14621 w 1166041"/>
                <a:gd name="connsiteY497" fmla="*/ 299686 h 809516"/>
                <a:gd name="connsiteX498" fmla="*/ 12997 w 1166041"/>
                <a:gd name="connsiteY498" fmla="*/ 299686 h 809516"/>
                <a:gd name="connsiteX499" fmla="*/ 11372 w 1166041"/>
                <a:gd name="connsiteY499" fmla="*/ 291562 h 809516"/>
                <a:gd name="connsiteX500" fmla="*/ 11372 w 1166041"/>
                <a:gd name="connsiteY500" fmla="*/ 285062 h 809516"/>
                <a:gd name="connsiteX501" fmla="*/ 12997 w 1166041"/>
                <a:gd name="connsiteY501" fmla="*/ 278563 h 809516"/>
                <a:gd name="connsiteX502" fmla="*/ 16246 w 1166041"/>
                <a:gd name="connsiteY502" fmla="*/ 273689 h 809516"/>
                <a:gd name="connsiteX503" fmla="*/ 17871 w 1166041"/>
                <a:gd name="connsiteY503" fmla="*/ 268814 h 809516"/>
                <a:gd name="connsiteX504" fmla="*/ 17871 w 1166041"/>
                <a:gd name="connsiteY504" fmla="*/ 263940 h 809516"/>
                <a:gd name="connsiteX505" fmla="*/ 17871 w 1166041"/>
                <a:gd name="connsiteY505" fmla="*/ 255816 h 809516"/>
                <a:gd name="connsiteX506" fmla="*/ 17871 w 1166041"/>
                <a:gd name="connsiteY506" fmla="*/ 250942 h 809516"/>
                <a:gd name="connsiteX507" fmla="*/ 19495 w 1166041"/>
                <a:gd name="connsiteY507" fmla="*/ 246067 h 809516"/>
                <a:gd name="connsiteX508" fmla="*/ 22745 w 1166041"/>
                <a:gd name="connsiteY508" fmla="*/ 236318 h 809516"/>
                <a:gd name="connsiteX509" fmla="*/ 25994 w 1166041"/>
                <a:gd name="connsiteY509" fmla="*/ 236318 h 809516"/>
                <a:gd name="connsiteX510" fmla="*/ 25994 w 1166041"/>
                <a:gd name="connsiteY510" fmla="*/ 239568 h 809516"/>
                <a:gd name="connsiteX511" fmla="*/ 24369 w 1166041"/>
                <a:gd name="connsiteY511" fmla="*/ 244442 h 809516"/>
                <a:gd name="connsiteX512" fmla="*/ 25994 w 1166041"/>
                <a:gd name="connsiteY512" fmla="*/ 246067 h 809516"/>
                <a:gd name="connsiteX513" fmla="*/ 30868 w 1166041"/>
                <a:gd name="connsiteY513" fmla="*/ 247692 h 809516"/>
                <a:gd name="connsiteX514" fmla="*/ 32492 w 1166041"/>
                <a:gd name="connsiteY514" fmla="*/ 242817 h 809516"/>
                <a:gd name="connsiteX515" fmla="*/ 40616 w 1166041"/>
                <a:gd name="connsiteY515" fmla="*/ 234693 h 809516"/>
                <a:gd name="connsiteX516" fmla="*/ 42240 w 1166041"/>
                <a:gd name="connsiteY516" fmla="*/ 231444 h 809516"/>
                <a:gd name="connsiteX517" fmla="*/ 48739 w 1166041"/>
                <a:gd name="connsiteY517" fmla="*/ 233069 h 809516"/>
                <a:gd name="connsiteX518" fmla="*/ 50363 w 1166041"/>
                <a:gd name="connsiteY518" fmla="*/ 228194 h 809516"/>
                <a:gd name="connsiteX519" fmla="*/ 55237 w 1166041"/>
                <a:gd name="connsiteY519" fmla="*/ 226569 h 809516"/>
                <a:gd name="connsiteX520" fmla="*/ 63361 w 1166041"/>
                <a:gd name="connsiteY520" fmla="*/ 221695 h 809516"/>
                <a:gd name="connsiteX521" fmla="*/ 66610 w 1166041"/>
                <a:gd name="connsiteY521" fmla="*/ 216821 h 809516"/>
                <a:gd name="connsiteX522" fmla="*/ 73108 w 1166041"/>
                <a:gd name="connsiteY522" fmla="*/ 211946 h 809516"/>
                <a:gd name="connsiteX523" fmla="*/ 77982 w 1166041"/>
                <a:gd name="connsiteY523" fmla="*/ 210321 h 809516"/>
                <a:gd name="connsiteX524" fmla="*/ 84481 w 1166041"/>
                <a:gd name="connsiteY524" fmla="*/ 208697 h 809516"/>
                <a:gd name="connsiteX525" fmla="*/ 97478 w 1166041"/>
                <a:gd name="connsiteY525" fmla="*/ 208697 h 809516"/>
                <a:gd name="connsiteX526" fmla="*/ 99103 w 1166041"/>
                <a:gd name="connsiteY526" fmla="*/ 210321 h 809516"/>
                <a:gd name="connsiteX527" fmla="*/ 105601 w 1166041"/>
                <a:gd name="connsiteY527" fmla="*/ 207072 h 809516"/>
                <a:gd name="connsiteX528" fmla="*/ 110475 w 1166041"/>
                <a:gd name="connsiteY528" fmla="*/ 203822 h 809516"/>
                <a:gd name="connsiteX529" fmla="*/ 116974 w 1166041"/>
                <a:gd name="connsiteY529" fmla="*/ 200573 h 809516"/>
                <a:gd name="connsiteX530" fmla="*/ 121847 w 1166041"/>
                <a:gd name="connsiteY530" fmla="*/ 198948 h 809516"/>
                <a:gd name="connsiteX531" fmla="*/ 126721 w 1166041"/>
                <a:gd name="connsiteY531" fmla="*/ 195698 h 809516"/>
                <a:gd name="connsiteX532" fmla="*/ 129971 w 1166041"/>
                <a:gd name="connsiteY532" fmla="*/ 197323 h 809516"/>
                <a:gd name="connsiteX533" fmla="*/ 129971 w 1166041"/>
                <a:gd name="connsiteY533" fmla="*/ 198948 h 809516"/>
                <a:gd name="connsiteX534" fmla="*/ 134845 w 1166041"/>
                <a:gd name="connsiteY534" fmla="*/ 198948 h 809516"/>
                <a:gd name="connsiteX535" fmla="*/ 139718 w 1166041"/>
                <a:gd name="connsiteY535" fmla="*/ 195698 h 809516"/>
                <a:gd name="connsiteX536" fmla="*/ 142968 w 1166041"/>
                <a:gd name="connsiteY536" fmla="*/ 194073 h 809516"/>
                <a:gd name="connsiteX537" fmla="*/ 151091 w 1166041"/>
                <a:gd name="connsiteY537" fmla="*/ 192449 h 809516"/>
                <a:gd name="connsiteX538" fmla="*/ 157589 w 1166041"/>
                <a:gd name="connsiteY538" fmla="*/ 190824 h 809516"/>
                <a:gd name="connsiteX539" fmla="*/ 167337 w 1166041"/>
                <a:gd name="connsiteY539" fmla="*/ 185949 h 809516"/>
                <a:gd name="connsiteX540" fmla="*/ 172211 w 1166041"/>
                <a:gd name="connsiteY540" fmla="*/ 181075 h 809516"/>
                <a:gd name="connsiteX541" fmla="*/ 175460 w 1166041"/>
                <a:gd name="connsiteY541" fmla="*/ 177825 h 809516"/>
                <a:gd name="connsiteX542" fmla="*/ 181959 w 1166041"/>
                <a:gd name="connsiteY542" fmla="*/ 168077 h 809516"/>
                <a:gd name="connsiteX543" fmla="*/ 181959 w 1166041"/>
                <a:gd name="connsiteY543" fmla="*/ 164827 h 809516"/>
                <a:gd name="connsiteX544" fmla="*/ 188457 w 1166041"/>
                <a:gd name="connsiteY544" fmla="*/ 159952 h 809516"/>
                <a:gd name="connsiteX545" fmla="*/ 190082 w 1166041"/>
                <a:gd name="connsiteY545" fmla="*/ 155078 h 809516"/>
                <a:gd name="connsiteX546" fmla="*/ 191707 w 1166041"/>
                <a:gd name="connsiteY546" fmla="*/ 146954 h 809516"/>
                <a:gd name="connsiteX547" fmla="*/ 188457 w 1166041"/>
                <a:gd name="connsiteY547" fmla="*/ 142080 h 809516"/>
                <a:gd name="connsiteX548" fmla="*/ 188457 w 1166041"/>
                <a:gd name="connsiteY548" fmla="*/ 138830 h 809516"/>
                <a:gd name="connsiteX549" fmla="*/ 198205 w 1166041"/>
                <a:gd name="connsiteY549" fmla="*/ 129081 h 809516"/>
                <a:gd name="connsiteX550" fmla="*/ 203079 w 1166041"/>
                <a:gd name="connsiteY550" fmla="*/ 122582 h 809516"/>
                <a:gd name="connsiteX551" fmla="*/ 206328 w 1166041"/>
                <a:gd name="connsiteY551" fmla="*/ 124207 h 809516"/>
                <a:gd name="connsiteX552" fmla="*/ 212827 w 1166041"/>
                <a:gd name="connsiteY552" fmla="*/ 130706 h 809516"/>
                <a:gd name="connsiteX553" fmla="*/ 216076 w 1166041"/>
                <a:gd name="connsiteY553" fmla="*/ 143704 h 809516"/>
                <a:gd name="connsiteX554" fmla="*/ 219326 w 1166041"/>
                <a:gd name="connsiteY554" fmla="*/ 137205 h 809516"/>
                <a:gd name="connsiteX555" fmla="*/ 225824 w 1166041"/>
                <a:gd name="connsiteY555" fmla="*/ 127456 h 809516"/>
                <a:gd name="connsiteX556" fmla="*/ 219326 w 1166041"/>
                <a:gd name="connsiteY556" fmla="*/ 120957 h 809516"/>
                <a:gd name="connsiteX557" fmla="*/ 220950 w 1166041"/>
                <a:gd name="connsiteY557" fmla="*/ 112833 h 809516"/>
                <a:gd name="connsiteX558" fmla="*/ 230698 w 1166041"/>
                <a:gd name="connsiteY558" fmla="*/ 117708 h 809516"/>
                <a:gd name="connsiteX559" fmla="*/ 238821 w 1166041"/>
                <a:gd name="connsiteY559" fmla="*/ 116083 h 809516"/>
                <a:gd name="connsiteX560" fmla="*/ 235572 w 1166041"/>
                <a:gd name="connsiteY560" fmla="*/ 107959 h 809516"/>
                <a:gd name="connsiteX561" fmla="*/ 237197 w 1166041"/>
                <a:gd name="connsiteY561" fmla="*/ 101460 h 809516"/>
                <a:gd name="connsiteX562" fmla="*/ 246944 w 1166041"/>
                <a:gd name="connsiteY562" fmla="*/ 98210 h 809516"/>
                <a:gd name="connsiteX563" fmla="*/ 246944 w 1166041"/>
                <a:gd name="connsiteY563" fmla="*/ 88461 h 809516"/>
                <a:gd name="connsiteX564" fmla="*/ 253443 w 1166041"/>
                <a:gd name="connsiteY564" fmla="*/ 80337 h 809516"/>
                <a:gd name="connsiteX565" fmla="*/ 263191 w 1166041"/>
                <a:gd name="connsiteY565" fmla="*/ 81962 h 809516"/>
                <a:gd name="connsiteX566" fmla="*/ 271314 w 1166041"/>
                <a:gd name="connsiteY566" fmla="*/ 72213 h 809516"/>
                <a:gd name="connsiteX567" fmla="*/ 277812 w 1166041"/>
                <a:gd name="connsiteY567" fmla="*/ 70588 h 809516"/>
                <a:gd name="connsiteX568" fmla="*/ 284311 w 1166041"/>
                <a:gd name="connsiteY568" fmla="*/ 65714 h 809516"/>
                <a:gd name="connsiteX569" fmla="*/ 292434 w 1166041"/>
                <a:gd name="connsiteY569" fmla="*/ 72213 h 809516"/>
                <a:gd name="connsiteX570" fmla="*/ 297308 w 1166041"/>
                <a:gd name="connsiteY570" fmla="*/ 72213 h 809516"/>
                <a:gd name="connsiteX571" fmla="*/ 308681 w 1166041"/>
                <a:gd name="connsiteY571" fmla="*/ 81962 h 809516"/>
                <a:gd name="connsiteX572" fmla="*/ 310305 w 1166041"/>
                <a:gd name="connsiteY572" fmla="*/ 91711 h 809516"/>
                <a:gd name="connsiteX573" fmla="*/ 310305 w 1166041"/>
                <a:gd name="connsiteY573" fmla="*/ 98210 h 809516"/>
                <a:gd name="connsiteX574" fmla="*/ 318428 w 1166041"/>
                <a:gd name="connsiteY574" fmla="*/ 88461 h 809516"/>
                <a:gd name="connsiteX575" fmla="*/ 326551 w 1166041"/>
                <a:gd name="connsiteY575" fmla="*/ 86836 h 809516"/>
                <a:gd name="connsiteX576" fmla="*/ 334675 w 1166041"/>
                <a:gd name="connsiteY576" fmla="*/ 90086 h 809516"/>
                <a:gd name="connsiteX577" fmla="*/ 344422 w 1166041"/>
                <a:gd name="connsiteY577" fmla="*/ 90086 h 809516"/>
                <a:gd name="connsiteX578" fmla="*/ 341173 w 1166041"/>
                <a:gd name="connsiteY578" fmla="*/ 83587 h 809516"/>
                <a:gd name="connsiteX579" fmla="*/ 339549 w 1166041"/>
                <a:gd name="connsiteY579" fmla="*/ 77087 h 809516"/>
                <a:gd name="connsiteX580" fmla="*/ 339549 w 1166041"/>
                <a:gd name="connsiteY580" fmla="*/ 68963 h 809516"/>
                <a:gd name="connsiteX581" fmla="*/ 344422 w 1166041"/>
                <a:gd name="connsiteY581" fmla="*/ 62464 h 809516"/>
                <a:gd name="connsiteX582" fmla="*/ 350921 w 1166041"/>
                <a:gd name="connsiteY582" fmla="*/ 59215 h 809516"/>
                <a:gd name="connsiteX583" fmla="*/ 354170 w 1166041"/>
                <a:gd name="connsiteY583" fmla="*/ 51091 h 809516"/>
                <a:gd name="connsiteX584" fmla="*/ 352546 w 1166041"/>
                <a:gd name="connsiteY584" fmla="*/ 46216 h 809516"/>
                <a:gd name="connsiteX585" fmla="*/ 352546 w 1166041"/>
                <a:gd name="connsiteY585" fmla="*/ 44591 h 809516"/>
                <a:gd name="connsiteX586" fmla="*/ 354170 w 1166041"/>
                <a:gd name="connsiteY586" fmla="*/ 44591 h 809516"/>
                <a:gd name="connsiteX587" fmla="*/ 359044 w 1166041"/>
                <a:gd name="connsiteY587" fmla="*/ 41342 h 809516"/>
                <a:gd name="connsiteX588" fmla="*/ 360669 w 1166041"/>
                <a:gd name="connsiteY588" fmla="*/ 39717 h 809516"/>
                <a:gd name="connsiteX589" fmla="*/ 367167 w 1166041"/>
                <a:gd name="connsiteY589" fmla="*/ 38092 h 809516"/>
                <a:gd name="connsiteX590" fmla="*/ 370417 w 1166041"/>
                <a:gd name="connsiteY590" fmla="*/ 33218 h 809516"/>
                <a:gd name="connsiteX591" fmla="*/ 378540 w 1166041"/>
                <a:gd name="connsiteY591" fmla="*/ 29968 h 809516"/>
                <a:gd name="connsiteX592" fmla="*/ 385038 w 1166041"/>
                <a:gd name="connsiteY592" fmla="*/ 34843 h 809516"/>
                <a:gd name="connsiteX593" fmla="*/ 388288 w 1166041"/>
                <a:gd name="connsiteY593" fmla="*/ 31593 h 809516"/>
                <a:gd name="connsiteX594" fmla="*/ 391537 w 1166041"/>
                <a:gd name="connsiteY594" fmla="*/ 28343 h 809516"/>
                <a:gd name="connsiteX595" fmla="*/ 396411 w 1166041"/>
                <a:gd name="connsiteY595" fmla="*/ 29968 h 809516"/>
                <a:gd name="connsiteX596" fmla="*/ 399660 w 1166041"/>
                <a:gd name="connsiteY596" fmla="*/ 29968 h 809516"/>
                <a:gd name="connsiteX597" fmla="*/ 401285 w 1166041"/>
                <a:gd name="connsiteY597" fmla="*/ 25094 h 809516"/>
                <a:gd name="connsiteX598" fmla="*/ 401285 w 1166041"/>
                <a:gd name="connsiteY598" fmla="*/ 20219 h 809516"/>
                <a:gd name="connsiteX599" fmla="*/ 398035 w 1166041"/>
                <a:gd name="connsiteY599" fmla="*/ 16970 h 809516"/>
                <a:gd name="connsiteX600" fmla="*/ 394786 w 1166041"/>
                <a:gd name="connsiteY600" fmla="*/ 16970 h 809516"/>
                <a:gd name="connsiteX601" fmla="*/ 391537 w 1166041"/>
                <a:gd name="connsiteY601" fmla="*/ 16970 h 809516"/>
                <a:gd name="connsiteX602" fmla="*/ 386663 w 1166041"/>
                <a:gd name="connsiteY602" fmla="*/ 12095 h 809516"/>
                <a:gd name="connsiteX603" fmla="*/ 388288 w 1166041"/>
                <a:gd name="connsiteY603" fmla="*/ 8846 h 809516"/>
                <a:gd name="connsiteX604" fmla="*/ 391537 w 1166041"/>
                <a:gd name="connsiteY604" fmla="*/ 7221 h 809516"/>
                <a:gd name="connsiteX605" fmla="*/ 394786 w 1166041"/>
                <a:gd name="connsiteY605" fmla="*/ 7221 h 809516"/>
                <a:gd name="connsiteX606" fmla="*/ 398035 w 1166041"/>
                <a:gd name="connsiteY606" fmla="*/ 7221 h 809516"/>
                <a:gd name="connsiteX607" fmla="*/ 399660 w 1166041"/>
                <a:gd name="connsiteY607" fmla="*/ 7221 h 809516"/>
                <a:gd name="connsiteX608" fmla="*/ 401285 w 1166041"/>
                <a:gd name="connsiteY608" fmla="*/ 10471 h 809516"/>
                <a:gd name="connsiteX609" fmla="*/ 406159 w 1166041"/>
                <a:gd name="connsiteY609" fmla="*/ 13720 h 809516"/>
                <a:gd name="connsiteX610" fmla="*/ 411033 w 1166041"/>
                <a:gd name="connsiteY610" fmla="*/ 12095 h 809516"/>
                <a:gd name="connsiteX611" fmla="*/ 412657 w 1166041"/>
                <a:gd name="connsiteY611" fmla="*/ 16970 h 809516"/>
                <a:gd name="connsiteX612" fmla="*/ 415906 w 1166041"/>
                <a:gd name="connsiteY612" fmla="*/ 18595 h 809516"/>
                <a:gd name="connsiteX613" fmla="*/ 419156 w 1166041"/>
                <a:gd name="connsiteY613" fmla="*/ 20219 h 809516"/>
                <a:gd name="connsiteX614" fmla="*/ 422405 w 1166041"/>
                <a:gd name="connsiteY614" fmla="*/ 20219 h 809516"/>
                <a:gd name="connsiteX615" fmla="*/ 425654 w 1166041"/>
                <a:gd name="connsiteY615" fmla="*/ 20219 h 809516"/>
                <a:gd name="connsiteX616" fmla="*/ 430528 w 1166041"/>
                <a:gd name="connsiteY616" fmla="*/ 23469 h 809516"/>
                <a:gd name="connsiteX617" fmla="*/ 440276 w 1166041"/>
                <a:gd name="connsiteY617" fmla="*/ 28343 h 809516"/>
                <a:gd name="connsiteX618" fmla="*/ 441901 w 1166041"/>
                <a:gd name="connsiteY618" fmla="*/ 25094 h 809516"/>
                <a:gd name="connsiteX619" fmla="*/ 443525 w 1166041"/>
                <a:gd name="connsiteY619" fmla="*/ 25094 h 809516"/>
                <a:gd name="connsiteX620" fmla="*/ 445150 w 1166041"/>
                <a:gd name="connsiteY620" fmla="*/ 26719 h 809516"/>
                <a:gd name="connsiteX621" fmla="*/ 450024 w 1166041"/>
                <a:gd name="connsiteY621" fmla="*/ 26719 h 809516"/>
                <a:gd name="connsiteX622" fmla="*/ 454898 w 1166041"/>
                <a:gd name="connsiteY622" fmla="*/ 31593 h 809516"/>
                <a:gd name="connsiteX623" fmla="*/ 459772 w 1166041"/>
                <a:gd name="connsiteY623" fmla="*/ 29968 h 809516"/>
                <a:gd name="connsiteX624" fmla="*/ 464646 w 1166041"/>
                <a:gd name="connsiteY624" fmla="*/ 26719 h 809516"/>
                <a:gd name="connsiteX625" fmla="*/ 467895 w 1166041"/>
                <a:gd name="connsiteY625" fmla="*/ 23469 h 809516"/>
                <a:gd name="connsiteX626" fmla="*/ 469519 w 1166041"/>
                <a:gd name="connsiteY626" fmla="*/ 29968 h 809516"/>
                <a:gd name="connsiteX627" fmla="*/ 472769 w 1166041"/>
                <a:gd name="connsiteY627" fmla="*/ 31593 h 809516"/>
                <a:gd name="connsiteX628" fmla="*/ 477643 w 1166041"/>
                <a:gd name="connsiteY628" fmla="*/ 33218 h 809516"/>
                <a:gd name="connsiteX629" fmla="*/ 479267 w 1166041"/>
                <a:gd name="connsiteY629" fmla="*/ 31593 h 809516"/>
                <a:gd name="connsiteX630" fmla="*/ 480892 w 1166041"/>
                <a:gd name="connsiteY630" fmla="*/ 25094 h 809516"/>
                <a:gd name="connsiteX631" fmla="*/ 485766 w 1166041"/>
                <a:gd name="connsiteY631" fmla="*/ 28343 h 809516"/>
                <a:gd name="connsiteX632" fmla="*/ 490640 w 1166041"/>
                <a:gd name="connsiteY632" fmla="*/ 36467 h 809516"/>
                <a:gd name="connsiteX633" fmla="*/ 487390 w 1166041"/>
                <a:gd name="connsiteY633" fmla="*/ 41342 h 809516"/>
                <a:gd name="connsiteX634" fmla="*/ 484141 w 1166041"/>
                <a:gd name="connsiteY634" fmla="*/ 44591 h 809516"/>
                <a:gd name="connsiteX635" fmla="*/ 484141 w 1166041"/>
                <a:gd name="connsiteY635" fmla="*/ 51091 h 809516"/>
                <a:gd name="connsiteX636" fmla="*/ 484141 w 1166041"/>
                <a:gd name="connsiteY636" fmla="*/ 54340 h 809516"/>
                <a:gd name="connsiteX637" fmla="*/ 480892 w 1166041"/>
                <a:gd name="connsiteY637" fmla="*/ 55965 h 809516"/>
                <a:gd name="connsiteX638" fmla="*/ 479267 w 1166041"/>
                <a:gd name="connsiteY638" fmla="*/ 54340 h 809516"/>
                <a:gd name="connsiteX639" fmla="*/ 471144 w 1166041"/>
                <a:gd name="connsiteY639" fmla="*/ 54340 h 809516"/>
                <a:gd name="connsiteX640" fmla="*/ 469519 w 1166041"/>
                <a:gd name="connsiteY640" fmla="*/ 59215 h 809516"/>
                <a:gd name="connsiteX641" fmla="*/ 477643 w 1166041"/>
                <a:gd name="connsiteY641" fmla="*/ 60839 h 809516"/>
                <a:gd name="connsiteX642" fmla="*/ 472769 w 1166041"/>
                <a:gd name="connsiteY642" fmla="*/ 64089 h 809516"/>
                <a:gd name="connsiteX643" fmla="*/ 471144 w 1166041"/>
                <a:gd name="connsiteY643" fmla="*/ 67339 h 809516"/>
                <a:gd name="connsiteX644" fmla="*/ 469519 w 1166041"/>
                <a:gd name="connsiteY644" fmla="*/ 72213 h 809516"/>
                <a:gd name="connsiteX645" fmla="*/ 467895 w 1166041"/>
                <a:gd name="connsiteY645" fmla="*/ 75463 h 809516"/>
                <a:gd name="connsiteX646" fmla="*/ 461396 w 1166041"/>
                <a:gd name="connsiteY646" fmla="*/ 81962 h 809516"/>
                <a:gd name="connsiteX647" fmla="*/ 459772 w 1166041"/>
                <a:gd name="connsiteY647" fmla="*/ 85211 h 809516"/>
                <a:gd name="connsiteX648" fmla="*/ 463021 w 1166041"/>
                <a:gd name="connsiteY648" fmla="*/ 90086 h 809516"/>
                <a:gd name="connsiteX649" fmla="*/ 471144 w 1166041"/>
                <a:gd name="connsiteY649" fmla="*/ 94960 h 809516"/>
                <a:gd name="connsiteX650" fmla="*/ 476018 w 1166041"/>
                <a:gd name="connsiteY650" fmla="*/ 98210 h 809516"/>
                <a:gd name="connsiteX651" fmla="*/ 477643 w 1166041"/>
                <a:gd name="connsiteY651" fmla="*/ 101460 h 809516"/>
                <a:gd name="connsiteX652" fmla="*/ 480892 w 1166041"/>
                <a:gd name="connsiteY652" fmla="*/ 104709 h 809516"/>
                <a:gd name="connsiteX653" fmla="*/ 484141 w 1166041"/>
                <a:gd name="connsiteY653" fmla="*/ 107959 h 809516"/>
                <a:gd name="connsiteX654" fmla="*/ 489015 w 1166041"/>
                <a:gd name="connsiteY654" fmla="*/ 107959 h 809516"/>
                <a:gd name="connsiteX655" fmla="*/ 493889 w 1166041"/>
                <a:gd name="connsiteY655" fmla="*/ 106334 h 809516"/>
                <a:gd name="connsiteX656" fmla="*/ 495514 w 1166041"/>
                <a:gd name="connsiteY656" fmla="*/ 106334 h 809516"/>
                <a:gd name="connsiteX657" fmla="*/ 500387 w 1166041"/>
                <a:gd name="connsiteY657" fmla="*/ 112833 h 809516"/>
                <a:gd name="connsiteX658" fmla="*/ 506886 w 1166041"/>
                <a:gd name="connsiteY658" fmla="*/ 119332 h 809516"/>
                <a:gd name="connsiteX659" fmla="*/ 510135 w 1166041"/>
                <a:gd name="connsiteY659" fmla="*/ 120957 h 809516"/>
                <a:gd name="connsiteX660" fmla="*/ 515009 w 1166041"/>
                <a:gd name="connsiteY660" fmla="*/ 124207 h 809516"/>
                <a:gd name="connsiteX661" fmla="*/ 518258 w 1166041"/>
                <a:gd name="connsiteY661" fmla="*/ 125832 h 809516"/>
                <a:gd name="connsiteX662" fmla="*/ 521508 w 1166041"/>
                <a:gd name="connsiteY662" fmla="*/ 125832 h 809516"/>
                <a:gd name="connsiteX663" fmla="*/ 523132 w 1166041"/>
                <a:gd name="connsiteY663" fmla="*/ 125832 h 809516"/>
                <a:gd name="connsiteX664" fmla="*/ 524757 w 1166041"/>
                <a:gd name="connsiteY664" fmla="*/ 127456 h 809516"/>
                <a:gd name="connsiteX665" fmla="*/ 528006 w 1166041"/>
                <a:gd name="connsiteY665" fmla="*/ 127456 h 809516"/>
                <a:gd name="connsiteX666" fmla="*/ 531256 w 1166041"/>
                <a:gd name="connsiteY666" fmla="*/ 129081 h 809516"/>
                <a:gd name="connsiteX667" fmla="*/ 532880 w 1166041"/>
                <a:gd name="connsiteY667" fmla="*/ 132331 h 809516"/>
                <a:gd name="connsiteX668" fmla="*/ 534505 w 1166041"/>
                <a:gd name="connsiteY668" fmla="*/ 135580 h 809516"/>
                <a:gd name="connsiteX669" fmla="*/ 539379 w 1166041"/>
                <a:gd name="connsiteY669" fmla="*/ 137205 h 809516"/>
                <a:gd name="connsiteX670" fmla="*/ 541003 w 1166041"/>
                <a:gd name="connsiteY670" fmla="*/ 138830 h 809516"/>
                <a:gd name="connsiteX671" fmla="*/ 545877 w 1166041"/>
                <a:gd name="connsiteY671" fmla="*/ 140455 h 809516"/>
                <a:gd name="connsiteX672" fmla="*/ 547502 w 1166041"/>
                <a:gd name="connsiteY672" fmla="*/ 145329 h 809516"/>
                <a:gd name="connsiteX673" fmla="*/ 552376 w 1166041"/>
                <a:gd name="connsiteY673" fmla="*/ 143704 h 809516"/>
                <a:gd name="connsiteX674" fmla="*/ 554000 w 1166041"/>
                <a:gd name="connsiteY674" fmla="*/ 143704 h 809516"/>
                <a:gd name="connsiteX675" fmla="*/ 557250 w 1166041"/>
                <a:gd name="connsiteY675" fmla="*/ 143704 h 809516"/>
                <a:gd name="connsiteX676" fmla="*/ 558874 w 1166041"/>
                <a:gd name="connsiteY676" fmla="*/ 143704 h 809516"/>
                <a:gd name="connsiteX677" fmla="*/ 560499 w 1166041"/>
                <a:gd name="connsiteY677" fmla="*/ 142080 h 809516"/>
                <a:gd name="connsiteX678" fmla="*/ 563748 w 1166041"/>
                <a:gd name="connsiteY678" fmla="*/ 142080 h 809516"/>
                <a:gd name="connsiteX679" fmla="*/ 566998 w 1166041"/>
                <a:gd name="connsiteY679" fmla="*/ 142080 h 809516"/>
                <a:gd name="connsiteX680" fmla="*/ 571871 w 1166041"/>
                <a:gd name="connsiteY680" fmla="*/ 135580 h 809516"/>
                <a:gd name="connsiteX681" fmla="*/ 571871 w 1166041"/>
                <a:gd name="connsiteY681" fmla="*/ 132331 h 809516"/>
                <a:gd name="connsiteX682" fmla="*/ 578370 w 1166041"/>
                <a:gd name="connsiteY682" fmla="*/ 125832 h 809516"/>
                <a:gd name="connsiteX683" fmla="*/ 579995 w 1166041"/>
                <a:gd name="connsiteY683" fmla="*/ 122582 h 809516"/>
                <a:gd name="connsiteX684" fmla="*/ 579995 w 1166041"/>
                <a:gd name="connsiteY684" fmla="*/ 120957 h 809516"/>
                <a:gd name="connsiteX685" fmla="*/ 579995 w 1166041"/>
                <a:gd name="connsiteY685" fmla="*/ 119332 h 809516"/>
                <a:gd name="connsiteX686" fmla="*/ 579995 w 1166041"/>
                <a:gd name="connsiteY686" fmla="*/ 116083 h 809516"/>
                <a:gd name="connsiteX687" fmla="*/ 579995 w 1166041"/>
                <a:gd name="connsiteY687" fmla="*/ 112833 h 809516"/>
                <a:gd name="connsiteX688" fmla="*/ 583244 w 1166041"/>
                <a:gd name="connsiteY688" fmla="*/ 106334 h 809516"/>
                <a:gd name="connsiteX689" fmla="*/ 583244 w 1166041"/>
                <a:gd name="connsiteY689" fmla="*/ 101460 h 809516"/>
                <a:gd name="connsiteX690" fmla="*/ 583244 w 1166041"/>
                <a:gd name="connsiteY690" fmla="*/ 99835 h 809516"/>
                <a:gd name="connsiteX691" fmla="*/ 584869 w 1166041"/>
                <a:gd name="connsiteY691" fmla="*/ 96585 h 809516"/>
                <a:gd name="connsiteX692" fmla="*/ 586493 w 1166041"/>
                <a:gd name="connsiteY692" fmla="*/ 94960 h 809516"/>
                <a:gd name="connsiteX693" fmla="*/ 584869 w 1166041"/>
                <a:gd name="connsiteY693" fmla="*/ 86836 h 809516"/>
                <a:gd name="connsiteX694" fmla="*/ 583244 w 1166041"/>
                <a:gd name="connsiteY694" fmla="*/ 81962 h 809516"/>
                <a:gd name="connsiteX695" fmla="*/ 584869 w 1166041"/>
                <a:gd name="connsiteY695" fmla="*/ 75463 h 809516"/>
                <a:gd name="connsiteX696" fmla="*/ 584869 w 1166041"/>
                <a:gd name="connsiteY696" fmla="*/ 68963 h 809516"/>
                <a:gd name="connsiteX697" fmla="*/ 584869 w 1166041"/>
                <a:gd name="connsiteY697" fmla="*/ 64089 h 809516"/>
                <a:gd name="connsiteX698" fmla="*/ 586493 w 1166041"/>
                <a:gd name="connsiteY698" fmla="*/ 57590 h 809516"/>
                <a:gd name="connsiteX699" fmla="*/ 586493 w 1166041"/>
                <a:gd name="connsiteY699" fmla="*/ 55965 h 809516"/>
                <a:gd name="connsiteX700" fmla="*/ 588118 w 1166041"/>
                <a:gd name="connsiteY700" fmla="*/ 54340 h 809516"/>
                <a:gd name="connsiteX701" fmla="*/ 588118 w 1166041"/>
                <a:gd name="connsiteY701" fmla="*/ 46216 h 809516"/>
                <a:gd name="connsiteX702" fmla="*/ 591367 w 1166041"/>
                <a:gd name="connsiteY702" fmla="*/ 42967 h 809516"/>
                <a:gd name="connsiteX703" fmla="*/ 589742 w 1166041"/>
                <a:gd name="connsiteY703" fmla="*/ 38092 h 809516"/>
                <a:gd name="connsiteX704" fmla="*/ 588118 w 1166041"/>
                <a:gd name="connsiteY704" fmla="*/ 34843 h 809516"/>
                <a:gd name="connsiteX705" fmla="*/ 588118 w 1166041"/>
                <a:gd name="connsiteY705" fmla="*/ 33218 h 809516"/>
                <a:gd name="connsiteX706" fmla="*/ 588118 w 1166041"/>
                <a:gd name="connsiteY706" fmla="*/ 31593 h 809516"/>
                <a:gd name="connsiteX707" fmla="*/ 591367 w 1166041"/>
                <a:gd name="connsiteY707" fmla="*/ 26719 h 809516"/>
                <a:gd name="connsiteX708" fmla="*/ 594616 w 1166041"/>
                <a:gd name="connsiteY708" fmla="*/ 20219 h 809516"/>
                <a:gd name="connsiteX709" fmla="*/ 596241 w 1166041"/>
                <a:gd name="connsiteY709" fmla="*/ 15345 h 809516"/>
                <a:gd name="connsiteX710" fmla="*/ 597866 w 1166041"/>
                <a:gd name="connsiteY710" fmla="*/ 7221 h 809516"/>
                <a:gd name="connsiteX711" fmla="*/ 597866 w 1166041"/>
                <a:gd name="connsiteY711" fmla="*/ 2346 h 809516"/>
                <a:gd name="connsiteX712" fmla="*/ 602740 w 1166041"/>
                <a:gd name="connsiteY712" fmla="*/ 722 h 80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</a:cxnLst>
              <a:rect l="l" t="t" r="r" b="b"/>
              <a:pathLst>
                <a:path w="1166041" h="809516">
                  <a:moveTo>
                    <a:pt x="946150" y="799197"/>
                  </a:moveTo>
                  <a:cubicBezTo>
                    <a:pt x="949325" y="799197"/>
                    <a:pt x="954088" y="803960"/>
                    <a:pt x="949325" y="807135"/>
                  </a:cubicBezTo>
                  <a:cubicBezTo>
                    <a:pt x="944563" y="810310"/>
                    <a:pt x="944563" y="810310"/>
                    <a:pt x="939800" y="807135"/>
                  </a:cubicBezTo>
                  <a:cubicBezTo>
                    <a:pt x="933450" y="803960"/>
                    <a:pt x="941388" y="799197"/>
                    <a:pt x="946150" y="799197"/>
                  </a:cubicBezTo>
                  <a:close/>
                  <a:moveTo>
                    <a:pt x="655828" y="657944"/>
                  </a:moveTo>
                  <a:cubicBezTo>
                    <a:pt x="657447" y="656322"/>
                    <a:pt x="659066" y="657944"/>
                    <a:pt x="663924" y="659566"/>
                  </a:cubicBezTo>
                  <a:cubicBezTo>
                    <a:pt x="668782" y="662810"/>
                    <a:pt x="670401" y="666054"/>
                    <a:pt x="675259" y="666054"/>
                  </a:cubicBezTo>
                  <a:cubicBezTo>
                    <a:pt x="680116" y="664432"/>
                    <a:pt x="680116" y="669298"/>
                    <a:pt x="684974" y="667676"/>
                  </a:cubicBezTo>
                  <a:cubicBezTo>
                    <a:pt x="688213" y="666054"/>
                    <a:pt x="688213" y="669298"/>
                    <a:pt x="689832" y="669298"/>
                  </a:cubicBezTo>
                  <a:cubicBezTo>
                    <a:pt x="691451" y="669298"/>
                    <a:pt x="697928" y="669298"/>
                    <a:pt x="699548" y="666054"/>
                  </a:cubicBezTo>
                  <a:cubicBezTo>
                    <a:pt x="701167" y="664432"/>
                    <a:pt x="710882" y="662810"/>
                    <a:pt x="714121" y="661188"/>
                  </a:cubicBezTo>
                  <a:cubicBezTo>
                    <a:pt x="715740" y="659566"/>
                    <a:pt x="718979" y="662810"/>
                    <a:pt x="722217" y="662810"/>
                  </a:cubicBezTo>
                  <a:cubicBezTo>
                    <a:pt x="727075" y="664432"/>
                    <a:pt x="722217" y="662810"/>
                    <a:pt x="723836" y="667676"/>
                  </a:cubicBezTo>
                  <a:cubicBezTo>
                    <a:pt x="723836" y="672542"/>
                    <a:pt x="723836" y="677408"/>
                    <a:pt x="723836" y="680652"/>
                  </a:cubicBezTo>
                  <a:cubicBezTo>
                    <a:pt x="723836" y="685518"/>
                    <a:pt x="723836" y="690384"/>
                    <a:pt x="722217" y="693628"/>
                  </a:cubicBezTo>
                  <a:cubicBezTo>
                    <a:pt x="720598" y="698494"/>
                    <a:pt x="720598" y="695250"/>
                    <a:pt x="718979" y="698494"/>
                  </a:cubicBezTo>
                  <a:cubicBezTo>
                    <a:pt x="715740" y="701738"/>
                    <a:pt x="717359" y="704983"/>
                    <a:pt x="717359" y="706605"/>
                  </a:cubicBezTo>
                  <a:cubicBezTo>
                    <a:pt x="717359" y="709849"/>
                    <a:pt x="720598" y="717959"/>
                    <a:pt x="717359" y="717959"/>
                  </a:cubicBezTo>
                  <a:cubicBezTo>
                    <a:pt x="714121" y="719581"/>
                    <a:pt x="712502" y="717959"/>
                    <a:pt x="710882" y="713093"/>
                  </a:cubicBezTo>
                  <a:cubicBezTo>
                    <a:pt x="709263" y="709849"/>
                    <a:pt x="707644" y="711471"/>
                    <a:pt x="706025" y="713093"/>
                  </a:cubicBezTo>
                  <a:cubicBezTo>
                    <a:pt x="702786" y="714715"/>
                    <a:pt x="706025" y="721203"/>
                    <a:pt x="704405" y="722825"/>
                  </a:cubicBezTo>
                  <a:cubicBezTo>
                    <a:pt x="702786" y="722825"/>
                    <a:pt x="702786" y="721203"/>
                    <a:pt x="699548" y="721203"/>
                  </a:cubicBezTo>
                  <a:cubicBezTo>
                    <a:pt x="694690" y="721203"/>
                    <a:pt x="696309" y="730935"/>
                    <a:pt x="694690" y="729313"/>
                  </a:cubicBezTo>
                  <a:cubicBezTo>
                    <a:pt x="691451" y="726069"/>
                    <a:pt x="691451" y="727691"/>
                    <a:pt x="686593" y="727691"/>
                  </a:cubicBezTo>
                  <a:cubicBezTo>
                    <a:pt x="681736" y="727691"/>
                    <a:pt x="683355" y="726069"/>
                    <a:pt x="680116" y="724447"/>
                  </a:cubicBezTo>
                  <a:cubicBezTo>
                    <a:pt x="676878" y="722825"/>
                    <a:pt x="676878" y="722825"/>
                    <a:pt x="672020" y="719581"/>
                  </a:cubicBezTo>
                  <a:cubicBezTo>
                    <a:pt x="667162" y="716337"/>
                    <a:pt x="668782" y="714715"/>
                    <a:pt x="662305" y="708227"/>
                  </a:cubicBezTo>
                  <a:cubicBezTo>
                    <a:pt x="657447" y="701738"/>
                    <a:pt x="663924" y="704983"/>
                    <a:pt x="662305" y="698494"/>
                  </a:cubicBezTo>
                  <a:cubicBezTo>
                    <a:pt x="660685" y="693628"/>
                    <a:pt x="662305" y="695250"/>
                    <a:pt x="660685" y="690384"/>
                  </a:cubicBezTo>
                  <a:cubicBezTo>
                    <a:pt x="660685" y="685518"/>
                    <a:pt x="660685" y="683896"/>
                    <a:pt x="655828" y="679030"/>
                  </a:cubicBezTo>
                  <a:cubicBezTo>
                    <a:pt x="650970" y="672542"/>
                    <a:pt x="650970" y="675786"/>
                    <a:pt x="649351" y="669298"/>
                  </a:cubicBezTo>
                  <a:cubicBezTo>
                    <a:pt x="646112" y="661188"/>
                    <a:pt x="652589" y="662810"/>
                    <a:pt x="652589" y="661188"/>
                  </a:cubicBezTo>
                  <a:cubicBezTo>
                    <a:pt x="652589" y="659566"/>
                    <a:pt x="654208" y="657944"/>
                    <a:pt x="655828" y="657944"/>
                  </a:cubicBezTo>
                  <a:close/>
                  <a:moveTo>
                    <a:pt x="1040424" y="645512"/>
                  </a:moveTo>
                  <a:cubicBezTo>
                    <a:pt x="1041443" y="646931"/>
                    <a:pt x="1042667" y="649362"/>
                    <a:pt x="1045113" y="650172"/>
                  </a:cubicBezTo>
                  <a:cubicBezTo>
                    <a:pt x="1050007" y="651793"/>
                    <a:pt x="1051638" y="653414"/>
                    <a:pt x="1051638" y="659898"/>
                  </a:cubicBezTo>
                  <a:cubicBezTo>
                    <a:pt x="1051638" y="659898"/>
                    <a:pt x="1054901" y="663140"/>
                    <a:pt x="1058163" y="661519"/>
                  </a:cubicBezTo>
                  <a:cubicBezTo>
                    <a:pt x="1061425" y="658277"/>
                    <a:pt x="1063057" y="656656"/>
                    <a:pt x="1077737" y="659898"/>
                  </a:cubicBezTo>
                  <a:cubicBezTo>
                    <a:pt x="1084262" y="661519"/>
                    <a:pt x="1074475" y="672865"/>
                    <a:pt x="1069581" y="676107"/>
                  </a:cubicBezTo>
                  <a:cubicBezTo>
                    <a:pt x="1066319" y="679349"/>
                    <a:pt x="1067950" y="685833"/>
                    <a:pt x="1064688" y="692317"/>
                  </a:cubicBezTo>
                  <a:cubicBezTo>
                    <a:pt x="1061425" y="698800"/>
                    <a:pt x="1051638" y="705284"/>
                    <a:pt x="1045113" y="713389"/>
                  </a:cubicBezTo>
                  <a:cubicBezTo>
                    <a:pt x="1038589" y="719872"/>
                    <a:pt x="1058163" y="723114"/>
                    <a:pt x="1053269" y="723114"/>
                  </a:cubicBezTo>
                  <a:cubicBezTo>
                    <a:pt x="1048376" y="723114"/>
                    <a:pt x="1053269" y="723114"/>
                    <a:pt x="1040220" y="724735"/>
                  </a:cubicBezTo>
                  <a:cubicBezTo>
                    <a:pt x="1027170" y="727977"/>
                    <a:pt x="1035326" y="727977"/>
                    <a:pt x="1025539" y="731219"/>
                  </a:cubicBezTo>
                  <a:cubicBezTo>
                    <a:pt x="1015752" y="736082"/>
                    <a:pt x="1020645" y="734461"/>
                    <a:pt x="1015752" y="737702"/>
                  </a:cubicBezTo>
                  <a:cubicBezTo>
                    <a:pt x="1012490" y="740944"/>
                    <a:pt x="1014121" y="747428"/>
                    <a:pt x="1010858" y="755533"/>
                  </a:cubicBezTo>
                  <a:cubicBezTo>
                    <a:pt x="1005965" y="763637"/>
                    <a:pt x="1005965" y="766879"/>
                    <a:pt x="994546" y="778226"/>
                  </a:cubicBezTo>
                  <a:cubicBezTo>
                    <a:pt x="983128" y="787951"/>
                    <a:pt x="988022" y="786330"/>
                    <a:pt x="984759" y="789572"/>
                  </a:cubicBezTo>
                  <a:cubicBezTo>
                    <a:pt x="983128" y="792814"/>
                    <a:pt x="976603" y="794435"/>
                    <a:pt x="970079" y="792814"/>
                  </a:cubicBezTo>
                  <a:cubicBezTo>
                    <a:pt x="961923" y="792814"/>
                    <a:pt x="961923" y="794435"/>
                    <a:pt x="952135" y="792814"/>
                  </a:cubicBezTo>
                  <a:cubicBezTo>
                    <a:pt x="943979" y="792814"/>
                    <a:pt x="952135" y="792814"/>
                    <a:pt x="947242" y="792814"/>
                  </a:cubicBezTo>
                  <a:cubicBezTo>
                    <a:pt x="940717" y="791193"/>
                    <a:pt x="943979" y="787951"/>
                    <a:pt x="937455" y="786330"/>
                  </a:cubicBezTo>
                  <a:cubicBezTo>
                    <a:pt x="932561" y="784709"/>
                    <a:pt x="929299" y="786330"/>
                    <a:pt x="917880" y="779847"/>
                  </a:cubicBezTo>
                  <a:cubicBezTo>
                    <a:pt x="906462" y="771742"/>
                    <a:pt x="929299" y="765258"/>
                    <a:pt x="929299" y="765258"/>
                  </a:cubicBezTo>
                  <a:cubicBezTo>
                    <a:pt x="937455" y="740944"/>
                    <a:pt x="932561" y="760395"/>
                    <a:pt x="939086" y="750670"/>
                  </a:cubicBezTo>
                  <a:cubicBezTo>
                    <a:pt x="945611" y="740944"/>
                    <a:pt x="947242" y="742565"/>
                    <a:pt x="957029" y="732840"/>
                  </a:cubicBezTo>
                  <a:cubicBezTo>
                    <a:pt x="966816" y="721493"/>
                    <a:pt x="968447" y="729598"/>
                    <a:pt x="978234" y="719872"/>
                  </a:cubicBezTo>
                  <a:cubicBezTo>
                    <a:pt x="989653" y="708526"/>
                    <a:pt x="994546" y="710147"/>
                    <a:pt x="1001071" y="705284"/>
                  </a:cubicBezTo>
                  <a:cubicBezTo>
                    <a:pt x="1007596" y="698800"/>
                    <a:pt x="1009227" y="698800"/>
                    <a:pt x="1009227" y="692317"/>
                  </a:cubicBezTo>
                  <a:cubicBezTo>
                    <a:pt x="1010858" y="685833"/>
                    <a:pt x="1014121" y="687454"/>
                    <a:pt x="1023908" y="671244"/>
                  </a:cubicBezTo>
                  <a:cubicBezTo>
                    <a:pt x="1027170" y="664761"/>
                    <a:pt x="1028801" y="666382"/>
                    <a:pt x="1030433" y="658277"/>
                  </a:cubicBezTo>
                  <a:cubicBezTo>
                    <a:pt x="1032064" y="650172"/>
                    <a:pt x="1032064" y="653414"/>
                    <a:pt x="1036957" y="646931"/>
                  </a:cubicBezTo>
                  <a:cubicBezTo>
                    <a:pt x="1038589" y="643689"/>
                    <a:pt x="1039404" y="644094"/>
                    <a:pt x="1040424" y="645512"/>
                  </a:cubicBezTo>
                  <a:close/>
                  <a:moveTo>
                    <a:pt x="714375" y="637272"/>
                  </a:moveTo>
                  <a:cubicBezTo>
                    <a:pt x="715963" y="635685"/>
                    <a:pt x="720725" y="638860"/>
                    <a:pt x="720725" y="638860"/>
                  </a:cubicBezTo>
                  <a:cubicBezTo>
                    <a:pt x="722313" y="640447"/>
                    <a:pt x="723900" y="642035"/>
                    <a:pt x="725488" y="645210"/>
                  </a:cubicBezTo>
                  <a:cubicBezTo>
                    <a:pt x="728663" y="648385"/>
                    <a:pt x="728663" y="648385"/>
                    <a:pt x="722313" y="649972"/>
                  </a:cubicBezTo>
                  <a:cubicBezTo>
                    <a:pt x="717550" y="651560"/>
                    <a:pt x="720725" y="645210"/>
                    <a:pt x="717550" y="642035"/>
                  </a:cubicBezTo>
                  <a:cubicBezTo>
                    <a:pt x="714375" y="638860"/>
                    <a:pt x="711200" y="638860"/>
                    <a:pt x="714375" y="637272"/>
                  </a:cubicBezTo>
                  <a:close/>
                  <a:moveTo>
                    <a:pt x="635907" y="634097"/>
                  </a:moveTo>
                  <a:cubicBezTo>
                    <a:pt x="639536" y="637272"/>
                    <a:pt x="639536" y="635685"/>
                    <a:pt x="639536" y="638860"/>
                  </a:cubicBezTo>
                  <a:cubicBezTo>
                    <a:pt x="639536" y="642035"/>
                    <a:pt x="641350" y="643622"/>
                    <a:pt x="635907" y="646797"/>
                  </a:cubicBezTo>
                  <a:cubicBezTo>
                    <a:pt x="630464" y="648385"/>
                    <a:pt x="634093" y="643622"/>
                    <a:pt x="630464" y="640447"/>
                  </a:cubicBezTo>
                  <a:cubicBezTo>
                    <a:pt x="628650" y="637272"/>
                    <a:pt x="632279" y="632510"/>
                    <a:pt x="635907" y="634097"/>
                  </a:cubicBezTo>
                  <a:close/>
                  <a:moveTo>
                    <a:pt x="1103885" y="553177"/>
                  </a:moveTo>
                  <a:cubicBezTo>
                    <a:pt x="1108725" y="556395"/>
                    <a:pt x="1108725" y="556395"/>
                    <a:pt x="1111952" y="564438"/>
                  </a:cubicBezTo>
                  <a:cubicBezTo>
                    <a:pt x="1115179" y="574090"/>
                    <a:pt x="1110339" y="577307"/>
                    <a:pt x="1121633" y="578916"/>
                  </a:cubicBezTo>
                  <a:cubicBezTo>
                    <a:pt x="1134542" y="580525"/>
                    <a:pt x="1139382" y="590177"/>
                    <a:pt x="1144223" y="585351"/>
                  </a:cubicBezTo>
                  <a:cubicBezTo>
                    <a:pt x="1149063" y="578916"/>
                    <a:pt x="1149063" y="570873"/>
                    <a:pt x="1158744" y="574090"/>
                  </a:cubicBezTo>
                  <a:cubicBezTo>
                    <a:pt x="1166812" y="577307"/>
                    <a:pt x="1166812" y="578916"/>
                    <a:pt x="1165198" y="586959"/>
                  </a:cubicBezTo>
                  <a:cubicBezTo>
                    <a:pt x="1161971" y="595003"/>
                    <a:pt x="1160358" y="593394"/>
                    <a:pt x="1157131" y="598220"/>
                  </a:cubicBezTo>
                  <a:cubicBezTo>
                    <a:pt x="1153904" y="601437"/>
                    <a:pt x="1149063" y="599829"/>
                    <a:pt x="1150677" y="607872"/>
                  </a:cubicBezTo>
                  <a:cubicBezTo>
                    <a:pt x="1150677" y="614307"/>
                    <a:pt x="1150677" y="612698"/>
                    <a:pt x="1145836" y="612698"/>
                  </a:cubicBezTo>
                  <a:cubicBezTo>
                    <a:pt x="1140996" y="612698"/>
                    <a:pt x="1134542" y="606263"/>
                    <a:pt x="1134542" y="614307"/>
                  </a:cubicBezTo>
                  <a:cubicBezTo>
                    <a:pt x="1134542" y="622350"/>
                    <a:pt x="1136155" y="625567"/>
                    <a:pt x="1134542" y="632002"/>
                  </a:cubicBezTo>
                  <a:cubicBezTo>
                    <a:pt x="1132928" y="640045"/>
                    <a:pt x="1132928" y="636828"/>
                    <a:pt x="1124860" y="644871"/>
                  </a:cubicBezTo>
                  <a:cubicBezTo>
                    <a:pt x="1116793" y="654523"/>
                    <a:pt x="1113566" y="651306"/>
                    <a:pt x="1110339" y="660958"/>
                  </a:cubicBezTo>
                  <a:cubicBezTo>
                    <a:pt x="1105498" y="669001"/>
                    <a:pt x="1105498" y="670610"/>
                    <a:pt x="1097430" y="665784"/>
                  </a:cubicBezTo>
                  <a:cubicBezTo>
                    <a:pt x="1089363" y="662567"/>
                    <a:pt x="1087749" y="664175"/>
                    <a:pt x="1090976" y="656132"/>
                  </a:cubicBezTo>
                  <a:cubicBezTo>
                    <a:pt x="1094203" y="648089"/>
                    <a:pt x="1099044" y="646480"/>
                    <a:pt x="1094203" y="638437"/>
                  </a:cubicBezTo>
                  <a:cubicBezTo>
                    <a:pt x="1089363" y="632002"/>
                    <a:pt x="1094203" y="628785"/>
                    <a:pt x="1084522" y="625567"/>
                  </a:cubicBezTo>
                  <a:cubicBezTo>
                    <a:pt x="1076455" y="622350"/>
                    <a:pt x="1068387" y="625567"/>
                    <a:pt x="1070001" y="619133"/>
                  </a:cubicBezTo>
                  <a:cubicBezTo>
                    <a:pt x="1070001" y="612698"/>
                    <a:pt x="1073228" y="612698"/>
                    <a:pt x="1078068" y="607872"/>
                  </a:cubicBezTo>
                  <a:cubicBezTo>
                    <a:pt x="1082909" y="603046"/>
                    <a:pt x="1084522" y="599829"/>
                    <a:pt x="1086136" y="593394"/>
                  </a:cubicBezTo>
                  <a:cubicBezTo>
                    <a:pt x="1087749" y="585351"/>
                    <a:pt x="1084522" y="582133"/>
                    <a:pt x="1087749" y="575699"/>
                  </a:cubicBezTo>
                  <a:cubicBezTo>
                    <a:pt x="1090976" y="569264"/>
                    <a:pt x="1087749" y="554786"/>
                    <a:pt x="1094203" y="559612"/>
                  </a:cubicBezTo>
                  <a:cubicBezTo>
                    <a:pt x="1099044" y="562829"/>
                    <a:pt x="1102271" y="561221"/>
                    <a:pt x="1102271" y="561221"/>
                  </a:cubicBezTo>
                  <a:cubicBezTo>
                    <a:pt x="1102271" y="561221"/>
                    <a:pt x="1099044" y="549960"/>
                    <a:pt x="1103885" y="553177"/>
                  </a:cubicBezTo>
                  <a:close/>
                  <a:moveTo>
                    <a:pt x="1085850" y="546784"/>
                  </a:moveTo>
                  <a:cubicBezTo>
                    <a:pt x="1089025" y="548372"/>
                    <a:pt x="1087437" y="551547"/>
                    <a:pt x="1084263" y="561072"/>
                  </a:cubicBezTo>
                  <a:cubicBezTo>
                    <a:pt x="1081087" y="569010"/>
                    <a:pt x="1076325" y="561072"/>
                    <a:pt x="1076325" y="553135"/>
                  </a:cubicBezTo>
                  <a:cubicBezTo>
                    <a:pt x="1076325" y="548372"/>
                    <a:pt x="1084263" y="545197"/>
                    <a:pt x="1085850" y="546784"/>
                  </a:cubicBezTo>
                  <a:close/>
                  <a:moveTo>
                    <a:pt x="499393" y="538847"/>
                  </a:moveTo>
                  <a:cubicBezTo>
                    <a:pt x="502735" y="538847"/>
                    <a:pt x="506078" y="540434"/>
                    <a:pt x="509420" y="540434"/>
                  </a:cubicBezTo>
                  <a:cubicBezTo>
                    <a:pt x="512762" y="542022"/>
                    <a:pt x="512762" y="542022"/>
                    <a:pt x="509420" y="545197"/>
                  </a:cubicBezTo>
                  <a:cubicBezTo>
                    <a:pt x="507749" y="548372"/>
                    <a:pt x="507749" y="548372"/>
                    <a:pt x="501064" y="546784"/>
                  </a:cubicBezTo>
                  <a:cubicBezTo>
                    <a:pt x="494380" y="546784"/>
                    <a:pt x="496051" y="546784"/>
                    <a:pt x="492709" y="548372"/>
                  </a:cubicBezTo>
                  <a:cubicBezTo>
                    <a:pt x="489367" y="551547"/>
                    <a:pt x="486025" y="549959"/>
                    <a:pt x="484354" y="546784"/>
                  </a:cubicBezTo>
                  <a:cubicBezTo>
                    <a:pt x="481012" y="545197"/>
                    <a:pt x="486025" y="543609"/>
                    <a:pt x="487696" y="543609"/>
                  </a:cubicBezTo>
                  <a:cubicBezTo>
                    <a:pt x="487696" y="543609"/>
                    <a:pt x="497722" y="540434"/>
                    <a:pt x="499393" y="538847"/>
                  </a:cubicBezTo>
                  <a:close/>
                  <a:moveTo>
                    <a:pt x="1043046" y="504035"/>
                  </a:moveTo>
                  <a:cubicBezTo>
                    <a:pt x="1041400" y="500747"/>
                    <a:pt x="1061156" y="513901"/>
                    <a:pt x="1069387" y="515545"/>
                  </a:cubicBezTo>
                  <a:cubicBezTo>
                    <a:pt x="1077619" y="517189"/>
                    <a:pt x="1077619" y="518833"/>
                    <a:pt x="1082557" y="527054"/>
                  </a:cubicBezTo>
                  <a:cubicBezTo>
                    <a:pt x="1085850" y="533631"/>
                    <a:pt x="1085850" y="531987"/>
                    <a:pt x="1082557" y="540208"/>
                  </a:cubicBezTo>
                  <a:cubicBezTo>
                    <a:pt x="1079265" y="546785"/>
                    <a:pt x="1072680" y="545141"/>
                    <a:pt x="1072680" y="545141"/>
                  </a:cubicBezTo>
                  <a:cubicBezTo>
                    <a:pt x="1071033" y="541852"/>
                    <a:pt x="1064448" y="531987"/>
                    <a:pt x="1059509" y="528699"/>
                  </a:cubicBezTo>
                  <a:cubicBezTo>
                    <a:pt x="1054570" y="525410"/>
                    <a:pt x="1054570" y="528699"/>
                    <a:pt x="1051278" y="517189"/>
                  </a:cubicBezTo>
                  <a:cubicBezTo>
                    <a:pt x="1047985" y="507324"/>
                    <a:pt x="1046339" y="507324"/>
                    <a:pt x="1043046" y="504035"/>
                  </a:cubicBezTo>
                  <a:close/>
                  <a:moveTo>
                    <a:pt x="602740" y="722"/>
                  </a:moveTo>
                  <a:cubicBezTo>
                    <a:pt x="605989" y="-903"/>
                    <a:pt x="602740" y="722"/>
                    <a:pt x="605989" y="722"/>
                  </a:cubicBezTo>
                  <a:cubicBezTo>
                    <a:pt x="607613" y="722"/>
                    <a:pt x="605989" y="722"/>
                    <a:pt x="605989" y="2346"/>
                  </a:cubicBezTo>
                  <a:cubicBezTo>
                    <a:pt x="607613" y="5596"/>
                    <a:pt x="607613" y="5596"/>
                    <a:pt x="609238" y="7221"/>
                  </a:cubicBezTo>
                  <a:cubicBezTo>
                    <a:pt x="609238" y="10471"/>
                    <a:pt x="607613" y="10471"/>
                    <a:pt x="609238" y="13720"/>
                  </a:cubicBezTo>
                  <a:cubicBezTo>
                    <a:pt x="610863" y="15345"/>
                    <a:pt x="609238" y="13720"/>
                    <a:pt x="612487" y="16970"/>
                  </a:cubicBezTo>
                  <a:cubicBezTo>
                    <a:pt x="617361" y="21844"/>
                    <a:pt x="614112" y="20219"/>
                    <a:pt x="615737" y="21844"/>
                  </a:cubicBezTo>
                  <a:cubicBezTo>
                    <a:pt x="615737" y="25094"/>
                    <a:pt x="615737" y="26719"/>
                    <a:pt x="615737" y="28343"/>
                  </a:cubicBezTo>
                  <a:cubicBezTo>
                    <a:pt x="617361" y="29968"/>
                    <a:pt x="615737" y="29968"/>
                    <a:pt x="618986" y="31593"/>
                  </a:cubicBezTo>
                  <a:cubicBezTo>
                    <a:pt x="622235" y="34843"/>
                    <a:pt x="620611" y="34843"/>
                    <a:pt x="622235" y="36467"/>
                  </a:cubicBezTo>
                  <a:cubicBezTo>
                    <a:pt x="622235" y="38092"/>
                    <a:pt x="622235" y="41342"/>
                    <a:pt x="622235" y="42967"/>
                  </a:cubicBezTo>
                  <a:cubicBezTo>
                    <a:pt x="623860" y="44591"/>
                    <a:pt x="622235" y="46216"/>
                    <a:pt x="623860" y="47841"/>
                  </a:cubicBezTo>
                  <a:cubicBezTo>
                    <a:pt x="623860" y="49466"/>
                    <a:pt x="623860" y="52715"/>
                    <a:pt x="625485" y="55965"/>
                  </a:cubicBezTo>
                  <a:cubicBezTo>
                    <a:pt x="627109" y="59215"/>
                    <a:pt x="625485" y="60839"/>
                    <a:pt x="625485" y="62464"/>
                  </a:cubicBezTo>
                  <a:cubicBezTo>
                    <a:pt x="627109" y="64089"/>
                    <a:pt x="627109" y="65714"/>
                    <a:pt x="627109" y="67339"/>
                  </a:cubicBezTo>
                  <a:cubicBezTo>
                    <a:pt x="628734" y="67339"/>
                    <a:pt x="627109" y="68963"/>
                    <a:pt x="628734" y="70588"/>
                  </a:cubicBezTo>
                  <a:cubicBezTo>
                    <a:pt x="631983" y="73838"/>
                    <a:pt x="630359" y="73838"/>
                    <a:pt x="633608" y="75463"/>
                  </a:cubicBezTo>
                  <a:cubicBezTo>
                    <a:pt x="636857" y="77087"/>
                    <a:pt x="635233" y="77087"/>
                    <a:pt x="640106" y="75463"/>
                  </a:cubicBezTo>
                  <a:cubicBezTo>
                    <a:pt x="640106" y="75463"/>
                    <a:pt x="641731" y="73838"/>
                    <a:pt x="646605" y="72213"/>
                  </a:cubicBezTo>
                  <a:cubicBezTo>
                    <a:pt x="648230" y="72213"/>
                    <a:pt x="646605" y="72213"/>
                    <a:pt x="648230" y="73838"/>
                  </a:cubicBezTo>
                  <a:cubicBezTo>
                    <a:pt x="649854" y="77087"/>
                    <a:pt x="649854" y="77087"/>
                    <a:pt x="653103" y="78712"/>
                  </a:cubicBezTo>
                  <a:cubicBezTo>
                    <a:pt x="654728" y="81962"/>
                    <a:pt x="654728" y="81962"/>
                    <a:pt x="656353" y="81962"/>
                  </a:cubicBezTo>
                  <a:cubicBezTo>
                    <a:pt x="657977" y="81962"/>
                    <a:pt x="657977" y="83587"/>
                    <a:pt x="661227" y="85211"/>
                  </a:cubicBezTo>
                  <a:cubicBezTo>
                    <a:pt x="662851" y="88461"/>
                    <a:pt x="661227" y="85211"/>
                    <a:pt x="661227" y="91711"/>
                  </a:cubicBezTo>
                  <a:cubicBezTo>
                    <a:pt x="661227" y="98210"/>
                    <a:pt x="661227" y="96585"/>
                    <a:pt x="661227" y="99835"/>
                  </a:cubicBezTo>
                  <a:cubicBezTo>
                    <a:pt x="661227" y="101460"/>
                    <a:pt x="661227" y="104709"/>
                    <a:pt x="662851" y="106334"/>
                  </a:cubicBezTo>
                  <a:cubicBezTo>
                    <a:pt x="662851" y="107959"/>
                    <a:pt x="661227" y="112833"/>
                    <a:pt x="662851" y="116083"/>
                  </a:cubicBezTo>
                  <a:cubicBezTo>
                    <a:pt x="662851" y="119332"/>
                    <a:pt x="662851" y="119332"/>
                    <a:pt x="664476" y="120957"/>
                  </a:cubicBezTo>
                  <a:cubicBezTo>
                    <a:pt x="667725" y="120957"/>
                    <a:pt x="666101" y="122582"/>
                    <a:pt x="667725" y="122582"/>
                  </a:cubicBezTo>
                  <a:cubicBezTo>
                    <a:pt x="667725" y="124207"/>
                    <a:pt x="669350" y="127456"/>
                    <a:pt x="669350" y="127456"/>
                  </a:cubicBezTo>
                  <a:cubicBezTo>
                    <a:pt x="669350" y="127456"/>
                    <a:pt x="667725" y="125832"/>
                    <a:pt x="674224" y="133956"/>
                  </a:cubicBezTo>
                  <a:cubicBezTo>
                    <a:pt x="680722" y="140455"/>
                    <a:pt x="675848" y="138830"/>
                    <a:pt x="675848" y="138830"/>
                  </a:cubicBezTo>
                  <a:cubicBezTo>
                    <a:pt x="675848" y="138830"/>
                    <a:pt x="677473" y="142080"/>
                    <a:pt x="677473" y="143704"/>
                  </a:cubicBezTo>
                  <a:cubicBezTo>
                    <a:pt x="675848" y="146954"/>
                    <a:pt x="677473" y="150204"/>
                    <a:pt x="677473" y="153453"/>
                  </a:cubicBezTo>
                  <a:cubicBezTo>
                    <a:pt x="679098" y="155078"/>
                    <a:pt x="679098" y="156703"/>
                    <a:pt x="682347" y="158328"/>
                  </a:cubicBezTo>
                  <a:cubicBezTo>
                    <a:pt x="683972" y="158328"/>
                    <a:pt x="682347" y="159952"/>
                    <a:pt x="682347" y="161577"/>
                  </a:cubicBezTo>
                  <a:cubicBezTo>
                    <a:pt x="682347" y="164827"/>
                    <a:pt x="682347" y="166452"/>
                    <a:pt x="687221" y="171326"/>
                  </a:cubicBezTo>
                  <a:cubicBezTo>
                    <a:pt x="688845" y="172951"/>
                    <a:pt x="688845" y="174576"/>
                    <a:pt x="690470" y="176201"/>
                  </a:cubicBezTo>
                  <a:cubicBezTo>
                    <a:pt x="692095" y="177825"/>
                    <a:pt x="693719" y="179450"/>
                    <a:pt x="696969" y="177825"/>
                  </a:cubicBezTo>
                  <a:cubicBezTo>
                    <a:pt x="701843" y="177825"/>
                    <a:pt x="700218" y="179450"/>
                    <a:pt x="701843" y="179450"/>
                  </a:cubicBezTo>
                  <a:cubicBezTo>
                    <a:pt x="705092" y="179450"/>
                    <a:pt x="705092" y="181075"/>
                    <a:pt x="706716" y="181075"/>
                  </a:cubicBezTo>
                  <a:cubicBezTo>
                    <a:pt x="708341" y="181075"/>
                    <a:pt x="708341" y="184325"/>
                    <a:pt x="709966" y="185949"/>
                  </a:cubicBezTo>
                  <a:cubicBezTo>
                    <a:pt x="709966" y="187574"/>
                    <a:pt x="711590" y="187574"/>
                    <a:pt x="713215" y="189199"/>
                  </a:cubicBezTo>
                  <a:cubicBezTo>
                    <a:pt x="713215" y="190824"/>
                    <a:pt x="719713" y="190824"/>
                    <a:pt x="722963" y="192449"/>
                  </a:cubicBezTo>
                  <a:cubicBezTo>
                    <a:pt x="726212" y="194073"/>
                    <a:pt x="719713" y="195698"/>
                    <a:pt x="719713" y="195698"/>
                  </a:cubicBezTo>
                  <a:cubicBezTo>
                    <a:pt x="719713" y="195698"/>
                    <a:pt x="724587" y="195698"/>
                    <a:pt x="727837" y="197323"/>
                  </a:cubicBezTo>
                  <a:cubicBezTo>
                    <a:pt x="731086" y="198948"/>
                    <a:pt x="731086" y="198948"/>
                    <a:pt x="732711" y="198948"/>
                  </a:cubicBezTo>
                  <a:cubicBezTo>
                    <a:pt x="732711" y="198948"/>
                    <a:pt x="732711" y="198948"/>
                    <a:pt x="734335" y="198948"/>
                  </a:cubicBezTo>
                  <a:cubicBezTo>
                    <a:pt x="737585" y="200573"/>
                    <a:pt x="732711" y="202197"/>
                    <a:pt x="732711" y="203822"/>
                  </a:cubicBezTo>
                  <a:cubicBezTo>
                    <a:pt x="731086" y="205447"/>
                    <a:pt x="732711" y="208697"/>
                    <a:pt x="732711" y="208697"/>
                  </a:cubicBezTo>
                  <a:cubicBezTo>
                    <a:pt x="732711" y="208697"/>
                    <a:pt x="734335" y="208697"/>
                    <a:pt x="735960" y="210321"/>
                  </a:cubicBezTo>
                  <a:cubicBezTo>
                    <a:pt x="737585" y="211946"/>
                    <a:pt x="735960" y="211946"/>
                    <a:pt x="737585" y="213571"/>
                  </a:cubicBezTo>
                  <a:cubicBezTo>
                    <a:pt x="740834" y="215196"/>
                    <a:pt x="739209" y="216821"/>
                    <a:pt x="742458" y="218445"/>
                  </a:cubicBezTo>
                  <a:cubicBezTo>
                    <a:pt x="745708" y="221695"/>
                    <a:pt x="742458" y="221695"/>
                    <a:pt x="745708" y="224945"/>
                  </a:cubicBezTo>
                  <a:cubicBezTo>
                    <a:pt x="747332" y="228194"/>
                    <a:pt x="745708" y="229819"/>
                    <a:pt x="745708" y="233069"/>
                  </a:cubicBezTo>
                  <a:cubicBezTo>
                    <a:pt x="745708" y="236318"/>
                    <a:pt x="747332" y="236318"/>
                    <a:pt x="748957" y="237943"/>
                  </a:cubicBezTo>
                  <a:cubicBezTo>
                    <a:pt x="748957" y="241193"/>
                    <a:pt x="748957" y="244442"/>
                    <a:pt x="752206" y="247692"/>
                  </a:cubicBezTo>
                  <a:cubicBezTo>
                    <a:pt x="753831" y="249317"/>
                    <a:pt x="753831" y="244442"/>
                    <a:pt x="757080" y="239568"/>
                  </a:cubicBezTo>
                  <a:cubicBezTo>
                    <a:pt x="757080" y="239568"/>
                    <a:pt x="757080" y="239568"/>
                    <a:pt x="758705" y="241193"/>
                  </a:cubicBezTo>
                  <a:cubicBezTo>
                    <a:pt x="758705" y="241193"/>
                    <a:pt x="760329" y="241193"/>
                    <a:pt x="760329" y="241193"/>
                  </a:cubicBezTo>
                  <a:cubicBezTo>
                    <a:pt x="763579" y="241193"/>
                    <a:pt x="761954" y="242817"/>
                    <a:pt x="763579" y="244442"/>
                  </a:cubicBezTo>
                  <a:cubicBezTo>
                    <a:pt x="763579" y="244442"/>
                    <a:pt x="763579" y="246067"/>
                    <a:pt x="763579" y="246067"/>
                  </a:cubicBezTo>
                  <a:cubicBezTo>
                    <a:pt x="763579" y="247692"/>
                    <a:pt x="766828" y="247692"/>
                    <a:pt x="768453" y="247692"/>
                  </a:cubicBezTo>
                  <a:cubicBezTo>
                    <a:pt x="771702" y="247692"/>
                    <a:pt x="771702" y="246067"/>
                    <a:pt x="771702" y="246067"/>
                  </a:cubicBezTo>
                  <a:cubicBezTo>
                    <a:pt x="771702" y="246067"/>
                    <a:pt x="771702" y="247692"/>
                    <a:pt x="774951" y="250942"/>
                  </a:cubicBezTo>
                  <a:cubicBezTo>
                    <a:pt x="776576" y="255816"/>
                    <a:pt x="774951" y="254191"/>
                    <a:pt x="774951" y="255816"/>
                  </a:cubicBezTo>
                  <a:cubicBezTo>
                    <a:pt x="774951" y="255816"/>
                    <a:pt x="774951" y="262315"/>
                    <a:pt x="774951" y="265565"/>
                  </a:cubicBezTo>
                  <a:cubicBezTo>
                    <a:pt x="776576" y="267190"/>
                    <a:pt x="778200" y="268814"/>
                    <a:pt x="779825" y="267190"/>
                  </a:cubicBezTo>
                  <a:cubicBezTo>
                    <a:pt x="781450" y="267190"/>
                    <a:pt x="781450" y="272064"/>
                    <a:pt x="781450" y="273689"/>
                  </a:cubicBezTo>
                  <a:cubicBezTo>
                    <a:pt x="781450" y="273689"/>
                    <a:pt x="786324" y="275314"/>
                    <a:pt x="786324" y="275314"/>
                  </a:cubicBezTo>
                  <a:cubicBezTo>
                    <a:pt x="786324" y="275314"/>
                    <a:pt x="791197" y="278563"/>
                    <a:pt x="792822" y="278563"/>
                  </a:cubicBezTo>
                  <a:cubicBezTo>
                    <a:pt x="794447" y="278563"/>
                    <a:pt x="794447" y="281813"/>
                    <a:pt x="794447" y="281813"/>
                  </a:cubicBezTo>
                  <a:cubicBezTo>
                    <a:pt x="794447" y="281813"/>
                    <a:pt x="799321" y="288312"/>
                    <a:pt x="802570" y="288312"/>
                  </a:cubicBezTo>
                  <a:cubicBezTo>
                    <a:pt x="805819" y="286687"/>
                    <a:pt x="807444" y="296436"/>
                    <a:pt x="807444" y="298061"/>
                  </a:cubicBezTo>
                  <a:cubicBezTo>
                    <a:pt x="807444" y="298061"/>
                    <a:pt x="812318" y="301310"/>
                    <a:pt x="813942" y="302935"/>
                  </a:cubicBezTo>
                  <a:cubicBezTo>
                    <a:pt x="813942" y="304560"/>
                    <a:pt x="815567" y="306185"/>
                    <a:pt x="815567" y="306185"/>
                  </a:cubicBezTo>
                  <a:cubicBezTo>
                    <a:pt x="815567" y="306185"/>
                    <a:pt x="817192" y="307810"/>
                    <a:pt x="820441" y="304560"/>
                  </a:cubicBezTo>
                  <a:cubicBezTo>
                    <a:pt x="820441" y="304560"/>
                    <a:pt x="823690" y="296436"/>
                    <a:pt x="825315" y="296436"/>
                  </a:cubicBezTo>
                  <a:cubicBezTo>
                    <a:pt x="825315" y="294811"/>
                    <a:pt x="826939" y="298061"/>
                    <a:pt x="826939" y="306185"/>
                  </a:cubicBezTo>
                  <a:cubicBezTo>
                    <a:pt x="826939" y="314309"/>
                    <a:pt x="825315" y="309434"/>
                    <a:pt x="823690" y="311059"/>
                  </a:cubicBezTo>
                  <a:cubicBezTo>
                    <a:pt x="820441" y="314309"/>
                    <a:pt x="822066" y="315934"/>
                    <a:pt x="822066" y="315934"/>
                  </a:cubicBezTo>
                  <a:cubicBezTo>
                    <a:pt x="823690" y="317558"/>
                    <a:pt x="823690" y="319183"/>
                    <a:pt x="823690" y="322433"/>
                  </a:cubicBezTo>
                  <a:cubicBezTo>
                    <a:pt x="823690" y="324058"/>
                    <a:pt x="823690" y="325682"/>
                    <a:pt x="823690" y="327307"/>
                  </a:cubicBezTo>
                  <a:cubicBezTo>
                    <a:pt x="825315" y="328932"/>
                    <a:pt x="822066" y="333807"/>
                    <a:pt x="822066" y="335431"/>
                  </a:cubicBezTo>
                  <a:cubicBezTo>
                    <a:pt x="822066" y="335431"/>
                    <a:pt x="822066" y="341931"/>
                    <a:pt x="822066" y="341931"/>
                  </a:cubicBezTo>
                  <a:cubicBezTo>
                    <a:pt x="822066" y="343555"/>
                    <a:pt x="820441" y="346805"/>
                    <a:pt x="820441" y="348430"/>
                  </a:cubicBezTo>
                  <a:cubicBezTo>
                    <a:pt x="820441" y="348430"/>
                    <a:pt x="820441" y="351679"/>
                    <a:pt x="822066" y="351679"/>
                  </a:cubicBezTo>
                  <a:cubicBezTo>
                    <a:pt x="822066" y="353304"/>
                    <a:pt x="823690" y="356554"/>
                    <a:pt x="823690" y="356554"/>
                  </a:cubicBezTo>
                  <a:cubicBezTo>
                    <a:pt x="825315" y="358179"/>
                    <a:pt x="825315" y="359803"/>
                    <a:pt x="826939" y="359803"/>
                  </a:cubicBezTo>
                  <a:cubicBezTo>
                    <a:pt x="826939" y="359803"/>
                    <a:pt x="826939" y="364678"/>
                    <a:pt x="828564" y="366303"/>
                  </a:cubicBezTo>
                  <a:cubicBezTo>
                    <a:pt x="830189" y="367927"/>
                    <a:pt x="830189" y="371177"/>
                    <a:pt x="830189" y="371177"/>
                  </a:cubicBezTo>
                  <a:cubicBezTo>
                    <a:pt x="830189" y="371177"/>
                    <a:pt x="830189" y="376051"/>
                    <a:pt x="831813" y="376051"/>
                  </a:cubicBezTo>
                  <a:cubicBezTo>
                    <a:pt x="833438" y="377676"/>
                    <a:pt x="831813" y="382551"/>
                    <a:pt x="831813" y="382551"/>
                  </a:cubicBezTo>
                  <a:cubicBezTo>
                    <a:pt x="831813" y="382551"/>
                    <a:pt x="831813" y="384175"/>
                    <a:pt x="831813" y="387425"/>
                  </a:cubicBezTo>
                  <a:cubicBezTo>
                    <a:pt x="831813" y="390675"/>
                    <a:pt x="830189" y="390675"/>
                    <a:pt x="830189" y="392299"/>
                  </a:cubicBezTo>
                  <a:cubicBezTo>
                    <a:pt x="830189" y="393924"/>
                    <a:pt x="828564" y="395549"/>
                    <a:pt x="828564" y="397174"/>
                  </a:cubicBezTo>
                  <a:cubicBezTo>
                    <a:pt x="828564" y="397174"/>
                    <a:pt x="826939" y="400423"/>
                    <a:pt x="825315" y="402048"/>
                  </a:cubicBezTo>
                  <a:cubicBezTo>
                    <a:pt x="825315" y="403673"/>
                    <a:pt x="823690" y="405298"/>
                    <a:pt x="823690" y="406923"/>
                  </a:cubicBezTo>
                  <a:cubicBezTo>
                    <a:pt x="823690" y="408548"/>
                    <a:pt x="823690" y="410172"/>
                    <a:pt x="823690" y="411797"/>
                  </a:cubicBezTo>
                  <a:cubicBezTo>
                    <a:pt x="823690" y="413422"/>
                    <a:pt x="823690" y="415047"/>
                    <a:pt x="823690" y="416672"/>
                  </a:cubicBezTo>
                  <a:cubicBezTo>
                    <a:pt x="823690" y="419921"/>
                    <a:pt x="822066" y="421546"/>
                    <a:pt x="822066" y="423171"/>
                  </a:cubicBezTo>
                  <a:cubicBezTo>
                    <a:pt x="822066" y="424796"/>
                    <a:pt x="820441" y="429670"/>
                    <a:pt x="820441" y="429670"/>
                  </a:cubicBezTo>
                  <a:cubicBezTo>
                    <a:pt x="820441" y="429670"/>
                    <a:pt x="818816" y="434544"/>
                    <a:pt x="818816" y="436169"/>
                  </a:cubicBezTo>
                  <a:cubicBezTo>
                    <a:pt x="818816" y="436169"/>
                    <a:pt x="817192" y="439419"/>
                    <a:pt x="817192" y="441044"/>
                  </a:cubicBezTo>
                  <a:cubicBezTo>
                    <a:pt x="817192" y="442668"/>
                    <a:pt x="815567" y="445918"/>
                    <a:pt x="815567" y="445918"/>
                  </a:cubicBezTo>
                  <a:cubicBezTo>
                    <a:pt x="815567" y="445918"/>
                    <a:pt x="815567" y="447543"/>
                    <a:pt x="815567" y="449168"/>
                  </a:cubicBezTo>
                  <a:cubicBezTo>
                    <a:pt x="815567" y="450792"/>
                    <a:pt x="812318" y="454042"/>
                    <a:pt x="812318" y="454042"/>
                  </a:cubicBezTo>
                  <a:cubicBezTo>
                    <a:pt x="812318" y="454042"/>
                    <a:pt x="810693" y="457292"/>
                    <a:pt x="812318" y="457292"/>
                  </a:cubicBezTo>
                  <a:cubicBezTo>
                    <a:pt x="813942" y="457292"/>
                    <a:pt x="812318" y="462166"/>
                    <a:pt x="812318" y="462166"/>
                  </a:cubicBezTo>
                  <a:cubicBezTo>
                    <a:pt x="812318" y="462166"/>
                    <a:pt x="809068" y="465416"/>
                    <a:pt x="807444" y="468665"/>
                  </a:cubicBezTo>
                  <a:cubicBezTo>
                    <a:pt x="804195" y="471915"/>
                    <a:pt x="805819" y="470290"/>
                    <a:pt x="804195" y="471915"/>
                  </a:cubicBezTo>
                  <a:cubicBezTo>
                    <a:pt x="802570" y="473540"/>
                    <a:pt x="800945" y="473540"/>
                    <a:pt x="799321" y="476789"/>
                  </a:cubicBezTo>
                  <a:cubicBezTo>
                    <a:pt x="796071" y="480039"/>
                    <a:pt x="796071" y="478414"/>
                    <a:pt x="794447" y="480039"/>
                  </a:cubicBezTo>
                  <a:cubicBezTo>
                    <a:pt x="794447" y="480039"/>
                    <a:pt x="792822" y="483289"/>
                    <a:pt x="791197" y="484913"/>
                  </a:cubicBezTo>
                  <a:cubicBezTo>
                    <a:pt x="787948" y="486538"/>
                    <a:pt x="787948" y="488163"/>
                    <a:pt x="787948" y="488163"/>
                  </a:cubicBezTo>
                  <a:cubicBezTo>
                    <a:pt x="787948" y="488163"/>
                    <a:pt x="787948" y="489788"/>
                    <a:pt x="787948" y="493037"/>
                  </a:cubicBezTo>
                  <a:cubicBezTo>
                    <a:pt x="787948" y="494662"/>
                    <a:pt x="786324" y="494662"/>
                    <a:pt x="786324" y="494662"/>
                  </a:cubicBezTo>
                  <a:cubicBezTo>
                    <a:pt x="786324" y="494662"/>
                    <a:pt x="783074" y="499537"/>
                    <a:pt x="783074" y="501161"/>
                  </a:cubicBezTo>
                  <a:cubicBezTo>
                    <a:pt x="781450" y="502786"/>
                    <a:pt x="779825" y="506036"/>
                    <a:pt x="779825" y="506036"/>
                  </a:cubicBezTo>
                  <a:cubicBezTo>
                    <a:pt x="779825" y="506036"/>
                    <a:pt x="779825" y="509285"/>
                    <a:pt x="778200" y="509285"/>
                  </a:cubicBezTo>
                  <a:cubicBezTo>
                    <a:pt x="776576" y="510910"/>
                    <a:pt x="778200" y="512535"/>
                    <a:pt x="776576" y="514160"/>
                  </a:cubicBezTo>
                  <a:cubicBezTo>
                    <a:pt x="776576" y="515785"/>
                    <a:pt x="776576" y="517409"/>
                    <a:pt x="776576" y="519034"/>
                  </a:cubicBezTo>
                  <a:cubicBezTo>
                    <a:pt x="774951" y="520659"/>
                    <a:pt x="774951" y="522284"/>
                    <a:pt x="774951" y="522284"/>
                  </a:cubicBezTo>
                  <a:cubicBezTo>
                    <a:pt x="774951" y="523909"/>
                    <a:pt x="773327" y="527158"/>
                    <a:pt x="773327" y="527158"/>
                  </a:cubicBezTo>
                  <a:cubicBezTo>
                    <a:pt x="773327" y="527158"/>
                    <a:pt x="773327" y="527158"/>
                    <a:pt x="768453" y="533657"/>
                  </a:cubicBezTo>
                  <a:cubicBezTo>
                    <a:pt x="768453" y="533657"/>
                    <a:pt x="766828" y="536907"/>
                    <a:pt x="765203" y="540157"/>
                  </a:cubicBezTo>
                  <a:cubicBezTo>
                    <a:pt x="765203" y="541781"/>
                    <a:pt x="765203" y="541781"/>
                    <a:pt x="761954" y="545031"/>
                  </a:cubicBezTo>
                  <a:cubicBezTo>
                    <a:pt x="761954" y="545031"/>
                    <a:pt x="761954" y="549905"/>
                    <a:pt x="761954" y="549905"/>
                  </a:cubicBezTo>
                  <a:cubicBezTo>
                    <a:pt x="761954" y="551530"/>
                    <a:pt x="761954" y="553155"/>
                    <a:pt x="761954" y="554780"/>
                  </a:cubicBezTo>
                  <a:cubicBezTo>
                    <a:pt x="761954" y="556405"/>
                    <a:pt x="760329" y="556405"/>
                    <a:pt x="760329" y="558029"/>
                  </a:cubicBezTo>
                  <a:cubicBezTo>
                    <a:pt x="760329" y="559654"/>
                    <a:pt x="758705" y="562904"/>
                    <a:pt x="758705" y="562904"/>
                  </a:cubicBezTo>
                  <a:cubicBezTo>
                    <a:pt x="758705" y="562904"/>
                    <a:pt x="758705" y="567778"/>
                    <a:pt x="760329" y="571028"/>
                  </a:cubicBezTo>
                  <a:cubicBezTo>
                    <a:pt x="760329" y="572653"/>
                    <a:pt x="760329" y="574278"/>
                    <a:pt x="760329" y="574278"/>
                  </a:cubicBezTo>
                  <a:cubicBezTo>
                    <a:pt x="760329" y="574278"/>
                    <a:pt x="757080" y="577527"/>
                    <a:pt x="755455" y="582402"/>
                  </a:cubicBezTo>
                  <a:cubicBezTo>
                    <a:pt x="755455" y="582402"/>
                    <a:pt x="755455" y="584026"/>
                    <a:pt x="753831" y="588901"/>
                  </a:cubicBezTo>
                  <a:cubicBezTo>
                    <a:pt x="753831" y="588901"/>
                    <a:pt x="750582" y="588901"/>
                    <a:pt x="748957" y="588901"/>
                  </a:cubicBezTo>
                  <a:cubicBezTo>
                    <a:pt x="748957" y="588901"/>
                    <a:pt x="745708" y="588901"/>
                    <a:pt x="745708" y="588901"/>
                  </a:cubicBezTo>
                  <a:cubicBezTo>
                    <a:pt x="745708" y="588901"/>
                    <a:pt x="740834" y="590526"/>
                    <a:pt x="739209" y="590526"/>
                  </a:cubicBezTo>
                  <a:cubicBezTo>
                    <a:pt x="739209" y="590526"/>
                    <a:pt x="735960" y="590526"/>
                    <a:pt x="735960" y="590526"/>
                  </a:cubicBezTo>
                  <a:cubicBezTo>
                    <a:pt x="735960" y="590526"/>
                    <a:pt x="731086" y="590526"/>
                    <a:pt x="729461" y="588901"/>
                  </a:cubicBezTo>
                  <a:cubicBezTo>
                    <a:pt x="729461" y="587276"/>
                    <a:pt x="721338" y="592150"/>
                    <a:pt x="721338" y="592150"/>
                  </a:cubicBezTo>
                  <a:cubicBezTo>
                    <a:pt x="721338" y="590526"/>
                    <a:pt x="721338" y="590526"/>
                    <a:pt x="719713" y="590526"/>
                  </a:cubicBezTo>
                  <a:cubicBezTo>
                    <a:pt x="719713" y="592150"/>
                    <a:pt x="718089" y="592150"/>
                    <a:pt x="718089" y="590526"/>
                  </a:cubicBezTo>
                  <a:cubicBezTo>
                    <a:pt x="718089" y="588901"/>
                    <a:pt x="714840" y="592150"/>
                    <a:pt x="711590" y="595400"/>
                  </a:cubicBezTo>
                  <a:cubicBezTo>
                    <a:pt x="708341" y="597025"/>
                    <a:pt x="708341" y="598650"/>
                    <a:pt x="708341" y="598650"/>
                  </a:cubicBezTo>
                  <a:cubicBezTo>
                    <a:pt x="708341" y="598650"/>
                    <a:pt x="705092" y="601899"/>
                    <a:pt x="703467" y="603524"/>
                  </a:cubicBezTo>
                  <a:cubicBezTo>
                    <a:pt x="703467" y="603524"/>
                    <a:pt x="700218" y="606774"/>
                    <a:pt x="695344" y="611648"/>
                  </a:cubicBezTo>
                  <a:cubicBezTo>
                    <a:pt x="695344" y="611648"/>
                    <a:pt x="695344" y="611648"/>
                    <a:pt x="692095" y="613273"/>
                  </a:cubicBezTo>
                  <a:cubicBezTo>
                    <a:pt x="692095" y="613273"/>
                    <a:pt x="692095" y="613273"/>
                    <a:pt x="688845" y="613273"/>
                  </a:cubicBezTo>
                  <a:cubicBezTo>
                    <a:pt x="688845" y="613273"/>
                    <a:pt x="685596" y="616522"/>
                    <a:pt x="685596" y="618147"/>
                  </a:cubicBezTo>
                  <a:cubicBezTo>
                    <a:pt x="685596" y="619772"/>
                    <a:pt x="683972" y="621397"/>
                    <a:pt x="683972" y="621397"/>
                  </a:cubicBezTo>
                  <a:cubicBezTo>
                    <a:pt x="682347" y="619772"/>
                    <a:pt x="682347" y="618147"/>
                    <a:pt x="682347" y="618147"/>
                  </a:cubicBezTo>
                  <a:cubicBezTo>
                    <a:pt x="682347" y="618147"/>
                    <a:pt x="677473" y="616522"/>
                    <a:pt x="677473" y="614898"/>
                  </a:cubicBezTo>
                  <a:cubicBezTo>
                    <a:pt x="677473" y="614898"/>
                    <a:pt x="675848" y="611648"/>
                    <a:pt x="675848" y="611648"/>
                  </a:cubicBezTo>
                  <a:cubicBezTo>
                    <a:pt x="675848" y="611648"/>
                    <a:pt x="675848" y="611648"/>
                    <a:pt x="672599" y="610023"/>
                  </a:cubicBezTo>
                  <a:cubicBezTo>
                    <a:pt x="672599" y="610023"/>
                    <a:pt x="672599" y="610023"/>
                    <a:pt x="667725" y="610023"/>
                  </a:cubicBezTo>
                  <a:cubicBezTo>
                    <a:pt x="667725" y="610023"/>
                    <a:pt x="664476" y="608398"/>
                    <a:pt x="662851" y="608398"/>
                  </a:cubicBezTo>
                  <a:cubicBezTo>
                    <a:pt x="661227" y="606774"/>
                    <a:pt x="659602" y="606774"/>
                    <a:pt x="659602" y="606774"/>
                  </a:cubicBezTo>
                  <a:cubicBezTo>
                    <a:pt x="661227" y="605149"/>
                    <a:pt x="662851" y="606774"/>
                    <a:pt x="664476" y="605149"/>
                  </a:cubicBezTo>
                  <a:cubicBezTo>
                    <a:pt x="667725" y="603524"/>
                    <a:pt x="662851" y="600274"/>
                    <a:pt x="662851" y="600274"/>
                  </a:cubicBezTo>
                  <a:cubicBezTo>
                    <a:pt x="662851" y="600274"/>
                    <a:pt x="662851" y="600274"/>
                    <a:pt x="657977" y="603524"/>
                  </a:cubicBezTo>
                  <a:cubicBezTo>
                    <a:pt x="657977" y="603524"/>
                    <a:pt x="657977" y="603524"/>
                    <a:pt x="654728" y="601899"/>
                  </a:cubicBezTo>
                  <a:cubicBezTo>
                    <a:pt x="654728" y="600274"/>
                    <a:pt x="654728" y="598650"/>
                    <a:pt x="656353" y="597025"/>
                  </a:cubicBezTo>
                  <a:cubicBezTo>
                    <a:pt x="657977" y="595400"/>
                    <a:pt x="653103" y="593775"/>
                    <a:pt x="653103" y="593775"/>
                  </a:cubicBezTo>
                  <a:cubicBezTo>
                    <a:pt x="653103" y="593775"/>
                    <a:pt x="653103" y="593775"/>
                    <a:pt x="649854" y="597025"/>
                  </a:cubicBezTo>
                  <a:cubicBezTo>
                    <a:pt x="649854" y="597025"/>
                    <a:pt x="648230" y="598650"/>
                    <a:pt x="648230" y="601899"/>
                  </a:cubicBezTo>
                  <a:cubicBezTo>
                    <a:pt x="648230" y="601899"/>
                    <a:pt x="648230" y="601899"/>
                    <a:pt x="644980" y="603524"/>
                  </a:cubicBezTo>
                  <a:cubicBezTo>
                    <a:pt x="644980" y="603524"/>
                    <a:pt x="644980" y="603524"/>
                    <a:pt x="643356" y="601899"/>
                  </a:cubicBezTo>
                  <a:cubicBezTo>
                    <a:pt x="643356" y="601899"/>
                    <a:pt x="643356" y="601899"/>
                    <a:pt x="640106" y="605149"/>
                  </a:cubicBezTo>
                  <a:cubicBezTo>
                    <a:pt x="640106" y="605149"/>
                    <a:pt x="640106" y="605149"/>
                    <a:pt x="636857" y="606774"/>
                  </a:cubicBezTo>
                  <a:cubicBezTo>
                    <a:pt x="636857" y="606774"/>
                    <a:pt x="636857" y="606774"/>
                    <a:pt x="631983" y="611648"/>
                  </a:cubicBezTo>
                  <a:cubicBezTo>
                    <a:pt x="631983" y="611648"/>
                    <a:pt x="631983" y="611648"/>
                    <a:pt x="625485" y="614898"/>
                  </a:cubicBezTo>
                  <a:cubicBezTo>
                    <a:pt x="625485" y="614898"/>
                    <a:pt x="625485" y="614898"/>
                    <a:pt x="625485" y="613273"/>
                  </a:cubicBezTo>
                  <a:cubicBezTo>
                    <a:pt x="625485" y="613273"/>
                    <a:pt x="622235" y="613273"/>
                    <a:pt x="622235" y="613273"/>
                  </a:cubicBezTo>
                  <a:cubicBezTo>
                    <a:pt x="622235" y="613273"/>
                    <a:pt x="617361" y="613273"/>
                    <a:pt x="617361" y="611648"/>
                  </a:cubicBezTo>
                  <a:cubicBezTo>
                    <a:pt x="617361" y="610023"/>
                    <a:pt x="614112" y="610023"/>
                    <a:pt x="614112" y="610023"/>
                  </a:cubicBezTo>
                  <a:cubicBezTo>
                    <a:pt x="614112" y="610023"/>
                    <a:pt x="614112" y="610023"/>
                    <a:pt x="610863" y="608398"/>
                  </a:cubicBezTo>
                  <a:cubicBezTo>
                    <a:pt x="610863" y="608398"/>
                    <a:pt x="607613" y="606774"/>
                    <a:pt x="607613" y="605149"/>
                  </a:cubicBezTo>
                  <a:cubicBezTo>
                    <a:pt x="607613" y="603524"/>
                    <a:pt x="602740" y="605149"/>
                    <a:pt x="602740" y="605149"/>
                  </a:cubicBezTo>
                  <a:cubicBezTo>
                    <a:pt x="602740" y="605149"/>
                    <a:pt x="597866" y="605149"/>
                    <a:pt x="594616" y="603524"/>
                  </a:cubicBezTo>
                  <a:cubicBezTo>
                    <a:pt x="592992" y="603524"/>
                    <a:pt x="592992" y="603524"/>
                    <a:pt x="592992" y="603524"/>
                  </a:cubicBezTo>
                  <a:cubicBezTo>
                    <a:pt x="591367" y="603524"/>
                    <a:pt x="591367" y="603524"/>
                    <a:pt x="591367" y="603524"/>
                  </a:cubicBezTo>
                  <a:cubicBezTo>
                    <a:pt x="588118" y="601899"/>
                    <a:pt x="588118" y="603524"/>
                    <a:pt x="586493" y="603524"/>
                  </a:cubicBezTo>
                  <a:cubicBezTo>
                    <a:pt x="586493" y="603524"/>
                    <a:pt x="581619" y="601899"/>
                    <a:pt x="581619" y="601899"/>
                  </a:cubicBezTo>
                  <a:cubicBezTo>
                    <a:pt x="581619" y="600274"/>
                    <a:pt x="573496" y="597025"/>
                    <a:pt x="573496" y="597025"/>
                  </a:cubicBezTo>
                  <a:cubicBezTo>
                    <a:pt x="573496" y="595400"/>
                    <a:pt x="568622" y="597025"/>
                    <a:pt x="568622" y="597025"/>
                  </a:cubicBezTo>
                  <a:cubicBezTo>
                    <a:pt x="566998" y="595400"/>
                    <a:pt x="563748" y="597025"/>
                    <a:pt x="562124" y="595400"/>
                  </a:cubicBezTo>
                  <a:cubicBezTo>
                    <a:pt x="562124" y="593775"/>
                    <a:pt x="560499" y="592150"/>
                    <a:pt x="558874" y="588901"/>
                  </a:cubicBezTo>
                  <a:cubicBezTo>
                    <a:pt x="557250" y="587276"/>
                    <a:pt x="555625" y="585651"/>
                    <a:pt x="552376" y="582402"/>
                  </a:cubicBezTo>
                  <a:cubicBezTo>
                    <a:pt x="552376" y="582402"/>
                    <a:pt x="550751" y="582402"/>
                    <a:pt x="550751" y="577527"/>
                  </a:cubicBezTo>
                  <a:cubicBezTo>
                    <a:pt x="550751" y="575902"/>
                    <a:pt x="550751" y="575902"/>
                    <a:pt x="549127" y="571028"/>
                  </a:cubicBezTo>
                  <a:cubicBezTo>
                    <a:pt x="549127" y="567778"/>
                    <a:pt x="547502" y="569403"/>
                    <a:pt x="547502" y="567778"/>
                  </a:cubicBezTo>
                  <a:cubicBezTo>
                    <a:pt x="549127" y="566154"/>
                    <a:pt x="547502" y="566154"/>
                    <a:pt x="547502" y="564529"/>
                  </a:cubicBezTo>
                  <a:cubicBezTo>
                    <a:pt x="547502" y="562904"/>
                    <a:pt x="547502" y="561279"/>
                    <a:pt x="547502" y="561279"/>
                  </a:cubicBezTo>
                  <a:cubicBezTo>
                    <a:pt x="547502" y="561279"/>
                    <a:pt x="545877" y="559654"/>
                    <a:pt x="547502" y="554780"/>
                  </a:cubicBezTo>
                  <a:cubicBezTo>
                    <a:pt x="547502" y="553155"/>
                    <a:pt x="545877" y="553155"/>
                    <a:pt x="542628" y="549905"/>
                  </a:cubicBezTo>
                  <a:cubicBezTo>
                    <a:pt x="542628" y="549905"/>
                    <a:pt x="539379" y="546656"/>
                    <a:pt x="539379" y="546656"/>
                  </a:cubicBezTo>
                  <a:cubicBezTo>
                    <a:pt x="539379" y="546656"/>
                    <a:pt x="539379" y="541781"/>
                    <a:pt x="539379" y="540157"/>
                  </a:cubicBezTo>
                  <a:cubicBezTo>
                    <a:pt x="541003" y="540157"/>
                    <a:pt x="537754" y="540157"/>
                    <a:pt x="537754" y="538532"/>
                  </a:cubicBezTo>
                  <a:cubicBezTo>
                    <a:pt x="537754" y="535282"/>
                    <a:pt x="531256" y="536907"/>
                    <a:pt x="531256" y="536907"/>
                  </a:cubicBezTo>
                  <a:cubicBezTo>
                    <a:pt x="531256" y="536907"/>
                    <a:pt x="526382" y="540157"/>
                    <a:pt x="521508" y="538532"/>
                  </a:cubicBezTo>
                  <a:cubicBezTo>
                    <a:pt x="519883" y="536907"/>
                    <a:pt x="519883" y="536907"/>
                    <a:pt x="521508" y="535282"/>
                  </a:cubicBezTo>
                  <a:cubicBezTo>
                    <a:pt x="521508" y="533657"/>
                    <a:pt x="521508" y="533657"/>
                    <a:pt x="521508" y="532033"/>
                  </a:cubicBezTo>
                  <a:cubicBezTo>
                    <a:pt x="521508" y="530408"/>
                    <a:pt x="523132" y="528783"/>
                    <a:pt x="523132" y="527158"/>
                  </a:cubicBezTo>
                  <a:cubicBezTo>
                    <a:pt x="524757" y="523909"/>
                    <a:pt x="523132" y="522284"/>
                    <a:pt x="523132" y="520659"/>
                  </a:cubicBezTo>
                  <a:cubicBezTo>
                    <a:pt x="524757" y="519034"/>
                    <a:pt x="521508" y="517409"/>
                    <a:pt x="523132" y="517409"/>
                  </a:cubicBezTo>
                  <a:cubicBezTo>
                    <a:pt x="523132" y="517409"/>
                    <a:pt x="518258" y="514160"/>
                    <a:pt x="513385" y="514160"/>
                  </a:cubicBezTo>
                  <a:cubicBezTo>
                    <a:pt x="513385" y="514160"/>
                    <a:pt x="511760" y="517409"/>
                    <a:pt x="511760" y="519034"/>
                  </a:cubicBezTo>
                  <a:cubicBezTo>
                    <a:pt x="511760" y="520659"/>
                    <a:pt x="510135" y="523909"/>
                    <a:pt x="510135" y="525533"/>
                  </a:cubicBezTo>
                  <a:cubicBezTo>
                    <a:pt x="510135" y="525533"/>
                    <a:pt x="506886" y="527158"/>
                    <a:pt x="505261" y="527158"/>
                  </a:cubicBezTo>
                  <a:cubicBezTo>
                    <a:pt x="505261" y="525533"/>
                    <a:pt x="502012" y="527158"/>
                    <a:pt x="502012" y="527158"/>
                  </a:cubicBezTo>
                  <a:cubicBezTo>
                    <a:pt x="502012" y="527158"/>
                    <a:pt x="502012" y="527158"/>
                    <a:pt x="498763" y="527158"/>
                  </a:cubicBezTo>
                  <a:cubicBezTo>
                    <a:pt x="498763" y="527158"/>
                    <a:pt x="498763" y="527158"/>
                    <a:pt x="495514" y="532033"/>
                  </a:cubicBezTo>
                  <a:cubicBezTo>
                    <a:pt x="495514" y="532033"/>
                    <a:pt x="495514" y="532033"/>
                    <a:pt x="492264" y="528783"/>
                  </a:cubicBezTo>
                  <a:cubicBezTo>
                    <a:pt x="492264" y="528783"/>
                    <a:pt x="493889" y="527158"/>
                    <a:pt x="495514" y="523909"/>
                  </a:cubicBezTo>
                  <a:cubicBezTo>
                    <a:pt x="497138" y="522284"/>
                    <a:pt x="495514" y="522284"/>
                    <a:pt x="497138" y="522284"/>
                  </a:cubicBezTo>
                  <a:cubicBezTo>
                    <a:pt x="497138" y="523909"/>
                    <a:pt x="497138" y="523909"/>
                    <a:pt x="497138" y="523909"/>
                  </a:cubicBezTo>
                  <a:cubicBezTo>
                    <a:pt x="500387" y="522284"/>
                    <a:pt x="500387" y="522284"/>
                    <a:pt x="502012" y="520659"/>
                  </a:cubicBezTo>
                  <a:cubicBezTo>
                    <a:pt x="503637" y="520659"/>
                    <a:pt x="502012" y="520659"/>
                    <a:pt x="503637" y="517409"/>
                  </a:cubicBezTo>
                  <a:cubicBezTo>
                    <a:pt x="505261" y="512535"/>
                    <a:pt x="503637" y="514160"/>
                    <a:pt x="503637" y="510910"/>
                  </a:cubicBezTo>
                  <a:cubicBezTo>
                    <a:pt x="502012" y="509285"/>
                    <a:pt x="502012" y="510910"/>
                    <a:pt x="503637" y="507661"/>
                  </a:cubicBezTo>
                  <a:cubicBezTo>
                    <a:pt x="505261" y="506036"/>
                    <a:pt x="505261" y="504411"/>
                    <a:pt x="505261" y="502786"/>
                  </a:cubicBezTo>
                  <a:cubicBezTo>
                    <a:pt x="505261" y="502786"/>
                    <a:pt x="506886" y="497912"/>
                    <a:pt x="506886" y="497912"/>
                  </a:cubicBezTo>
                  <a:cubicBezTo>
                    <a:pt x="506886" y="496287"/>
                    <a:pt x="508511" y="494662"/>
                    <a:pt x="510135" y="493037"/>
                  </a:cubicBezTo>
                  <a:cubicBezTo>
                    <a:pt x="510135" y="491413"/>
                    <a:pt x="508511" y="489788"/>
                    <a:pt x="510135" y="488163"/>
                  </a:cubicBezTo>
                  <a:cubicBezTo>
                    <a:pt x="510135" y="486538"/>
                    <a:pt x="510135" y="484913"/>
                    <a:pt x="510135" y="484913"/>
                  </a:cubicBezTo>
                  <a:cubicBezTo>
                    <a:pt x="511760" y="484913"/>
                    <a:pt x="511760" y="480039"/>
                    <a:pt x="511760" y="480039"/>
                  </a:cubicBezTo>
                  <a:cubicBezTo>
                    <a:pt x="513385" y="480039"/>
                    <a:pt x="508511" y="473540"/>
                    <a:pt x="508511" y="475164"/>
                  </a:cubicBezTo>
                  <a:cubicBezTo>
                    <a:pt x="506886" y="476789"/>
                    <a:pt x="508511" y="480039"/>
                    <a:pt x="508511" y="480039"/>
                  </a:cubicBezTo>
                  <a:cubicBezTo>
                    <a:pt x="508511" y="480039"/>
                    <a:pt x="508511" y="480039"/>
                    <a:pt x="505261" y="481664"/>
                  </a:cubicBezTo>
                  <a:cubicBezTo>
                    <a:pt x="505261" y="481664"/>
                    <a:pt x="503637" y="484913"/>
                    <a:pt x="503637" y="484913"/>
                  </a:cubicBezTo>
                  <a:cubicBezTo>
                    <a:pt x="503637" y="486538"/>
                    <a:pt x="503637" y="488163"/>
                    <a:pt x="500387" y="491413"/>
                  </a:cubicBezTo>
                  <a:cubicBezTo>
                    <a:pt x="500387" y="491413"/>
                    <a:pt x="497138" y="494662"/>
                    <a:pt x="497138" y="494662"/>
                  </a:cubicBezTo>
                  <a:cubicBezTo>
                    <a:pt x="495514" y="494662"/>
                    <a:pt x="493889" y="496287"/>
                    <a:pt x="493889" y="496287"/>
                  </a:cubicBezTo>
                  <a:cubicBezTo>
                    <a:pt x="493889" y="496287"/>
                    <a:pt x="489015" y="499537"/>
                    <a:pt x="490640" y="499537"/>
                  </a:cubicBezTo>
                  <a:cubicBezTo>
                    <a:pt x="490640" y="499537"/>
                    <a:pt x="487390" y="502786"/>
                    <a:pt x="487390" y="502786"/>
                  </a:cubicBezTo>
                  <a:cubicBezTo>
                    <a:pt x="487390" y="502786"/>
                    <a:pt x="487390" y="502786"/>
                    <a:pt x="482517" y="506036"/>
                  </a:cubicBezTo>
                  <a:cubicBezTo>
                    <a:pt x="482517" y="506036"/>
                    <a:pt x="482517" y="506036"/>
                    <a:pt x="476018" y="512535"/>
                  </a:cubicBezTo>
                  <a:cubicBezTo>
                    <a:pt x="476018" y="512535"/>
                    <a:pt x="474393" y="514160"/>
                    <a:pt x="474393" y="515785"/>
                  </a:cubicBezTo>
                  <a:cubicBezTo>
                    <a:pt x="472769" y="517409"/>
                    <a:pt x="472769" y="520659"/>
                    <a:pt x="472769" y="520659"/>
                  </a:cubicBezTo>
                  <a:cubicBezTo>
                    <a:pt x="474393" y="520659"/>
                    <a:pt x="471144" y="523909"/>
                    <a:pt x="471144" y="523909"/>
                  </a:cubicBezTo>
                  <a:cubicBezTo>
                    <a:pt x="471144" y="523909"/>
                    <a:pt x="469519" y="525533"/>
                    <a:pt x="467895" y="523909"/>
                  </a:cubicBezTo>
                  <a:cubicBezTo>
                    <a:pt x="467895" y="522284"/>
                    <a:pt x="463021" y="522284"/>
                    <a:pt x="463021" y="522284"/>
                  </a:cubicBezTo>
                  <a:cubicBezTo>
                    <a:pt x="463021" y="522284"/>
                    <a:pt x="459772" y="519034"/>
                    <a:pt x="458147" y="514160"/>
                  </a:cubicBezTo>
                  <a:cubicBezTo>
                    <a:pt x="458147" y="512535"/>
                    <a:pt x="458147" y="512535"/>
                    <a:pt x="456522" y="507661"/>
                  </a:cubicBezTo>
                  <a:cubicBezTo>
                    <a:pt x="456522" y="507661"/>
                    <a:pt x="454898" y="506036"/>
                    <a:pt x="454898" y="504411"/>
                  </a:cubicBezTo>
                  <a:cubicBezTo>
                    <a:pt x="454898" y="502786"/>
                    <a:pt x="454898" y="502786"/>
                    <a:pt x="454898" y="501161"/>
                  </a:cubicBezTo>
                  <a:cubicBezTo>
                    <a:pt x="456522" y="499537"/>
                    <a:pt x="451648" y="497912"/>
                    <a:pt x="451648" y="497912"/>
                  </a:cubicBezTo>
                  <a:cubicBezTo>
                    <a:pt x="451648" y="496287"/>
                    <a:pt x="450024" y="496287"/>
                    <a:pt x="448399" y="491413"/>
                  </a:cubicBezTo>
                  <a:cubicBezTo>
                    <a:pt x="448399" y="491413"/>
                    <a:pt x="448399" y="489788"/>
                    <a:pt x="446775" y="486538"/>
                  </a:cubicBezTo>
                  <a:cubicBezTo>
                    <a:pt x="446775" y="486538"/>
                    <a:pt x="440276" y="486538"/>
                    <a:pt x="440276" y="484913"/>
                  </a:cubicBezTo>
                  <a:cubicBezTo>
                    <a:pt x="440276" y="483289"/>
                    <a:pt x="437027" y="483289"/>
                    <a:pt x="433777" y="476789"/>
                  </a:cubicBezTo>
                  <a:cubicBezTo>
                    <a:pt x="432153" y="475164"/>
                    <a:pt x="435402" y="476789"/>
                    <a:pt x="437027" y="473540"/>
                  </a:cubicBezTo>
                  <a:cubicBezTo>
                    <a:pt x="438651" y="470290"/>
                    <a:pt x="438651" y="471915"/>
                    <a:pt x="438651" y="471915"/>
                  </a:cubicBezTo>
                  <a:cubicBezTo>
                    <a:pt x="438651" y="471915"/>
                    <a:pt x="437027" y="471915"/>
                    <a:pt x="437027" y="470290"/>
                  </a:cubicBezTo>
                  <a:cubicBezTo>
                    <a:pt x="437027" y="467040"/>
                    <a:pt x="433777" y="468665"/>
                    <a:pt x="433777" y="468665"/>
                  </a:cubicBezTo>
                  <a:cubicBezTo>
                    <a:pt x="432153" y="467040"/>
                    <a:pt x="430528" y="467040"/>
                    <a:pt x="427279" y="463791"/>
                  </a:cubicBezTo>
                  <a:cubicBezTo>
                    <a:pt x="427279" y="462166"/>
                    <a:pt x="425654" y="462166"/>
                    <a:pt x="424030" y="460541"/>
                  </a:cubicBezTo>
                  <a:cubicBezTo>
                    <a:pt x="422405" y="460541"/>
                    <a:pt x="422405" y="460541"/>
                    <a:pt x="417531" y="462166"/>
                  </a:cubicBezTo>
                  <a:cubicBezTo>
                    <a:pt x="417531" y="462166"/>
                    <a:pt x="414282" y="462166"/>
                    <a:pt x="412657" y="457292"/>
                  </a:cubicBezTo>
                  <a:cubicBezTo>
                    <a:pt x="412657" y="457292"/>
                    <a:pt x="411033" y="455667"/>
                    <a:pt x="409408" y="457292"/>
                  </a:cubicBezTo>
                  <a:cubicBezTo>
                    <a:pt x="407783" y="457292"/>
                    <a:pt x="402909" y="458916"/>
                    <a:pt x="402909" y="458916"/>
                  </a:cubicBezTo>
                  <a:cubicBezTo>
                    <a:pt x="402909" y="458916"/>
                    <a:pt x="402909" y="458916"/>
                    <a:pt x="398035" y="458916"/>
                  </a:cubicBezTo>
                  <a:cubicBezTo>
                    <a:pt x="398035" y="458916"/>
                    <a:pt x="393162" y="458916"/>
                    <a:pt x="393162" y="457292"/>
                  </a:cubicBezTo>
                  <a:cubicBezTo>
                    <a:pt x="391537" y="457292"/>
                    <a:pt x="393162" y="454042"/>
                    <a:pt x="391537" y="452417"/>
                  </a:cubicBezTo>
                  <a:cubicBezTo>
                    <a:pt x="388288" y="452417"/>
                    <a:pt x="385038" y="449168"/>
                    <a:pt x="385038" y="449168"/>
                  </a:cubicBezTo>
                  <a:cubicBezTo>
                    <a:pt x="385038" y="449168"/>
                    <a:pt x="380164" y="445918"/>
                    <a:pt x="378540" y="445918"/>
                  </a:cubicBezTo>
                  <a:cubicBezTo>
                    <a:pt x="376915" y="444293"/>
                    <a:pt x="372041" y="445918"/>
                    <a:pt x="372041" y="445918"/>
                  </a:cubicBezTo>
                  <a:cubicBezTo>
                    <a:pt x="372041" y="445918"/>
                    <a:pt x="367167" y="447543"/>
                    <a:pt x="365543" y="447543"/>
                  </a:cubicBezTo>
                  <a:cubicBezTo>
                    <a:pt x="365543" y="445918"/>
                    <a:pt x="363918" y="445918"/>
                    <a:pt x="362293" y="447543"/>
                  </a:cubicBezTo>
                  <a:cubicBezTo>
                    <a:pt x="359044" y="447543"/>
                    <a:pt x="357420" y="447543"/>
                    <a:pt x="354170" y="447543"/>
                  </a:cubicBezTo>
                  <a:cubicBezTo>
                    <a:pt x="352546" y="447543"/>
                    <a:pt x="350921" y="447543"/>
                    <a:pt x="349296" y="447543"/>
                  </a:cubicBezTo>
                  <a:cubicBezTo>
                    <a:pt x="349296" y="447543"/>
                    <a:pt x="349296" y="447543"/>
                    <a:pt x="347672" y="447543"/>
                  </a:cubicBezTo>
                  <a:cubicBezTo>
                    <a:pt x="347672" y="447543"/>
                    <a:pt x="346047" y="447543"/>
                    <a:pt x="344422" y="447543"/>
                  </a:cubicBezTo>
                  <a:cubicBezTo>
                    <a:pt x="342798" y="449168"/>
                    <a:pt x="341173" y="449168"/>
                    <a:pt x="339549" y="449168"/>
                  </a:cubicBezTo>
                  <a:cubicBezTo>
                    <a:pt x="337924" y="447543"/>
                    <a:pt x="334675" y="449168"/>
                    <a:pt x="334675" y="449168"/>
                  </a:cubicBezTo>
                  <a:cubicBezTo>
                    <a:pt x="334675" y="449168"/>
                    <a:pt x="329801" y="449168"/>
                    <a:pt x="328176" y="449168"/>
                  </a:cubicBezTo>
                  <a:cubicBezTo>
                    <a:pt x="326551" y="449168"/>
                    <a:pt x="324927" y="449168"/>
                    <a:pt x="323302" y="449168"/>
                  </a:cubicBezTo>
                  <a:cubicBezTo>
                    <a:pt x="321678" y="450792"/>
                    <a:pt x="320053" y="450792"/>
                    <a:pt x="318428" y="452417"/>
                  </a:cubicBezTo>
                  <a:cubicBezTo>
                    <a:pt x="316804" y="454042"/>
                    <a:pt x="313554" y="455667"/>
                    <a:pt x="313554" y="455667"/>
                  </a:cubicBezTo>
                  <a:cubicBezTo>
                    <a:pt x="313554" y="455667"/>
                    <a:pt x="313554" y="455667"/>
                    <a:pt x="310305" y="458916"/>
                  </a:cubicBezTo>
                  <a:cubicBezTo>
                    <a:pt x="310305" y="458916"/>
                    <a:pt x="310305" y="458916"/>
                    <a:pt x="303807" y="458916"/>
                  </a:cubicBezTo>
                  <a:cubicBezTo>
                    <a:pt x="303807" y="458916"/>
                    <a:pt x="297308" y="462166"/>
                    <a:pt x="294059" y="462166"/>
                  </a:cubicBezTo>
                  <a:cubicBezTo>
                    <a:pt x="292434" y="462166"/>
                    <a:pt x="287560" y="462166"/>
                    <a:pt x="287560" y="462166"/>
                  </a:cubicBezTo>
                  <a:cubicBezTo>
                    <a:pt x="287560" y="462166"/>
                    <a:pt x="287560" y="462166"/>
                    <a:pt x="271314" y="462166"/>
                  </a:cubicBezTo>
                  <a:cubicBezTo>
                    <a:pt x="271314" y="462166"/>
                    <a:pt x="266440" y="463791"/>
                    <a:pt x="266440" y="462166"/>
                  </a:cubicBezTo>
                  <a:cubicBezTo>
                    <a:pt x="266440" y="462166"/>
                    <a:pt x="261566" y="463791"/>
                    <a:pt x="261566" y="463791"/>
                  </a:cubicBezTo>
                  <a:cubicBezTo>
                    <a:pt x="261566" y="463791"/>
                    <a:pt x="261566" y="463791"/>
                    <a:pt x="256692" y="468665"/>
                  </a:cubicBezTo>
                  <a:cubicBezTo>
                    <a:pt x="256692" y="468665"/>
                    <a:pt x="250194" y="473540"/>
                    <a:pt x="250194" y="473540"/>
                  </a:cubicBezTo>
                  <a:cubicBezTo>
                    <a:pt x="248569" y="473540"/>
                    <a:pt x="243695" y="475164"/>
                    <a:pt x="242070" y="475164"/>
                  </a:cubicBezTo>
                  <a:cubicBezTo>
                    <a:pt x="240446" y="476789"/>
                    <a:pt x="237197" y="478414"/>
                    <a:pt x="232323" y="483289"/>
                  </a:cubicBezTo>
                  <a:cubicBezTo>
                    <a:pt x="227449" y="488163"/>
                    <a:pt x="229073" y="488163"/>
                    <a:pt x="229073" y="488163"/>
                  </a:cubicBezTo>
                  <a:cubicBezTo>
                    <a:pt x="229073" y="489788"/>
                    <a:pt x="224199" y="493037"/>
                    <a:pt x="224199" y="493037"/>
                  </a:cubicBezTo>
                  <a:cubicBezTo>
                    <a:pt x="224199" y="493037"/>
                    <a:pt x="220950" y="496287"/>
                    <a:pt x="219326" y="497912"/>
                  </a:cubicBezTo>
                  <a:cubicBezTo>
                    <a:pt x="217701" y="497912"/>
                    <a:pt x="214452" y="497912"/>
                    <a:pt x="214452" y="497912"/>
                  </a:cubicBezTo>
                  <a:cubicBezTo>
                    <a:pt x="214452" y="497912"/>
                    <a:pt x="211202" y="499537"/>
                    <a:pt x="211202" y="499537"/>
                  </a:cubicBezTo>
                  <a:cubicBezTo>
                    <a:pt x="209578" y="497912"/>
                    <a:pt x="206328" y="499537"/>
                    <a:pt x="206328" y="499537"/>
                  </a:cubicBezTo>
                  <a:cubicBezTo>
                    <a:pt x="206328" y="499537"/>
                    <a:pt x="206328" y="499537"/>
                    <a:pt x="201455" y="499537"/>
                  </a:cubicBezTo>
                  <a:cubicBezTo>
                    <a:pt x="201455" y="499537"/>
                    <a:pt x="201455" y="499537"/>
                    <a:pt x="194956" y="501161"/>
                  </a:cubicBezTo>
                  <a:cubicBezTo>
                    <a:pt x="194956" y="501161"/>
                    <a:pt x="186833" y="501161"/>
                    <a:pt x="186833" y="499537"/>
                  </a:cubicBezTo>
                  <a:cubicBezTo>
                    <a:pt x="185208" y="497912"/>
                    <a:pt x="185208" y="497912"/>
                    <a:pt x="183584" y="499537"/>
                  </a:cubicBezTo>
                  <a:cubicBezTo>
                    <a:pt x="183584" y="499537"/>
                    <a:pt x="183584" y="499537"/>
                    <a:pt x="181959" y="497912"/>
                  </a:cubicBezTo>
                  <a:cubicBezTo>
                    <a:pt x="181959" y="497912"/>
                    <a:pt x="180334" y="497912"/>
                    <a:pt x="180334" y="497912"/>
                  </a:cubicBezTo>
                  <a:cubicBezTo>
                    <a:pt x="180334" y="497912"/>
                    <a:pt x="175460" y="497912"/>
                    <a:pt x="173836" y="499537"/>
                  </a:cubicBezTo>
                  <a:cubicBezTo>
                    <a:pt x="173836" y="499537"/>
                    <a:pt x="168962" y="499537"/>
                    <a:pt x="168962" y="499537"/>
                  </a:cubicBezTo>
                  <a:cubicBezTo>
                    <a:pt x="168962" y="499537"/>
                    <a:pt x="162463" y="502786"/>
                    <a:pt x="162463" y="501161"/>
                  </a:cubicBezTo>
                  <a:cubicBezTo>
                    <a:pt x="162463" y="501161"/>
                    <a:pt x="157589" y="501161"/>
                    <a:pt x="155965" y="501161"/>
                  </a:cubicBezTo>
                  <a:cubicBezTo>
                    <a:pt x="154340" y="499537"/>
                    <a:pt x="146217" y="502786"/>
                    <a:pt x="146217" y="502786"/>
                  </a:cubicBezTo>
                  <a:cubicBezTo>
                    <a:pt x="146217" y="502786"/>
                    <a:pt x="146217" y="502786"/>
                    <a:pt x="144592" y="504411"/>
                  </a:cubicBezTo>
                  <a:cubicBezTo>
                    <a:pt x="144592" y="504411"/>
                    <a:pt x="144592" y="504411"/>
                    <a:pt x="141343" y="509285"/>
                  </a:cubicBezTo>
                  <a:cubicBezTo>
                    <a:pt x="141343" y="509285"/>
                    <a:pt x="141343" y="509285"/>
                    <a:pt x="131595" y="512535"/>
                  </a:cubicBezTo>
                  <a:cubicBezTo>
                    <a:pt x="131595" y="512535"/>
                    <a:pt x="131595" y="512535"/>
                    <a:pt x="125097" y="515785"/>
                  </a:cubicBezTo>
                  <a:cubicBezTo>
                    <a:pt x="125097" y="515785"/>
                    <a:pt x="125097" y="515785"/>
                    <a:pt x="120223" y="519034"/>
                  </a:cubicBezTo>
                  <a:cubicBezTo>
                    <a:pt x="120223" y="519034"/>
                    <a:pt x="120223" y="519034"/>
                    <a:pt x="116974" y="523909"/>
                  </a:cubicBezTo>
                  <a:cubicBezTo>
                    <a:pt x="116974" y="523909"/>
                    <a:pt x="116974" y="523909"/>
                    <a:pt x="110475" y="525533"/>
                  </a:cubicBezTo>
                  <a:cubicBezTo>
                    <a:pt x="110475" y="525533"/>
                    <a:pt x="102352" y="528783"/>
                    <a:pt x="99103" y="527158"/>
                  </a:cubicBezTo>
                  <a:cubicBezTo>
                    <a:pt x="95853" y="525533"/>
                    <a:pt x="90979" y="527158"/>
                    <a:pt x="90979" y="527158"/>
                  </a:cubicBezTo>
                  <a:cubicBezTo>
                    <a:pt x="90979" y="527158"/>
                    <a:pt x="90979" y="527158"/>
                    <a:pt x="81232" y="527158"/>
                  </a:cubicBezTo>
                  <a:cubicBezTo>
                    <a:pt x="81232" y="527158"/>
                    <a:pt x="76358" y="527158"/>
                    <a:pt x="76358" y="527158"/>
                  </a:cubicBezTo>
                  <a:cubicBezTo>
                    <a:pt x="76358" y="525533"/>
                    <a:pt x="69859" y="525533"/>
                    <a:pt x="69859" y="525533"/>
                  </a:cubicBezTo>
                  <a:cubicBezTo>
                    <a:pt x="69859" y="525533"/>
                    <a:pt x="64985" y="522284"/>
                    <a:pt x="64985" y="520659"/>
                  </a:cubicBezTo>
                  <a:cubicBezTo>
                    <a:pt x="63361" y="519034"/>
                    <a:pt x="61736" y="515785"/>
                    <a:pt x="61736" y="514160"/>
                  </a:cubicBezTo>
                  <a:cubicBezTo>
                    <a:pt x="61736" y="512535"/>
                    <a:pt x="58487" y="512535"/>
                    <a:pt x="58487" y="510910"/>
                  </a:cubicBezTo>
                  <a:cubicBezTo>
                    <a:pt x="58487" y="509285"/>
                    <a:pt x="56862" y="510910"/>
                    <a:pt x="55237" y="509285"/>
                  </a:cubicBezTo>
                  <a:cubicBezTo>
                    <a:pt x="53613" y="507661"/>
                    <a:pt x="50363" y="507661"/>
                    <a:pt x="48739" y="507661"/>
                  </a:cubicBezTo>
                  <a:cubicBezTo>
                    <a:pt x="47114" y="507661"/>
                    <a:pt x="45490" y="507661"/>
                    <a:pt x="43865" y="506036"/>
                  </a:cubicBezTo>
                  <a:cubicBezTo>
                    <a:pt x="43865" y="504411"/>
                    <a:pt x="43865" y="504411"/>
                    <a:pt x="43865" y="504411"/>
                  </a:cubicBezTo>
                  <a:cubicBezTo>
                    <a:pt x="43865" y="504411"/>
                    <a:pt x="45490" y="504411"/>
                    <a:pt x="45490" y="502786"/>
                  </a:cubicBezTo>
                  <a:cubicBezTo>
                    <a:pt x="45490" y="501161"/>
                    <a:pt x="43865" y="499537"/>
                    <a:pt x="43865" y="496287"/>
                  </a:cubicBezTo>
                  <a:cubicBezTo>
                    <a:pt x="45490" y="494662"/>
                    <a:pt x="47114" y="494662"/>
                    <a:pt x="48739" y="493037"/>
                  </a:cubicBezTo>
                  <a:cubicBezTo>
                    <a:pt x="50363" y="493037"/>
                    <a:pt x="51988" y="493037"/>
                    <a:pt x="55237" y="491413"/>
                  </a:cubicBezTo>
                  <a:cubicBezTo>
                    <a:pt x="56862" y="489788"/>
                    <a:pt x="55237" y="491413"/>
                    <a:pt x="56862" y="486538"/>
                  </a:cubicBezTo>
                  <a:cubicBezTo>
                    <a:pt x="56862" y="483289"/>
                    <a:pt x="56862" y="483289"/>
                    <a:pt x="56862" y="481664"/>
                  </a:cubicBezTo>
                  <a:cubicBezTo>
                    <a:pt x="56862" y="478414"/>
                    <a:pt x="56862" y="478414"/>
                    <a:pt x="56862" y="475164"/>
                  </a:cubicBezTo>
                  <a:cubicBezTo>
                    <a:pt x="56862" y="473540"/>
                    <a:pt x="56862" y="473540"/>
                    <a:pt x="56862" y="473540"/>
                  </a:cubicBezTo>
                  <a:cubicBezTo>
                    <a:pt x="56862" y="471915"/>
                    <a:pt x="58487" y="467040"/>
                    <a:pt x="58487" y="467040"/>
                  </a:cubicBezTo>
                  <a:cubicBezTo>
                    <a:pt x="58487" y="467040"/>
                    <a:pt x="56862" y="462166"/>
                    <a:pt x="56862" y="457292"/>
                  </a:cubicBezTo>
                  <a:cubicBezTo>
                    <a:pt x="56862" y="454042"/>
                    <a:pt x="56862" y="454042"/>
                    <a:pt x="56862" y="454042"/>
                  </a:cubicBezTo>
                  <a:cubicBezTo>
                    <a:pt x="56862" y="454042"/>
                    <a:pt x="58487" y="454042"/>
                    <a:pt x="58487" y="452417"/>
                  </a:cubicBezTo>
                  <a:cubicBezTo>
                    <a:pt x="58487" y="449168"/>
                    <a:pt x="58487" y="447543"/>
                    <a:pt x="56862" y="444293"/>
                  </a:cubicBezTo>
                  <a:cubicBezTo>
                    <a:pt x="56862" y="442668"/>
                    <a:pt x="53613" y="439419"/>
                    <a:pt x="51988" y="439419"/>
                  </a:cubicBezTo>
                  <a:cubicBezTo>
                    <a:pt x="51988" y="437794"/>
                    <a:pt x="48739" y="434544"/>
                    <a:pt x="45490" y="431295"/>
                  </a:cubicBezTo>
                  <a:cubicBezTo>
                    <a:pt x="43865" y="428045"/>
                    <a:pt x="43865" y="428045"/>
                    <a:pt x="43865" y="424796"/>
                  </a:cubicBezTo>
                  <a:cubicBezTo>
                    <a:pt x="43865" y="421546"/>
                    <a:pt x="42240" y="421546"/>
                    <a:pt x="42240" y="419921"/>
                  </a:cubicBezTo>
                  <a:cubicBezTo>
                    <a:pt x="42240" y="416672"/>
                    <a:pt x="40616" y="415047"/>
                    <a:pt x="42240" y="413422"/>
                  </a:cubicBezTo>
                  <a:cubicBezTo>
                    <a:pt x="43865" y="411797"/>
                    <a:pt x="42240" y="410172"/>
                    <a:pt x="42240" y="410172"/>
                  </a:cubicBezTo>
                  <a:cubicBezTo>
                    <a:pt x="42240" y="410172"/>
                    <a:pt x="42240" y="405298"/>
                    <a:pt x="42240" y="403673"/>
                  </a:cubicBezTo>
                  <a:cubicBezTo>
                    <a:pt x="43865" y="403673"/>
                    <a:pt x="40616" y="395549"/>
                    <a:pt x="40616" y="393924"/>
                  </a:cubicBezTo>
                  <a:cubicBezTo>
                    <a:pt x="40616" y="390675"/>
                    <a:pt x="37366" y="390675"/>
                    <a:pt x="34117" y="384175"/>
                  </a:cubicBezTo>
                  <a:cubicBezTo>
                    <a:pt x="32492" y="380926"/>
                    <a:pt x="32492" y="380926"/>
                    <a:pt x="32492" y="380926"/>
                  </a:cubicBezTo>
                  <a:cubicBezTo>
                    <a:pt x="32492" y="379301"/>
                    <a:pt x="30868" y="376051"/>
                    <a:pt x="27619" y="372802"/>
                  </a:cubicBezTo>
                  <a:cubicBezTo>
                    <a:pt x="27619" y="372802"/>
                    <a:pt x="25994" y="366303"/>
                    <a:pt x="25994" y="364678"/>
                  </a:cubicBezTo>
                  <a:cubicBezTo>
                    <a:pt x="25994" y="363053"/>
                    <a:pt x="25994" y="356554"/>
                    <a:pt x="25994" y="354929"/>
                  </a:cubicBezTo>
                  <a:cubicBezTo>
                    <a:pt x="25994" y="353304"/>
                    <a:pt x="24369" y="353304"/>
                    <a:pt x="22745" y="350055"/>
                  </a:cubicBezTo>
                  <a:cubicBezTo>
                    <a:pt x="21120" y="346805"/>
                    <a:pt x="21120" y="348430"/>
                    <a:pt x="19495" y="346805"/>
                  </a:cubicBezTo>
                  <a:cubicBezTo>
                    <a:pt x="17871" y="346805"/>
                    <a:pt x="19495" y="340306"/>
                    <a:pt x="17871" y="340306"/>
                  </a:cubicBezTo>
                  <a:cubicBezTo>
                    <a:pt x="14621" y="338681"/>
                    <a:pt x="14621" y="338681"/>
                    <a:pt x="12997" y="337056"/>
                  </a:cubicBezTo>
                  <a:cubicBezTo>
                    <a:pt x="11372" y="335431"/>
                    <a:pt x="9748" y="337056"/>
                    <a:pt x="9748" y="335431"/>
                  </a:cubicBezTo>
                  <a:cubicBezTo>
                    <a:pt x="8123" y="333807"/>
                    <a:pt x="6498" y="332182"/>
                    <a:pt x="6498" y="330557"/>
                  </a:cubicBezTo>
                  <a:cubicBezTo>
                    <a:pt x="6498" y="327307"/>
                    <a:pt x="4874" y="325682"/>
                    <a:pt x="3249" y="325682"/>
                  </a:cubicBezTo>
                  <a:cubicBezTo>
                    <a:pt x="0" y="325682"/>
                    <a:pt x="0" y="315934"/>
                    <a:pt x="0" y="315934"/>
                  </a:cubicBezTo>
                  <a:cubicBezTo>
                    <a:pt x="0" y="315934"/>
                    <a:pt x="1624" y="319183"/>
                    <a:pt x="3249" y="320808"/>
                  </a:cubicBezTo>
                  <a:cubicBezTo>
                    <a:pt x="3249" y="320808"/>
                    <a:pt x="3249" y="320808"/>
                    <a:pt x="3249" y="322433"/>
                  </a:cubicBezTo>
                  <a:cubicBezTo>
                    <a:pt x="4874" y="322433"/>
                    <a:pt x="4874" y="324058"/>
                    <a:pt x="6498" y="325682"/>
                  </a:cubicBezTo>
                  <a:cubicBezTo>
                    <a:pt x="8123" y="327307"/>
                    <a:pt x="8123" y="330557"/>
                    <a:pt x="8123" y="330557"/>
                  </a:cubicBezTo>
                  <a:cubicBezTo>
                    <a:pt x="9748" y="332182"/>
                    <a:pt x="9748" y="333807"/>
                    <a:pt x="14621" y="333807"/>
                  </a:cubicBezTo>
                  <a:cubicBezTo>
                    <a:pt x="17871" y="333807"/>
                    <a:pt x="17871" y="337056"/>
                    <a:pt x="19495" y="337056"/>
                  </a:cubicBezTo>
                  <a:cubicBezTo>
                    <a:pt x="19495" y="338681"/>
                    <a:pt x="21120" y="337056"/>
                    <a:pt x="21120" y="333807"/>
                  </a:cubicBezTo>
                  <a:cubicBezTo>
                    <a:pt x="19495" y="330557"/>
                    <a:pt x="19495" y="332182"/>
                    <a:pt x="19495" y="332182"/>
                  </a:cubicBezTo>
                  <a:cubicBezTo>
                    <a:pt x="17871" y="330557"/>
                    <a:pt x="16246" y="328932"/>
                    <a:pt x="16246" y="325682"/>
                  </a:cubicBezTo>
                  <a:cubicBezTo>
                    <a:pt x="16246" y="324058"/>
                    <a:pt x="11372" y="320808"/>
                    <a:pt x="9748" y="319183"/>
                  </a:cubicBezTo>
                  <a:cubicBezTo>
                    <a:pt x="9748" y="315934"/>
                    <a:pt x="11372" y="320808"/>
                    <a:pt x="14621" y="320808"/>
                  </a:cubicBezTo>
                  <a:cubicBezTo>
                    <a:pt x="19495" y="320808"/>
                    <a:pt x="16246" y="325682"/>
                    <a:pt x="19495" y="325682"/>
                  </a:cubicBezTo>
                  <a:cubicBezTo>
                    <a:pt x="21120" y="324058"/>
                    <a:pt x="24369" y="332182"/>
                    <a:pt x="24369" y="332182"/>
                  </a:cubicBezTo>
                  <a:cubicBezTo>
                    <a:pt x="24369" y="332182"/>
                    <a:pt x="25994" y="330557"/>
                    <a:pt x="25994" y="327307"/>
                  </a:cubicBezTo>
                  <a:cubicBezTo>
                    <a:pt x="25994" y="322433"/>
                    <a:pt x="24369" y="324058"/>
                    <a:pt x="24369" y="322433"/>
                  </a:cubicBezTo>
                  <a:cubicBezTo>
                    <a:pt x="24369" y="320808"/>
                    <a:pt x="25994" y="319183"/>
                    <a:pt x="25994" y="319183"/>
                  </a:cubicBezTo>
                  <a:cubicBezTo>
                    <a:pt x="25994" y="317558"/>
                    <a:pt x="22745" y="315934"/>
                    <a:pt x="22745" y="314309"/>
                  </a:cubicBezTo>
                  <a:cubicBezTo>
                    <a:pt x="22745" y="312684"/>
                    <a:pt x="19495" y="307810"/>
                    <a:pt x="16246" y="301310"/>
                  </a:cubicBezTo>
                  <a:cubicBezTo>
                    <a:pt x="16246" y="298061"/>
                    <a:pt x="14621" y="298061"/>
                    <a:pt x="14621" y="299686"/>
                  </a:cubicBezTo>
                  <a:cubicBezTo>
                    <a:pt x="14621" y="299686"/>
                    <a:pt x="12997" y="299686"/>
                    <a:pt x="12997" y="299686"/>
                  </a:cubicBezTo>
                  <a:cubicBezTo>
                    <a:pt x="12997" y="298061"/>
                    <a:pt x="11372" y="296436"/>
                    <a:pt x="11372" y="291562"/>
                  </a:cubicBezTo>
                  <a:cubicBezTo>
                    <a:pt x="9748" y="286687"/>
                    <a:pt x="9748" y="288312"/>
                    <a:pt x="11372" y="285062"/>
                  </a:cubicBezTo>
                  <a:cubicBezTo>
                    <a:pt x="11372" y="283438"/>
                    <a:pt x="11372" y="281813"/>
                    <a:pt x="12997" y="278563"/>
                  </a:cubicBezTo>
                  <a:cubicBezTo>
                    <a:pt x="14621" y="275314"/>
                    <a:pt x="14621" y="275314"/>
                    <a:pt x="16246" y="273689"/>
                  </a:cubicBezTo>
                  <a:cubicBezTo>
                    <a:pt x="17871" y="272064"/>
                    <a:pt x="16246" y="272064"/>
                    <a:pt x="17871" y="268814"/>
                  </a:cubicBezTo>
                  <a:cubicBezTo>
                    <a:pt x="17871" y="263940"/>
                    <a:pt x="17871" y="263940"/>
                    <a:pt x="17871" y="263940"/>
                  </a:cubicBezTo>
                  <a:cubicBezTo>
                    <a:pt x="19495" y="262315"/>
                    <a:pt x="17871" y="257441"/>
                    <a:pt x="17871" y="255816"/>
                  </a:cubicBezTo>
                  <a:cubicBezTo>
                    <a:pt x="17871" y="254191"/>
                    <a:pt x="16246" y="254191"/>
                    <a:pt x="17871" y="250942"/>
                  </a:cubicBezTo>
                  <a:cubicBezTo>
                    <a:pt x="19495" y="249317"/>
                    <a:pt x="19495" y="249317"/>
                    <a:pt x="19495" y="246067"/>
                  </a:cubicBezTo>
                  <a:cubicBezTo>
                    <a:pt x="21120" y="242817"/>
                    <a:pt x="21120" y="239568"/>
                    <a:pt x="22745" y="236318"/>
                  </a:cubicBezTo>
                  <a:cubicBezTo>
                    <a:pt x="24369" y="234693"/>
                    <a:pt x="25994" y="236318"/>
                    <a:pt x="25994" y="236318"/>
                  </a:cubicBezTo>
                  <a:cubicBezTo>
                    <a:pt x="25994" y="236318"/>
                    <a:pt x="25994" y="237943"/>
                    <a:pt x="25994" y="239568"/>
                  </a:cubicBezTo>
                  <a:cubicBezTo>
                    <a:pt x="25994" y="241193"/>
                    <a:pt x="25994" y="242817"/>
                    <a:pt x="24369" y="244442"/>
                  </a:cubicBezTo>
                  <a:cubicBezTo>
                    <a:pt x="22745" y="244442"/>
                    <a:pt x="25994" y="246067"/>
                    <a:pt x="25994" y="246067"/>
                  </a:cubicBezTo>
                  <a:cubicBezTo>
                    <a:pt x="25994" y="246067"/>
                    <a:pt x="29243" y="250942"/>
                    <a:pt x="30868" y="247692"/>
                  </a:cubicBezTo>
                  <a:cubicBezTo>
                    <a:pt x="32492" y="246067"/>
                    <a:pt x="32492" y="244442"/>
                    <a:pt x="32492" y="242817"/>
                  </a:cubicBezTo>
                  <a:cubicBezTo>
                    <a:pt x="32492" y="242817"/>
                    <a:pt x="40616" y="237943"/>
                    <a:pt x="40616" y="234693"/>
                  </a:cubicBezTo>
                  <a:cubicBezTo>
                    <a:pt x="38991" y="233069"/>
                    <a:pt x="42240" y="231444"/>
                    <a:pt x="42240" y="231444"/>
                  </a:cubicBezTo>
                  <a:cubicBezTo>
                    <a:pt x="42240" y="231444"/>
                    <a:pt x="47114" y="233069"/>
                    <a:pt x="48739" y="233069"/>
                  </a:cubicBezTo>
                  <a:cubicBezTo>
                    <a:pt x="50363" y="231444"/>
                    <a:pt x="50363" y="229819"/>
                    <a:pt x="50363" y="228194"/>
                  </a:cubicBezTo>
                  <a:cubicBezTo>
                    <a:pt x="51988" y="228194"/>
                    <a:pt x="55237" y="226569"/>
                    <a:pt x="55237" y="226569"/>
                  </a:cubicBezTo>
                  <a:cubicBezTo>
                    <a:pt x="55237" y="226569"/>
                    <a:pt x="61736" y="223320"/>
                    <a:pt x="63361" y="221695"/>
                  </a:cubicBezTo>
                  <a:cubicBezTo>
                    <a:pt x="66610" y="218445"/>
                    <a:pt x="64985" y="221695"/>
                    <a:pt x="66610" y="216821"/>
                  </a:cubicBezTo>
                  <a:cubicBezTo>
                    <a:pt x="68234" y="213571"/>
                    <a:pt x="68234" y="216821"/>
                    <a:pt x="73108" y="211946"/>
                  </a:cubicBezTo>
                  <a:cubicBezTo>
                    <a:pt x="74733" y="211946"/>
                    <a:pt x="76358" y="211946"/>
                    <a:pt x="77982" y="210321"/>
                  </a:cubicBezTo>
                  <a:cubicBezTo>
                    <a:pt x="77982" y="208697"/>
                    <a:pt x="81232" y="210321"/>
                    <a:pt x="84481" y="208697"/>
                  </a:cubicBezTo>
                  <a:cubicBezTo>
                    <a:pt x="86105" y="208697"/>
                    <a:pt x="97478" y="208697"/>
                    <a:pt x="97478" y="208697"/>
                  </a:cubicBezTo>
                  <a:cubicBezTo>
                    <a:pt x="97478" y="208697"/>
                    <a:pt x="99103" y="210321"/>
                    <a:pt x="99103" y="210321"/>
                  </a:cubicBezTo>
                  <a:cubicBezTo>
                    <a:pt x="100727" y="208697"/>
                    <a:pt x="105601" y="207072"/>
                    <a:pt x="105601" y="207072"/>
                  </a:cubicBezTo>
                  <a:cubicBezTo>
                    <a:pt x="107226" y="205447"/>
                    <a:pt x="110475" y="203822"/>
                    <a:pt x="110475" y="203822"/>
                  </a:cubicBezTo>
                  <a:cubicBezTo>
                    <a:pt x="110475" y="203822"/>
                    <a:pt x="115349" y="202197"/>
                    <a:pt x="116974" y="200573"/>
                  </a:cubicBezTo>
                  <a:cubicBezTo>
                    <a:pt x="118598" y="198948"/>
                    <a:pt x="118598" y="198948"/>
                    <a:pt x="121847" y="198948"/>
                  </a:cubicBezTo>
                  <a:cubicBezTo>
                    <a:pt x="123472" y="197323"/>
                    <a:pt x="125097" y="195698"/>
                    <a:pt x="126721" y="195698"/>
                  </a:cubicBezTo>
                  <a:cubicBezTo>
                    <a:pt x="128346" y="195698"/>
                    <a:pt x="128346" y="197323"/>
                    <a:pt x="129971" y="197323"/>
                  </a:cubicBezTo>
                  <a:cubicBezTo>
                    <a:pt x="129971" y="198948"/>
                    <a:pt x="129971" y="198948"/>
                    <a:pt x="129971" y="198948"/>
                  </a:cubicBezTo>
                  <a:cubicBezTo>
                    <a:pt x="131595" y="197323"/>
                    <a:pt x="134845" y="198948"/>
                    <a:pt x="134845" y="198948"/>
                  </a:cubicBezTo>
                  <a:cubicBezTo>
                    <a:pt x="134845" y="198948"/>
                    <a:pt x="138094" y="197323"/>
                    <a:pt x="139718" y="195698"/>
                  </a:cubicBezTo>
                  <a:cubicBezTo>
                    <a:pt x="141343" y="194073"/>
                    <a:pt x="141343" y="195698"/>
                    <a:pt x="142968" y="194073"/>
                  </a:cubicBezTo>
                  <a:cubicBezTo>
                    <a:pt x="146217" y="192449"/>
                    <a:pt x="146217" y="192449"/>
                    <a:pt x="151091" y="192449"/>
                  </a:cubicBezTo>
                  <a:cubicBezTo>
                    <a:pt x="155965" y="190824"/>
                    <a:pt x="157589" y="190824"/>
                    <a:pt x="157589" y="190824"/>
                  </a:cubicBezTo>
                  <a:cubicBezTo>
                    <a:pt x="157589" y="190824"/>
                    <a:pt x="162463" y="187574"/>
                    <a:pt x="167337" y="185949"/>
                  </a:cubicBezTo>
                  <a:cubicBezTo>
                    <a:pt x="167337" y="185949"/>
                    <a:pt x="170586" y="182700"/>
                    <a:pt x="172211" y="181075"/>
                  </a:cubicBezTo>
                  <a:cubicBezTo>
                    <a:pt x="173836" y="179450"/>
                    <a:pt x="173836" y="179450"/>
                    <a:pt x="175460" y="177825"/>
                  </a:cubicBezTo>
                  <a:cubicBezTo>
                    <a:pt x="177085" y="176201"/>
                    <a:pt x="180334" y="172951"/>
                    <a:pt x="181959" y="168077"/>
                  </a:cubicBezTo>
                  <a:cubicBezTo>
                    <a:pt x="185208" y="164827"/>
                    <a:pt x="181959" y="164827"/>
                    <a:pt x="181959" y="164827"/>
                  </a:cubicBezTo>
                  <a:cubicBezTo>
                    <a:pt x="181959" y="164827"/>
                    <a:pt x="186833" y="161577"/>
                    <a:pt x="188457" y="159952"/>
                  </a:cubicBezTo>
                  <a:cubicBezTo>
                    <a:pt x="190082" y="159952"/>
                    <a:pt x="191707" y="159952"/>
                    <a:pt x="190082" y="155078"/>
                  </a:cubicBezTo>
                  <a:cubicBezTo>
                    <a:pt x="190082" y="153453"/>
                    <a:pt x="191707" y="148579"/>
                    <a:pt x="191707" y="146954"/>
                  </a:cubicBezTo>
                  <a:cubicBezTo>
                    <a:pt x="191707" y="143704"/>
                    <a:pt x="190082" y="143704"/>
                    <a:pt x="188457" y="142080"/>
                  </a:cubicBezTo>
                  <a:cubicBezTo>
                    <a:pt x="188457" y="142080"/>
                    <a:pt x="188457" y="140455"/>
                    <a:pt x="188457" y="138830"/>
                  </a:cubicBezTo>
                  <a:cubicBezTo>
                    <a:pt x="190082" y="138830"/>
                    <a:pt x="196581" y="133956"/>
                    <a:pt x="198205" y="129081"/>
                  </a:cubicBezTo>
                  <a:cubicBezTo>
                    <a:pt x="199830" y="124207"/>
                    <a:pt x="203079" y="124207"/>
                    <a:pt x="203079" y="122582"/>
                  </a:cubicBezTo>
                  <a:cubicBezTo>
                    <a:pt x="203079" y="122582"/>
                    <a:pt x="206328" y="124207"/>
                    <a:pt x="206328" y="124207"/>
                  </a:cubicBezTo>
                  <a:cubicBezTo>
                    <a:pt x="206328" y="124207"/>
                    <a:pt x="206328" y="124207"/>
                    <a:pt x="212827" y="130706"/>
                  </a:cubicBezTo>
                  <a:cubicBezTo>
                    <a:pt x="212827" y="130706"/>
                    <a:pt x="212827" y="130706"/>
                    <a:pt x="216076" y="143704"/>
                  </a:cubicBezTo>
                  <a:cubicBezTo>
                    <a:pt x="216076" y="143704"/>
                    <a:pt x="216076" y="143704"/>
                    <a:pt x="219326" y="137205"/>
                  </a:cubicBezTo>
                  <a:cubicBezTo>
                    <a:pt x="219326" y="137205"/>
                    <a:pt x="219326" y="137205"/>
                    <a:pt x="225824" y="127456"/>
                  </a:cubicBezTo>
                  <a:cubicBezTo>
                    <a:pt x="225824" y="124207"/>
                    <a:pt x="219326" y="120957"/>
                    <a:pt x="219326" y="120957"/>
                  </a:cubicBezTo>
                  <a:cubicBezTo>
                    <a:pt x="219326" y="120957"/>
                    <a:pt x="219326" y="120957"/>
                    <a:pt x="220950" y="112833"/>
                  </a:cubicBezTo>
                  <a:cubicBezTo>
                    <a:pt x="220950" y="112833"/>
                    <a:pt x="220950" y="112833"/>
                    <a:pt x="230698" y="117708"/>
                  </a:cubicBezTo>
                  <a:cubicBezTo>
                    <a:pt x="230698" y="117708"/>
                    <a:pt x="230698" y="117708"/>
                    <a:pt x="238821" y="116083"/>
                  </a:cubicBezTo>
                  <a:cubicBezTo>
                    <a:pt x="237197" y="112833"/>
                    <a:pt x="235572" y="107959"/>
                    <a:pt x="235572" y="107959"/>
                  </a:cubicBezTo>
                  <a:cubicBezTo>
                    <a:pt x="235572" y="106334"/>
                    <a:pt x="237197" y="101460"/>
                    <a:pt x="237197" y="101460"/>
                  </a:cubicBezTo>
                  <a:cubicBezTo>
                    <a:pt x="238821" y="98210"/>
                    <a:pt x="246944" y="98210"/>
                    <a:pt x="246944" y="98210"/>
                  </a:cubicBezTo>
                  <a:cubicBezTo>
                    <a:pt x="246944" y="98210"/>
                    <a:pt x="246944" y="98210"/>
                    <a:pt x="246944" y="88461"/>
                  </a:cubicBezTo>
                  <a:cubicBezTo>
                    <a:pt x="246944" y="88461"/>
                    <a:pt x="246944" y="85211"/>
                    <a:pt x="253443" y="80337"/>
                  </a:cubicBezTo>
                  <a:cubicBezTo>
                    <a:pt x="255068" y="80337"/>
                    <a:pt x="256692" y="81962"/>
                    <a:pt x="263191" y="81962"/>
                  </a:cubicBezTo>
                  <a:cubicBezTo>
                    <a:pt x="263191" y="81962"/>
                    <a:pt x="268065" y="78712"/>
                    <a:pt x="271314" y="72213"/>
                  </a:cubicBezTo>
                  <a:cubicBezTo>
                    <a:pt x="272939" y="68963"/>
                    <a:pt x="277812" y="70588"/>
                    <a:pt x="277812" y="70588"/>
                  </a:cubicBezTo>
                  <a:cubicBezTo>
                    <a:pt x="279437" y="67339"/>
                    <a:pt x="284311" y="65714"/>
                    <a:pt x="284311" y="65714"/>
                  </a:cubicBezTo>
                  <a:cubicBezTo>
                    <a:pt x="284311" y="65714"/>
                    <a:pt x="287560" y="67339"/>
                    <a:pt x="292434" y="72213"/>
                  </a:cubicBezTo>
                  <a:cubicBezTo>
                    <a:pt x="298933" y="75463"/>
                    <a:pt x="292434" y="72213"/>
                    <a:pt x="297308" y="72213"/>
                  </a:cubicBezTo>
                  <a:cubicBezTo>
                    <a:pt x="302182" y="72213"/>
                    <a:pt x="302182" y="75463"/>
                    <a:pt x="308681" y="81962"/>
                  </a:cubicBezTo>
                  <a:cubicBezTo>
                    <a:pt x="308681" y="81962"/>
                    <a:pt x="310305" y="85211"/>
                    <a:pt x="310305" y="91711"/>
                  </a:cubicBezTo>
                  <a:cubicBezTo>
                    <a:pt x="310305" y="91711"/>
                    <a:pt x="310305" y="91711"/>
                    <a:pt x="310305" y="98210"/>
                  </a:cubicBezTo>
                  <a:cubicBezTo>
                    <a:pt x="310305" y="98210"/>
                    <a:pt x="313554" y="98210"/>
                    <a:pt x="318428" y="88461"/>
                  </a:cubicBezTo>
                  <a:cubicBezTo>
                    <a:pt x="318428" y="88461"/>
                    <a:pt x="324927" y="88461"/>
                    <a:pt x="326551" y="86836"/>
                  </a:cubicBezTo>
                  <a:cubicBezTo>
                    <a:pt x="329801" y="85211"/>
                    <a:pt x="334675" y="90086"/>
                    <a:pt x="334675" y="90086"/>
                  </a:cubicBezTo>
                  <a:cubicBezTo>
                    <a:pt x="336299" y="93336"/>
                    <a:pt x="337924" y="93336"/>
                    <a:pt x="344422" y="90086"/>
                  </a:cubicBezTo>
                  <a:cubicBezTo>
                    <a:pt x="344422" y="90086"/>
                    <a:pt x="342798" y="85211"/>
                    <a:pt x="341173" y="83587"/>
                  </a:cubicBezTo>
                  <a:cubicBezTo>
                    <a:pt x="339549" y="81962"/>
                    <a:pt x="339549" y="80337"/>
                    <a:pt x="339549" y="77087"/>
                  </a:cubicBezTo>
                  <a:cubicBezTo>
                    <a:pt x="339549" y="73838"/>
                    <a:pt x="339549" y="77087"/>
                    <a:pt x="339549" y="68963"/>
                  </a:cubicBezTo>
                  <a:cubicBezTo>
                    <a:pt x="339549" y="65714"/>
                    <a:pt x="341173" y="65714"/>
                    <a:pt x="344422" y="62464"/>
                  </a:cubicBezTo>
                  <a:cubicBezTo>
                    <a:pt x="347672" y="59215"/>
                    <a:pt x="350921" y="62464"/>
                    <a:pt x="350921" y="59215"/>
                  </a:cubicBezTo>
                  <a:cubicBezTo>
                    <a:pt x="350921" y="57590"/>
                    <a:pt x="354170" y="51091"/>
                    <a:pt x="354170" y="51091"/>
                  </a:cubicBezTo>
                  <a:cubicBezTo>
                    <a:pt x="352546" y="51091"/>
                    <a:pt x="352546" y="47841"/>
                    <a:pt x="352546" y="46216"/>
                  </a:cubicBezTo>
                  <a:cubicBezTo>
                    <a:pt x="352546" y="44591"/>
                    <a:pt x="352546" y="44591"/>
                    <a:pt x="352546" y="44591"/>
                  </a:cubicBezTo>
                  <a:cubicBezTo>
                    <a:pt x="352546" y="44591"/>
                    <a:pt x="354170" y="44591"/>
                    <a:pt x="354170" y="44591"/>
                  </a:cubicBezTo>
                  <a:cubicBezTo>
                    <a:pt x="355795" y="41342"/>
                    <a:pt x="357420" y="42967"/>
                    <a:pt x="359044" y="41342"/>
                  </a:cubicBezTo>
                  <a:cubicBezTo>
                    <a:pt x="359044" y="39717"/>
                    <a:pt x="360669" y="39717"/>
                    <a:pt x="360669" y="39717"/>
                  </a:cubicBezTo>
                  <a:cubicBezTo>
                    <a:pt x="362293" y="38092"/>
                    <a:pt x="367167" y="38092"/>
                    <a:pt x="367167" y="38092"/>
                  </a:cubicBezTo>
                  <a:cubicBezTo>
                    <a:pt x="368792" y="38092"/>
                    <a:pt x="368792" y="34843"/>
                    <a:pt x="370417" y="33218"/>
                  </a:cubicBezTo>
                  <a:cubicBezTo>
                    <a:pt x="372041" y="31593"/>
                    <a:pt x="378540" y="29968"/>
                    <a:pt x="378540" y="29968"/>
                  </a:cubicBezTo>
                  <a:cubicBezTo>
                    <a:pt x="378540" y="29968"/>
                    <a:pt x="381789" y="34843"/>
                    <a:pt x="385038" y="34843"/>
                  </a:cubicBezTo>
                  <a:cubicBezTo>
                    <a:pt x="385038" y="34843"/>
                    <a:pt x="388288" y="33218"/>
                    <a:pt x="388288" y="31593"/>
                  </a:cubicBezTo>
                  <a:cubicBezTo>
                    <a:pt x="389912" y="28343"/>
                    <a:pt x="389912" y="29968"/>
                    <a:pt x="391537" y="28343"/>
                  </a:cubicBezTo>
                  <a:cubicBezTo>
                    <a:pt x="393162" y="28343"/>
                    <a:pt x="396411" y="29968"/>
                    <a:pt x="396411" y="29968"/>
                  </a:cubicBezTo>
                  <a:cubicBezTo>
                    <a:pt x="396411" y="29968"/>
                    <a:pt x="396411" y="29968"/>
                    <a:pt x="399660" y="29968"/>
                  </a:cubicBezTo>
                  <a:cubicBezTo>
                    <a:pt x="399660" y="29968"/>
                    <a:pt x="401285" y="26719"/>
                    <a:pt x="401285" y="25094"/>
                  </a:cubicBezTo>
                  <a:cubicBezTo>
                    <a:pt x="402909" y="23469"/>
                    <a:pt x="401285" y="21844"/>
                    <a:pt x="401285" y="20219"/>
                  </a:cubicBezTo>
                  <a:cubicBezTo>
                    <a:pt x="401285" y="18595"/>
                    <a:pt x="398035" y="18595"/>
                    <a:pt x="398035" y="16970"/>
                  </a:cubicBezTo>
                  <a:cubicBezTo>
                    <a:pt x="396411" y="16970"/>
                    <a:pt x="394786" y="16970"/>
                    <a:pt x="394786" y="16970"/>
                  </a:cubicBezTo>
                  <a:cubicBezTo>
                    <a:pt x="393162" y="16970"/>
                    <a:pt x="393162" y="16970"/>
                    <a:pt x="391537" y="16970"/>
                  </a:cubicBezTo>
                  <a:cubicBezTo>
                    <a:pt x="388288" y="16970"/>
                    <a:pt x="388288" y="13720"/>
                    <a:pt x="386663" y="12095"/>
                  </a:cubicBezTo>
                  <a:cubicBezTo>
                    <a:pt x="386663" y="12095"/>
                    <a:pt x="386663" y="12095"/>
                    <a:pt x="388288" y="8846"/>
                  </a:cubicBezTo>
                  <a:cubicBezTo>
                    <a:pt x="389912" y="7221"/>
                    <a:pt x="389912" y="7221"/>
                    <a:pt x="391537" y="7221"/>
                  </a:cubicBezTo>
                  <a:cubicBezTo>
                    <a:pt x="391537" y="7221"/>
                    <a:pt x="393162" y="8846"/>
                    <a:pt x="394786" y="7221"/>
                  </a:cubicBezTo>
                  <a:cubicBezTo>
                    <a:pt x="396411" y="5596"/>
                    <a:pt x="396411" y="5596"/>
                    <a:pt x="398035" y="7221"/>
                  </a:cubicBezTo>
                  <a:cubicBezTo>
                    <a:pt x="398035" y="7221"/>
                    <a:pt x="398035" y="7221"/>
                    <a:pt x="399660" y="7221"/>
                  </a:cubicBezTo>
                  <a:cubicBezTo>
                    <a:pt x="401285" y="7221"/>
                    <a:pt x="401285" y="8846"/>
                    <a:pt x="401285" y="10471"/>
                  </a:cubicBezTo>
                  <a:cubicBezTo>
                    <a:pt x="402909" y="10471"/>
                    <a:pt x="404534" y="13720"/>
                    <a:pt x="406159" y="13720"/>
                  </a:cubicBezTo>
                  <a:cubicBezTo>
                    <a:pt x="406159" y="13720"/>
                    <a:pt x="407783" y="13720"/>
                    <a:pt x="411033" y="12095"/>
                  </a:cubicBezTo>
                  <a:cubicBezTo>
                    <a:pt x="412657" y="12095"/>
                    <a:pt x="411033" y="16970"/>
                    <a:pt x="412657" y="16970"/>
                  </a:cubicBezTo>
                  <a:cubicBezTo>
                    <a:pt x="414282" y="16970"/>
                    <a:pt x="414282" y="18595"/>
                    <a:pt x="415906" y="18595"/>
                  </a:cubicBezTo>
                  <a:cubicBezTo>
                    <a:pt x="417531" y="20219"/>
                    <a:pt x="415906" y="20219"/>
                    <a:pt x="419156" y="20219"/>
                  </a:cubicBezTo>
                  <a:cubicBezTo>
                    <a:pt x="420780" y="20219"/>
                    <a:pt x="422405" y="20219"/>
                    <a:pt x="422405" y="20219"/>
                  </a:cubicBezTo>
                  <a:cubicBezTo>
                    <a:pt x="424030" y="21844"/>
                    <a:pt x="424030" y="21844"/>
                    <a:pt x="425654" y="20219"/>
                  </a:cubicBezTo>
                  <a:cubicBezTo>
                    <a:pt x="427279" y="20219"/>
                    <a:pt x="425654" y="21844"/>
                    <a:pt x="430528" y="23469"/>
                  </a:cubicBezTo>
                  <a:cubicBezTo>
                    <a:pt x="432153" y="25094"/>
                    <a:pt x="435402" y="26719"/>
                    <a:pt x="440276" y="28343"/>
                  </a:cubicBezTo>
                  <a:cubicBezTo>
                    <a:pt x="440276" y="29968"/>
                    <a:pt x="438651" y="26719"/>
                    <a:pt x="441901" y="25094"/>
                  </a:cubicBezTo>
                  <a:cubicBezTo>
                    <a:pt x="441901" y="25094"/>
                    <a:pt x="441901" y="25094"/>
                    <a:pt x="443525" y="25094"/>
                  </a:cubicBezTo>
                  <a:cubicBezTo>
                    <a:pt x="443525" y="26719"/>
                    <a:pt x="443525" y="26719"/>
                    <a:pt x="445150" y="26719"/>
                  </a:cubicBezTo>
                  <a:cubicBezTo>
                    <a:pt x="446775" y="25094"/>
                    <a:pt x="446775" y="26719"/>
                    <a:pt x="450024" y="26719"/>
                  </a:cubicBezTo>
                  <a:cubicBezTo>
                    <a:pt x="451648" y="26719"/>
                    <a:pt x="451648" y="28343"/>
                    <a:pt x="454898" y="31593"/>
                  </a:cubicBezTo>
                  <a:cubicBezTo>
                    <a:pt x="456522" y="31593"/>
                    <a:pt x="458147" y="29968"/>
                    <a:pt x="459772" y="29968"/>
                  </a:cubicBezTo>
                  <a:cubicBezTo>
                    <a:pt x="461396" y="28343"/>
                    <a:pt x="463021" y="28343"/>
                    <a:pt x="464646" y="26719"/>
                  </a:cubicBezTo>
                  <a:cubicBezTo>
                    <a:pt x="466270" y="25094"/>
                    <a:pt x="466270" y="25094"/>
                    <a:pt x="467895" y="23469"/>
                  </a:cubicBezTo>
                  <a:cubicBezTo>
                    <a:pt x="469519" y="21844"/>
                    <a:pt x="467895" y="23469"/>
                    <a:pt x="469519" y="29968"/>
                  </a:cubicBezTo>
                  <a:cubicBezTo>
                    <a:pt x="472769" y="31593"/>
                    <a:pt x="469519" y="29968"/>
                    <a:pt x="472769" y="31593"/>
                  </a:cubicBezTo>
                  <a:cubicBezTo>
                    <a:pt x="474393" y="33218"/>
                    <a:pt x="474393" y="34843"/>
                    <a:pt x="477643" y="33218"/>
                  </a:cubicBezTo>
                  <a:cubicBezTo>
                    <a:pt x="480892" y="33218"/>
                    <a:pt x="477643" y="33218"/>
                    <a:pt x="479267" y="31593"/>
                  </a:cubicBezTo>
                  <a:cubicBezTo>
                    <a:pt x="479267" y="28343"/>
                    <a:pt x="479267" y="28343"/>
                    <a:pt x="480892" y="25094"/>
                  </a:cubicBezTo>
                  <a:cubicBezTo>
                    <a:pt x="482517" y="20219"/>
                    <a:pt x="482517" y="26719"/>
                    <a:pt x="485766" y="28343"/>
                  </a:cubicBezTo>
                  <a:cubicBezTo>
                    <a:pt x="485766" y="29968"/>
                    <a:pt x="487390" y="31593"/>
                    <a:pt x="490640" y="36467"/>
                  </a:cubicBezTo>
                  <a:cubicBezTo>
                    <a:pt x="490640" y="36467"/>
                    <a:pt x="489015" y="34843"/>
                    <a:pt x="487390" y="41342"/>
                  </a:cubicBezTo>
                  <a:cubicBezTo>
                    <a:pt x="485766" y="46216"/>
                    <a:pt x="485766" y="44591"/>
                    <a:pt x="484141" y="44591"/>
                  </a:cubicBezTo>
                  <a:cubicBezTo>
                    <a:pt x="482517" y="47841"/>
                    <a:pt x="482517" y="47841"/>
                    <a:pt x="484141" y="51091"/>
                  </a:cubicBezTo>
                  <a:cubicBezTo>
                    <a:pt x="485766" y="52715"/>
                    <a:pt x="484141" y="51091"/>
                    <a:pt x="484141" y="54340"/>
                  </a:cubicBezTo>
                  <a:cubicBezTo>
                    <a:pt x="482517" y="55965"/>
                    <a:pt x="482517" y="55965"/>
                    <a:pt x="480892" y="55965"/>
                  </a:cubicBezTo>
                  <a:cubicBezTo>
                    <a:pt x="480892" y="55965"/>
                    <a:pt x="480892" y="54340"/>
                    <a:pt x="479267" y="54340"/>
                  </a:cubicBezTo>
                  <a:cubicBezTo>
                    <a:pt x="477643" y="55965"/>
                    <a:pt x="479267" y="54340"/>
                    <a:pt x="471144" y="54340"/>
                  </a:cubicBezTo>
                  <a:cubicBezTo>
                    <a:pt x="469519" y="54340"/>
                    <a:pt x="469519" y="55965"/>
                    <a:pt x="469519" y="59215"/>
                  </a:cubicBezTo>
                  <a:cubicBezTo>
                    <a:pt x="469519" y="60839"/>
                    <a:pt x="472769" y="59215"/>
                    <a:pt x="477643" y="60839"/>
                  </a:cubicBezTo>
                  <a:cubicBezTo>
                    <a:pt x="477643" y="60839"/>
                    <a:pt x="471144" y="62464"/>
                    <a:pt x="472769" y="64089"/>
                  </a:cubicBezTo>
                  <a:cubicBezTo>
                    <a:pt x="474393" y="64089"/>
                    <a:pt x="471144" y="65714"/>
                    <a:pt x="471144" y="67339"/>
                  </a:cubicBezTo>
                  <a:cubicBezTo>
                    <a:pt x="471144" y="68963"/>
                    <a:pt x="469519" y="72213"/>
                    <a:pt x="469519" y="72213"/>
                  </a:cubicBezTo>
                  <a:cubicBezTo>
                    <a:pt x="469519" y="72213"/>
                    <a:pt x="467895" y="75463"/>
                    <a:pt x="467895" y="75463"/>
                  </a:cubicBezTo>
                  <a:cubicBezTo>
                    <a:pt x="466270" y="75463"/>
                    <a:pt x="464646" y="77087"/>
                    <a:pt x="461396" y="81962"/>
                  </a:cubicBezTo>
                  <a:cubicBezTo>
                    <a:pt x="461396" y="81962"/>
                    <a:pt x="461396" y="81962"/>
                    <a:pt x="459772" y="85211"/>
                  </a:cubicBezTo>
                  <a:cubicBezTo>
                    <a:pt x="459772" y="85211"/>
                    <a:pt x="459772" y="85211"/>
                    <a:pt x="463021" y="90086"/>
                  </a:cubicBezTo>
                  <a:cubicBezTo>
                    <a:pt x="464646" y="90086"/>
                    <a:pt x="467895" y="91711"/>
                    <a:pt x="471144" y="94960"/>
                  </a:cubicBezTo>
                  <a:cubicBezTo>
                    <a:pt x="472769" y="94960"/>
                    <a:pt x="474393" y="96585"/>
                    <a:pt x="476018" y="98210"/>
                  </a:cubicBezTo>
                  <a:cubicBezTo>
                    <a:pt x="477643" y="99835"/>
                    <a:pt x="476018" y="99835"/>
                    <a:pt x="477643" y="101460"/>
                  </a:cubicBezTo>
                  <a:cubicBezTo>
                    <a:pt x="479267" y="103084"/>
                    <a:pt x="477643" y="104709"/>
                    <a:pt x="480892" y="104709"/>
                  </a:cubicBezTo>
                  <a:cubicBezTo>
                    <a:pt x="482517" y="104709"/>
                    <a:pt x="482517" y="107959"/>
                    <a:pt x="484141" y="107959"/>
                  </a:cubicBezTo>
                  <a:cubicBezTo>
                    <a:pt x="485766" y="107959"/>
                    <a:pt x="487390" y="109584"/>
                    <a:pt x="489015" y="107959"/>
                  </a:cubicBezTo>
                  <a:cubicBezTo>
                    <a:pt x="490640" y="107959"/>
                    <a:pt x="490640" y="106334"/>
                    <a:pt x="493889" y="106334"/>
                  </a:cubicBezTo>
                  <a:cubicBezTo>
                    <a:pt x="495514" y="107959"/>
                    <a:pt x="493889" y="106334"/>
                    <a:pt x="495514" y="106334"/>
                  </a:cubicBezTo>
                  <a:cubicBezTo>
                    <a:pt x="498763" y="106334"/>
                    <a:pt x="497138" y="111208"/>
                    <a:pt x="500387" y="112833"/>
                  </a:cubicBezTo>
                  <a:cubicBezTo>
                    <a:pt x="502012" y="114458"/>
                    <a:pt x="502012" y="114458"/>
                    <a:pt x="506886" y="119332"/>
                  </a:cubicBezTo>
                  <a:cubicBezTo>
                    <a:pt x="508511" y="120957"/>
                    <a:pt x="506886" y="119332"/>
                    <a:pt x="510135" y="120957"/>
                  </a:cubicBezTo>
                  <a:cubicBezTo>
                    <a:pt x="511760" y="122582"/>
                    <a:pt x="513385" y="122582"/>
                    <a:pt x="515009" y="124207"/>
                  </a:cubicBezTo>
                  <a:cubicBezTo>
                    <a:pt x="516634" y="124207"/>
                    <a:pt x="515009" y="125832"/>
                    <a:pt x="518258" y="125832"/>
                  </a:cubicBezTo>
                  <a:cubicBezTo>
                    <a:pt x="519883" y="124207"/>
                    <a:pt x="519883" y="125832"/>
                    <a:pt x="521508" y="125832"/>
                  </a:cubicBezTo>
                  <a:cubicBezTo>
                    <a:pt x="521508" y="125832"/>
                    <a:pt x="523132" y="127456"/>
                    <a:pt x="523132" y="125832"/>
                  </a:cubicBezTo>
                  <a:cubicBezTo>
                    <a:pt x="523132" y="125832"/>
                    <a:pt x="524757" y="125832"/>
                    <a:pt x="524757" y="127456"/>
                  </a:cubicBezTo>
                  <a:cubicBezTo>
                    <a:pt x="526382" y="127456"/>
                    <a:pt x="526382" y="127456"/>
                    <a:pt x="528006" y="127456"/>
                  </a:cubicBezTo>
                  <a:cubicBezTo>
                    <a:pt x="529631" y="127456"/>
                    <a:pt x="531256" y="129081"/>
                    <a:pt x="531256" y="129081"/>
                  </a:cubicBezTo>
                  <a:cubicBezTo>
                    <a:pt x="531256" y="129081"/>
                    <a:pt x="532880" y="130706"/>
                    <a:pt x="532880" y="132331"/>
                  </a:cubicBezTo>
                  <a:cubicBezTo>
                    <a:pt x="534505" y="132331"/>
                    <a:pt x="534505" y="135580"/>
                    <a:pt x="534505" y="135580"/>
                  </a:cubicBezTo>
                  <a:cubicBezTo>
                    <a:pt x="534505" y="135580"/>
                    <a:pt x="536129" y="135580"/>
                    <a:pt x="539379" y="137205"/>
                  </a:cubicBezTo>
                  <a:cubicBezTo>
                    <a:pt x="541003" y="137205"/>
                    <a:pt x="539379" y="138830"/>
                    <a:pt x="541003" y="138830"/>
                  </a:cubicBezTo>
                  <a:cubicBezTo>
                    <a:pt x="542628" y="138830"/>
                    <a:pt x="544253" y="140455"/>
                    <a:pt x="545877" y="140455"/>
                  </a:cubicBezTo>
                  <a:cubicBezTo>
                    <a:pt x="547502" y="140455"/>
                    <a:pt x="547502" y="145329"/>
                    <a:pt x="547502" y="145329"/>
                  </a:cubicBezTo>
                  <a:cubicBezTo>
                    <a:pt x="547502" y="145329"/>
                    <a:pt x="547502" y="145329"/>
                    <a:pt x="552376" y="143704"/>
                  </a:cubicBezTo>
                  <a:cubicBezTo>
                    <a:pt x="554000" y="143704"/>
                    <a:pt x="554000" y="143704"/>
                    <a:pt x="554000" y="143704"/>
                  </a:cubicBezTo>
                  <a:cubicBezTo>
                    <a:pt x="555625" y="143704"/>
                    <a:pt x="555625" y="145329"/>
                    <a:pt x="557250" y="143704"/>
                  </a:cubicBezTo>
                  <a:cubicBezTo>
                    <a:pt x="557250" y="143704"/>
                    <a:pt x="557250" y="143704"/>
                    <a:pt x="558874" y="143704"/>
                  </a:cubicBezTo>
                  <a:cubicBezTo>
                    <a:pt x="558874" y="143704"/>
                    <a:pt x="560499" y="143704"/>
                    <a:pt x="560499" y="142080"/>
                  </a:cubicBezTo>
                  <a:cubicBezTo>
                    <a:pt x="562124" y="140455"/>
                    <a:pt x="562124" y="142080"/>
                    <a:pt x="563748" y="142080"/>
                  </a:cubicBezTo>
                  <a:cubicBezTo>
                    <a:pt x="563748" y="142080"/>
                    <a:pt x="565373" y="143704"/>
                    <a:pt x="566998" y="142080"/>
                  </a:cubicBezTo>
                  <a:cubicBezTo>
                    <a:pt x="566998" y="142080"/>
                    <a:pt x="570247" y="138830"/>
                    <a:pt x="571871" y="135580"/>
                  </a:cubicBezTo>
                  <a:cubicBezTo>
                    <a:pt x="571871" y="133956"/>
                    <a:pt x="571871" y="133956"/>
                    <a:pt x="571871" y="132331"/>
                  </a:cubicBezTo>
                  <a:cubicBezTo>
                    <a:pt x="571871" y="129081"/>
                    <a:pt x="576745" y="127456"/>
                    <a:pt x="578370" y="125832"/>
                  </a:cubicBezTo>
                  <a:cubicBezTo>
                    <a:pt x="581619" y="124207"/>
                    <a:pt x="578370" y="125832"/>
                    <a:pt x="579995" y="122582"/>
                  </a:cubicBezTo>
                  <a:cubicBezTo>
                    <a:pt x="579995" y="120957"/>
                    <a:pt x="579995" y="120957"/>
                    <a:pt x="579995" y="120957"/>
                  </a:cubicBezTo>
                  <a:cubicBezTo>
                    <a:pt x="579995" y="120957"/>
                    <a:pt x="579995" y="120957"/>
                    <a:pt x="579995" y="119332"/>
                  </a:cubicBezTo>
                  <a:cubicBezTo>
                    <a:pt x="579995" y="116083"/>
                    <a:pt x="579995" y="119332"/>
                    <a:pt x="579995" y="116083"/>
                  </a:cubicBezTo>
                  <a:cubicBezTo>
                    <a:pt x="581619" y="112833"/>
                    <a:pt x="579995" y="112833"/>
                    <a:pt x="579995" y="112833"/>
                  </a:cubicBezTo>
                  <a:cubicBezTo>
                    <a:pt x="579995" y="112833"/>
                    <a:pt x="581619" y="111208"/>
                    <a:pt x="583244" y="106334"/>
                  </a:cubicBezTo>
                  <a:cubicBezTo>
                    <a:pt x="583244" y="103084"/>
                    <a:pt x="583244" y="106334"/>
                    <a:pt x="583244" y="101460"/>
                  </a:cubicBezTo>
                  <a:cubicBezTo>
                    <a:pt x="583244" y="101460"/>
                    <a:pt x="583244" y="101460"/>
                    <a:pt x="583244" y="99835"/>
                  </a:cubicBezTo>
                  <a:cubicBezTo>
                    <a:pt x="583244" y="99835"/>
                    <a:pt x="583244" y="99835"/>
                    <a:pt x="584869" y="96585"/>
                  </a:cubicBezTo>
                  <a:cubicBezTo>
                    <a:pt x="586493" y="94960"/>
                    <a:pt x="586493" y="94960"/>
                    <a:pt x="586493" y="94960"/>
                  </a:cubicBezTo>
                  <a:cubicBezTo>
                    <a:pt x="588118" y="93336"/>
                    <a:pt x="586493" y="91711"/>
                    <a:pt x="584869" y="86836"/>
                  </a:cubicBezTo>
                  <a:cubicBezTo>
                    <a:pt x="584869" y="85211"/>
                    <a:pt x="583244" y="85211"/>
                    <a:pt x="583244" y="81962"/>
                  </a:cubicBezTo>
                  <a:cubicBezTo>
                    <a:pt x="583244" y="80337"/>
                    <a:pt x="583244" y="80337"/>
                    <a:pt x="584869" y="75463"/>
                  </a:cubicBezTo>
                  <a:cubicBezTo>
                    <a:pt x="584869" y="73838"/>
                    <a:pt x="584869" y="72213"/>
                    <a:pt x="584869" y="68963"/>
                  </a:cubicBezTo>
                  <a:cubicBezTo>
                    <a:pt x="584869" y="65714"/>
                    <a:pt x="584869" y="67339"/>
                    <a:pt x="584869" y="64089"/>
                  </a:cubicBezTo>
                  <a:cubicBezTo>
                    <a:pt x="583244" y="60839"/>
                    <a:pt x="583244" y="60839"/>
                    <a:pt x="586493" y="57590"/>
                  </a:cubicBezTo>
                  <a:cubicBezTo>
                    <a:pt x="584869" y="57590"/>
                    <a:pt x="586493" y="57590"/>
                    <a:pt x="586493" y="55965"/>
                  </a:cubicBezTo>
                  <a:cubicBezTo>
                    <a:pt x="586493" y="55965"/>
                    <a:pt x="586493" y="55965"/>
                    <a:pt x="588118" y="54340"/>
                  </a:cubicBezTo>
                  <a:cubicBezTo>
                    <a:pt x="588118" y="51091"/>
                    <a:pt x="586493" y="51091"/>
                    <a:pt x="588118" y="46216"/>
                  </a:cubicBezTo>
                  <a:cubicBezTo>
                    <a:pt x="589742" y="42967"/>
                    <a:pt x="588118" y="46216"/>
                    <a:pt x="591367" y="42967"/>
                  </a:cubicBezTo>
                  <a:cubicBezTo>
                    <a:pt x="592992" y="41342"/>
                    <a:pt x="591367" y="39717"/>
                    <a:pt x="589742" y="38092"/>
                  </a:cubicBezTo>
                  <a:cubicBezTo>
                    <a:pt x="588118" y="38092"/>
                    <a:pt x="588118" y="38092"/>
                    <a:pt x="588118" y="34843"/>
                  </a:cubicBezTo>
                  <a:cubicBezTo>
                    <a:pt x="586493" y="33218"/>
                    <a:pt x="586493" y="33218"/>
                    <a:pt x="588118" y="33218"/>
                  </a:cubicBezTo>
                  <a:cubicBezTo>
                    <a:pt x="588118" y="33218"/>
                    <a:pt x="588118" y="33218"/>
                    <a:pt x="588118" y="31593"/>
                  </a:cubicBezTo>
                  <a:cubicBezTo>
                    <a:pt x="589742" y="28343"/>
                    <a:pt x="591367" y="28343"/>
                    <a:pt x="591367" y="26719"/>
                  </a:cubicBezTo>
                  <a:cubicBezTo>
                    <a:pt x="591367" y="25094"/>
                    <a:pt x="591367" y="25094"/>
                    <a:pt x="594616" y="20219"/>
                  </a:cubicBezTo>
                  <a:cubicBezTo>
                    <a:pt x="597866" y="15345"/>
                    <a:pt x="596241" y="16970"/>
                    <a:pt x="596241" y="15345"/>
                  </a:cubicBezTo>
                  <a:cubicBezTo>
                    <a:pt x="597866" y="13720"/>
                    <a:pt x="596241" y="10471"/>
                    <a:pt x="597866" y="7221"/>
                  </a:cubicBezTo>
                  <a:cubicBezTo>
                    <a:pt x="597866" y="3971"/>
                    <a:pt x="597866" y="3971"/>
                    <a:pt x="597866" y="2346"/>
                  </a:cubicBezTo>
                  <a:cubicBezTo>
                    <a:pt x="599490" y="722"/>
                    <a:pt x="601115" y="722"/>
                    <a:pt x="602740" y="7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6" name="işḷíďe">
              <a:extLst>
                <a:ext uri="{FF2B5EF4-FFF2-40B4-BE49-F238E27FC236}">
                  <a16:creationId xmlns:a16="http://schemas.microsoft.com/office/drawing/2014/main" id="{4E1C5561-B651-456B-A64C-A904C417F430}"/>
                </a:ext>
              </a:extLst>
            </p:cNvPr>
            <p:cNvSpPr/>
            <p:nvPr/>
          </p:nvSpPr>
          <p:spPr bwMode="auto">
            <a:xfrm>
              <a:off x="4576764" y="1443038"/>
              <a:ext cx="525463" cy="366713"/>
            </a:xfrm>
            <a:custGeom>
              <a:avLst/>
              <a:gdLst>
                <a:gd name="T0" fmla="*/ 193 w 323"/>
                <a:gd name="T1" fmla="*/ 50 h 226"/>
                <a:gd name="T2" fmla="*/ 183 w 323"/>
                <a:gd name="T3" fmla="*/ 44 h 226"/>
                <a:gd name="T4" fmla="*/ 178 w 323"/>
                <a:gd name="T5" fmla="*/ 37 h 226"/>
                <a:gd name="T6" fmla="*/ 162 w 323"/>
                <a:gd name="T7" fmla="*/ 28 h 226"/>
                <a:gd name="T8" fmla="*/ 131 w 323"/>
                <a:gd name="T9" fmla="*/ 31 h 226"/>
                <a:gd name="T10" fmla="*/ 122 w 323"/>
                <a:gd name="T11" fmla="*/ 33 h 226"/>
                <a:gd name="T12" fmla="*/ 105 w 323"/>
                <a:gd name="T13" fmla="*/ 38 h 226"/>
                <a:gd name="T14" fmla="*/ 106 w 323"/>
                <a:gd name="T15" fmla="*/ 15 h 226"/>
                <a:gd name="T16" fmla="*/ 90 w 323"/>
                <a:gd name="T17" fmla="*/ 4 h 226"/>
                <a:gd name="T18" fmla="*/ 60 w 323"/>
                <a:gd name="T19" fmla="*/ 12 h 226"/>
                <a:gd name="T20" fmla="*/ 54 w 323"/>
                <a:gd name="T21" fmla="*/ 31 h 226"/>
                <a:gd name="T22" fmla="*/ 52 w 323"/>
                <a:gd name="T23" fmla="*/ 42 h 226"/>
                <a:gd name="T24" fmla="*/ 50 w 323"/>
                <a:gd name="T25" fmla="*/ 46 h 226"/>
                <a:gd name="T26" fmla="*/ 47 w 323"/>
                <a:gd name="T27" fmla="*/ 20 h 226"/>
                <a:gd name="T28" fmla="*/ 7 w 323"/>
                <a:gd name="T29" fmla="*/ 28 h 226"/>
                <a:gd name="T30" fmla="*/ 20 w 323"/>
                <a:gd name="T31" fmla="*/ 69 h 226"/>
                <a:gd name="T32" fmla="*/ 84 w 323"/>
                <a:gd name="T33" fmla="*/ 80 h 226"/>
                <a:gd name="T34" fmla="*/ 109 w 323"/>
                <a:gd name="T35" fmla="*/ 79 h 226"/>
                <a:gd name="T36" fmla="*/ 130 w 323"/>
                <a:gd name="T37" fmla="*/ 81 h 226"/>
                <a:gd name="T38" fmla="*/ 126 w 323"/>
                <a:gd name="T39" fmla="*/ 70 h 226"/>
                <a:gd name="T40" fmla="*/ 139 w 323"/>
                <a:gd name="T41" fmla="*/ 82 h 226"/>
                <a:gd name="T42" fmla="*/ 154 w 323"/>
                <a:gd name="T43" fmla="*/ 90 h 226"/>
                <a:gd name="T44" fmla="*/ 151 w 323"/>
                <a:gd name="T45" fmla="*/ 100 h 226"/>
                <a:gd name="T46" fmla="*/ 172 w 323"/>
                <a:gd name="T47" fmla="*/ 101 h 226"/>
                <a:gd name="T48" fmla="*/ 183 w 323"/>
                <a:gd name="T49" fmla="*/ 110 h 226"/>
                <a:gd name="T50" fmla="*/ 196 w 323"/>
                <a:gd name="T51" fmla="*/ 135 h 226"/>
                <a:gd name="T52" fmla="*/ 180 w 323"/>
                <a:gd name="T53" fmla="*/ 155 h 226"/>
                <a:gd name="T54" fmla="*/ 168 w 323"/>
                <a:gd name="T55" fmla="*/ 166 h 226"/>
                <a:gd name="T56" fmla="*/ 156 w 323"/>
                <a:gd name="T57" fmla="*/ 166 h 226"/>
                <a:gd name="T58" fmla="*/ 136 w 323"/>
                <a:gd name="T59" fmla="*/ 181 h 226"/>
                <a:gd name="T60" fmla="*/ 160 w 323"/>
                <a:gd name="T61" fmla="*/ 182 h 226"/>
                <a:gd name="T62" fmla="*/ 172 w 323"/>
                <a:gd name="T63" fmla="*/ 177 h 226"/>
                <a:gd name="T64" fmla="*/ 188 w 323"/>
                <a:gd name="T65" fmla="*/ 181 h 226"/>
                <a:gd name="T66" fmla="*/ 200 w 323"/>
                <a:gd name="T67" fmla="*/ 194 h 226"/>
                <a:gd name="T68" fmla="*/ 213 w 323"/>
                <a:gd name="T69" fmla="*/ 205 h 226"/>
                <a:gd name="T70" fmla="*/ 227 w 323"/>
                <a:gd name="T71" fmla="*/ 210 h 226"/>
                <a:gd name="T72" fmla="*/ 252 w 323"/>
                <a:gd name="T73" fmla="*/ 221 h 226"/>
                <a:gd name="T74" fmla="*/ 265 w 323"/>
                <a:gd name="T75" fmla="*/ 217 h 226"/>
                <a:gd name="T76" fmla="*/ 240 w 323"/>
                <a:gd name="T77" fmla="*/ 193 h 226"/>
                <a:gd name="T78" fmla="*/ 272 w 323"/>
                <a:gd name="T79" fmla="*/ 207 h 226"/>
                <a:gd name="T80" fmla="*/ 280 w 323"/>
                <a:gd name="T81" fmla="*/ 210 h 226"/>
                <a:gd name="T82" fmla="*/ 284 w 323"/>
                <a:gd name="T83" fmla="*/ 198 h 226"/>
                <a:gd name="T84" fmla="*/ 277 w 323"/>
                <a:gd name="T85" fmla="*/ 179 h 226"/>
                <a:gd name="T86" fmla="*/ 260 w 323"/>
                <a:gd name="T87" fmla="*/ 168 h 226"/>
                <a:gd name="T88" fmla="*/ 247 w 323"/>
                <a:gd name="T89" fmla="*/ 156 h 226"/>
                <a:gd name="T90" fmla="*/ 254 w 323"/>
                <a:gd name="T91" fmla="*/ 156 h 226"/>
                <a:gd name="T92" fmla="*/ 257 w 323"/>
                <a:gd name="T93" fmla="*/ 144 h 226"/>
                <a:gd name="T94" fmla="*/ 273 w 323"/>
                <a:gd name="T95" fmla="*/ 154 h 226"/>
                <a:gd name="T96" fmla="*/ 287 w 323"/>
                <a:gd name="T97" fmla="*/ 167 h 226"/>
                <a:gd name="T98" fmla="*/ 301 w 323"/>
                <a:gd name="T99" fmla="*/ 160 h 226"/>
                <a:gd name="T100" fmla="*/ 311 w 323"/>
                <a:gd name="T101" fmla="*/ 148 h 226"/>
                <a:gd name="T102" fmla="*/ 312 w 323"/>
                <a:gd name="T103" fmla="*/ 135 h 226"/>
                <a:gd name="T104" fmla="*/ 300 w 323"/>
                <a:gd name="T105" fmla="*/ 124 h 226"/>
                <a:gd name="T106" fmla="*/ 283 w 323"/>
                <a:gd name="T107" fmla="*/ 118 h 226"/>
                <a:gd name="T108" fmla="*/ 270 w 323"/>
                <a:gd name="T109" fmla="*/ 117 h 226"/>
                <a:gd name="T110" fmla="*/ 254 w 323"/>
                <a:gd name="T111" fmla="*/ 111 h 226"/>
                <a:gd name="T112" fmla="*/ 243 w 323"/>
                <a:gd name="T113" fmla="*/ 104 h 226"/>
                <a:gd name="T114" fmla="*/ 251 w 323"/>
                <a:gd name="T115" fmla="*/ 95 h 226"/>
                <a:gd name="T116" fmla="*/ 245 w 323"/>
                <a:gd name="T117" fmla="*/ 88 h 226"/>
                <a:gd name="T118" fmla="*/ 248 w 323"/>
                <a:gd name="T119" fmla="*/ 73 h 226"/>
                <a:gd name="T120" fmla="*/ 244 w 323"/>
                <a:gd name="T121" fmla="*/ 70 h 226"/>
                <a:gd name="T122" fmla="*/ 224 w 323"/>
                <a:gd name="T123" fmla="*/ 66 h 226"/>
                <a:gd name="T124" fmla="*/ 219 w 323"/>
                <a:gd name="T125" fmla="*/ 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3" h="226">
                  <a:moveTo>
                    <a:pt x="212" y="55"/>
                  </a:moveTo>
                  <a:cubicBezTo>
                    <a:pt x="212" y="55"/>
                    <a:pt x="212" y="53"/>
                    <a:pt x="212" y="53"/>
                  </a:cubicBezTo>
                  <a:cubicBezTo>
                    <a:pt x="211" y="52"/>
                    <a:pt x="210" y="51"/>
                    <a:pt x="210" y="51"/>
                  </a:cubicBezTo>
                  <a:cubicBezTo>
                    <a:pt x="209" y="51"/>
                    <a:pt x="208" y="49"/>
                    <a:pt x="207" y="49"/>
                  </a:cubicBezTo>
                  <a:cubicBezTo>
                    <a:pt x="205" y="49"/>
                    <a:pt x="205" y="47"/>
                    <a:pt x="204" y="47"/>
                  </a:cubicBezTo>
                  <a:cubicBezTo>
                    <a:pt x="202" y="48"/>
                    <a:pt x="201" y="47"/>
                    <a:pt x="200" y="48"/>
                  </a:cubicBezTo>
                  <a:cubicBezTo>
                    <a:pt x="199" y="48"/>
                    <a:pt x="199" y="47"/>
                    <a:pt x="198" y="47"/>
                  </a:cubicBezTo>
                  <a:cubicBezTo>
                    <a:pt x="197" y="47"/>
                    <a:pt x="197" y="47"/>
                    <a:pt x="196" y="48"/>
                  </a:cubicBezTo>
                  <a:cubicBezTo>
                    <a:pt x="195" y="49"/>
                    <a:pt x="195" y="48"/>
                    <a:pt x="195" y="49"/>
                  </a:cubicBezTo>
                  <a:cubicBezTo>
                    <a:pt x="194" y="49"/>
                    <a:pt x="194" y="49"/>
                    <a:pt x="193" y="50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48"/>
                    <a:pt x="191" y="49"/>
                  </a:cubicBezTo>
                  <a:cubicBezTo>
                    <a:pt x="188" y="52"/>
                    <a:pt x="189" y="51"/>
                    <a:pt x="188" y="52"/>
                  </a:cubicBezTo>
                  <a:cubicBezTo>
                    <a:pt x="186" y="53"/>
                    <a:pt x="186" y="53"/>
                    <a:pt x="186" y="53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6" y="50"/>
                    <a:pt x="185" y="49"/>
                    <a:pt x="185" y="49"/>
                  </a:cubicBezTo>
                  <a:cubicBezTo>
                    <a:pt x="184" y="49"/>
                    <a:pt x="184" y="48"/>
                    <a:pt x="183" y="49"/>
                  </a:cubicBezTo>
                  <a:cubicBezTo>
                    <a:pt x="183" y="49"/>
                    <a:pt x="182" y="49"/>
                    <a:pt x="182" y="48"/>
                  </a:cubicBezTo>
                  <a:cubicBezTo>
                    <a:pt x="183" y="48"/>
                    <a:pt x="184" y="46"/>
                    <a:pt x="184" y="46"/>
                  </a:cubicBezTo>
                  <a:cubicBezTo>
                    <a:pt x="184" y="46"/>
                    <a:pt x="184" y="44"/>
                    <a:pt x="183" y="44"/>
                  </a:cubicBezTo>
                  <a:cubicBezTo>
                    <a:pt x="183" y="45"/>
                    <a:pt x="183" y="44"/>
                    <a:pt x="181" y="45"/>
                  </a:cubicBezTo>
                  <a:cubicBezTo>
                    <a:pt x="180" y="45"/>
                    <a:pt x="181" y="44"/>
                    <a:pt x="180" y="45"/>
                  </a:cubicBezTo>
                  <a:cubicBezTo>
                    <a:pt x="178" y="46"/>
                    <a:pt x="179" y="45"/>
                    <a:pt x="177" y="45"/>
                  </a:cubicBezTo>
                  <a:cubicBezTo>
                    <a:pt x="176" y="46"/>
                    <a:pt x="175" y="46"/>
                    <a:pt x="175" y="46"/>
                  </a:cubicBezTo>
                  <a:cubicBezTo>
                    <a:pt x="175" y="46"/>
                    <a:pt x="174" y="44"/>
                    <a:pt x="174" y="44"/>
                  </a:cubicBezTo>
                  <a:cubicBezTo>
                    <a:pt x="175" y="44"/>
                    <a:pt x="176" y="43"/>
                    <a:pt x="177" y="43"/>
                  </a:cubicBezTo>
                  <a:cubicBezTo>
                    <a:pt x="178" y="43"/>
                    <a:pt x="178" y="42"/>
                    <a:pt x="179" y="42"/>
                  </a:cubicBezTo>
                  <a:cubicBezTo>
                    <a:pt x="179" y="41"/>
                    <a:pt x="179" y="41"/>
                    <a:pt x="179" y="40"/>
                  </a:cubicBezTo>
                  <a:cubicBezTo>
                    <a:pt x="179" y="39"/>
                    <a:pt x="179" y="39"/>
                    <a:pt x="179" y="39"/>
                  </a:cubicBezTo>
                  <a:cubicBezTo>
                    <a:pt x="179" y="39"/>
                    <a:pt x="179" y="37"/>
                    <a:pt x="178" y="37"/>
                  </a:cubicBezTo>
                  <a:cubicBezTo>
                    <a:pt x="177" y="37"/>
                    <a:pt x="178" y="35"/>
                    <a:pt x="176" y="36"/>
                  </a:cubicBezTo>
                  <a:cubicBezTo>
                    <a:pt x="175" y="36"/>
                    <a:pt x="175" y="35"/>
                    <a:pt x="174" y="36"/>
                  </a:cubicBezTo>
                  <a:cubicBezTo>
                    <a:pt x="174" y="36"/>
                    <a:pt x="172" y="36"/>
                    <a:pt x="172" y="36"/>
                  </a:cubicBezTo>
                  <a:cubicBezTo>
                    <a:pt x="171" y="36"/>
                    <a:pt x="170" y="35"/>
                    <a:pt x="170" y="35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68" y="33"/>
                    <a:pt x="168" y="33"/>
                    <a:pt x="168" y="33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3" y="28"/>
                    <a:pt x="163" y="27"/>
                    <a:pt x="162" y="28"/>
                  </a:cubicBezTo>
                  <a:cubicBezTo>
                    <a:pt x="160" y="29"/>
                    <a:pt x="159" y="29"/>
                    <a:pt x="159" y="28"/>
                  </a:cubicBezTo>
                  <a:cubicBezTo>
                    <a:pt x="158" y="28"/>
                    <a:pt x="158" y="28"/>
                    <a:pt x="157" y="27"/>
                  </a:cubicBezTo>
                  <a:cubicBezTo>
                    <a:pt x="155" y="26"/>
                    <a:pt x="156" y="26"/>
                    <a:pt x="155" y="26"/>
                  </a:cubicBezTo>
                  <a:cubicBezTo>
                    <a:pt x="153" y="26"/>
                    <a:pt x="153" y="25"/>
                    <a:pt x="152" y="25"/>
                  </a:cubicBezTo>
                  <a:cubicBezTo>
                    <a:pt x="151" y="25"/>
                    <a:pt x="146" y="24"/>
                    <a:pt x="146" y="24"/>
                  </a:cubicBezTo>
                  <a:cubicBezTo>
                    <a:pt x="145" y="24"/>
                    <a:pt x="146" y="22"/>
                    <a:pt x="143" y="23"/>
                  </a:cubicBezTo>
                  <a:cubicBezTo>
                    <a:pt x="139" y="24"/>
                    <a:pt x="138" y="25"/>
                    <a:pt x="136" y="25"/>
                  </a:cubicBezTo>
                  <a:cubicBezTo>
                    <a:pt x="135" y="26"/>
                    <a:pt x="134" y="26"/>
                    <a:pt x="132" y="27"/>
                  </a:cubicBezTo>
                  <a:cubicBezTo>
                    <a:pt x="131" y="29"/>
                    <a:pt x="131" y="29"/>
                    <a:pt x="131" y="30"/>
                  </a:cubicBezTo>
                  <a:cubicBezTo>
                    <a:pt x="131" y="30"/>
                    <a:pt x="132" y="31"/>
                    <a:pt x="131" y="31"/>
                  </a:cubicBezTo>
                  <a:cubicBezTo>
                    <a:pt x="128" y="33"/>
                    <a:pt x="128" y="33"/>
                    <a:pt x="128" y="34"/>
                  </a:cubicBezTo>
                  <a:cubicBezTo>
                    <a:pt x="128" y="35"/>
                    <a:pt x="128" y="35"/>
                    <a:pt x="129" y="37"/>
                  </a:cubicBezTo>
                  <a:cubicBezTo>
                    <a:pt x="129" y="38"/>
                    <a:pt x="130" y="37"/>
                    <a:pt x="130" y="38"/>
                  </a:cubicBezTo>
                  <a:cubicBezTo>
                    <a:pt x="130" y="39"/>
                    <a:pt x="130" y="39"/>
                    <a:pt x="129" y="40"/>
                  </a:cubicBezTo>
                  <a:cubicBezTo>
                    <a:pt x="128" y="40"/>
                    <a:pt x="128" y="39"/>
                    <a:pt x="127" y="39"/>
                  </a:cubicBezTo>
                  <a:cubicBezTo>
                    <a:pt x="126" y="39"/>
                    <a:pt x="126" y="37"/>
                    <a:pt x="126" y="37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2" y="32"/>
                    <a:pt x="122" y="33"/>
                  </a:cubicBezTo>
                  <a:cubicBezTo>
                    <a:pt x="121" y="33"/>
                    <a:pt x="121" y="31"/>
                    <a:pt x="119" y="32"/>
                  </a:cubicBezTo>
                  <a:cubicBezTo>
                    <a:pt x="118" y="32"/>
                    <a:pt x="117" y="31"/>
                    <a:pt x="116" y="31"/>
                  </a:cubicBezTo>
                  <a:cubicBezTo>
                    <a:pt x="116" y="31"/>
                    <a:pt x="116" y="29"/>
                    <a:pt x="115" y="30"/>
                  </a:cubicBezTo>
                  <a:cubicBezTo>
                    <a:pt x="114" y="31"/>
                    <a:pt x="114" y="30"/>
                    <a:pt x="114" y="32"/>
                  </a:cubicBezTo>
                  <a:cubicBezTo>
                    <a:pt x="113" y="33"/>
                    <a:pt x="113" y="32"/>
                    <a:pt x="113" y="34"/>
                  </a:cubicBezTo>
                  <a:cubicBezTo>
                    <a:pt x="113" y="35"/>
                    <a:pt x="113" y="35"/>
                    <a:pt x="112" y="36"/>
                  </a:cubicBezTo>
                  <a:cubicBezTo>
                    <a:pt x="112" y="37"/>
                    <a:pt x="111" y="37"/>
                    <a:pt x="111" y="37"/>
                  </a:cubicBezTo>
                  <a:cubicBezTo>
                    <a:pt x="110" y="38"/>
                    <a:pt x="110" y="38"/>
                    <a:pt x="109" y="38"/>
                  </a:cubicBezTo>
                  <a:cubicBezTo>
                    <a:pt x="109" y="39"/>
                    <a:pt x="106" y="39"/>
                    <a:pt x="106" y="39"/>
                  </a:cubicBezTo>
                  <a:cubicBezTo>
                    <a:pt x="106" y="39"/>
                    <a:pt x="104" y="39"/>
                    <a:pt x="105" y="38"/>
                  </a:cubicBezTo>
                  <a:cubicBezTo>
                    <a:pt x="106" y="36"/>
                    <a:pt x="107" y="34"/>
                    <a:pt x="107" y="34"/>
                  </a:cubicBezTo>
                  <a:cubicBezTo>
                    <a:pt x="107" y="34"/>
                    <a:pt x="107" y="32"/>
                    <a:pt x="108" y="32"/>
                  </a:cubicBezTo>
                  <a:cubicBezTo>
                    <a:pt x="108" y="31"/>
                    <a:pt x="108" y="31"/>
                    <a:pt x="107" y="30"/>
                  </a:cubicBezTo>
                  <a:cubicBezTo>
                    <a:pt x="107" y="30"/>
                    <a:pt x="107" y="29"/>
                    <a:pt x="108" y="29"/>
                  </a:cubicBezTo>
                  <a:cubicBezTo>
                    <a:pt x="109" y="28"/>
                    <a:pt x="112" y="24"/>
                    <a:pt x="112" y="24"/>
                  </a:cubicBezTo>
                  <a:cubicBezTo>
                    <a:pt x="112" y="23"/>
                    <a:pt x="112" y="24"/>
                    <a:pt x="111" y="22"/>
                  </a:cubicBezTo>
                  <a:cubicBezTo>
                    <a:pt x="111" y="21"/>
                    <a:pt x="109" y="21"/>
                    <a:pt x="109" y="21"/>
                  </a:cubicBezTo>
                  <a:cubicBezTo>
                    <a:pt x="109" y="20"/>
                    <a:pt x="108" y="19"/>
                    <a:pt x="108" y="19"/>
                  </a:cubicBezTo>
                  <a:cubicBezTo>
                    <a:pt x="108" y="19"/>
                    <a:pt x="109" y="18"/>
                    <a:pt x="108" y="17"/>
                  </a:cubicBezTo>
                  <a:cubicBezTo>
                    <a:pt x="108" y="17"/>
                    <a:pt x="108" y="15"/>
                    <a:pt x="106" y="15"/>
                  </a:cubicBezTo>
                  <a:cubicBezTo>
                    <a:pt x="104" y="15"/>
                    <a:pt x="104" y="15"/>
                    <a:pt x="103" y="14"/>
                  </a:cubicBezTo>
                  <a:cubicBezTo>
                    <a:pt x="103" y="14"/>
                    <a:pt x="102" y="13"/>
                    <a:pt x="102" y="13"/>
                  </a:cubicBezTo>
                  <a:cubicBezTo>
                    <a:pt x="101" y="13"/>
                    <a:pt x="101" y="13"/>
                    <a:pt x="101" y="12"/>
                  </a:cubicBezTo>
                  <a:cubicBezTo>
                    <a:pt x="101" y="10"/>
                    <a:pt x="102" y="10"/>
                    <a:pt x="101" y="10"/>
                  </a:cubicBezTo>
                  <a:cubicBezTo>
                    <a:pt x="101" y="9"/>
                    <a:pt x="100" y="9"/>
                    <a:pt x="101" y="8"/>
                  </a:cubicBezTo>
                  <a:cubicBezTo>
                    <a:pt x="101" y="8"/>
                    <a:pt x="102" y="7"/>
                    <a:pt x="102" y="7"/>
                  </a:cubicBezTo>
                  <a:cubicBezTo>
                    <a:pt x="101" y="8"/>
                    <a:pt x="101" y="6"/>
                    <a:pt x="100" y="5"/>
                  </a:cubicBezTo>
                  <a:cubicBezTo>
                    <a:pt x="99" y="5"/>
                    <a:pt x="99" y="3"/>
                    <a:pt x="97" y="3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92" y="3"/>
                    <a:pt x="91" y="3"/>
                    <a:pt x="90" y="4"/>
                  </a:cubicBezTo>
                  <a:cubicBezTo>
                    <a:pt x="89" y="4"/>
                    <a:pt x="87" y="4"/>
                    <a:pt x="87" y="4"/>
                  </a:cubicBezTo>
                  <a:cubicBezTo>
                    <a:pt x="86" y="5"/>
                    <a:pt x="86" y="2"/>
                    <a:pt x="84" y="3"/>
                  </a:cubicBezTo>
                  <a:cubicBezTo>
                    <a:pt x="83" y="5"/>
                    <a:pt x="79" y="6"/>
                    <a:pt x="79" y="6"/>
                  </a:cubicBezTo>
                  <a:cubicBezTo>
                    <a:pt x="78" y="6"/>
                    <a:pt x="78" y="5"/>
                    <a:pt x="76" y="6"/>
                  </a:cubicBezTo>
                  <a:cubicBezTo>
                    <a:pt x="74" y="7"/>
                    <a:pt x="72" y="8"/>
                    <a:pt x="71" y="9"/>
                  </a:cubicBezTo>
                  <a:cubicBezTo>
                    <a:pt x="71" y="9"/>
                    <a:pt x="71" y="9"/>
                    <a:pt x="70" y="10"/>
                  </a:cubicBezTo>
                  <a:cubicBezTo>
                    <a:pt x="68" y="10"/>
                    <a:pt x="68" y="10"/>
                    <a:pt x="67" y="10"/>
                  </a:cubicBezTo>
                  <a:cubicBezTo>
                    <a:pt x="66" y="10"/>
                    <a:pt x="66" y="9"/>
                    <a:pt x="64" y="10"/>
                  </a:cubicBezTo>
                  <a:cubicBezTo>
                    <a:pt x="63" y="11"/>
                    <a:pt x="63" y="11"/>
                    <a:pt x="62" y="12"/>
                  </a:cubicBezTo>
                  <a:cubicBezTo>
                    <a:pt x="62" y="13"/>
                    <a:pt x="61" y="12"/>
                    <a:pt x="60" y="12"/>
                  </a:cubicBezTo>
                  <a:cubicBezTo>
                    <a:pt x="58" y="13"/>
                    <a:pt x="59" y="12"/>
                    <a:pt x="58" y="13"/>
                  </a:cubicBezTo>
                  <a:cubicBezTo>
                    <a:pt x="57" y="15"/>
                    <a:pt x="57" y="14"/>
                    <a:pt x="56" y="15"/>
                  </a:cubicBezTo>
                  <a:cubicBezTo>
                    <a:pt x="56" y="16"/>
                    <a:pt x="56" y="17"/>
                    <a:pt x="55" y="17"/>
                  </a:cubicBezTo>
                  <a:cubicBezTo>
                    <a:pt x="55" y="18"/>
                    <a:pt x="54" y="16"/>
                    <a:pt x="54" y="18"/>
                  </a:cubicBezTo>
                  <a:cubicBezTo>
                    <a:pt x="53" y="20"/>
                    <a:pt x="53" y="20"/>
                    <a:pt x="53" y="21"/>
                  </a:cubicBezTo>
                  <a:cubicBezTo>
                    <a:pt x="53" y="21"/>
                    <a:pt x="53" y="21"/>
                    <a:pt x="52" y="22"/>
                  </a:cubicBezTo>
                  <a:cubicBezTo>
                    <a:pt x="51" y="23"/>
                    <a:pt x="51" y="24"/>
                    <a:pt x="51" y="25"/>
                  </a:cubicBezTo>
                  <a:cubicBezTo>
                    <a:pt x="51" y="26"/>
                    <a:pt x="51" y="27"/>
                    <a:pt x="51" y="28"/>
                  </a:cubicBezTo>
                  <a:cubicBezTo>
                    <a:pt x="52" y="28"/>
                    <a:pt x="53" y="29"/>
                    <a:pt x="53" y="30"/>
                  </a:cubicBezTo>
                  <a:cubicBezTo>
                    <a:pt x="53" y="31"/>
                    <a:pt x="53" y="31"/>
                    <a:pt x="54" y="31"/>
                  </a:cubicBezTo>
                  <a:cubicBezTo>
                    <a:pt x="55" y="32"/>
                    <a:pt x="57" y="31"/>
                    <a:pt x="58" y="31"/>
                  </a:cubicBezTo>
                  <a:cubicBezTo>
                    <a:pt x="59" y="31"/>
                    <a:pt x="59" y="31"/>
                    <a:pt x="60" y="31"/>
                  </a:cubicBezTo>
                  <a:cubicBezTo>
                    <a:pt x="61" y="32"/>
                    <a:pt x="63" y="31"/>
                    <a:pt x="63" y="33"/>
                  </a:cubicBezTo>
                  <a:cubicBezTo>
                    <a:pt x="64" y="34"/>
                    <a:pt x="64" y="36"/>
                    <a:pt x="64" y="36"/>
                  </a:cubicBezTo>
                  <a:cubicBezTo>
                    <a:pt x="64" y="36"/>
                    <a:pt x="63" y="34"/>
                    <a:pt x="61" y="34"/>
                  </a:cubicBezTo>
                  <a:cubicBezTo>
                    <a:pt x="60" y="34"/>
                    <a:pt x="59" y="33"/>
                    <a:pt x="58" y="34"/>
                  </a:cubicBezTo>
                  <a:cubicBezTo>
                    <a:pt x="58" y="34"/>
                    <a:pt x="56" y="35"/>
                    <a:pt x="56" y="35"/>
                  </a:cubicBezTo>
                  <a:cubicBezTo>
                    <a:pt x="56" y="35"/>
                    <a:pt x="55" y="36"/>
                    <a:pt x="54" y="38"/>
                  </a:cubicBezTo>
                  <a:cubicBezTo>
                    <a:pt x="54" y="39"/>
                    <a:pt x="52" y="38"/>
                    <a:pt x="51" y="39"/>
                  </a:cubicBezTo>
                  <a:cubicBezTo>
                    <a:pt x="51" y="41"/>
                    <a:pt x="51" y="41"/>
                    <a:pt x="52" y="42"/>
                  </a:cubicBezTo>
                  <a:cubicBezTo>
                    <a:pt x="53" y="43"/>
                    <a:pt x="55" y="44"/>
                    <a:pt x="55" y="45"/>
                  </a:cubicBezTo>
                  <a:cubicBezTo>
                    <a:pt x="55" y="45"/>
                    <a:pt x="57" y="45"/>
                    <a:pt x="57" y="46"/>
                  </a:cubicBezTo>
                  <a:cubicBezTo>
                    <a:pt x="57" y="46"/>
                    <a:pt x="61" y="47"/>
                    <a:pt x="61" y="47"/>
                  </a:cubicBezTo>
                  <a:cubicBezTo>
                    <a:pt x="62" y="47"/>
                    <a:pt x="63" y="47"/>
                    <a:pt x="63" y="48"/>
                  </a:cubicBezTo>
                  <a:cubicBezTo>
                    <a:pt x="63" y="49"/>
                    <a:pt x="65" y="51"/>
                    <a:pt x="64" y="51"/>
                  </a:cubicBezTo>
                  <a:cubicBezTo>
                    <a:pt x="63" y="51"/>
                    <a:pt x="61" y="51"/>
                    <a:pt x="60" y="52"/>
                  </a:cubicBezTo>
                  <a:cubicBezTo>
                    <a:pt x="60" y="52"/>
                    <a:pt x="59" y="51"/>
                    <a:pt x="58" y="51"/>
                  </a:cubicBezTo>
                  <a:cubicBezTo>
                    <a:pt x="57" y="51"/>
                    <a:pt x="54" y="47"/>
                    <a:pt x="54" y="48"/>
                  </a:cubicBezTo>
                  <a:cubicBezTo>
                    <a:pt x="54" y="48"/>
                    <a:pt x="53" y="47"/>
                    <a:pt x="52" y="48"/>
                  </a:cubicBezTo>
                  <a:cubicBezTo>
                    <a:pt x="52" y="48"/>
                    <a:pt x="51" y="46"/>
                    <a:pt x="50" y="46"/>
                  </a:cubicBezTo>
                  <a:cubicBezTo>
                    <a:pt x="49" y="45"/>
                    <a:pt x="49" y="44"/>
                    <a:pt x="48" y="43"/>
                  </a:cubicBezTo>
                  <a:cubicBezTo>
                    <a:pt x="48" y="43"/>
                    <a:pt x="48" y="42"/>
                    <a:pt x="48" y="42"/>
                  </a:cubicBezTo>
                  <a:cubicBezTo>
                    <a:pt x="47" y="41"/>
                    <a:pt x="48" y="40"/>
                    <a:pt x="47" y="40"/>
                  </a:cubicBezTo>
                  <a:cubicBezTo>
                    <a:pt x="46" y="41"/>
                    <a:pt x="46" y="41"/>
                    <a:pt x="45" y="40"/>
                  </a:cubicBezTo>
                  <a:cubicBezTo>
                    <a:pt x="44" y="40"/>
                    <a:pt x="44" y="39"/>
                    <a:pt x="44" y="38"/>
                  </a:cubicBezTo>
                  <a:cubicBezTo>
                    <a:pt x="44" y="38"/>
                    <a:pt x="44" y="37"/>
                    <a:pt x="44" y="36"/>
                  </a:cubicBezTo>
                  <a:cubicBezTo>
                    <a:pt x="44" y="35"/>
                    <a:pt x="45" y="35"/>
                    <a:pt x="45" y="35"/>
                  </a:cubicBezTo>
                  <a:cubicBezTo>
                    <a:pt x="46" y="33"/>
                    <a:pt x="49" y="31"/>
                    <a:pt x="47" y="30"/>
                  </a:cubicBezTo>
                  <a:cubicBezTo>
                    <a:pt x="44" y="29"/>
                    <a:pt x="42" y="27"/>
                    <a:pt x="42" y="27"/>
                  </a:cubicBezTo>
                  <a:cubicBezTo>
                    <a:pt x="42" y="27"/>
                    <a:pt x="46" y="22"/>
                    <a:pt x="47" y="20"/>
                  </a:cubicBezTo>
                  <a:cubicBezTo>
                    <a:pt x="49" y="19"/>
                    <a:pt x="40" y="19"/>
                    <a:pt x="48" y="15"/>
                  </a:cubicBezTo>
                  <a:cubicBezTo>
                    <a:pt x="55" y="11"/>
                    <a:pt x="56" y="10"/>
                    <a:pt x="57" y="8"/>
                  </a:cubicBezTo>
                  <a:cubicBezTo>
                    <a:pt x="62" y="4"/>
                    <a:pt x="62" y="8"/>
                    <a:pt x="62" y="4"/>
                  </a:cubicBezTo>
                  <a:cubicBezTo>
                    <a:pt x="62" y="4"/>
                    <a:pt x="60" y="4"/>
                    <a:pt x="58" y="3"/>
                  </a:cubicBezTo>
                  <a:cubicBezTo>
                    <a:pt x="56" y="1"/>
                    <a:pt x="46" y="0"/>
                    <a:pt x="43" y="1"/>
                  </a:cubicBezTo>
                  <a:cubicBezTo>
                    <a:pt x="39" y="2"/>
                    <a:pt x="36" y="1"/>
                    <a:pt x="34" y="3"/>
                  </a:cubicBezTo>
                  <a:cubicBezTo>
                    <a:pt x="32" y="4"/>
                    <a:pt x="27" y="4"/>
                    <a:pt x="26" y="6"/>
                  </a:cubicBezTo>
                  <a:cubicBezTo>
                    <a:pt x="25" y="8"/>
                    <a:pt x="22" y="9"/>
                    <a:pt x="18" y="12"/>
                  </a:cubicBezTo>
                  <a:cubicBezTo>
                    <a:pt x="15" y="16"/>
                    <a:pt x="13" y="16"/>
                    <a:pt x="12" y="20"/>
                  </a:cubicBezTo>
                  <a:cubicBezTo>
                    <a:pt x="10" y="25"/>
                    <a:pt x="7" y="23"/>
                    <a:pt x="7" y="28"/>
                  </a:cubicBezTo>
                  <a:cubicBezTo>
                    <a:pt x="7" y="32"/>
                    <a:pt x="3" y="35"/>
                    <a:pt x="3" y="35"/>
                  </a:cubicBezTo>
                  <a:cubicBezTo>
                    <a:pt x="3" y="43"/>
                    <a:pt x="0" y="44"/>
                    <a:pt x="3" y="47"/>
                  </a:cubicBezTo>
                  <a:cubicBezTo>
                    <a:pt x="11" y="53"/>
                    <a:pt x="11" y="54"/>
                    <a:pt x="13" y="55"/>
                  </a:cubicBezTo>
                  <a:cubicBezTo>
                    <a:pt x="15" y="56"/>
                    <a:pt x="17" y="55"/>
                    <a:pt x="18" y="56"/>
                  </a:cubicBezTo>
                  <a:cubicBezTo>
                    <a:pt x="24" y="56"/>
                    <a:pt x="26" y="56"/>
                    <a:pt x="27" y="56"/>
                  </a:cubicBezTo>
                  <a:cubicBezTo>
                    <a:pt x="27" y="56"/>
                    <a:pt x="26" y="56"/>
                    <a:pt x="25" y="57"/>
                  </a:cubicBezTo>
                  <a:cubicBezTo>
                    <a:pt x="21" y="58"/>
                    <a:pt x="17" y="57"/>
                    <a:pt x="17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2" y="63"/>
                    <a:pt x="12" y="66"/>
                    <a:pt x="14" y="67"/>
                  </a:cubicBezTo>
                  <a:cubicBezTo>
                    <a:pt x="20" y="69"/>
                    <a:pt x="18" y="66"/>
                    <a:pt x="20" y="69"/>
                  </a:cubicBezTo>
                  <a:cubicBezTo>
                    <a:pt x="23" y="71"/>
                    <a:pt x="22" y="73"/>
                    <a:pt x="24" y="74"/>
                  </a:cubicBezTo>
                  <a:cubicBezTo>
                    <a:pt x="27" y="75"/>
                    <a:pt x="21" y="76"/>
                    <a:pt x="29" y="74"/>
                  </a:cubicBezTo>
                  <a:cubicBezTo>
                    <a:pt x="37" y="72"/>
                    <a:pt x="34" y="70"/>
                    <a:pt x="37" y="72"/>
                  </a:cubicBezTo>
                  <a:cubicBezTo>
                    <a:pt x="43" y="78"/>
                    <a:pt x="42" y="72"/>
                    <a:pt x="44" y="74"/>
                  </a:cubicBezTo>
                  <a:cubicBezTo>
                    <a:pt x="45" y="76"/>
                    <a:pt x="44" y="78"/>
                    <a:pt x="47" y="79"/>
                  </a:cubicBezTo>
                  <a:cubicBezTo>
                    <a:pt x="50" y="80"/>
                    <a:pt x="50" y="80"/>
                    <a:pt x="52" y="80"/>
                  </a:cubicBezTo>
                  <a:cubicBezTo>
                    <a:pt x="54" y="80"/>
                    <a:pt x="58" y="79"/>
                    <a:pt x="60" y="80"/>
                  </a:cubicBezTo>
                  <a:cubicBezTo>
                    <a:pt x="60" y="80"/>
                    <a:pt x="64" y="79"/>
                    <a:pt x="66" y="79"/>
                  </a:cubicBezTo>
                  <a:cubicBezTo>
                    <a:pt x="67" y="80"/>
                    <a:pt x="77" y="80"/>
                    <a:pt x="77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3" y="85"/>
                    <a:pt x="94" y="84"/>
                    <a:pt x="96" y="83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2" y="78"/>
                    <a:pt x="95" y="79"/>
                    <a:pt x="97" y="79"/>
                  </a:cubicBezTo>
                  <a:cubicBezTo>
                    <a:pt x="97" y="79"/>
                    <a:pt x="99" y="78"/>
                    <a:pt x="100" y="78"/>
                  </a:cubicBezTo>
                  <a:cubicBezTo>
                    <a:pt x="100" y="78"/>
                    <a:pt x="101" y="77"/>
                    <a:pt x="101" y="77"/>
                  </a:cubicBezTo>
                  <a:cubicBezTo>
                    <a:pt x="102" y="78"/>
                    <a:pt x="102" y="78"/>
                    <a:pt x="103" y="79"/>
                  </a:cubicBezTo>
                  <a:cubicBezTo>
                    <a:pt x="103" y="79"/>
                    <a:pt x="105" y="79"/>
                    <a:pt x="105" y="79"/>
                  </a:cubicBezTo>
                  <a:cubicBezTo>
                    <a:pt x="105" y="79"/>
                    <a:pt x="107" y="78"/>
                    <a:pt x="107" y="78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11" y="80"/>
                    <a:pt x="112" y="80"/>
                    <a:pt x="112" y="80"/>
                  </a:cubicBezTo>
                  <a:cubicBezTo>
                    <a:pt x="114" y="80"/>
                    <a:pt x="114" y="80"/>
                    <a:pt x="114" y="80"/>
                  </a:cubicBezTo>
                  <a:cubicBezTo>
                    <a:pt x="115" y="80"/>
                    <a:pt x="115" y="80"/>
                    <a:pt x="115" y="80"/>
                  </a:cubicBezTo>
                  <a:cubicBezTo>
                    <a:pt x="117" y="80"/>
                    <a:pt x="117" y="80"/>
                    <a:pt x="117" y="80"/>
                  </a:cubicBezTo>
                  <a:cubicBezTo>
                    <a:pt x="118" y="81"/>
                    <a:pt x="119" y="81"/>
                    <a:pt x="120" y="81"/>
                  </a:cubicBezTo>
                  <a:cubicBezTo>
                    <a:pt x="120" y="81"/>
                    <a:pt x="122" y="81"/>
                    <a:pt x="122" y="82"/>
                  </a:cubicBezTo>
                  <a:cubicBezTo>
                    <a:pt x="123" y="83"/>
                    <a:pt x="123" y="82"/>
                    <a:pt x="124" y="83"/>
                  </a:cubicBezTo>
                  <a:cubicBezTo>
                    <a:pt x="125" y="83"/>
                    <a:pt x="125" y="83"/>
                    <a:pt x="126" y="83"/>
                  </a:cubicBezTo>
                  <a:cubicBezTo>
                    <a:pt x="127" y="82"/>
                    <a:pt x="127" y="81"/>
                    <a:pt x="128" y="81"/>
                  </a:cubicBezTo>
                  <a:cubicBezTo>
                    <a:pt x="130" y="82"/>
                    <a:pt x="130" y="82"/>
                    <a:pt x="130" y="81"/>
                  </a:cubicBezTo>
                  <a:cubicBezTo>
                    <a:pt x="130" y="81"/>
                    <a:pt x="130" y="79"/>
                    <a:pt x="130" y="79"/>
                  </a:cubicBezTo>
                  <a:cubicBezTo>
                    <a:pt x="130" y="79"/>
                    <a:pt x="130" y="79"/>
                    <a:pt x="130" y="78"/>
                  </a:cubicBezTo>
                  <a:cubicBezTo>
                    <a:pt x="129" y="77"/>
                    <a:pt x="129" y="77"/>
                    <a:pt x="129" y="77"/>
                  </a:cubicBezTo>
                  <a:cubicBezTo>
                    <a:pt x="128" y="75"/>
                    <a:pt x="128" y="75"/>
                    <a:pt x="128" y="75"/>
                  </a:cubicBezTo>
                  <a:cubicBezTo>
                    <a:pt x="127" y="74"/>
                    <a:pt x="127" y="74"/>
                    <a:pt x="127" y="74"/>
                  </a:cubicBezTo>
                  <a:cubicBezTo>
                    <a:pt x="127" y="74"/>
                    <a:pt x="126" y="73"/>
                    <a:pt x="125" y="73"/>
                  </a:cubicBezTo>
                  <a:cubicBezTo>
                    <a:pt x="124" y="74"/>
                    <a:pt x="123" y="74"/>
                    <a:pt x="123" y="73"/>
                  </a:cubicBezTo>
                  <a:cubicBezTo>
                    <a:pt x="123" y="73"/>
                    <a:pt x="122" y="72"/>
                    <a:pt x="123" y="72"/>
                  </a:cubicBezTo>
                  <a:cubicBezTo>
                    <a:pt x="123" y="71"/>
                    <a:pt x="123" y="71"/>
                    <a:pt x="124" y="71"/>
                  </a:cubicBezTo>
                  <a:cubicBezTo>
                    <a:pt x="125" y="71"/>
                    <a:pt x="124" y="73"/>
                    <a:pt x="126" y="70"/>
                  </a:cubicBezTo>
                  <a:cubicBezTo>
                    <a:pt x="127" y="68"/>
                    <a:pt x="127" y="68"/>
                    <a:pt x="128" y="69"/>
                  </a:cubicBezTo>
                  <a:cubicBezTo>
                    <a:pt x="128" y="70"/>
                    <a:pt x="129" y="70"/>
                    <a:pt x="129" y="71"/>
                  </a:cubicBezTo>
                  <a:cubicBezTo>
                    <a:pt x="129" y="72"/>
                    <a:pt x="128" y="72"/>
                    <a:pt x="129" y="72"/>
                  </a:cubicBezTo>
                  <a:cubicBezTo>
                    <a:pt x="129" y="73"/>
                    <a:pt x="131" y="73"/>
                    <a:pt x="131" y="73"/>
                  </a:cubicBezTo>
                  <a:cubicBezTo>
                    <a:pt x="131" y="73"/>
                    <a:pt x="132" y="72"/>
                    <a:pt x="132" y="74"/>
                  </a:cubicBezTo>
                  <a:cubicBezTo>
                    <a:pt x="132" y="75"/>
                    <a:pt x="131" y="75"/>
                    <a:pt x="133" y="75"/>
                  </a:cubicBezTo>
                  <a:cubicBezTo>
                    <a:pt x="135" y="75"/>
                    <a:pt x="136" y="75"/>
                    <a:pt x="136" y="75"/>
                  </a:cubicBezTo>
                  <a:cubicBezTo>
                    <a:pt x="137" y="76"/>
                    <a:pt x="138" y="75"/>
                    <a:pt x="139" y="76"/>
                  </a:cubicBezTo>
                  <a:cubicBezTo>
                    <a:pt x="139" y="76"/>
                    <a:pt x="140" y="76"/>
                    <a:pt x="140" y="77"/>
                  </a:cubicBezTo>
                  <a:cubicBezTo>
                    <a:pt x="140" y="79"/>
                    <a:pt x="139" y="81"/>
                    <a:pt x="139" y="82"/>
                  </a:cubicBezTo>
                  <a:cubicBezTo>
                    <a:pt x="140" y="82"/>
                    <a:pt x="137" y="82"/>
                    <a:pt x="140" y="83"/>
                  </a:cubicBezTo>
                  <a:cubicBezTo>
                    <a:pt x="144" y="84"/>
                    <a:pt x="145" y="81"/>
                    <a:pt x="146" y="81"/>
                  </a:cubicBezTo>
                  <a:cubicBezTo>
                    <a:pt x="147" y="81"/>
                    <a:pt x="147" y="82"/>
                    <a:pt x="147" y="82"/>
                  </a:cubicBezTo>
                  <a:cubicBezTo>
                    <a:pt x="148" y="82"/>
                    <a:pt x="149" y="82"/>
                    <a:pt x="149" y="83"/>
                  </a:cubicBezTo>
                  <a:cubicBezTo>
                    <a:pt x="149" y="84"/>
                    <a:pt x="148" y="85"/>
                    <a:pt x="148" y="85"/>
                  </a:cubicBezTo>
                  <a:cubicBezTo>
                    <a:pt x="148" y="85"/>
                    <a:pt x="150" y="84"/>
                    <a:pt x="150" y="85"/>
                  </a:cubicBezTo>
                  <a:cubicBezTo>
                    <a:pt x="150" y="86"/>
                    <a:pt x="149" y="86"/>
                    <a:pt x="149" y="86"/>
                  </a:cubicBezTo>
                  <a:cubicBezTo>
                    <a:pt x="150" y="87"/>
                    <a:pt x="152" y="87"/>
                    <a:pt x="152" y="87"/>
                  </a:cubicBezTo>
                  <a:cubicBezTo>
                    <a:pt x="152" y="87"/>
                    <a:pt x="154" y="87"/>
                    <a:pt x="154" y="88"/>
                  </a:cubicBezTo>
                  <a:cubicBezTo>
                    <a:pt x="153" y="89"/>
                    <a:pt x="153" y="90"/>
                    <a:pt x="154" y="90"/>
                  </a:cubicBezTo>
                  <a:cubicBezTo>
                    <a:pt x="154" y="90"/>
                    <a:pt x="156" y="91"/>
                    <a:pt x="157" y="91"/>
                  </a:cubicBezTo>
                  <a:cubicBezTo>
                    <a:pt x="157" y="91"/>
                    <a:pt x="160" y="91"/>
                    <a:pt x="160" y="91"/>
                  </a:cubicBezTo>
                  <a:cubicBezTo>
                    <a:pt x="160" y="92"/>
                    <a:pt x="161" y="92"/>
                    <a:pt x="161" y="92"/>
                  </a:cubicBezTo>
                  <a:cubicBezTo>
                    <a:pt x="162" y="93"/>
                    <a:pt x="164" y="92"/>
                    <a:pt x="163" y="94"/>
                  </a:cubicBezTo>
                  <a:cubicBezTo>
                    <a:pt x="163" y="96"/>
                    <a:pt x="164" y="95"/>
                    <a:pt x="163" y="96"/>
                  </a:cubicBezTo>
                  <a:cubicBezTo>
                    <a:pt x="162" y="96"/>
                    <a:pt x="162" y="96"/>
                    <a:pt x="161" y="97"/>
                  </a:cubicBezTo>
                  <a:cubicBezTo>
                    <a:pt x="160" y="97"/>
                    <a:pt x="161" y="97"/>
                    <a:pt x="160" y="98"/>
                  </a:cubicBezTo>
                  <a:cubicBezTo>
                    <a:pt x="159" y="98"/>
                    <a:pt x="156" y="98"/>
                    <a:pt x="156" y="98"/>
                  </a:cubicBezTo>
                  <a:cubicBezTo>
                    <a:pt x="156" y="98"/>
                    <a:pt x="154" y="96"/>
                    <a:pt x="153" y="97"/>
                  </a:cubicBezTo>
                  <a:cubicBezTo>
                    <a:pt x="153" y="98"/>
                    <a:pt x="151" y="98"/>
                    <a:pt x="151" y="100"/>
                  </a:cubicBezTo>
                  <a:cubicBezTo>
                    <a:pt x="151" y="102"/>
                    <a:pt x="153" y="103"/>
                    <a:pt x="153" y="103"/>
                  </a:cubicBezTo>
                  <a:cubicBezTo>
                    <a:pt x="153" y="104"/>
                    <a:pt x="160" y="102"/>
                    <a:pt x="160" y="102"/>
                  </a:cubicBezTo>
                  <a:cubicBezTo>
                    <a:pt x="161" y="102"/>
                    <a:pt x="160" y="102"/>
                    <a:pt x="163" y="101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70" y="98"/>
                    <a:pt x="173" y="99"/>
                    <a:pt x="173" y="100"/>
                  </a:cubicBezTo>
                  <a:cubicBezTo>
                    <a:pt x="173" y="100"/>
                    <a:pt x="174" y="99"/>
                    <a:pt x="173" y="100"/>
                  </a:cubicBezTo>
                  <a:cubicBezTo>
                    <a:pt x="172" y="101"/>
                    <a:pt x="172" y="100"/>
                    <a:pt x="172" y="101"/>
                  </a:cubicBezTo>
                  <a:cubicBezTo>
                    <a:pt x="172" y="102"/>
                    <a:pt x="174" y="102"/>
                    <a:pt x="175" y="103"/>
                  </a:cubicBezTo>
                  <a:cubicBezTo>
                    <a:pt x="175" y="103"/>
                    <a:pt x="174" y="102"/>
                    <a:pt x="175" y="103"/>
                  </a:cubicBezTo>
                  <a:cubicBezTo>
                    <a:pt x="176" y="105"/>
                    <a:pt x="176" y="105"/>
                    <a:pt x="176" y="106"/>
                  </a:cubicBezTo>
                  <a:cubicBezTo>
                    <a:pt x="176" y="107"/>
                    <a:pt x="177" y="107"/>
                    <a:pt x="177" y="107"/>
                  </a:cubicBezTo>
                  <a:cubicBezTo>
                    <a:pt x="178" y="107"/>
                    <a:pt x="178" y="108"/>
                    <a:pt x="179" y="108"/>
                  </a:cubicBezTo>
                  <a:cubicBezTo>
                    <a:pt x="179" y="107"/>
                    <a:pt x="180" y="107"/>
                    <a:pt x="180" y="106"/>
                  </a:cubicBezTo>
                  <a:cubicBezTo>
                    <a:pt x="180" y="106"/>
                    <a:pt x="180" y="105"/>
                    <a:pt x="181" y="105"/>
                  </a:cubicBezTo>
                  <a:cubicBezTo>
                    <a:pt x="182" y="105"/>
                    <a:pt x="182" y="105"/>
                    <a:pt x="183" y="106"/>
                  </a:cubicBezTo>
                  <a:cubicBezTo>
                    <a:pt x="183" y="107"/>
                    <a:pt x="184" y="108"/>
                    <a:pt x="183" y="108"/>
                  </a:cubicBezTo>
                  <a:cubicBezTo>
                    <a:pt x="183" y="109"/>
                    <a:pt x="182" y="110"/>
                    <a:pt x="183" y="110"/>
                  </a:cubicBezTo>
                  <a:cubicBezTo>
                    <a:pt x="184" y="110"/>
                    <a:pt x="184" y="112"/>
                    <a:pt x="186" y="112"/>
                  </a:cubicBezTo>
                  <a:cubicBezTo>
                    <a:pt x="187" y="112"/>
                    <a:pt x="188" y="111"/>
                    <a:pt x="188" y="112"/>
                  </a:cubicBezTo>
                  <a:cubicBezTo>
                    <a:pt x="190" y="114"/>
                    <a:pt x="194" y="120"/>
                    <a:pt x="194" y="120"/>
                  </a:cubicBezTo>
                  <a:cubicBezTo>
                    <a:pt x="194" y="121"/>
                    <a:pt x="195" y="121"/>
                    <a:pt x="196" y="122"/>
                  </a:cubicBezTo>
                  <a:cubicBezTo>
                    <a:pt x="196" y="123"/>
                    <a:pt x="197" y="122"/>
                    <a:pt x="198" y="124"/>
                  </a:cubicBezTo>
                  <a:cubicBezTo>
                    <a:pt x="198" y="125"/>
                    <a:pt x="199" y="125"/>
                    <a:pt x="199" y="127"/>
                  </a:cubicBezTo>
                  <a:cubicBezTo>
                    <a:pt x="199" y="129"/>
                    <a:pt x="199" y="129"/>
                    <a:pt x="199" y="130"/>
                  </a:cubicBezTo>
                  <a:cubicBezTo>
                    <a:pt x="199" y="131"/>
                    <a:pt x="200" y="130"/>
                    <a:pt x="200" y="131"/>
                  </a:cubicBezTo>
                  <a:cubicBezTo>
                    <a:pt x="199" y="133"/>
                    <a:pt x="200" y="132"/>
                    <a:pt x="198" y="133"/>
                  </a:cubicBezTo>
                  <a:cubicBezTo>
                    <a:pt x="197" y="134"/>
                    <a:pt x="197" y="134"/>
                    <a:pt x="196" y="135"/>
                  </a:cubicBezTo>
                  <a:cubicBezTo>
                    <a:pt x="195" y="136"/>
                    <a:pt x="195" y="135"/>
                    <a:pt x="194" y="137"/>
                  </a:cubicBezTo>
                  <a:cubicBezTo>
                    <a:pt x="192" y="139"/>
                    <a:pt x="192" y="138"/>
                    <a:pt x="191" y="139"/>
                  </a:cubicBezTo>
                  <a:cubicBezTo>
                    <a:pt x="191" y="140"/>
                    <a:pt x="192" y="139"/>
                    <a:pt x="191" y="140"/>
                  </a:cubicBezTo>
                  <a:cubicBezTo>
                    <a:pt x="190" y="141"/>
                    <a:pt x="191" y="140"/>
                    <a:pt x="190" y="141"/>
                  </a:cubicBezTo>
                  <a:cubicBezTo>
                    <a:pt x="188" y="143"/>
                    <a:pt x="189" y="142"/>
                    <a:pt x="187" y="144"/>
                  </a:cubicBezTo>
                  <a:cubicBezTo>
                    <a:pt x="184" y="145"/>
                    <a:pt x="183" y="146"/>
                    <a:pt x="183" y="147"/>
                  </a:cubicBezTo>
                  <a:cubicBezTo>
                    <a:pt x="182" y="147"/>
                    <a:pt x="179" y="148"/>
                    <a:pt x="179" y="149"/>
                  </a:cubicBezTo>
                  <a:cubicBezTo>
                    <a:pt x="178" y="149"/>
                    <a:pt x="177" y="150"/>
                    <a:pt x="177" y="151"/>
                  </a:cubicBezTo>
                  <a:cubicBezTo>
                    <a:pt x="176" y="152"/>
                    <a:pt x="177" y="152"/>
                    <a:pt x="177" y="153"/>
                  </a:cubicBezTo>
                  <a:cubicBezTo>
                    <a:pt x="177" y="154"/>
                    <a:pt x="179" y="154"/>
                    <a:pt x="180" y="155"/>
                  </a:cubicBezTo>
                  <a:cubicBezTo>
                    <a:pt x="182" y="157"/>
                    <a:pt x="182" y="156"/>
                    <a:pt x="183" y="158"/>
                  </a:cubicBezTo>
                  <a:cubicBezTo>
                    <a:pt x="184" y="159"/>
                    <a:pt x="186" y="158"/>
                    <a:pt x="185" y="160"/>
                  </a:cubicBezTo>
                  <a:cubicBezTo>
                    <a:pt x="183" y="161"/>
                    <a:pt x="183" y="161"/>
                    <a:pt x="182" y="162"/>
                  </a:cubicBezTo>
                  <a:cubicBezTo>
                    <a:pt x="181" y="163"/>
                    <a:pt x="181" y="163"/>
                    <a:pt x="180" y="163"/>
                  </a:cubicBezTo>
                  <a:cubicBezTo>
                    <a:pt x="179" y="163"/>
                    <a:pt x="178" y="163"/>
                    <a:pt x="178" y="164"/>
                  </a:cubicBezTo>
                  <a:cubicBezTo>
                    <a:pt x="178" y="164"/>
                    <a:pt x="178" y="164"/>
                    <a:pt x="177" y="165"/>
                  </a:cubicBezTo>
                  <a:cubicBezTo>
                    <a:pt x="176" y="166"/>
                    <a:pt x="175" y="166"/>
                    <a:pt x="174" y="166"/>
                  </a:cubicBezTo>
                  <a:cubicBezTo>
                    <a:pt x="173" y="167"/>
                    <a:pt x="172" y="166"/>
                    <a:pt x="171" y="166"/>
                  </a:cubicBezTo>
                  <a:cubicBezTo>
                    <a:pt x="171" y="166"/>
                    <a:pt x="171" y="165"/>
                    <a:pt x="170" y="166"/>
                  </a:cubicBezTo>
                  <a:cubicBezTo>
                    <a:pt x="169" y="166"/>
                    <a:pt x="169" y="165"/>
                    <a:pt x="168" y="166"/>
                  </a:cubicBezTo>
                  <a:cubicBezTo>
                    <a:pt x="167" y="167"/>
                    <a:pt x="167" y="167"/>
                    <a:pt x="167" y="167"/>
                  </a:cubicBezTo>
                  <a:cubicBezTo>
                    <a:pt x="166" y="168"/>
                    <a:pt x="166" y="167"/>
                    <a:pt x="165" y="169"/>
                  </a:cubicBezTo>
                  <a:cubicBezTo>
                    <a:pt x="165" y="170"/>
                    <a:pt x="164" y="170"/>
                    <a:pt x="165" y="170"/>
                  </a:cubicBezTo>
                  <a:cubicBezTo>
                    <a:pt x="167" y="170"/>
                    <a:pt x="168" y="169"/>
                    <a:pt x="168" y="170"/>
                  </a:cubicBezTo>
                  <a:cubicBezTo>
                    <a:pt x="168" y="171"/>
                    <a:pt x="168" y="171"/>
                    <a:pt x="167" y="172"/>
                  </a:cubicBezTo>
                  <a:cubicBezTo>
                    <a:pt x="167" y="173"/>
                    <a:pt x="167" y="173"/>
                    <a:pt x="166" y="173"/>
                  </a:cubicBezTo>
                  <a:cubicBezTo>
                    <a:pt x="165" y="174"/>
                    <a:pt x="164" y="172"/>
                    <a:pt x="164" y="172"/>
                  </a:cubicBezTo>
                  <a:cubicBezTo>
                    <a:pt x="164" y="172"/>
                    <a:pt x="165" y="171"/>
                    <a:pt x="162" y="170"/>
                  </a:cubicBezTo>
                  <a:cubicBezTo>
                    <a:pt x="159" y="169"/>
                    <a:pt x="160" y="169"/>
                    <a:pt x="159" y="168"/>
                  </a:cubicBezTo>
                  <a:cubicBezTo>
                    <a:pt x="158" y="167"/>
                    <a:pt x="157" y="166"/>
                    <a:pt x="156" y="166"/>
                  </a:cubicBezTo>
                  <a:cubicBezTo>
                    <a:pt x="156" y="166"/>
                    <a:pt x="154" y="165"/>
                    <a:pt x="153" y="165"/>
                  </a:cubicBezTo>
                  <a:cubicBezTo>
                    <a:pt x="153" y="164"/>
                    <a:pt x="152" y="164"/>
                    <a:pt x="150" y="164"/>
                  </a:cubicBezTo>
                  <a:cubicBezTo>
                    <a:pt x="149" y="165"/>
                    <a:pt x="147" y="165"/>
                    <a:pt x="146" y="166"/>
                  </a:cubicBezTo>
                  <a:cubicBezTo>
                    <a:pt x="145" y="166"/>
                    <a:pt x="145" y="165"/>
                    <a:pt x="144" y="166"/>
                  </a:cubicBezTo>
                  <a:cubicBezTo>
                    <a:pt x="143" y="167"/>
                    <a:pt x="143" y="168"/>
                    <a:pt x="142" y="168"/>
                  </a:cubicBezTo>
                  <a:cubicBezTo>
                    <a:pt x="142" y="169"/>
                    <a:pt x="143" y="170"/>
                    <a:pt x="142" y="170"/>
                  </a:cubicBezTo>
                  <a:cubicBezTo>
                    <a:pt x="141" y="171"/>
                    <a:pt x="140" y="170"/>
                    <a:pt x="139" y="171"/>
                  </a:cubicBezTo>
                  <a:cubicBezTo>
                    <a:pt x="137" y="172"/>
                    <a:pt x="138" y="172"/>
                    <a:pt x="136" y="173"/>
                  </a:cubicBezTo>
                  <a:cubicBezTo>
                    <a:pt x="135" y="175"/>
                    <a:pt x="135" y="177"/>
                    <a:pt x="135" y="179"/>
                  </a:cubicBezTo>
                  <a:cubicBezTo>
                    <a:pt x="136" y="180"/>
                    <a:pt x="135" y="181"/>
                    <a:pt x="136" y="181"/>
                  </a:cubicBezTo>
                  <a:cubicBezTo>
                    <a:pt x="137" y="182"/>
                    <a:pt x="138" y="182"/>
                    <a:pt x="138" y="182"/>
                  </a:cubicBezTo>
                  <a:cubicBezTo>
                    <a:pt x="139" y="183"/>
                    <a:pt x="140" y="182"/>
                    <a:pt x="141" y="183"/>
                  </a:cubicBezTo>
                  <a:cubicBezTo>
                    <a:pt x="141" y="184"/>
                    <a:pt x="142" y="183"/>
                    <a:pt x="142" y="183"/>
                  </a:cubicBezTo>
                  <a:cubicBezTo>
                    <a:pt x="143" y="184"/>
                    <a:pt x="144" y="185"/>
                    <a:pt x="144" y="185"/>
                  </a:cubicBezTo>
                  <a:cubicBezTo>
                    <a:pt x="144" y="185"/>
                    <a:pt x="145" y="184"/>
                    <a:pt x="146" y="184"/>
                  </a:cubicBezTo>
                  <a:cubicBezTo>
                    <a:pt x="147" y="184"/>
                    <a:pt x="149" y="183"/>
                    <a:pt x="149" y="183"/>
                  </a:cubicBezTo>
                  <a:cubicBezTo>
                    <a:pt x="151" y="184"/>
                    <a:pt x="151" y="184"/>
                    <a:pt x="151" y="184"/>
                  </a:cubicBezTo>
                  <a:cubicBezTo>
                    <a:pt x="153" y="185"/>
                    <a:pt x="149" y="185"/>
                    <a:pt x="154" y="185"/>
                  </a:cubicBezTo>
                  <a:cubicBezTo>
                    <a:pt x="158" y="184"/>
                    <a:pt x="158" y="184"/>
                    <a:pt x="159" y="184"/>
                  </a:cubicBezTo>
                  <a:cubicBezTo>
                    <a:pt x="159" y="184"/>
                    <a:pt x="160" y="182"/>
                    <a:pt x="160" y="182"/>
                  </a:cubicBezTo>
                  <a:cubicBezTo>
                    <a:pt x="160" y="182"/>
                    <a:pt x="161" y="181"/>
                    <a:pt x="161" y="181"/>
                  </a:cubicBezTo>
                  <a:cubicBezTo>
                    <a:pt x="161" y="180"/>
                    <a:pt x="162" y="179"/>
                    <a:pt x="163" y="180"/>
                  </a:cubicBezTo>
                  <a:cubicBezTo>
                    <a:pt x="163" y="180"/>
                    <a:pt x="164" y="180"/>
                    <a:pt x="165" y="180"/>
                  </a:cubicBezTo>
                  <a:cubicBezTo>
                    <a:pt x="165" y="181"/>
                    <a:pt x="167" y="182"/>
                    <a:pt x="167" y="182"/>
                  </a:cubicBezTo>
                  <a:cubicBezTo>
                    <a:pt x="168" y="183"/>
                    <a:pt x="169" y="182"/>
                    <a:pt x="169" y="182"/>
                  </a:cubicBezTo>
                  <a:cubicBezTo>
                    <a:pt x="170" y="182"/>
                    <a:pt x="171" y="181"/>
                    <a:pt x="171" y="182"/>
                  </a:cubicBezTo>
                  <a:cubicBezTo>
                    <a:pt x="172" y="182"/>
                    <a:pt x="174" y="181"/>
                    <a:pt x="174" y="181"/>
                  </a:cubicBezTo>
                  <a:cubicBezTo>
                    <a:pt x="175" y="180"/>
                    <a:pt x="175" y="180"/>
                    <a:pt x="175" y="180"/>
                  </a:cubicBezTo>
                  <a:cubicBezTo>
                    <a:pt x="174" y="179"/>
                    <a:pt x="175" y="178"/>
                    <a:pt x="174" y="178"/>
                  </a:cubicBezTo>
                  <a:cubicBezTo>
                    <a:pt x="173" y="177"/>
                    <a:pt x="172" y="177"/>
                    <a:pt x="172" y="177"/>
                  </a:cubicBezTo>
                  <a:cubicBezTo>
                    <a:pt x="171" y="176"/>
                    <a:pt x="171" y="176"/>
                    <a:pt x="171" y="175"/>
                  </a:cubicBezTo>
                  <a:cubicBezTo>
                    <a:pt x="171" y="174"/>
                    <a:pt x="173" y="173"/>
                    <a:pt x="173" y="174"/>
                  </a:cubicBezTo>
                  <a:cubicBezTo>
                    <a:pt x="174" y="174"/>
                    <a:pt x="176" y="176"/>
                    <a:pt x="177" y="177"/>
                  </a:cubicBezTo>
                  <a:cubicBezTo>
                    <a:pt x="177" y="177"/>
                    <a:pt x="178" y="177"/>
                    <a:pt x="178" y="178"/>
                  </a:cubicBezTo>
                  <a:cubicBezTo>
                    <a:pt x="178" y="179"/>
                    <a:pt x="179" y="179"/>
                    <a:pt x="179" y="180"/>
                  </a:cubicBezTo>
                  <a:cubicBezTo>
                    <a:pt x="179" y="181"/>
                    <a:pt x="180" y="183"/>
                    <a:pt x="180" y="183"/>
                  </a:cubicBezTo>
                  <a:cubicBezTo>
                    <a:pt x="181" y="183"/>
                    <a:pt x="182" y="181"/>
                    <a:pt x="182" y="180"/>
                  </a:cubicBezTo>
                  <a:cubicBezTo>
                    <a:pt x="182" y="180"/>
                    <a:pt x="182" y="179"/>
                    <a:pt x="182" y="179"/>
                  </a:cubicBezTo>
                  <a:cubicBezTo>
                    <a:pt x="183" y="180"/>
                    <a:pt x="183" y="179"/>
                    <a:pt x="184" y="180"/>
                  </a:cubicBezTo>
                  <a:cubicBezTo>
                    <a:pt x="185" y="180"/>
                    <a:pt x="188" y="180"/>
                    <a:pt x="188" y="181"/>
                  </a:cubicBezTo>
                  <a:cubicBezTo>
                    <a:pt x="188" y="181"/>
                    <a:pt x="188" y="180"/>
                    <a:pt x="188" y="182"/>
                  </a:cubicBezTo>
                  <a:cubicBezTo>
                    <a:pt x="188" y="184"/>
                    <a:pt x="187" y="183"/>
                    <a:pt x="189" y="185"/>
                  </a:cubicBezTo>
                  <a:cubicBezTo>
                    <a:pt x="191" y="187"/>
                    <a:pt x="192" y="188"/>
                    <a:pt x="193" y="187"/>
                  </a:cubicBezTo>
                  <a:cubicBezTo>
                    <a:pt x="194" y="187"/>
                    <a:pt x="195" y="187"/>
                    <a:pt x="195" y="187"/>
                  </a:cubicBezTo>
                  <a:cubicBezTo>
                    <a:pt x="196" y="188"/>
                    <a:pt x="192" y="187"/>
                    <a:pt x="192" y="188"/>
                  </a:cubicBezTo>
                  <a:cubicBezTo>
                    <a:pt x="192" y="190"/>
                    <a:pt x="193" y="189"/>
                    <a:pt x="194" y="190"/>
                  </a:cubicBezTo>
                  <a:cubicBezTo>
                    <a:pt x="195" y="190"/>
                    <a:pt x="197" y="190"/>
                    <a:pt x="197" y="190"/>
                  </a:cubicBezTo>
                  <a:cubicBezTo>
                    <a:pt x="197" y="193"/>
                    <a:pt x="196" y="192"/>
                    <a:pt x="196" y="193"/>
                  </a:cubicBezTo>
                  <a:cubicBezTo>
                    <a:pt x="196" y="194"/>
                    <a:pt x="197" y="194"/>
                    <a:pt x="197" y="195"/>
                  </a:cubicBezTo>
                  <a:cubicBezTo>
                    <a:pt x="198" y="195"/>
                    <a:pt x="199" y="194"/>
                    <a:pt x="200" y="194"/>
                  </a:cubicBezTo>
                  <a:cubicBezTo>
                    <a:pt x="200" y="194"/>
                    <a:pt x="203" y="193"/>
                    <a:pt x="203" y="194"/>
                  </a:cubicBezTo>
                  <a:cubicBezTo>
                    <a:pt x="203" y="194"/>
                    <a:pt x="205" y="194"/>
                    <a:pt x="206" y="194"/>
                  </a:cubicBezTo>
                  <a:cubicBezTo>
                    <a:pt x="207" y="194"/>
                    <a:pt x="207" y="193"/>
                    <a:pt x="209" y="195"/>
                  </a:cubicBezTo>
                  <a:cubicBezTo>
                    <a:pt x="210" y="196"/>
                    <a:pt x="211" y="196"/>
                    <a:pt x="210" y="197"/>
                  </a:cubicBezTo>
                  <a:cubicBezTo>
                    <a:pt x="210" y="198"/>
                    <a:pt x="210" y="198"/>
                    <a:pt x="208" y="198"/>
                  </a:cubicBezTo>
                  <a:cubicBezTo>
                    <a:pt x="206" y="199"/>
                    <a:pt x="206" y="197"/>
                    <a:pt x="205" y="199"/>
                  </a:cubicBezTo>
                  <a:cubicBezTo>
                    <a:pt x="203" y="200"/>
                    <a:pt x="203" y="200"/>
                    <a:pt x="204" y="201"/>
                  </a:cubicBezTo>
                  <a:cubicBezTo>
                    <a:pt x="205" y="202"/>
                    <a:pt x="207" y="203"/>
                    <a:pt x="207" y="203"/>
                  </a:cubicBezTo>
                  <a:cubicBezTo>
                    <a:pt x="209" y="205"/>
                    <a:pt x="210" y="205"/>
                    <a:pt x="211" y="205"/>
                  </a:cubicBezTo>
                  <a:cubicBezTo>
                    <a:pt x="211" y="205"/>
                    <a:pt x="212" y="205"/>
                    <a:pt x="213" y="205"/>
                  </a:cubicBezTo>
                  <a:cubicBezTo>
                    <a:pt x="214" y="206"/>
                    <a:pt x="214" y="206"/>
                    <a:pt x="214" y="207"/>
                  </a:cubicBezTo>
                  <a:cubicBezTo>
                    <a:pt x="215" y="208"/>
                    <a:pt x="218" y="208"/>
                    <a:pt x="216" y="209"/>
                  </a:cubicBezTo>
                  <a:cubicBezTo>
                    <a:pt x="215" y="210"/>
                    <a:pt x="214" y="210"/>
                    <a:pt x="215" y="211"/>
                  </a:cubicBezTo>
                  <a:cubicBezTo>
                    <a:pt x="215" y="211"/>
                    <a:pt x="217" y="211"/>
                    <a:pt x="217" y="212"/>
                  </a:cubicBezTo>
                  <a:cubicBezTo>
                    <a:pt x="216" y="213"/>
                    <a:pt x="216" y="213"/>
                    <a:pt x="217" y="214"/>
                  </a:cubicBezTo>
                  <a:cubicBezTo>
                    <a:pt x="218" y="215"/>
                    <a:pt x="221" y="215"/>
                    <a:pt x="221" y="214"/>
                  </a:cubicBezTo>
                  <a:cubicBezTo>
                    <a:pt x="221" y="213"/>
                    <a:pt x="222" y="213"/>
                    <a:pt x="222" y="213"/>
                  </a:cubicBezTo>
                  <a:cubicBezTo>
                    <a:pt x="222" y="212"/>
                    <a:pt x="222" y="211"/>
                    <a:pt x="222" y="211"/>
                  </a:cubicBezTo>
                  <a:cubicBezTo>
                    <a:pt x="222" y="211"/>
                    <a:pt x="224" y="210"/>
                    <a:pt x="224" y="211"/>
                  </a:cubicBezTo>
                  <a:cubicBezTo>
                    <a:pt x="225" y="211"/>
                    <a:pt x="224" y="208"/>
                    <a:pt x="227" y="210"/>
                  </a:cubicBezTo>
                  <a:cubicBezTo>
                    <a:pt x="229" y="213"/>
                    <a:pt x="231" y="213"/>
                    <a:pt x="230" y="213"/>
                  </a:cubicBezTo>
                  <a:cubicBezTo>
                    <a:pt x="230" y="214"/>
                    <a:pt x="231" y="214"/>
                    <a:pt x="232" y="214"/>
                  </a:cubicBezTo>
                  <a:cubicBezTo>
                    <a:pt x="232" y="215"/>
                    <a:pt x="233" y="215"/>
                    <a:pt x="234" y="215"/>
                  </a:cubicBezTo>
                  <a:cubicBezTo>
                    <a:pt x="235" y="216"/>
                    <a:pt x="235" y="215"/>
                    <a:pt x="235" y="216"/>
                  </a:cubicBezTo>
                  <a:cubicBezTo>
                    <a:pt x="236" y="218"/>
                    <a:pt x="237" y="219"/>
                    <a:pt x="238" y="219"/>
                  </a:cubicBezTo>
                  <a:cubicBezTo>
                    <a:pt x="239" y="219"/>
                    <a:pt x="242" y="219"/>
                    <a:pt x="242" y="220"/>
                  </a:cubicBezTo>
                  <a:cubicBezTo>
                    <a:pt x="243" y="220"/>
                    <a:pt x="244" y="219"/>
                    <a:pt x="245" y="220"/>
                  </a:cubicBezTo>
                  <a:cubicBezTo>
                    <a:pt x="246" y="221"/>
                    <a:pt x="246" y="220"/>
                    <a:pt x="247" y="221"/>
                  </a:cubicBezTo>
                  <a:cubicBezTo>
                    <a:pt x="248" y="221"/>
                    <a:pt x="248" y="221"/>
                    <a:pt x="249" y="221"/>
                  </a:cubicBezTo>
                  <a:cubicBezTo>
                    <a:pt x="250" y="221"/>
                    <a:pt x="251" y="220"/>
                    <a:pt x="252" y="221"/>
                  </a:cubicBezTo>
                  <a:cubicBezTo>
                    <a:pt x="252" y="221"/>
                    <a:pt x="252" y="221"/>
                    <a:pt x="254" y="222"/>
                  </a:cubicBezTo>
                  <a:cubicBezTo>
                    <a:pt x="256" y="222"/>
                    <a:pt x="256" y="221"/>
                    <a:pt x="257" y="222"/>
                  </a:cubicBezTo>
                  <a:cubicBezTo>
                    <a:pt x="258" y="223"/>
                    <a:pt x="261" y="224"/>
                    <a:pt x="261" y="224"/>
                  </a:cubicBezTo>
                  <a:cubicBezTo>
                    <a:pt x="261" y="224"/>
                    <a:pt x="263" y="224"/>
                    <a:pt x="263" y="225"/>
                  </a:cubicBezTo>
                  <a:cubicBezTo>
                    <a:pt x="264" y="225"/>
                    <a:pt x="265" y="226"/>
                    <a:pt x="265" y="226"/>
                  </a:cubicBezTo>
                  <a:cubicBezTo>
                    <a:pt x="265" y="225"/>
                    <a:pt x="266" y="225"/>
                    <a:pt x="266" y="225"/>
                  </a:cubicBezTo>
                  <a:cubicBezTo>
                    <a:pt x="267" y="225"/>
                    <a:pt x="267" y="224"/>
                    <a:pt x="267" y="223"/>
                  </a:cubicBezTo>
                  <a:cubicBezTo>
                    <a:pt x="267" y="222"/>
                    <a:pt x="267" y="222"/>
                    <a:pt x="267" y="221"/>
                  </a:cubicBezTo>
                  <a:cubicBezTo>
                    <a:pt x="266" y="221"/>
                    <a:pt x="267" y="219"/>
                    <a:pt x="266" y="219"/>
                  </a:cubicBezTo>
                  <a:cubicBezTo>
                    <a:pt x="266" y="218"/>
                    <a:pt x="268" y="219"/>
                    <a:pt x="265" y="217"/>
                  </a:cubicBezTo>
                  <a:cubicBezTo>
                    <a:pt x="262" y="216"/>
                    <a:pt x="257" y="212"/>
                    <a:pt x="257" y="211"/>
                  </a:cubicBezTo>
                  <a:cubicBezTo>
                    <a:pt x="257" y="210"/>
                    <a:pt x="256" y="209"/>
                    <a:pt x="255" y="208"/>
                  </a:cubicBezTo>
                  <a:cubicBezTo>
                    <a:pt x="254" y="208"/>
                    <a:pt x="258" y="208"/>
                    <a:pt x="252" y="206"/>
                  </a:cubicBezTo>
                  <a:cubicBezTo>
                    <a:pt x="246" y="204"/>
                    <a:pt x="245" y="203"/>
                    <a:pt x="245" y="203"/>
                  </a:cubicBezTo>
                  <a:cubicBezTo>
                    <a:pt x="244" y="203"/>
                    <a:pt x="245" y="202"/>
                    <a:pt x="244" y="201"/>
                  </a:cubicBezTo>
                  <a:cubicBezTo>
                    <a:pt x="243" y="200"/>
                    <a:pt x="244" y="200"/>
                    <a:pt x="242" y="199"/>
                  </a:cubicBezTo>
                  <a:cubicBezTo>
                    <a:pt x="240" y="198"/>
                    <a:pt x="240" y="197"/>
                    <a:pt x="240" y="197"/>
                  </a:cubicBezTo>
                  <a:cubicBezTo>
                    <a:pt x="239" y="197"/>
                    <a:pt x="239" y="196"/>
                    <a:pt x="239" y="196"/>
                  </a:cubicBezTo>
                  <a:cubicBezTo>
                    <a:pt x="238" y="195"/>
                    <a:pt x="238" y="194"/>
                    <a:pt x="238" y="194"/>
                  </a:cubicBezTo>
                  <a:cubicBezTo>
                    <a:pt x="238" y="194"/>
                    <a:pt x="240" y="193"/>
                    <a:pt x="240" y="193"/>
                  </a:cubicBezTo>
                  <a:cubicBezTo>
                    <a:pt x="241" y="193"/>
                    <a:pt x="242" y="193"/>
                    <a:pt x="242" y="194"/>
                  </a:cubicBezTo>
                  <a:cubicBezTo>
                    <a:pt x="243" y="194"/>
                    <a:pt x="245" y="194"/>
                    <a:pt x="245" y="195"/>
                  </a:cubicBezTo>
                  <a:cubicBezTo>
                    <a:pt x="245" y="195"/>
                    <a:pt x="247" y="195"/>
                    <a:pt x="247" y="196"/>
                  </a:cubicBezTo>
                  <a:cubicBezTo>
                    <a:pt x="248" y="197"/>
                    <a:pt x="248" y="196"/>
                    <a:pt x="249" y="197"/>
                  </a:cubicBezTo>
                  <a:cubicBezTo>
                    <a:pt x="250" y="198"/>
                    <a:pt x="255" y="200"/>
                    <a:pt x="256" y="201"/>
                  </a:cubicBezTo>
                  <a:cubicBezTo>
                    <a:pt x="257" y="201"/>
                    <a:pt x="261" y="203"/>
                    <a:pt x="261" y="203"/>
                  </a:cubicBezTo>
                  <a:cubicBezTo>
                    <a:pt x="261" y="203"/>
                    <a:pt x="263" y="203"/>
                    <a:pt x="264" y="204"/>
                  </a:cubicBezTo>
                  <a:cubicBezTo>
                    <a:pt x="264" y="205"/>
                    <a:pt x="266" y="206"/>
                    <a:pt x="267" y="207"/>
                  </a:cubicBezTo>
                  <a:cubicBezTo>
                    <a:pt x="267" y="207"/>
                    <a:pt x="267" y="207"/>
                    <a:pt x="269" y="207"/>
                  </a:cubicBezTo>
                  <a:cubicBezTo>
                    <a:pt x="272" y="207"/>
                    <a:pt x="271" y="204"/>
                    <a:pt x="272" y="207"/>
                  </a:cubicBezTo>
                  <a:cubicBezTo>
                    <a:pt x="273" y="209"/>
                    <a:pt x="273" y="209"/>
                    <a:pt x="273" y="209"/>
                  </a:cubicBezTo>
                  <a:cubicBezTo>
                    <a:pt x="273" y="209"/>
                    <a:pt x="274" y="209"/>
                    <a:pt x="274" y="209"/>
                  </a:cubicBezTo>
                  <a:cubicBezTo>
                    <a:pt x="275" y="210"/>
                    <a:pt x="276" y="210"/>
                    <a:pt x="276" y="210"/>
                  </a:cubicBezTo>
                  <a:cubicBezTo>
                    <a:pt x="277" y="212"/>
                    <a:pt x="277" y="212"/>
                    <a:pt x="277" y="212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4"/>
                    <a:pt x="279" y="213"/>
                    <a:pt x="280" y="214"/>
                  </a:cubicBezTo>
                  <a:cubicBezTo>
                    <a:pt x="281" y="215"/>
                    <a:pt x="280" y="216"/>
                    <a:pt x="280" y="216"/>
                  </a:cubicBezTo>
                  <a:cubicBezTo>
                    <a:pt x="281" y="215"/>
                    <a:pt x="282" y="213"/>
                    <a:pt x="282" y="213"/>
                  </a:cubicBezTo>
                  <a:cubicBezTo>
                    <a:pt x="282" y="213"/>
                    <a:pt x="281" y="211"/>
                    <a:pt x="281" y="211"/>
                  </a:cubicBezTo>
                  <a:cubicBezTo>
                    <a:pt x="280" y="212"/>
                    <a:pt x="280" y="210"/>
                    <a:pt x="280" y="210"/>
                  </a:cubicBezTo>
                  <a:cubicBezTo>
                    <a:pt x="280" y="210"/>
                    <a:pt x="279" y="210"/>
                    <a:pt x="279" y="209"/>
                  </a:cubicBezTo>
                  <a:cubicBezTo>
                    <a:pt x="278" y="209"/>
                    <a:pt x="277" y="208"/>
                    <a:pt x="277" y="208"/>
                  </a:cubicBezTo>
                  <a:cubicBezTo>
                    <a:pt x="278" y="207"/>
                    <a:pt x="278" y="206"/>
                    <a:pt x="279" y="206"/>
                  </a:cubicBezTo>
                  <a:cubicBezTo>
                    <a:pt x="279" y="207"/>
                    <a:pt x="281" y="209"/>
                    <a:pt x="281" y="208"/>
                  </a:cubicBezTo>
                  <a:cubicBezTo>
                    <a:pt x="282" y="207"/>
                    <a:pt x="282" y="205"/>
                    <a:pt x="282" y="205"/>
                  </a:cubicBezTo>
                  <a:cubicBezTo>
                    <a:pt x="282" y="205"/>
                    <a:pt x="281" y="203"/>
                    <a:pt x="281" y="203"/>
                  </a:cubicBezTo>
                  <a:cubicBezTo>
                    <a:pt x="280" y="203"/>
                    <a:pt x="280" y="202"/>
                    <a:pt x="280" y="202"/>
                  </a:cubicBezTo>
                  <a:cubicBezTo>
                    <a:pt x="282" y="201"/>
                    <a:pt x="282" y="201"/>
                    <a:pt x="282" y="201"/>
                  </a:cubicBezTo>
                  <a:cubicBezTo>
                    <a:pt x="282" y="201"/>
                    <a:pt x="284" y="201"/>
                    <a:pt x="284" y="200"/>
                  </a:cubicBezTo>
                  <a:cubicBezTo>
                    <a:pt x="284" y="200"/>
                    <a:pt x="284" y="198"/>
                    <a:pt x="284" y="198"/>
                  </a:cubicBezTo>
                  <a:cubicBezTo>
                    <a:pt x="284" y="195"/>
                    <a:pt x="284" y="195"/>
                    <a:pt x="284" y="195"/>
                  </a:cubicBezTo>
                  <a:cubicBezTo>
                    <a:pt x="283" y="195"/>
                    <a:pt x="283" y="193"/>
                    <a:pt x="282" y="193"/>
                  </a:cubicBezTo>
                  <a:cubicBezTo>
                    <a:pt x="282" y="193"/>
                    <a:pt x="282" y="192"/>
                    <a:pt x="282" y="191"/>
                  </a:cubicBezTo>
                  <a:cubicBezTo>
                    <a:pt x="281" y="191"/>
                    <a:pt x="282" y="191"/>
                    <a:pt x="281" y="190"/>
                  </a:cubicBezTo>
                  <a:cubicBezTo>
                    <a:pt x="281" y="189"/>
                    <a:pt x="281" y="188"/>
                    <a:pt x="280" y="188"/>
                  </a:cubicBezTo>
                  <a:cubicBezTo>
                    <a:pt x="279" y="188"/>
                    <a:pt x="278" y="187"/>
                    <a:pt x="278" y="187"/>
                  </a:cubicBezTo>
                  <a:cubicBezTo>
                    <a:pt x="277" y="187"/>
                    <a:pt x="277" y="186"/>
                    <a:pt x="277" y="185"/>
                  </a:cubicBezTo>
                  <a:cubicBezTo>
                    <a:pt x="276" y="185"/>
                    <a:pt x="276" y="184"/>
                    <a:pt x="276" y="184"/>
                  </a:cubicBezTo>
                  <a:cubicBezTo>
                    <a:pt x="277" y="184"/>
                    <a:pt x="277" y="182"/>
                    <a:pt x="277" y="182"/>
                  </a:cubicBezTo>
                  <a:cubicBezTo>
                    <a:pt x="277" y="181"/>
                    <a:pt x="278" y="179"/>
                    <a:pt x="277" y="179"/>
                  </a:cubicBezTo>
                  <a:cubicBezTo>
                    <a:pt x="275" y="179"/>
                    <a:pt x="274" y="176"/>
                    <a:pt x="274" y="177"/>
                  </a:cubicBezTo>
                  <a:cubicBezTo>
                    <a:pt x="273" y="177"/>
                    <a:pt x="273" y="176"/>
                    <a:pt x="272" y="176"/>
                  </a:cubicBezTo>
                  <a:cubicBezTo>
                    <a:pt x="272" y="175"/>
                    <a:pt x="272" y="173"/>
                    <a:pt x="271" y="174"/>
                  </a:cubicBezTo>
                  <a:cubicBezTo>
                    <a:pt x="270" y="175"/>
                    <a:pt x="270" y="175"/>
                    <a:pt x="269" y="176"/>
                  </a:cubicBezTo>
                  <a:cubicBezTo>
                    <a:pt x="269" y="176"/>
                    <a:pt x="268" y="176"/>
                    <a:pt x="268" y="176"/>
                  </a:cubicBezTo>
                  <a:cubicBezTo>
                    <a:pt x="267" y="176"/>
                    <a:pt x="267" y="175"/>
                    <a:pt x="266" y="174"/>
                  </a:cubicBezTo>
                  <a:cubicBezTo>
                    <a:pt x="265" y="174"/>
                    <a:pt x="265" y="173"/>
                    <a:pt x="264" y="173"/>
                  </a:cubicBezTo>
                  <a:cubicBezTo>
                    <a:pt x="263" y="174"/>
                    <a:pt x="262" y="173"/>
                    <a:pt x="261" y="174"/>
                  </a:cubicBezTo>
                  <a:cubicBezTo>
                    <a:pt x="261" y="174"/>
                    <a:pt x="261" y="171"/>
                    <a:pt x="260" y="171"/>
                  </a:cubicBezTo>
                  <a:cubicBezTo>
                    <a:pt x="260" y="170"/>
                    <a:pt x="260" y="168"/>
                    <a:pt x="260" y="168"/>
                  </a:cubicBezTo>
                  <a:cubicBezTo>
                    <a:pt x="260" y="169"/>
                    <a:pt x="259" y="167"/>
                    <a:pt x="258" y="167"/>
                  </a:cubicBezTo>
                  <a:cubicBezTo>
                    <a:pt x="258" y="168"/>
                    <a:pt x="257" y="166"/>
                    <a:pt x="257" y="166"/>
                  </a:cubicBezTo>
                  <a:cubicBezTo>
                    <a:pt x="257" y="164"/>
                    <a:pt x="257" y="164"/>
                    <a:pt x="257" y="164"/>
                  </a:cubicBezTo>
                  <a:cubicBezTo>
                    <a:pt x="257" y="164"/>
                    <a:pt x="257" y="163"/>
                    <a:pt x="256" y="163"/>
                  </a:cubicBezTo>
                  <a:cubicBezTo>
                    <a:pt x="255" y="162"/>
                    <a:pt x="256" y="161"/>
                    <a:pt x="254" y="161"/>
                  </a:cubicBezTo>
                  <a:cubicBezTo>
                    <a:pt x="253" y="161"/>
                    <a:pt x="253" y="159"/>
                    <a:pt x="252" y="160"/>
                  </a:cubicBezTo>
                  <a:cubicBezTo>
                    <a:pt x="250" y="161"/>
                    <a:pt x="250" y="161"/>
                    <a:pt x="250" y="161"/>
                  </a:cubicBezTo>
                  <a:cubicBezTo>
                    <a:pt x="249" y="159"/>
                    <a:pt x="249" y="159"/>
                    <a:pt x="249" y="158"/>
                  </a:cubicBezTo>
                  <a:cubicBezTo>
                    <a:pt x="249" y="157"/>
                    <a:pt x="249" y="157"/>
                    <a:pt x="248" y="157"/>
                  </a:cubicBezTo>
                  <a:cubicBezTo>
                    <a:pt x="248" y="157"/>
                    <a:pt x="247" y="156"/>
                    <a:pt x="247" y="156"/>
                  </a:cubicBezTo>
                  <a:cubicBezTo>
                    <a:pt x="246" y="156"/>
                    <a:pt x="247" y="155"/>
                    <a:pt x="246" y="155"/>
                  </a:cubicBezTo>
                  <a:cubicBezTo>
                    <a:pt x="245" y="155"/>
                    <a:pt x="245" y="154"/>
                    <a:pt x="244" y="154"/>
                  </a:cubicBezTo>
                  <a:cubicBezTo>
                    <a:pt x="244" y="153"/>
                    <a:pt x="243" y="152"/>
                    <a:pt x="243" y="152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2" y="151"/>
                    <a:pt x="243" y="151"/>
                    <a:pt x="244" y="152"/>
                  </a:cubicBezTo>
                  <a:cubicBezTo>
                    <a:pt x="244" y="152"/>
                    <a:pt x="246" y="152"/>
                    <a:pt x="246" y="153"/>
                  </a:cubicBezTo>
                  <a:cubicBezTo>
                    <a:pt x="246" y="153"/>
                    <a:pt x="247" y="154"/>
                    <a:pt x="247" y="154"/>
                  </a:cubicBezTo>
                  <a:cubicBezTo>
                    <a:pt x="247" y="154"/>
                    <a:pt x="248" y="155"/>
                    <a:pt x="249" y="155"/>
                  </a:cubicBezTo>
                  <a:cubicBezTo>
                    <a:pt x="249" y="156"/>
                    <a:pt x="250" y="156"/>
                    <a:pt x="250" y="156"/>
                  </a:cubicBezTo>
                  <a:cubicBezTo>
                    <a:pt x="251" y="156"/>
                    <a:pt x="253" y="156"/>
                    <a:pt x="254" y="156"/>
                  </a:cubicBezTo>
                  <a:cubicBezTo>
                    <a:pt x="254" y="156"/>
                    <a:pt x="255" y="157"/>
                    <a:pt x="255" y="156"/>
                  </a:cubicBezTo>
                  <a:cubicBezTo>
                    <a:pt x="255" y="154"/>
                    <a:pt x="255" y="155"/>
                    <a:pt x="255" y="154"/>
                  </a:cubicBezTo>
                  <a:cubicBezTo>
                    <a:pt x="255" y="154"/>
                    <a:pt x="256" y="152"/>
                    <a:pt x="255" y="152"/>
                  </a:cubicBezTo>
                  <a:cubicBezTo>
                    <a:pt x="254" y="153"/>
                    <a:pt x="254" y="151"/>
                    <a:pt x="253" y="151"/>
                  </a:cubicBezTo>
                  <a:cubicBezTo>
                    <a:pt x="252" y="151"/>
                    <a:pt x="252" y="151"/>
                    <a:pt x="251" y="150"/>
                  </a:cubicBezTo>
                  <a:cubicBezTo>
                    <a:pt x="251" y="150"/>
                    <a:pt x="251" y="149"/>
                    <a:pt x="251" y="149"/>
                  </a:cubicBezTo>
                  <a:cubicBezTo>
                    <a:pt x="252" y="149"/>
                    <a:pt x="252" y="149"/>
                    <a:pt x="254" y="149"/>
                  </a:cubicBezTo>
                  <a:cubicBezTo>
                    <a:pt x="255" y="149"/>
                    <a:pt x="257" y="148"/>
                    <a:pt x="257" y="148"/>
                  </a:cubicBezTo>
                  <a:cubicBezTo>
                    <a:pt x="256" y="148"/>
                    <a:pt x="257" y="147"/>
                    <a:pt x="257" y="146"/>
                  </a:cubicBezTo>
                  <a:cubicBezTo>
                    <a:pt x="256" y="145"/>
                    <a:pt x="257" y="144"/>
                    <a:pt x="257" y="144"/>
                  </a:cubicBezTo>
                  <a:cubicBezTo>
                    <a:pt x="258" y="144"/>
                    <a:pt x="258" y="143"/>
                    <a:pt x="259" y="144"/>
                  </a:cubicBezTo>
                  <a:cubicBezTo>
                    <a:pt x="260" y="145"/>
                    <a:pt x="261" y="144"/>
                    <a:pt x="261" y="146"/>
                  </a:cubicBezTo>
                  <a:cubicBezTo>
                    <a:pt x="262" y="147"/>
                    <a:pt x="263" y="147"/>
                    <a:pt x="263" y="148"/>
                  </a:cubicBezTo>
                  <a:cubicBezTo>
                    <a:pt x="263" y="148"/>
                    <a:pt x="263" y="149"/>
                    <a:pt x="264" y="149"/>
                  </a:cubicBezTo>
                  <a:cubicBezTo>
                    <a:pt x="264" y="150"/>
                    <a:pt x="266" y="149"/>
                    <a:pt x="266" y="150"/>
                  </a:cubicBezTo>
                  <a:cubicBezTo>
                    <a:pt x="266" y="150"/>
                    <a:pt x="267" y="150"/>
                    <a:pt x="267" y="150"/>
                  </a:cubicBezTo>
                  <a:cubicBezTo>
                    <a:pt x="268" y="151"/>
                    <a:pt x="268" y="150"/>
                    <a:pt x="268" y="151"/>
                  </a:cubicBezTo>
                  <a:cubicBezTo>
                    <a:pt x="268" y="153"/>
                    <a:pt x="269" y="153"/>
                    <a:pt x="269" y="154"/>
                  </a:cubicBezTo>
                  <a:cubicBezTo>
                    <a:pt x="269" y="154"/>
                    <a:pt x="270" y="154"/>
                    <a:pt x="270" y="155"/>
                  </a:cubicBezTo>
                  <a:cubicBezTo>
                    <a:pt x="271" y="155"/>
                    <a:pt x="273" y="154"/>
                    <a:pt x="273" y="154"/>
                  </a:cubicBezTo>
                  <a:cubicBezTo>
                    <a:pt x="274" y="156"/>
                    <a:pt x="275" y="156"/>
                    <a:pt x="275" y="156"/>
                  </a:cubicBezTo>
                  <a:cubicBezTo>
                    <a:pt x="276" y="158"/>
                    <a:pt x="277" y="156"/>
                    <a:pt x="277" y="157"/>
                  </a:cubicBezTo>
                  <a:cubicBezTo>
                    <a:pt x="278" y="158"/>
                    <a:pt x="279" y="158"/>
                    <a:pt x="279" y="159"/>
                  </a:cubicBezTo>
                  <a:cubicBezTo>
                    <a:pt x="278" y="160"/>
                    <a:pt x="277" y="161"/>
                    <a:pt x="278" y="161"/>
                  </a:cubicBezTo>
                  <a:cubicBezTo>
                    <a:pt x="279" y="161"/>
                    <a:pt x="281" y="161"/>
                    <a:pt x="281" y="162"/>
                  </a:cubicBezTo>
                  <a:cubicBezTo>
                    <a:pt x="281" y="162"/>
                    <a:pt x="282" y="161"/>
                    <a:pt x="281" y="163"/>
                  </a:cubicBezTo>
                  <a:cubicBezTo>
                    <a:pt x="280" y="164"/>
                    <a:pt x="280" y="165"/>
                    <a:pt x="281" y="165"/>
                  </a:cubicBezTo>
                  <a:cubicBezTo>
                    <a:pt x="281" y="166"/>
                    <a:pt x="283" y="167"/>
                    <a:pt x="283" y="167"/>
                  </a:cubicBezTo>
                  <a:cubicBezTo>
                    <a:pt x="283" y="168"/>
                    <a:pt x="284" y="168"/>
                    <a:pt x="285" y="168"/>
                  </a:cubicBezTo>
                  <a:cubicBezTo>
                    <a:pt x="286" y="168"/>
                    <a:pt x="286" y="167"/>
                    <a:pt x="287" y="167"/>
                  </a:cubicBezTo>
                  <a:cubicBezTo>
                    <a:pt x="287" y="167"/>
                    <a:pt x="289" y="167"/>
                    <a:pt x="289" y="169"/>
                  </a:cubicBezTo>
                  <a:cubicBezTo>
                    <a:pt x="289" y="170"/>
                    <a:pt x="291" y="170"/>
                    <a:pt x="292" y="170"/>
                  </a:cubicBezTo>
                  <a:cubicBezTo>
                    <a:pt x="292" y="171"/>
                    <a:pt x="293" y="170"/>
                    <a:pt x="294" y="171"/>
                  </a:cubicBezTo>
                  <a:cubicBezTo>
                    <a:pt x="294" y="171"/>
                    <a:pt x="295" y="172"/>
                    <a:pt x="295" y="172"/>
                  </a:cubicBezTo>
                  <a:cubicBezTo>
                    <a:pt x="296" y="172"/>
                    <a:pt x="298" y="171"/>
                    <a:pt x="298" y="170"/>
                  </a:cubicBezTo>
                  <a:cubicBezTo>
                    <a:pt x="298" y="169"/>
                    <a:pt x="300" y="167"/>
                    <a:pt x="299" y="166"/>
                  </a:cubicBezTo>
                  <a:cubicBezTo>
                    <a:pt x="298" y="165"/>
                    <a:pt x="298" y="165"/>
                    <a:pt x="298" y="163"/>
                  </a:cubicBezTo>
                  <a:cubicBezTo>
                    <a:pt x="297" y="161"/>
                    <a:pt x="298" y="162"/>
                    <a:pt x="298" y="160"/>
                  </a:cubicBezTo>
                  <a:cubicBezTo>
                    <a:pt x="298" y="158"/>
                    <a:pt x="300" y="159"/>
                    <a:pt x="299" y="159"/>
                  </a:cubicBezTo>
                  <a:cubicBezTo>
                    <a:pt x="299" y="160"/>
                    <a:pt x="300" y="159"/>
                    <a:pt x="301" y="160"/>
                  </a:cubicBezTo>
                  <a:cubicBezTo>
                    <a:pt x="302" y="161"/>
                    <a:pt x="304" y="160"/>
                    <a:pt x="304" y="160"/>
                  </a:cubicBezTo>
                  <a:cubicBezTo>
                    <a:pt x="307" y="158"/>
                    <a:pt x="307" y="158"/>
                    <a:pt x="307" y="158"/>
                  </a:cubicBezTo>
                  <a:cubicBezTo>
                    <a:pt x="307" y="156"/>
                    <a:pt x="307" y="156"/>
                    <a:pt x="307" y="156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09" y="156"/>
                    <a:pt x="310" y="155"/>
                    <a:pt x="310" y="154"/>
                  </a:cubicBezTo>
                  <a:cubicBezTo>
                    <a:pt x="310" y="154"/>
                    <a:pt x="311" y="153"/>
                    <a:pt x="311" y="153"/>
                  </a:cubicBezTo>
                  <a:cubicBezTo>
                    <a:pt x="311" y="153"/>
                    <a:pt x="312" y="152"/>
                    <a:pt x="311" y="152"/>
                  </a:cubicBezTo>
                  <a:cubicBezTo>
                    <a:pt x="310" y="151"/>
                    <a:pt x="309" y="151"/>
                    <a:pt x="309" y="150"/>
                  </a:cubicBezTo>
                  <a:cubicBezTo>
                    <a:pt x="308" y="149"/>
                    <a:pt x="308" y="147"/>
                    <a:pt x="309" y="147"/>
                  </a:cubicBezTo>
                  <a:cubicBezTo>
                    <a:pt x="310" y="147"/>
                    <a:pt x="310" y="147"/>
                    <a:pt x="311" y="148"/>
                  </a:cubicBezTo>
                  <a:cubicBezTo>
                    <a:pt x="312" y="148"/>
                    <a:pt x="315" y="147"/>
                    <a:pt x="315" y="148"/>
                  </a:cubicBezTo>
                  <a:cubicBezTo>
                    <a:pt x="315" y="148"/>
                    <a:pt x="314" y="148"/>
                    <a:pt x="316" y="148"/>
                  </a:cubicBezTo>
                  <a:cubicBezTo>
                    <a:pt x="318" y="149"/>
                    <a:pt x="320" y="148"/>
                    <a:pt x="320" y="148"/>
                  </a:cubicBezTo>
                  <a:cubicBezTo>
                    <a:pt x="321" y="148"/>
                    <a:pt x="322" y="144"/>
                    <a:pt x="322" y="144"/>
                  </a:cubicBezTo>
                  <a:cubicBezTo>
                    <a:pt x="322" y="143"/>
                    <a:pt x="323" y="142"/>
                    <a:pt x="322" y="141"/>
                  </a:cubicBezTo>
                  <a:cubicBezTo>
                    <a:pt x="322" y="141"/>
                    <a:pt x="322" y="139"/>
                    <a:pt x="322" y="139"/>
                  </a:cubicBezTo>
                  <a:cubicBezTo>
                    <a:pt x="321" y="139"/>
                    <a:pt x="321" y="138"/>
                    <a:pt x="320" y="138"/>
                  </a:cubicBezTo>
                  <a:cubicBezTo>
                    <a:pt x="318" y="137"/>
                    <a:pt x="317" y="136"/>
                    <a:pt x="316" y="136"/>
                  </a:cubicBezTo>
                  <a:cubicBezTo>
                    <a:pt x="315" y="137"/>
                    <a:pt x="315" y="136"/>
                    <a:pt x="314" y="136"/>
                  </a:cubicBezTo>
                  <a:cubicBezTo>
                    <a:pt x="313" y="136"/>
                    <a:pt x="314" y="136"/>
                    <a:pt x="312" y="135"/>
                  </a:cubicBezTo>
                  <a:cubicBezTo>
                    <a:pt x="310" y="135"/>
                    <a:pt x="311" y="133"/>
                    <a:pt x="310" y="134"/>
                  </a:cubicBezTo>
                  <a:cubicBezTo>
                    <a:pt x="309" y="136"/>
                    <a:pt x="309" y="135"/>
                    <a:pt x="308" y="136"/>
                  </a:cubicBezTo>
                  <a:cubicBezTo>
                    <a:pt x="307" y="137"/>
                    <a:pt x="307" y="136"/>
                    <a:pt x="306" y="137"/>
                  </a:cubicBezTo>
                  <a:cubicBezTo>
                    <a:pt x="305" y="137"/>
                    <a:pt x="304" y="138"/>
                    <a:pt x="305" y="136"/>
                  </a:cubicBezTo>
                  <a:cubicBezTo>
                    <a:pt x="306" y="135"/>
                    <a:pt x="306" y="134"/>
                    <a:pt x="307" y="134"/>
                  </a:cubicBezTo>
                  <a:cubicBezTo>
                    <a:pt x="307" y="133"/>
                    <a:pt x="309" y="133"/>
                    <a:pt x="308" y="132"/>
                  </a:cubicBezTo>
                  <a:cubicBezTo>
                    <a:pt x="308" y="132"/>
                    <a:pt x="308" y="131"/>
                    <a:pt x="307" y="131"/>
                  </a:cubicBezTo>
                  <a:cubicBezTo>
                    <a:pt x="305" y="131"/>
                    <a:pt x="305" y="130"/>
                    <a:pt x="304" y="130"/>
                  </a:cubicBezTo>
                  <a:cubicBezTo>
                    <a:pt x="303" y="129"/>
                    <a:pt x="303" y="128"/>
                    <a:pt x="303" y="127"/>
                  </a:cubicBezTo>
                  <a:cubicBezTo>
                    <a:pt x="302" y="127"/>
                    <a:pt x="301" y="124"/>
                    <a:pt x="300" y="124"/>
                  </a:cubicBezTo>
                  <a:cubicBezTo>
                    <a:pt x="299" y="124"/>
                    <a:pt x="298" y="124"/>
                    <a:pt x="296" y="124"/>
                  </a:cubicBezTo>
                  <a:cubicBezTo>
                    <a:pt x="294" y="125"/>
                    <a:pt x="294" y="124"/>
                    <a:pt x="293" y="125"/>
                  </a:cubicBezTo>
                  <a:cubicBezTo>
                    <a:pt x="291" y="126"/>
                    <a:pt x="292" y="127"/>
                    <a:pt x="291" y="127"/>
                  </a:cubicBezTo>
                  <a:cubicBezTo>
                    <a:pt x="290" y="128"/>
                    <a:pt x="291" y="129"/>
                    <a:pt x="290" y="129"/>
                  </a:cubicBezTo>
                  <a:cubicBezTo>
                    <a:pt x="288" y="130"/>
                    <a:pt x="288" y="129"/>
                    <a:pt x="288" y="128"/>
                  </a:cubicBezTo>
                  <a:cubicBezTo>
                    <a:pt x="288" y="128"/>
                    <a:pt x="289" y="126"/>
                    <a:pt x="289" y="126"/>
                  </a:cubicBezTo>
                  <a:cubicBezTo>
                    <a:pt x="289" y="126"/>
                    <a:pt x="290" y="126"/>
                    <a:pt x="289" y="124"/>
                  </a:cubicBezTo>
                  <a:cubicBezTo>
                    <a:pt x="289" y="122"/>
                    <a:pt x="290" y="120"/>
                    <a:pt x="288" y="120"/>
                  </a:cubicBezTo>
                  <a:cubicBezTo>
                    <a:pt x="286" y="120"/>
                    <a:pt x="287" y="120"/>
                    <a:pt x="286" y="120"/>
                  </a:cubicBezTo>
                  <a:cubicBezTo>
                    <a:pt x="284" y="119"/>
                    <a:pt x="284" y="118"/>
                    <a:pt x="283" y="118"/>
                  </a:cubicBezTo>
                  <a:cubicBezTo>
                    <a:pt x="283" y="118"/>
                    <a:pt x="281" y="119"/>
                    <a:pt x="280" y="118"/>
                  </a:cubicBezTo>
                  <a:cubicBezTo>
                    <a:pt x="279" y="118"/>
                    <a:pt x="279" y="117"/>
                    <a:pt x="278" y="117"/>
                  </a:cubicBezTo>
                  <a:cubicBezTo>
                    <a:pt x="277" y="117"/>
                    <a:pt x="277" y="116"/>
                    <a:pt x="276" y="117"/>
                  </a:cubicBezTo>
                  <a:cubicBezTo>
                    <a:pt x="276" y="118"/>
                    <a:pt x="276" y="118"/>
                    <a:pt x="275" y="119"/>
                  </a:cubicBezTo>
                  <a:cubicBezTo>
                    <a:pt x="275" y="119"/>
                    <a:pt x="275" y="118"/>
                    <a:pt x="274" y="118"/>
                  </a:cubicBezTo>
                  <a:cubicBezTo>
                    <a:pt x="271" y="119"/>
                    <a:pt x="272" y="118"/>
                    <a:pt x="271" y="119"/>
                  </a:cubicBezTo>
                  <a:cubicBezTo>
                    <a:pt x="270" y="120"/>
                    <a:pt x="270" y="121"/>
                    <a:pt x="270" y="121"/>
                  </a:cubicBezTo>
                  <a:cubicBezTo>
                    <a:pt x="268" y="121"/>
                    <a:pt x="268" y="120"/>
                    <a:pt x="268" y="119"/>
                  </a:cubicBezTo>
                  <a:cubicBezTo>
                    <a:pt x="268" y="119"/>
                    <a:pt x="268" y="119"/>
                    <a:pt x="268" y="118"/>
                  </a:cubicBezTo>
                  <a:cubicBezTo>
                    <a:pt x="269" y="117"/>
                    <a:pt x="270" y="117"/>
                    <a:pt x="270" y="117"/>
                  </a:cubicBezTo>
                  <a:cubicBezTo>
                    <a:pt x="270" y="116"/>
                    <a:pt x="271" y="115"/>
                    <a:pt x="271" y="114"/>
                  </a:cubicBezTo>
                  <a:cubicBezTo>
                    <a:pt x="271" y="114"/>
                    <a:pt x="272" y="113"/>
                    <a:pt x="271" y="112"/>
                  </a:cubicBezTo>
                  <a:cubicBezTo>
                    <a:pt x="269" y="110"/>
                    <a:pt x="272" y="110"/>
                    <a:pt x="269" y="109"/>
                  </a:cubicBezTo>
                  <a:cubicBezTo>
                    <a:pt x="265" y="108"/>
                    <a:pt x="266" y="107"/>
                    <a:pt x="264" y="108"/>
                  </a:cubicBezTo>
                  <a:cubicBezTo>
                    <a:pt x="263" y="108"/>
                    <a:pt x="263" y="108"/>
                    <a:pt x="262" y="108"/>
                  </a:cubicBezTo>
                  <a:cubicBezTo>
                    <a:pt x="260" y="109"/>
                    <a:pt x="259" y="109"/>
                    <a:pt x="259" y="110"/>
                  </a:cubicBezTo>
                  <a:cubicBezTo>
                    <a:pt x="258" y="111"/>
                    <a:pt x="259" y="111"/>
                    <a:pt x="258" y="112"/>
                  </a:cubicBezTo>
                  <a:cubicBezTo>
                    <a:pt x="256" y="113"/>
                    <a:pt x="255" y="111"/>
                    <a:pt x="255" y="113"/>
                  </a:cubicBezTo>
                  <a:cubicBezTo>
                    <a:pt x="254" y="114"/>
                    <a:pt x="254" y="114"/>
                    <a:pt x="254" y="115"/>
                  </a:cubicBezTo>
                  <a:cubicBezTo>
                    <a:pt x="253" y="115"/>
                    <a:pt x="254" y="110"/>
                    <a:pt x="254" y="111"/>
                  </a:cubicBezTo>
                  <a:cubicBezTo>
                    <a:pt x="254" y="111"/>
                    <a:pt x="252" y="111"/>
                    <a:pt x="252" y="111"/>
                  </a:cubicBezTo>
                  <a:cubicBezTo>
                    <a:pt x="251" y="112"/>
                    <a:pt x="250" y="113"/>
                    <a:pt x="250" y="113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249" y="111"/>
                    <a:pt x="250" y="110"/>
                    <a:pt x="250" y="110"/>
                  </a:cubicBezTo>
                  <a:cubicBezTo>
                    <a:pt x="250" y="109"/>
                    <a:pt x="251" y="109"/>
                    <a:pt x="251" y="109"/>
                  </a:cubicBezTo>
                  <a:cubicBezTo>
                    <a:pt x="251" y="109"/>
                    <a:pt x="250" y="107"/>
                    <a:pt x="249" y="107"/>
                  </a:cubicBezTo>
                  <a:cubicBezTo>
                    <a:pt x="249" y="107"/>
                    <a:pt x="248" y="106"/>
                    <a:pt x="247" y="107"/>
                  </a:cubicBezTo>
                  <a:cubicBezTo>
                    <a:pt x="247" y="107"/>
                    <a:pt x="246" y="106"/>
                    <a:pt x="246" y="106"/>
                  </a:cubicBezTo>
                  <a:cubicBezTo>
                    <a:pt x="245" y="107"/>
                    <a:pt x="245" y="106"/>
                    <a:pt x="244" y="105"/>
                  </a:cubicBezTo>
                  <a:cubicBezTo>
                    <a:pt x="243" y="104"/>
                    <a:pt x="245" y="103"/>
                    <a:pt x="243" y="104"/>
                  </a:cubicBezTo>
                  <a:cubicBezTo>
                    <a:pt x="241" y="104"/>
                    <a:pt x="241" y="103"/>
                    <a:pt x="240" y="103"/>
                  </a:cubicBezTo>
                  <a:cubicBezTo>
                    <a:pt x="240" y="103"/>
                    <a:pt x="239" y="102"/>
                    <a:pt x="239" y="102"/>
                  </a:cubicBezTo>
                  <a:cubicBezTo>
                    <a:pt x="238" y="102"/>
                    <a:pt x="242" y="101"/>
                    <a:pt x="242" y="101"/>
                  </a:cubicBezTo>
                  <a:cubicBezTo>
                    <a:pt x="242" y="100"/>
                    <a:pt x="242" y="98"/>
                    <a:pt x="242" y="98"/>
                  </a:cubicBezTo>
                  <a:cubicBezTo>
                    <a:pt x="242" y="98"/>
                    <a:pt x="243" y="98"/>
                    <a:pt x="244" y="98"/>
                  </a:cubicBezTo>
                  <a:cubicBezTo>
                    <a:pt x="244" y="98"/>
                    <a:pt x="246" y="98"/>
                    <a:pt x="246" y="98"/>
                  </a:cubicBezTo>
                  <a:cubicBezTo>
                    <a:pt x="247" y="98"/>
                    <a:pt x="248" y="97"/>
                    <a:pt x="248" y="97"/>
                  </a:cubicBezTo>
                  <a:cubicBezTo>
                    <a:pt x="248" y="96"/>
                    <a:pt x="248" y="96"/>
                    <a:pt x="248" y="96"/>
                  </a:cubicBezTo>
                  <a:cubicBezTo>
                    <a:pt x="247" y="95"/>
                    <a:pt x="247" y="95"/>
                    <a:pt x="247" y="95"/>
                  </a:cubicBezTo>
                  <a:cubicBezTo>
                    <a:pt x="247" y="95"/>
                    <a:pt x="250" y="94"/>
                    <a:pt x="251" y="95"/>
                  </a:cubicBezTo>
                  <a:cubicBezTo>
                    <a:pt x="251" y="95"/>
                    <a:pt x="253" y="95"/>
                    <a:pt x="253" y="95"/>
                  </a:cubicBezTo>
                  <a:cubicBezTo>
                    <a:pt x="254" y="96"/>
                    <a:pt x="257" y="96"/>
                    <a:pt x="258" y="96"/>
                  </a:cubicBezTo>
                  <a:cubicBezTo>
                    <a:pt x="258" y="96"/>
                    <a:pt x="261" y="95"/>
                    <a:pt x="261" y="95"/>
                  </a:cubicBezTo>
                  <a:cubicBezTo>
                    <a:pt x="261" y="95"/>
                    <a:pt x="263" y="95"/>
                    <a:pt x="262" y="95"/>
                  </a:cubicBezTo>
                  <a:cubicBezTo>
                    <a:pt x="262" y="95"/>
                    <a:pt x="261" y="94"/>
                    <a:pt x="261" y="93"/>
                  </a:cubicBezTo>
                  <a:cubicBezTo>
                    <a:pt x="260" y="93"/>
                    <a:pt x="260" y="91"/>
                    <a:pt x="258" y="91"/>
                  </a:cubicBezTo>
                  <a:cubicBezTo>
                    <a:pt x="257" y="90"/>
                    <a:pt x="256" y="90"/>
                    <a:pt x="254" y="90"/>
                  </a:cubicBezTo>
                  <a:cubicBezTo>
                    <a:pt x="253" y="89"/>
                    <a:pt x="251" y="89"/>
                    <a:pt x="250" y="89"/>
                  </a:cubicBezTo>
                  <a:cubicBezTo>
                    <a:pt x="249" y="89"/>
                    <a:pt x="249" y="89"/>
                    <a:pt x="248" y="89"/>
                  </a:cubicBezTo>
                  <a:cubicBezTo>
                    <a:pt x="247" y="89"/>
                    <a:pt x="245" y="88"/>
                    <a:pt x="245" y="88"/>
                  </a:cubicBezTo>
                  <a:cubicBezTo>
                    <a:pt x="244" y="88"/>
                    <a:pt x="243" y="87"/>
                    <a:pt x="243" y="87"/>
                  </a:cubicBezTo>
                  <a:cubicBezTo>
                    <a:pt x="243" y="86"/>
                    <a:pt x="243" y="86"/>
                    <a:pt x="244" y="86"/>
                  </a:cubicBezTo>
                  <a:cubicBezTo>
                    <a:pt x="245" y="86"/>
                    <a:pt x="247" y="85"/>
                    <a:pt x="248" y="85"/>
                  </a:cubicBezTo>
                  <a:cubicBezTo>
                    <a:pt x="248" y="85"/>
                    <a:pt x="250" y="84"/>
                    <a:pt x="251" y="84"/>
                  </a:cubicBezTo>
                  <a:cubicBezTo>
                    <a:pt x="252" y="84"/>
                    <a:pt x="254" y="85"/>
                    <a:pt x="255" y="84"/>
                  </a:cubicBezTo>
                  <a:cubicBezTo>
                    <a:pt x="255" y="84"/>
                    <a:pt x="255" y="84"/>
                    <a:pt x="255" y="83"/>
                  </a:cubicBezTo>
                  <a:cubicBezTo>
                    <a:pt x="256" y="83"/>
                    <a:pt x="256" y="81"/>
                    <a:pt x="256" y="81"/>
                  </a:cubicBezTo>
                  <a:cubicBezTo>
                    <a:pt x="256" y="81"/>
                    <a:pt x="256" y="76"/>
                    <a:pt x="254" y="77"/>
                  </a:cubicBezTo>
                  <a:cubicBezTo>
                    <a:pt x="253" y="77"/>
                    <a:pt x="251" y="74"/>
                    <a:pt x="250" y="74"/>
                  </a:cubicBezTo>
                  <a:cubicBezTo>
                    <a:pt x="250" y="74"/>
                    <a:pt x="250" y="72"/>
                    <a:pt x="248" y="73"/>
                  </a:cubicBezTo>
                  <a:cubicBezTo>
                    <a:pt x="246" y="75"/>
                    <a:pt x="246" y="75"/>
                    <a:pt x="245" y="76"/>
                  </a:cubicBezTo>
                  <a:cubicBezTo>
                    <a:pt x="243" y="77"/>
                    <a:pt x="244" y="77"/>
                    <a:pt x="243" y="78"/>
                  </a:cubicBezTo>
                  <a:cubicBezTo>
                    <a:pt x="241" y="79"/>
                    <a:pt x="241" y="78"/>
                    <a:pt x="240" y="78"/>
                  </a:cubicBezTo>
                  <a:cubicBezTo>
                    <a:pt x="238" y="79"/>
                    <a:pt x="238" y="78"/>
                    <a:pt x="238" y="78"/>
                  </a:cubicBezTo>
                  <a:cubicBezTo>
                    <a:pt x="238" y="78"/>
                    <a:pt x="239" y="78"/>
                    <a:pt x="239" y="77"/>
                  </a:cubicBezTo>
                  <a:cubicBezTo>
                    <a:pt x="239" y="76"/>
                    <a:pt x="240" y="75"/>
                    <a:pt x="239" y="75"/>
                  </a:cubicBezTo>
                  <a:cubicBezTo>
                    <a:pt x="237" y="74"/>
                    <a:pt x="236" y="74"/>
                    <a:pt x="236" y="74"/>
                  </a:cubicBezTo>
                  <a:cubicBezTo>
                    <a:pt x="236" y="74"/>
                    <a:pt x="236" y="74"/>
                    <a:pt x="238" y="73"/>
                  </a:cubicBezTo>
                  <a:cubicBezTo>
                    <a:pt x="240" y="72"/>
                    <a:pt x="241" y="71"/>
                    <a:pt x="242" y="71"/>
                  </a:cubicBezTo>
                  <a:cubicBezTo>
                    <a:pt x="243" y="71"/>
                    <a:pt x="244" y="70"/>
                    <a:pt x="244" y="70"/>
                  </a:cubicBezTo>
                  <a:cubicBezTo>
                    <a:pt x="244" y="69"/>
                    <a:pt x="244" y="69"/>
                    <a:pt x="243" y="68"/>
                  </a:cubicBezTo>
                  <a:cubicBezTo>
                    <a:pt x="242" y="67"/>
                    <a:pt x="242" y="66"/>
                    <a:pt x="241" y="67"/>
                  </a:cubicBezTo>
                  <a:cubicBezTo>
                    <a:pt x="240" y="67"/>
                    <a:pt x="237" y="66"/>
                    <a:pt x="237" y="66"/>
                  </a:cubicBezTo>
                  <a:cubicBezTo>
                    <a:pt x="236" y="66"/>
                    <a:pt x="235" y="65"/>
                    <a:pt x="235" y="65"/>
                  </a:cubicBezTo>
                  <a:cubicBezTo>
                    <a:pt x="235" y="65"/>
                    <a:pt x="235" y="63"/>
                    <a:pt x="233" y="63"/>
                  </a:cubicBezTo>
                  <a:cubicBezTo>
                    <a:pt x="232" y="63"/>
                    <a:pt x="232" y="63"/>
                    <a:pt x="231" y="63"/>
                  </a:cubicBezTo>
                  <a:cubicBezTo>
                    <a:pt x="230" y="64"/>
                    <a:pt x="229" y="64"/>
                    <a:pt x="229" y="64"/>
                  </a:cubicBezTo>
                  <a:cubicBezTo>
                    <a:pt x="228" y="65"/>
                    <a:pt x="229" y="64"/>
                    <a:pt x="228" y="64"/>
                  </a:cubicBezTo>
                  <a:cubicBezTo>
                    <a:pt x="227" y="65"/>
                    <a:pt x="227" y="64"/>
                    <a:pt x="226" y="65"/>
                  </a:cubicBezTo>
                  <a:cubicBezTo>
                    <a:pt x="225" y="66"/>
                    <a:pt x="225" y="67"/>
                    <a:pt x="224" y="66"/>
                  </a:cubicBezTo>
                  <a:cubicBezTo>
                    <a:pt x="224" y="65"/>
                    <a:pt x="224" y="64"/>
                    <a:pt x="225" y="64"/>
                  </a:cubicBezTo>
                  <a:cubicBezTo>
                    <a:pt x="225" y="64"/>
                    <a:pt x="226" y="64"/>
                    <a:pt x="226" y="63"/>
                  </a:cubicBezTo>
                  <a:cubicBezTo>
                    <a:pt x="225" y="63"/>
                    <a:pt x="227" y="63"/>
                    <a:pt x="225" y="63"/>
                  </a:cubicBezTo>
                  <a:cubicBezTo>
                    <a:pt x="224" y="63"/>
                    <a:pt x="224" y="62"/>
                    <a:pt x="222" y="63"/>
                  </a:cubicBezTo>
                  <a:cubicBezTo>
                    <a:pt x="221" y="64"/>
                    <a:pt x="222" y="63"/>
                    <a:pt x="220" y="64"/>
                  </a:cubicBezTo>
                  <a:cubicBezTo>
                    <a:pt x="218" y="66"/>
                    <a:pt x="219" y="64"/>
                    <a:pt x="218" y="65"/>
                  </a:cubicBezTo>
                  <a:cubicBezTo>
                    <a:pt x="216" y="66"/>
                    <a:pt x="216" y="65"/>
                    <a:pt x="216" y="65"/>
                  </a:cubicBezTo>
                  <a:cubicBezTo>
                    <a:pt x="217" y="64"/>
                    <a:pt x="218" y="63"/>
                    <a:pt x="218" y="63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19" y="62"/>
                    <a:pt x="219" y="61"/>
                    <a:pt x="219" y="61"/>
                  </a:cubicBezTo>
                  <a:cubicBezTo>
                    <a:pt x="220" y="60"/>
                    <a:pt x="220" y="59"/>
                    <a:pt x="219" y="58"/>
                  </a:cubicBezTo>
                  <a:cubicBezTo>
                    <a:pt x="219" y="58"/>
                    <a:pt x="218" y="56"/>
                    <a:pt x="218" y="57"/>
                  </a:cubicBezTo>
                  <a:cubicBezTo>
                    <a:pt x="217" y="57"/>
                    <a:pt x="218" y="56"/>
                    <a:pt x="216" y="57"/>
                  </a:cubicBezTo>
                  <a:cubicBezTo>
                    <a:pt x="215" y="57"/>
                    <a:pt x="215" y="56"/>
                    <a:pt x="214" y="58"/>
                  </a:cubicBezTo>
                  <a:cubicBezTo>
                    <a:pt x="212" y="59"/>
                    <a:pt x="212" y="59"/>
                    <a:pt x="211" y="60"/>
                  </a:cubicBezTo>
                  <a:cubicBezTo>
                    <a:pt x="210" y="60"/>
                    <a:pt x="209" y="59"/>
                    <a:pt x="209" y="59"/>
                  </a:cubicBezTo>
                  <a:cubicBezTo>
                    <a:pt x="210" y="58"/>
                    <a:pt x="211" y="57"/>
                    <a:pt x="211" y="57"/>
                  </a:cubicBezTo>
                  <a:cubicBezTo>
                    <a:pt x="211" y="57"/>
                    <a:pt x="211" y="56"/>
                    <a:pt x="212" y="5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7" name="íṣ1ïďê">
              <a:extLst>
                <a:ext uri="{FF2B5EF4-FFF2-40B4-BE49-F238E27FC236}">
                  <a16:creationId xmlns:a16="http://schemas.microsoft.com/office/drawing/2014/main" id="{F815F7DF-B1BE-41E0-BBD5-8BEBD164774E}"/>
                </a:ext>
              </a:extLst>
            </p:cNvPr>
            <p:cNvSpPr/>
            <p:nvPr/>
          </p:nvSpPr>
          <p:spPr bwMode="auto">
            <a:xfrm>
              <a:off x="4632691" y="1696810"/>
              <a:ext cx="621029" cy="507831"/>
            </a:xfrm>
            <a:custGeom>
              <a:avLst/>
              <a:gdLst>
                <a:gd name="connsiteX0" fmla="*/ 487395 w 621029"/>
                <a:gd name="connsiteY0" fmla="*/ 493146 h 507831"/>
                <a:gd name="connsiteX1" fmla="*/ 490173 w 621029"/>
                <a:gd name="connsiteY1" fmla="*/ 495528 h 507831"/>
                <a:gd name="connsiteX2" fmla="*/ 490173 w 621029"/>
                <a:gd name="connsiteY2" fmla="*/ 501878 h 507831"/>
                <a:gd name="connsiteX3" fmla="*/ 483823 w 621029"/>
                <a:gd name="connsiteY3" fmla="*/ 506641 h 507831"/>
                <a:gd name="connsiteX4" fmla="*/ 477473 w 621029"/>
                <a:gd name="connsiteY4" fmla="*/ 506641 h 507831"/>
                <a:gd name="connsiteX5" fmla="*/ 477473 w 621029"/>
                <a:gd name="connsiteY5" fmla="*/ 503465 h 507831"/>
                <a:gd name="connsiteX6" fmla="*/ 482235 w 621029"/>
                <a:gd name="connsiteY6" fmla="*/ 495528 h 507831"/>
                <a:gd name="connsiteX7" fmla="*/ 487395 w 621029"/>
                <a:gd name="connsiteY7" fmla="*/ 493146 h 507831"/>
                <a:gd name="connsiteX8" fmla="*/ 448104 w 621029"/>
                <a:gd name="connsiteY8" fmla="*/ 487343 h 507831"/>
                <a:gd name="connsiteX9" fmla="*/ 447310 w 621029"/>
                <a:gd name="connsiteY9" fmla="*/ 489575 h 507831"/>
                <a:gd name="connsiteX10" fmla="*/ 445723 w 621029"/>
                <a:gd name="connsiteY10" fmla="*/ 494933 h 507831"/>
                <a:gd name="connsiteX11" fmla="*/ 440960 w 621029"/>
                <a:gd name="connsiteY11" fmla="*/ 498505 h 507831"/>
                <a:gd name="connsiteX12" fmla="*/ 436198 w 621029"/>
                <a:gd name="connsiteY12" fmla="*/ 498505 h 507831"/>
                <a:gd name="connsiteX13" fmla="*/ 431435 w 621029"/>
                <a:gd name="connsiteY13" fmla="*/ 496719 h 507831"/>
                <a:gd name="connsiteX14" fmla="*/ 423498 w 621029"/>
                <a:gd name="connsiteY14" fmla="*/ 493147 h 507831"/>
                <a:gd name="connsiteX15" fmla="*/ 423498 w 621029"/>
                <a:gd name="connsiteY15" fmla="*/ 487789 h 507831"/>
                <a:gd name="connsiteX16" fmla="*/ 444135 w 621029"/>
                <a:gd name="connsiteY16" fmla="*/ 487789 h 507831"/>
                <a:gd name="connsiteX17" fmla="*/ 448104 w 621029"/>
                <a:gd name="connsiteY17" fmla="*/ 487343 h 507831"/>
                <a:gd name="connsiteX18" fmla="*/ 476838 w 621029"/>
                <a:gd name="connsiteY18" fmla="*/ 478264 h 507831"/>
                <a:gd name="connsiteX19" fmla="*/ 480225 w 621029"/>
                <a:gd name="connsiteY19" fmla="*/ 479950 h 507831"/>
                <a:gd name="connsiteX20" fmla="*/ 483612 w 621029"/>
                <a:gd name="connsiteY20" fmla="*/ 486697 h 507831"/>
                <a:gd name="connsiteX21" fmla="*/ 471758 w 621029"/>
                <a:gd name="connsiteY21" fmla="*/ 500191 h 507831"/>
                <a:gd name="connsiteX22" fmla="*/ 466678 w 621029"/>
                <a:gd name="connsiteY22" fmla="*/ 500191 h 507831"/>
                <a:gd name="connsiteX23" fmla="*/ 461598 w 621029"/>
                <a:gd name="connsiteY23" fmla="*/ 496818 h 507831"/>
                <a:gd name="connsiteX24" fmla="*/ 461598 w 621029"/>
                <a:gd name="connsiteY24" fmla="*/ 495131 h 507831"/>
                <a:gd name="connsiteX25" fmla="*/ 473452 w 621029"/>
                <a:gd name="connsiteY25" fmla="*/ 481637 h 507831"/>
                <a:gd name="connsiteX26" fmla="*/ 476838 w 621029"/>
                <a:gd name="connsiteY26" fmla="*/ 478264 h 507831"/>
                <a:gd name="connsiteX27" fmla="*/ 415561 w 621029"/>
                <a:gd name="connsiteY27" fmla="*/ 476478 h 507831"/>
                <a:gd name="connsiteX28" fmla="*/ 417148 w 621029"/>
                <a:gd name="connsiteY28" fmla="*/ 481674 h 507831"/>
                <a:gd name="connsiteX29" fmla="*/ 418736 w 621029"/>
                <a:gd name="connsiteY29" fmla="*/ 485137 h 507831"/>
                <a:gd name="connsiteX30" fmla="*/ 420323 w 621029"/>
                <a:gd name="connsiteY30" fmla="*/ 492064 h 507831"/>
                <a:gd name="connsiteX31" fmla="*/ 413973 w 621029"/>
                <a:gd name="connsiteY31" fmla="*/ 488601 h 507831"/>
                <a:gd name="connsiteX32" fmla="*/ 410798 w 621029"/>
                <a:gd name="connsiteY32" fmla="*/ 483405 h 507831"/>
                <a:gd name="connsiteX33" fmla="*/ 415561 w 621029"/>
                <a:gd name="connsiteY33" fmla="*/ 476478 h 507831"/>
                <a:gd name="connsiteX34" fmla="*/ 415759 w 621029"/>
                <a:gd name="connsiteY34" fmla="*/ 409491 h 507831"/>
                <a:gd name="connsiteX35" fmla="*/ 423498 w 621029"/>
                <a:gd name="connsiteY35" fmla="*/ 409916 h 507831"/>
                <a:gd name="connsiteX36" fmla="*/ 433023 w 621029"/>
                <a:gd name="connsiteY36" fmla="*/ 411617 h 507831"/>
                <a:gd name="connsiteX37" fmla="*/ 442548 w 621029"/>
                <a:gd name="connsiteY37" fmla="*/ 415019 h 507831"/>
                <a:gd name="connsiteX38" fmla="*/ 456836 w 621029"/>
                <a:gd name="connsiteY38" fmla="*/ 423523 h 507831"/>
                <a:gd name="connsiteX39" fmla="*/ 456836 w 621029"/>
                <a:gd name="connsiteY39" fmla="*/ 428626 h 507831"/>
                <a:gd name="connsiteX40" fmla="*/ 453661 w 621029"/>
                <a:gd name="connsiteY40" fmla="*/ 432028 h 507831"/>
                <a:gd name="connsiteX41" fmla="*/ 444136 w 621029"/>
                <a:gd name="connsiteY41" fmla="*/ 430327 h 507831"/>
                <a:gd name="connsiteX42" fmla="*/ 434611 w 621029"/>
                <a:gd name="connsiteY42" fmla="*/ 426925 h 507831"/>
                <a:gd name="connsiteX43" fmla="*/ 428260 w 621029"/>
                <a:gd name="connsiteY43" fmla="*/ 421823 h 507831"/>
                <a:gd name="connsiteX44" fmla="*/ 417148 w 621029"/>
                <a:gd name="connsiteY44" fmla="*/ 416720 h 507831"/>
                <a:gd name="connsiteX45" fmla="*/ 409210 w 621029"/>
                <a:gd name="connsiteY45" fmla="*/ 411617 h 507831"/>
                <a:gd name="connsiteX46" fmla="*/ 415759 w 621029"/>
                <a:gd name="connsiteY46" fmla="*/ 409491 h 507831"/>
                <a:gd name="connsiteX47" fmla="*/ 569762 w 621029"/>
                <a:gd name="connsiteY47" fmla="*/ 371703 h 507831"/>
                <a:gd name="connsiteX48" fmla="*/ 568132 w 621029"/>
                <a:gd name="connsiteY48" fmla="*/ 378145 h 507831"/>
                <a:gd name="connsiteX49" fmla="*/ 561610 w 621029"/>
                <a:gd name="connsiteY49" fmla="*/ 379756 h 507831"/>
                <a:gd name="connsiteX50" fmla="*/ 564871 w 621029"/>
                <a:gd name="connsiteY50" fmla="*/ 386198 h 507831"/>
                <a:gd name="connsiteX51" fmla="*/ 555089 w 621029"/>
                <a:gd name="connsiteY51" fmla="*/ 395861 h 507831"/>
                <a:gd name="connsiteX52" fmla="*/ 550197 w 621029"/>
                <a:gd name="connsiteY52" fmla="*/ 402303 h 507831"/>
                <a:gd name="connsiteX53" fmla="*/ 550197 w 621029"/>
                <a:gd name="connsiteY53" fmla="*/ 408745 h 507831"/>
                <a:gd name="connsiteX54" fmla="*/ 546937 w 621029"/>
                <a:gd name="connsiteY54" fmla="*/ 411966 h 507831"/>
                <a:gd name="connsiteX55" fmla="*/ 545306 w 621029"/>
                <a:gd name="connsiteY55" fmla="*/ 418408 h 507831"/>
                <a:gd name="connsiteX56" fmla="*/ 553458 w 621029"/>
                <a:gd name="connsiteY56" fmla="*/ 410355 h 507831"/>
                <a:gd name="connsiteX57" fmla="*/ 556719 w 621029"/>
                <a:gd name="connsiteY57" fmla="*/ 407134 h 507831"/>
                <a:gd name="connsiteX58" fmla="*/ 561610 w 621029"/>
                <a:gd name="connsiteY58" fmla="*/ 408745 h 507831"/>
                <a:gd name="connsiteX59" fmla="*/ 568132 w 621029"/>
                <a:gd name="connsiteY59" fmla="*/ 408745 h 507831"/>
                <a:gd name="connsiteX60" fmla="*/ 566501 w 621029"/>
                <a:gd name="connsiteY60" fmla="*/ 411966 h 507831"/>
                <a:gd name="connsiteX61" fmla="*/ 563241 w 621029"/>
                <a:gd name="connsiteY61" fmla="*/ 415187 h 507831"/>
                <a:gd name="connsiteX62" fmla="*/ 561610 w 621029"/>
                <a:gd name="connsiteY62" fmla="*/ 420018 h 507831"/>
                <a:gd name="connsiteX63" fmla="*/ 564871 w 621029"/>
                <a:gd name="connsiteY63" fmla="*/ 421629 h 507831"/>
                <a:gd name="connsiteX64" fmla="*/ 571393 w 621029"/>
                <a:gd name="connsiteY64" fmla="*/ 421629 h 507831"/>
                <a:gd name="connsiteX65" fmla="*/ 574653 w 621029"/>
                <a:gd name="connsiteY65" fmla="*/ 429681 h 507831"/>
                <a:gd name="connsiteX66" fmla="*/ 577914 w 621029"/>
                <a:gd name="connsiteY66" fmla="*/ 428071 h 507831"/>
                <a:gd name="connsiteX67" fmla="*/ 581175 w 621029"/>
                <a:gd name="connsiteY67" fmla="*/ 423239 h 507831"/>
                <a:gd name="connsiteX68" fmla="*/ 586066 w 621029"/>
                <a:gd name="connsiteY68" fmla="*/ 420018 h 507831"/>
                <a:gd name="connsiteX69" fmla="*/ 589327 w 621029"/>
                <a:gd name="connsiteY69" fmla="*/ 416797 h 507831"/>
                <a:gd name="connsiteX70" fmla="*/ 595849 w 621029"/>
                <a:gd name="connsiteY70" fmla="*/ 421629 h 507831"/>
                <a:gd name="connsiteX71" fmla="*/ 599110 w 621029"/>
                <a:gd name="connsiteY71" fmla="*/ 423239 h 507831"/>
                <a:gd name="connsiteX72" fmla="*/ 607262 w 621029"/>
                <a:gd name="connsiteY72" fmla="*/ 426460 h 507831"/>
                <a:gd name="connsiteX73" fmla="*/ 604001 w 621029"/>
                <a:gd name="connsiteY73" fmla="*/ 431292 h 507831"/>
                <a:gd name="connsiteX74" fmla="*/ 599110 w 621029"/>
                <a:gd name="connsiteY74" fmla="*/ 432902 h 507831"/>
                <a:gd name="connsiteX75" fmla="*/ 599110 w 621029"/>
                <a:gd name="connsiteY75" fmla="*/ 439344 h 507831"/>
                <a:gd name="connsiteX76" fmla="*/ 599110 w 621029"/>
                <a:gd name="connsiteY76" fmla="*/ 442565 h 507831"/>
                <a:gd name="connsiteX77" fmla="*/ 599110 w 621029"/>
                <a:gd name="connsiteY77" fmla="*/ 444176 h 507831"/>
                <a:gd name="connsiteX78" fmla="*/ 605631 w 621029"/>
                <a:gd name="connsiteY78" fmla="*/ 445786 h 507831"/>
                <a:gd name="connsiteX79" fmla="*/ 610522 w 621029"/>
                <a:gd name="connsiteY79" fmla="*/ 442565 h 507831"/>
                <a:gd name="connsiteX80" fmla="*/ 615414 w 621029"/>
                <a:gd name="connsiteY80" fmla="*/ 440955 h 507831"/>
                <a:gd name="connsiteX81" fmla="*/ 612153 w 621029"/>
                <a:gd name="connsiteY81" fmla="*/ 445786 h 507831"/>
                <a:gd name="connsiteX82" fmla="*/ 604001 w 621029"/>
                <a:gd name="connsiteY82" fmla="*/ 450618 h 507831"/>
                <a:gd name="connsiteX83" fmla="*/ 599110 w 621029"/>
                <a:gd name="connsiteY83" fmla="*/ 458671 h 507831"/>
                <a:gd name="connsiteX84" fmla="*/ 604001 w 621029"/>
                <a:gd name="connsiteY84" fmla="*/ 461892 h 507831"/>
                <a:gd name="connsiteX85" fmla="*/ 608892 w 621029"/>
                <a:gd name="connsiteY85" fmla="*/ 453839 h 507831"/>
                <a:gd name="connsiteX86" fmla="*/ 613783 w 621029"/>
                <a:gd name="connsiteY86" fmla="*/ 452228 h 507831"/>
                <a:gd name="connsiteX87" fmla="*/ 613783 w 621029"/>
                <a:gd name="connsiteY87" fmla="*/ 460281 h 507831"/>
                <a:gd name="connsiteX88" fmla="*/ 612153 w 621029"/>
                <a:gd name="connsiteY88" fmla="*/ 463502 h 507831"/>
                <a:gd name="connsiteX89" fmla="*/ 620305 w 621029"/>
                <a:gd name="connsiteY89" fmla="*/ 461892 h 507831"/>
                <a:gd name="connsiteX90" fmla="*/ 620305 w 621029"/>
                <a:gd name="connsiteY90" fmla="*/ 466723 h 507831"/>
                <a:gd name="connsiteX91" fmla="*/ 618674 w 621029"/>
                <a:gd name="connsiteY91" fmla="*/ 471555 h 507831"/>
                <a:gd name="connsiteX92" fmla="*/ 617044 w 621029"/>
                <a:gd name="connsiteY92" fmla="*/ 476386 h 507831"/>
                <a:gd name="connsiteX93" fmla="*/ 615414 w 621029"/>
                <a:gd name="connsiteY93" fmla="*/ 479607 h 507831"/>
                <a:gd name="connsiteX94" fmla="*/ 608892 w 621029"/>
                <a:gd name="connsiteY94" fmla="*/ 482828 h 507831"/>
                <a:gd name="connsiteX95" fmla="*/ 604001 w 621029"/>
                <a:gd name="connsiteY95" fmla="*/ 474776 h 507831"/>
                <a:gd name="connsiteX96" fmla="*/ 595849 w 621029"/>
                <a:gd name="connsiteY96" fmla="*/ 477997 h 507831"/>
                <a:gd name="connsiteX97" fmla="*/ 595849 w 621029"/>
                <a:gd name="connsiteY97" fmla="*/ 468334 h 507831"/>
                <a:gd name="connsiteX98" fmla="*/ 595849 w 621029"/>
                <a:gd name="connsiteY98" fmla="*/ 466723 h 507831"/>
                <a:gd name="connsiteX99" fmla="*/ 587697 w 621029"/>
                <a:gd name="connsiteY99" fmla="*/ 465113 h 507831"/>
                <a:gd name="connsiteX100" fmla="*/ 581175 w 621029"/>
                <a:gd name="connsiteY100" fmla="*/ 469944 h 507831"/>
                <a:gd name="connsiteX101" fmla="*/ 576284 w 621029"/>
                <a:gd name="connsiteY101" fmla="*/ 474776 h 507831"/>
                <a:gd name="connsiteX102" fmla="*/ 569762 w 621029"/>
                <a:gd name="connsiteY102" fmla="*/ 477997 h 507831"/>
                <a:gd name="connsiteX103" fmla="*/ 564871 w 621029"/>
                <a:gd name="connsiteY103" fmla="*/ 477997 h 507831"/>
                <a:gd name="connsiteX104" fmla="*/ 561610 w 621029"/>
                <a:gd name="connsiteY104" fmla="*/ 476386 h 507831"/>
                <a:gd name="connsiteX105" fmla="*/ 564871 w 621029"/>
                <a:gd name="connsiteY105" fmla="*/ 473165 h 507831"/>
                <a:gd name="connsiteX106" fmla="*/ 569762 w 621029"/>
                <a:gd name="connsiteY106" fmla="*/ 471555 h 507831"/>
                <a:gd name="connsiteX107" fmla="*/ 566501 w 621029"/>
                <a:gd name="connsiteY107" fmla="*/ 466723 h 507831"/>
                <a:gd name="connsiteX108" fmla="*/ 564871 w 621029"/>
                <a:gd name="connsiteY108" fmla="*/ 463502 h 507831"/>
                <a:gd name="connsiteX109" fmla="*/ 563241 w 621029"/>
                <a:gd name="connsiteY109" fmla="*/ 458671 h 507831"/>
                <a:gd name="connsiteX110" fmla="*/ 556719 w 621029"/>
                <a:gd name="connsiteY110" fmla="*/ 460281 h 507831"/>
                <a:gd name="connsiteX111" fmla="*/ 548567 w 621029"/>
                <a:gd name="connsiteY111" fmla="*/ 463502 h 507831"/>
                <a:gd name="connsiteX112" fmla="*/ 542045 w 621029"/>
                <a:gd name="connsiteY112" fmla="*/ 463502 h 507831"/>
                <a:gd name="connsiteX113" fmla="*/ 535524 w 621029"/>
                <a:gd name="connsiteY113" fmla="*/ 463502 h 507831"/>
                <a:gd name="connsiteX114" fmla="*/ 520850 w 621029"/>
                <a:gd name="connsiteY114" fmla="*/ 463502 h 507831"/>
                <a:gd name="connsiteX115" fmla="*/ 509437 w 621029"/>
                <a:gd name="connsiteY115" fmla="*/ 461892 h 507831"/>
                <a:gd name="connsiteX116" fmla="*/ 502916 w 621029"/>
                <a:gd name="connsiteY116" fmla="*/ 461892 h 507831"/>
                <a:gd name="connsiteX117" fmla="*/ 504546 w 621029"/>
                <a:gd name="connsiteY117" fmla="*/ 455450 h 507831"/>
                <a:gd name="connsiteX118" fmla="*/ 507807 w 621029"/>
                <a:gd name="connsiteY118" fmla="*/ 450618 h 507831"/>
                <a:gd name="connsiteX119" fmla="*/ 512698 w 621029"/>
                <a:gd name="connsiteY119" fmla="*/ 447397 h 507831"/>
                <a:gd name="connsiteX120" fmla="*/ 512698 w 621029"/>
                <a:gd name="connsiteY120" fmla="*/ 444176 h 507831"/>
                <a:gd name="connsiteX121" fmla="*/ 507807 w 621029"/>
                <a:gd name="connsiteY121" fmla="*/ 442565 h 507831"/>
                <a:gd name="connsiteX122" fmla="*/ 511068 w 621029"/>
                <a:gd name="connsiteY122" fmla="*/ 439344 h 507831"/>
                <a:gd name="connsiteX123" fmla="*/ 515959 w 621029"/>
                <a:gd name="connsiteY123" fmla="*/ 434513 h 507831"/>
                <a:gd name="connsiteX124" fmla="*/ 517589 w 621029"/>
                <a:gd name="connsiteY124" fmla="*/ 429681 h 507831"/>
                <a:gd name="connsiteX125" fmla="*/ 519220 w 621029"/>
                <a:gd name="connsiteY125" fmla="*/ 426460 h 507831"/>
                <a:gd name="connsiteX126" fmla="*/ 522481 w 621029"/>
                <a:gd name="connsiteY126" fmla="*/ 421629 h 507831"/>
                <a:gd name="connsiteX127" fmla="*/ 527372 w 621029"/>
                <a:gd name="connsiteY127" fmla="*/ 416797 h 507831"/>
                <a:gd name="connsiteX128" fmla="*/ 527372 w 621029"/>
                <a:gd name="connsiteY128" fmla="*/ 411966 h 507831"/>
                <a:gd name="connsiteX129" fmla="*/ 529002 w 621029"/>
                <a:gd name="connsiteY129" fmla="*/ 407134 h 507831"/>
                <a:gd name="connsiteX130" fmla="*/ 535524 w 621029"/>
                <a:gd name="connsiteY130" fmla="*/ 397471 h 507831"/>
                <a:gd name="connsiteX131" fmla="*/ 540415 w 621029"/>
                <a:gd name="connsiteY131" fmla="*/ 392640 h 507831"/>
                <a:gd name="connsiteX132" fmla="*/ 546937 w 621029"/>
                <a:gd name="connsiteY132" fmla="*/ 386198 h 507831"/>
                <a:gd name="connsiteX133" fmla="*/ 551828 w 621029"/>
                <a:gd name="connsiteY133" fmla="*/ 376535 h 507831"/>
                <a:gd name="connsiteX134" fmla="*/ 558349 w 621029"/>
                <a:gd name="connsiteY134" fmla="*/ 373314 h 507831"/>
                <a:gd name="connsiteX135" fmla="*/ 564871 w 621029"/>
                <a:gd name="connsiteY135" fmla="*/ 373314 h 507831"/>
                <a:gd name="connsiteX136" fmla="*/ 569762 w 621029"/>
                <a:gd name="connsiteY136" fmla="*/ 371703 h 507831"/>
                <a:gd name="connsiteX137" fmla="*/ 142510 w 621029"/>
                <a:gd name="connsiteY137" fmla="*/ 98653 h 507831"/>
                <a:gd name="connsiteX138" fmla="*/ 140923 w 621029"/>
                <a:gd name="connsiteY138" fmla="*/ 108178 h 507831"/>
                <a:gd name="connsiteX139" fmla="*/ 136160 w 621029"/>
                <a:gd name="connsiteY139" fmla="*/ 119290 h 507831"/>
                <a:gd name="connsiteX140" fmla="*/ 129810 w 621029"/>
                <a:gd name="connsiteY140" fmla="*/ 116115 h 507831"/>
                <a:gd name="connsiteX141" fmla="*/ 126635 w 621029"/>
                <a:gd name="connsiteY141" fmla="*/ 108178 h 507831"/>
                <a:gd name="connsiteX142" fmla="*/ 129810 w 621029"/>
                <a:gd name="connsiteY142" fmla="*/ 100240 h 507831"/>
                <a:gd name="connsiteX143" fmla="*/ 142510 w 621029"/>
                <a:gd name="connsiteY143" fmla="*/ 98653 h 507831"/>
                <a:gd name="connsiteX144" fmla="*/ 93100 w 621029"/>
                <a:gd name="connsiteY144" fmla="*/ 82579 h 507831"/>
                <a:gd name="connsiteX145" fmla="*/ 96473 w 621029"/>
                <a:gd name="connsiteY145" fmla="*/ 85953 h 507831"/>
                <a:gd name="connsiteX146" fmla="*/ 88536 w 621029"/>
                <a:gd name="connsiteY146" fmla="*/ 93890 h 507831"/>
                <a:gd name="connsiteX147" fmla="*/ 79010 w 621029"/>
                <a:gd name="connsiteY147" fmla="*/ 101828 h 507831"/>
                <a:gd name="connsiteX148" fmla="*/ 67898 w 621029"/>
                <a:gd name="connsiteY148" fmla="*/ 101828 h 507831"/>
                <a:gd name="connsiteX149" fmla="*/ 61548 w 621029"/>
                <a:gd name="connsiteY149" fmla="*/ 97065 h 507831"/>
                <a:gd name="connsiteX150" fmla="*/ 67898 w 621029"/>
                <a:gd name="connsiteY150" fmla="*/ 87540 h 507831"/>
                <a:gd name="connsiteX151" fmla="*/ 75835 w 621029"/>
                <a:gd name="connsiteY151" fmla="*/ 85953 h 507831"/>
                <a:gd name="connsiteX152" fmla="*/ 88536 w 621029"/>
                <a:gd name="connsiteY152" fmla="*/ 82778 h 507831"/>
                <a:gd name="connsiteX153" fmla="*/ 93100 w 621029"/>
                <a:gd name="connsiteY153" fmla="*/ 82579 h 507831"/>
                <a:gd name="connsiteX154" fmla="*/ 166322 w 621029"/>
                <a:gd name="connsiteY154" fmla="*/ 66903 h 507831"/>
                <a:gd name="connsiteX155" fmla="*/ 172672 w 621029"/>
                <a:gd name="connsiteY155" fmla="*/ 70078 h 507831"/>
                <a:gd name="connsiteX156" fmla="*/ 172672 w 621029"/>
                <a:gd name="connsiteY156" fmla="*/ 76428 h 507831"/>
                <a:gd name="connsiteX157" fmla="*/ 169497 w 621029"/>
                <a:gd name="connsiteY157" fmla="*/ 78016 h 507831"/>
                <a:gd name="connsiteX158" fmla="*/ 161560 w 621029"/>
                <a:gd name="connsiteY158" fmla="*/ 74841 h 507831"/>
                <a:gd name="connsiteX159" fmla="*/ 159972 w 621029"/>
                <a:gd name="connsiteY159" fmla="*/ 70078 h 507831"/>
                <a:gd name="connsiteX160" fmla="*/ 166322 w 621029"/>
                <a:gd name="connsiteY160" fmla="*/ 66903 h 507831"/>
                <a:gd name="connsiteX161" fmla="*/ 182776 w 621029"/>
                <a:gd name="connsiteY161" fmla="*/ 62140 h 507831"/>
                <a:gd name="connsiteX162" fmla="*/ 191435 w 621029"/>
                <a:gd name="connsiteY162" fmla="*/ 66903 h 507831"/>
                <a:gd name="connsiteX163" fmla="*/ 187971 w 621029"/>
                <a:gd name="connsiteY163" fmla="*/ 71665 h 507831"/>
                <a:gd name="connsiteX164" fmla="*/ 177580 w 621029"/>
                <a:gd name="connsiteY164" fmla="*/ 65315 h 507831"/>
                <a:gd name="connsiteX165" fmla="*/ 182776 w 621029"/>
                <a:gd name="connsiteY165" fmla="*/ 62140 h 507831"/>
                <a:gd name="connsiteX166" fmla="*/ 30631 w 621029"/>
                <a:gd name="connsiteY166" fmla="*/ 259 h 507831"/>
                <a:gd name="connsiteX167" fmla="*/ 38767 w 621029"/>
                <a:gd name="connsiteY167" fmla="*/ 5117 h 507831"/>
                <a:gd name="connsiteX168" fmla="*/ 40394 w 621029"/>
                <a:gd name="connsiteY168" fmla="*/ 11594 h 507831"/>
                <a:gd name="connsiteX169" fmla="*/ 42021 w 621029"/>
                <a:gd name="connsiteY169" fmla="*/ 14833 h 507831"/>
                <a:gd name="connsiteX170" fmla="*/ 48530 w 621029"/>
                <a:gd name="connsiteY170" fmla="*/ 13213 h 507831"/>
                <a:gd name="connsiteX171" fmla="*/ 55039 w 621029"/>
                <a:gd name="connsiteY171" fmla="*/ 19690 h 507831"/>
                <a:gd name="connsiteX172" fmla="*/ 61547 w 621029"/>
                <a:gd name="connsiteY172" fmla="*/ 21310 h 507831"/>
                <a:gd name="connsiteX173" fmla="*/ 72938 w 621029"/>
                <a:gd name="connsiteY173" fmla="*/ 26167 h 507831"/>
                <a:gd name="connsiteX174" fmla="*/ 84328 w 621029"/>
                <a:gd name="connsiteY174" fmla="*/ 35883 h 507831"/>
                <a:gd name="connsiteX175" fmla="*/ 90837 w 621029"/>
                <a:gd name="connsiteY175" fmla="*/ 35883 h 507831"/>
                <a:gd name="connsiteX176" fmla="*/ 95718 w 621029"/>
                <a:gd name="connsiteY176" fmla="*/ 39121 h 507831"/>
                <a:gd name="connsiteX177" fmla="*/ 103854 w 621029"/>
                <a:gd name="connsiteY177" fmla="*/ 52076 h 507831"/>
                <a:gd name="connsiteX178" fmla="*/ 118499 w 621029"/>
                <a:gd name="connsiteY178" fmla="*/ 52076 h 507831"/>
                <a:gd name="connsiteX179" fmla="*/ 125008 w 621029"/>
                <a:gd name="connsiteY179" fmla="*/ 58553 h 507831"/>
                <a:gd name="connsiteX180" fmla="*/ 121753 w 621029"/>
                <a:gd name="connsiteY180" fmla="*/ 66649 h 507831"/>
                <a:gd name="connsiteX181" fmla="*/ 110363 w 621029"/>
                <a:gd name="connsiteY181" fmla="*/ 69888 h 507831"/>
                <a:gd name="connsiteX182" fmla="*/ 100600 w 621029"/>
                <a:gd name="connsiteY182" fmla="*/ 66649 h 507831"/>
                <a:gd name="connsiteX183" fmla="*/ 84328 w 621029"/>
                <a:gd name="connsiteY183" fmla="*/ 60172 h 507831"/>
                <a:gd name="connsiteX184" fmla="*/ 74565 w 621029"/>
                <a:gd name="connsiteY184" fmla="*/ 52076 h 507831"/>
                <a:gd name="connsiteX185" fmla="*/ 68056 w 621029"/>
                <a:gd name="connsiteY185" fmla="*/ 52076 h 507831"/>
                <a:gd name="connsiteX186" fmla="*/ 59920 w 621029"/>
                <a:gd name="connsiteY186" fmla="*/ 61791 h 507831"/>
                <a:gd name="connsiteX187" fmla="*/ 53411 w 621029"/>
                <a:gd name="connsiteY187" fmla="*/ 68268 h 507831"/>
                <a:gd name="connsiteX188" fmla="*/ 45275 w 621029"/>
                <a:gd name="connsiteY188" fmla="*/ 76365 h 507831"/>
                <a:gd name="connsiteX189" fmla="*/ 30631 w 621029"/>
                <a:gd name="connsiteY189" fmla="*/ 73126 h 507831"/>
                <a:gd name="connsiteX190" fmla="*/ 30631 w 621029"/>
                <a:gd name="connsiteY190" fmla="*/ 61791 h 507831"/>
                <a:gd name="connsiteX191" fmla="*/ 15986 w 621029"/>
                <a:gd name="connsiteY191" fmla="*/ 63410 h 507831"/>
                <a:gd name="connsiteX192" fmla="*/ 1341 w 621029"/>
                <a:gd name="connsiteY192" fmla="*/ 61791 h 507831"/>
                <a:gd name="connsiteX193" fmla="*/ 9477 w 621029"/>
                <a:gd name="connsiteY193" fmla="*/ 56933 h 507831"/>
                <a:gd name="connsiteX194" fmla="*/ 19240 w 621029"/>
                <a:gd name="connsiteY194" fmla="*/ 50456 h 507831"/>
                <a:gd name="connsiteX195" fmla="*/ 15986 w 621029"/>
                <a:gd name="connsiteY195" fmla="*/ 42360 h 507831"/>
                <a:gd name="connsiteX196" fmla="*/ 20868 w 621029"/>
                <a:gd name="connsiteY196" fmla="*/ 29406 h 507831"/>
                <a:gd name="connsiteX197" fmla="*/ 19240 w 621029"/>
                <a:gd name="connsiteY197" fmla="*/ 11594 h 507831"/>
                <a:gd name="connsiteX198" fmla="*/ 30631 w 621029"/>
                <a:gd name="connsiteY198" fmla="*/ 259 h 50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</a:cxnLst>
              <a:rect l="l" t="t" r="r" b="b"/>
              <a:pathLst>
                <a:path w="621029" h="507831">
                  <a:moveTo>
                    <a:pt x="487395" y="493146"/>
                  </a:moveTo>
                  <a:cubicBezTo>
                    <a:pt x="488586" y="492750"/>
                    <a:pt x="489379" y="493147"/>
                    <a:pt x="490173" y="495528"/>
                  </a:cubicBezTo>
                  <a:cubicBezTo>
                    <a:pt x="491761" y="500290"/>
                    <a:pt x="493348" y="500290"/>
                    <a:pt x="490173" y="501878"/>
                  </a:cubicBezTo>
                  <a:cubicBezTo>
                    <a:pt x="486998" y="505053"/>
                    <a:pt x="485411" y="505053"/>
                    <a:pt x="483823" y="506641"/>
                  </a:cubicBezTo>
                  <a:cubicBezTo>
                    <a:pt x="480648" y="508228"/>
                    <a:pt x="477473" y="508228"/>
                    <a:pt x="477473" y="506641"/>
                  </a:cubicBezTo>
                  <a:cubicBezTo>
                    <a:pt x="477473" y="505053"/>
                    <a:pt x="475885" y="505053"/>
                    <a:pt x="477473" y="503465"/>
                  </a:cubicBezTo>
                  <a:cubicBezTo>
                    <a:pt x="479060" y="501878"/>
                    <a:pt x="477473" y="497115"/>
                    <a:pt x="482235" y="495528"/>
                  </a:cubicBezTo>
                  <a:cubicBezTo>
                    <a:pt x="484617" y="494734"/>
                    <a:pt x="486204" y="493543"/>
                    <a:pt x="487395" y="493146"/>
                  </a:cubicBezTo>
                  <a:close/>
                  <a:moveTo>
                    <a:pt x="448104" y="487343"/>
                  </a:moveTo>
                  <a:cubicBezTo>
                    <a:pt x="448104" y="487789"/>
                    <a:pt x="447310" y="488682"/>
                    <a:pt x="447310" y="489575"/>
                  </a:cubicBezTo>
                  <a:cubicBezTo>
                    <a:pt x="448898" y="491361"/>
                    <a:pt x="447310" y="491361"/>
                    <a:pt x="445723" y="494933"/>
                  </a:cubicBezTo>
                  <a:cubicBezTo>
                    <a:pt x="442548" y="498505"/>
                    <a:pt x="442548" y="498505"/>
                    <a:pt x="440960" y="498505"/>
                  </a:cubicBezTo>
                  <a:cubicBezTo>
                    <a:pt x="439373" y="500291"/>
                    <a:pt x="437785" y="500291"/>
                    <a:pt x="436198" y="498505"/>
                  </a:cubicBezTo>
                  <a:cubicBezTo>
                    <a:pt x="434610" y="496719"/>
                    <a:pt x="431435" y="496719"/>
                    <a:pt x="431435" y="496719"/>
                  </a:cubicBezTo>
                  <a:cubicBezTo>
                    <a:pt x="429848" y="496719"/>
                    <a:pt x="425085" y="496719"/>
                    <a:pt x="423498" y="493147"/>
                  </a:cubicBezTo>
                  <a:cubicBezTo>
                    <a:pt x="421910" y="491361"/>
                    <a:pt x="421910" y="487789"/>
                    <a:pt x="423498" y="487789"/>
                  </a:cubicBezTo>
                  <a:cubicBezTo>
                    <a:pt x="425085" y="486003"/>
                    <a:pt x="437785" y="489575"/>
                    <a:pt x="444135" y="487789"/>
                  </a:cubicBezTo>
                  <a:cubicBezTo>
                    <a:pt x="447310" y="486896"/>
                    <a:pt x="448104" y="486896"/>
                    <a:pt x="448104" y="487343"/>
                  </a:cubicBezTo>
                  <a:close/>
                  <a:moveTo>
                    <a:pt x="476838" y="478264"/>
                  </a:moveTo>
                  <a:cubicBezTo>
                    <a:pt x="477685" y="477420"/>
                    <a:pt x="478532" y="477420"/>
                    <a:pt x="480225" y="479950"/>
                  </a:cubicBezTo>
                  <a:cubicBezTo>
                    <a:pt x="483612" y="485011"/>
                    <a:pt x="486998" y="481637"/>
                    <a:pt x="483612" y="486697"/>
                  </a:cubicBezTo>
                  <a:cubicBezTo>
                    <a:pt x="480225" y="493444"/>
                    <a:pt x="476838" y="498505"/>
                    <a:pt x="471758" y="500191"/>
                  </a:cubicBezTo>
                  <a:cubicBezTo>
                    <a:pt x="468372" y="500191"/>
                    <a:pt x="470065" y="501878"/>
                    <a:pt x="466678" y="500191"/>
                  </a:cubicBezTo>
                  <a:cubicBezTo>
                    <a:pt x="463292" y="500191"/>
                    <a:pt x="461598" y="498505"/>
                    <a:pt x="461598" y="496818"/>
                  </a:cubicBezTo>
                  <a:cubicBezTo>
                    <a:pt x="461598" y="496818"/>
                    <a:pt x="461598" y="496818"/>
                    <a:pt x="461598" y="495131"/>
                  </a:cubicBezTo>
                  <a:cubicBezTo>
                    <a:pt x="463292" y="493444"/>
                    <a:pt x="470065" y="483324"/>
                    <a:pt x="473452" y="481637"/>
                  </a:cubicBezTo>
                  <a:cubicBezTo>
                    <a:pt x="475145" y="480794"/>
                    <a:pt x="475992" y="479107"/>
                    <a:pt x="476838" y="478264"/>
                  </a:cubicBezTo>
                  <a:close/>
                  <a:moveTo>
                    <a:pt x="415561" y="476478"/>
                  </a:moveTo>
                  <a:cubicBezTo>
                    <a:pt x="415561" y="476478"/>
                    <a:pt x="417148" y="479942"/>
                    <a:pt x="417148" y="481674"/>
                  </a:cubicBezTo>
                  <a:cubicBezTo>
                    <a:pt x="415561" y="483405"/>
                    <a:pt x="417148" y="483405"/>
                    <a:pt x="418736" y="485137"/>
                  </a:cubicBezTo>
                  <a:cubicBezTo>
                    <a:pt x="418736" y="486869"/>
                    <a:pt x="420323" y="490333"/>
                    <a:pt x="420323" y="492064"/>
                  </a:cubicBezTo>
                  <a:cubicBezTo>
                    <a:pt x="420323" y="495528"/>
                    <a:pt x="417148" y="490333"/>
                    <a:pt x="413973" y="488601"/>
                  </a:cubicBezTo>
                  <a:cubicBezTo>
                    <a:pt x="410798" y="486869"/>
                    <a:pt x="410798" y="485137"/>
                    <a:pt x="410798" y="483405"/>
                  </a:cubicBezTo>
                  <a:cubicBezTo>
                    <a:pt x="409210" y="481674"/>
                    <a:pt x="412385" y="478210"/>
                    <a:pt x="415561" y="476478"/>
                  </a:cubicBezTo>
                  <a:close/>
                  <a:moveTo>
                    <a:pt x="415759" y="409491"/>
                  </a:moveTo>
                  <a:cubicBezTo>
                    <a:pt x="418735" y="409491"/>
                    <a:pt x="421910" y="409916"/>
                    <a:pt x="423498" y="409916"/>
                  </a:cubicBezTo>
                  <a:cubicBezTo>
                    <a:pt x="428260" y="411617"/>
                    <a:pt x="429848" y="411617"/>
                    <a:pt x="433023" y="411617"/>
                  </a:cubicBezTo>
                  <a:cubicBezTo>
                    <a:pt x="434611" y="411617"/>
                    <a:pt x="439373" y="413318"/>
                    <a:pt x="442548" y="415019"/>
                  </a:cubicBezTo>
                  <a:cubicBezTo>
                    <a:pt x="444136" y="415019"/>
                    <a:pt x="453661" y="423523"/>
                    <a:pt x="456836" y="423523"/>
                  </a:cubicBezTo>
                  <a:cubicBezTo>
                    <a:pt x="458423" y="425224"/>
                    <a:pt x="456836" y="428626"/>
                    <a:pt x="456836" y="428626"/>
                  </a:cubicBezTo>
                  <a:cubicBezTo>
                    <a:pt x="456836" y="428626"/>
                    <a:pt x="455248" y="432028"/>
                    <a:pt x="453661" y="432028"/>
                  </a:cubicBezTo>
                  <a:cubicBezTo>
                    <a:pt x="450486" y="432028"/>
                    <a:pt x="447311" y="430327"/>
                    <a:pt x="444136" y="430327"/>
                  </a:cubicBezTo>
                  <a:cubicBezTo>
                    <a:pt x="440961" y="430327"/>
                    <a:pt x="436198" y="428626"/>
                    <a:pt x="434611" y="426925"/>
                  </a:cubicBezTo>
                  <a:cubicBezTo>
                    <a:pt x="433023" y="426925"/>
                    <a:pt x="429848" y="423523"/>
                    <a:pt x="428260" y="421823"/>
                  </a:cubicBezTo>
                  <a:cubicBezTo>
                    <a:pt x="426673" y="421823"/>
                    <a:pt x="421910" y="418421"/>
                    <a:pt x="417148" y="416720"/>
                  </a:cubicBezTo>
                  <a:cubicBezTo>
                    <a:pt x="412385" y="416720"/>
                    <a:pt x="409210" y="411617"/>
                    <a:pt x="409210" y="411617"/>
                  </a:cubicBezTo>
                  <a:cubicBezTo>
                    <a:pt x="410004" y="409916"/>
                    <a:pt x="412782" y="409491"/>
                    <a:pt x="415759" y="409491"/>
                  </a:cubicBezTo>
                  <a:close/>
                  <a:moveTo>
                    <a:pt x="569762" y="371703"/>
                  </a:moveTo>
                  <a:cubicBezTo>
                    <a:pt x="571393" y="376535"/>
                    <a:pt x="571393" y="376535"/>
                    <a:pt x="568132" y="378145"/>
                  </a:cubicBezTo>
                  <a:cubicBezTo>
                    <a:pt x="563241" y="379756"/>
                    <a:pt x="561610" y="376535"/>
                    <a:pt x="561610" y="379756"/>
                  </a:cubicBezTo>
                  <a:cubicBezTo>
                    <a:pt x="563241" y="382977"/>
                    <a:pt x="566501" y="381366"/>
                    <a:pt x="564871" y="386198"/>
                  </a:cubicBezTo>
                  <a:cubicBezTo>
                    <a:pt x="563241" y="391029"/>
                    <a:pt x="558349" y="394250"/>
                    <a:pt x="555089" y="395861"/>
                  </a:cubicBezTo>
                  <a:cubicBezTo>
                    <a:pt x="551828" y="399082"/>
                    <a:pt x="550197" y="400692"/>
                    <a:pt x="550197" y="402303"/>
                  </a:cubicBezTo>
                  <a:cubicBezTo>
                    <a:pt x="550197" y="405524"/>
                    <a:pt x="550197" y="407134"/>
                    <a:pt x="550197" y="408745"/>
                  </a:cubicBezTo>
                  <a:cubicBezTo>
                    <a:pt x="550197" y="410355"/>
                    <a:pt x="550197" y="408745"/>
                    <a:pt x="546937" y="411966"/>
                  </a:cubicBezTo>
                  <a:cubicBezTo>
                    <a:pt x="545306" y="416797"/>
                    <a:pt x="545306" y="418408"/>
                    <a:pt x="545306" y="418408"/>
                  </a:cubicBezTo>
                  <a:cubicBezTo>
                    <a:pt x="545306" y="418408"/>
                    <a:pt x="548567" y="415187"/>
                    <a:pt x="553458" y="410355"/>
                  </a:cubicBezTo>
                  <a:cubicBezTo>
                    <a:pt x="556719" y="407134"/>
                    <a:pt x="555089" y="407134"/>
                    <a:pt x="556719" y="407134"/>
                  </a:cubicBezTo>
                  <a:cubicBezTo>
                    <a:pt x="559980" y="407134"/>
                    <a:pt x="559980" y="408745"/>
                    <a:pt x="561610" y="408745"/>
                  </a:cubicBezTo>
                  <a:cubicBezTo>
                    <a:pt x="564871" y="408745"/>
                    <a:pt x="566501" y="408745"/>
                    <a:pt x="568132" y="408745"/>
                  </a:cubicBezTo>
                  <a:cubicBezTo>
                    <a:pt x="568132" y="408745"/>
                    <a:pt x="569762" y="410355"/>
                    <a:pt x="566501" y="411966"/>
                  </a:cubicBezTo>
                  <a:cubicBezTo>
                    <a:pt x="563241" y="415187"/>
                    <a:pt x="563241" y="413576"/>
                    <a:pt x="563241" y="415187"/>
                  </a:cubicBezTo>
                  <a:cubicBezTo>
                    <a:pt x="561610" y="416797"/>
                    <a:pt x="561610" y="418408"/>
                    <a:pt x="561610" y="420018"/>
                  </a:cubicBezTo>
                  <a:cubicBezTo>
                    <a:pt x="559980" y="421629"/>
                    <a:pt x="561610" y="421629"/>
                    <a:pt x="564871" y="421629"/>
                  </a:cubicBezTo>
                  <a:cubicBezTo>
                    <a:pt x="568132" y="421629"/>
                    <a:pt x="571393" y="420018"/>
                    <a:pt x="571393" y="421629"/>
                  </a:cubicBezTo>
                  <a:cubicBezTo>
                    <a:pt x="574653" y="424850"/>
                    <a:pt x="574653" y="429681"/>
                    <a:pt x="574653" y="429681"/>
                  </a:cubicBezTo>
                  <a:cubicBezTo>
                    <a:pt x="574653" y="429681"/>
                    <a:pt x="576284" y="429681"/>
                    <a:pt x="577914" y="428071"/>
                  </a:cubicBezTo>
                  <a:cubicBezTo>
                    <a:pt x="579545" y="428071"/>
                    <a:pt x="579545" y="424850"/>
                    <a:pt x="581175" y="423239"/>
                  </a:cubicBezTo>
                  <a:cubicBezTo>
                    <a:pt x="582806" y="423239"/>
                    <a:pt x="586066" y="420018"/>
                    <a:pt x="586066" y="420018"/>
                  </a:cubicBezTo>
                  <a:cubicBezTo>
                    <a:pt x="586066" y="420018"/>
                    <a:pt x="589327" y="415187"/>
                    <a:pt x="589327" y="416797"/>
                  </a:cubicBezTo>
                  <a:cubicBezTo>
                    <a:pt x="589327" y="421629"/>
                    <a:pt x="594218" y="423239"/>
                    <a:pt x="595849" y="421629"/>
                  </a:cubicBezTo>
                  <a:cubicBezTo>
                    <a:pt x="597479" y="421629"/>
                    <a:pt x="597479" y="423239"/>
                    <a:pt x="599110" y="423239"/>
                  </a:cubicBezTo>
                  <a:cubicBezTo>
                    <a:pt x="600740" y="423239"/>
                    <a:pt x="607262" y="424850"/>
                    <a:pt x="607262" y="426460"/>
                  </a:cubicBezTo>
                  <a:cubicBezTo>
                    <a:pt x="607262" y="428071"/>
                    <a:pt x="604001" y="429681"/>
                    <a:pt x="604001" y="431292"/>
                  </a:cubicBezTo>
                  <a:cubicBezTo>
                    <a:pt x="602370" y="432902"/>
                    <a:pt x="600740" y="431292"/>
                    <a:pt x="599110" y="432902"/>
                  </a:cubicBezTo>
                  <a:cubicBezTo>
                    <a:pt x="595849" y="437734"/>
                    <a:pt x="599110" y="437734"/>
                    <a:pt x="599110" y="439344"/>
                  </a:cubicBezTo>
                  <a:cubicBezTo>
                    <a:pt x="599110" y="442565"/>
                    <a:pt x="604001" y="439344"/>
                    <a:pt x="599110" y="442565"/>
                  </a:cubicBezTo>
                  <a:cubicBezTo>
                    <a:pt x="595849" y="445786"/>
                    <a:pt x="599110" y="444176"/>
                    <a:pt x="599110" y="444176"/>
                  </a:cubicBezTo>
                  <a:cubicBezTo>
                    <a:pt x="599110" y="444176"/>
                    <a:pt x="602370" y="447397"/>
                    <a:pt x="605631" y="445786"/>
                  </a:cubicBezTo>
                  <a:cubicBezTo>
                    <a:pt x="607262" y="445786"/>
                    <a:pt x="608892" y="442565"/>
                    <a:pt x="610522" y="442565"/>
                  </a:cubicBezTo>
                  <a:cubicBezTo>
                    <a:pt x="612153" y="442565"/>
                    <a:pt x="615414" y="439344"/>
                    <a:pt x="615414" y="440955"/>
                  </a:cubicBezTo>
                  <a:cubicBezTo>
                    <a:pt x="615414" y="442565"/>
                    <a:pt x="615414" y="442565"/>
                    <a:pt x="612153" y="445786"/>
                  </a:cubicBezTo>
                  <a:cubicBezTo>
                    <a:pt x="607262" y="449007"/>
                    <a:pt x="605631" y="447397"/>
                    <a:pt x="604001" y="450618"/>
                  </a:cubicBezTo>
                  <a:cubicBezTo>
                    <a:pt x="599110" y="457060"/>
                    <a:pt x="597479" y="457060"/>
                    <a:pt x="599110" y="458671"/>
                  </a:cubicBezTo>
                  <a:cubicBezTo>
                    <a:pt x="599110" y="458671"/>
                    <a:pt x="602370" y="463502"/>
                    <a:pt x="604001" y="461892"/>
                  </a:cubicBezTo>
                  <a:cubicBezTo>
                    <a:pt x="607262" y="460281"/>
                    <a:pt x="607262" y="455450"/>
                    <a:pt x="608892" y="453839"/>
                  </a:cubicBezTo>
                  <a:cubicBezTo>
                    <a:pt x="610522" y="452228"/>
                    <a:pt x="613783" y="452228"/>
                    <a:pt x="613783" y="452228"/>
                  </a:cubicBezTo>
                  <a:cubicBezTo>
                    <a:pt x="615414" y="457060"/>
                    <a:pt x="615414" y="458671"/>
                    <a:pt x="613783" y="460281"/>
                  </a:cubicBezTo>
                  <a:cubicBezTo>
                    <a:pt x="612153" y="461892"/>
                    <a:pt x="612153" y="463502"/>
                    <a:pt x="612153" y="463502"/>
                  </a:cubicBezTo>
                  <a:cubicBezTo>
                    <a:pt x="612153" y="463502"/>
                    <a:pt x="612153" y="463502"/>
                    <a:pt x="620305" y="461892"/>
                  </a:cubicBezTo>
                  <a:cubicBezTo>
                    <a:pt x="620305" y="461892"/>
                    <a:pt x="621935" y="465113"/>
                    <a:pt x="620305" y="466723"/>
                  </a:cubicBezTo>
                  <a:cubicBezTo>
                    <a:pt x="620305" y="469944"/>
                    <a:pt x="618674" y="468334"/>
                    <a:pt x="618674" y="471555"/>
                  </a:cubicBezTo>
                  <a:cubicBezTo>
                    <a:pt x="617044" y="473165"/>
                    <a:pt x="617044" y="474776"/>
                    <a:pt x="617044" y="476386"/>
                  </a:cubicBezTo>
                  <a:cubicBezTo>
                    <a:pt x="615414" y="477997"/>
                    <a:pt x="618674" y="476386"/>
                    <a:pt x="615414" y="479607"/>
                  </a:cubicBezTo>
                  <a:cubicBezTo>
                    <a:pt x="612153" y="482828"/>
                    <a:pt x="608892" y="482828"/>
                    <a:pt x="608892" y="482828"/>
                  </a:cubicBezTo>
                  <a:cubicBezTo>
                    <a:pt x="608892" y="482828"/>
                    <a:pt x="608892" y="482828"/>
                    <a:pt x="604001" y="474776"/>
                  </a:cubicBezTo>
                  <a:cubicBezTo>
                    <a:pt x="604001" y="474776"/>
                    <a:pt x="604001" y="474776"/>
                    <a:pt x="595849" y="477997"/>
                  </a:cubicBezTo>
                  <a:cubicBezTo>
                    <a:pt x="594218" y="471555"/>
                    <a:pt x="595849" y="471555"/>
                    <a:pt x="595849" y="468334"/>
                  </a:cubicBezTo>
                  <a:cubicBezTo>
                    <a:pt x="595849" y="466723"/>
                    <a:pt x="595849" y="466723"/>
                    <a:pt x="595849" y="466723"/>
                  </a:cubicBezTo>
                  <a:cubicBezTo>
                    <a:pt x="589327" y="465113"/>
                    <a:pt x="586066" y="463502"/>
                    <a:pt x="587697" y="465113"/>
                  </a:cubicBezTo>
                  <a:cubicBezTo>
                    <a:pt x="587697" y="466723"/>
                    <a:pt x="584436" y="468334"/>
                    <a:pt x="581175" y="469944"/>
                  </a:cubicBezTo>
                  <a:cubicBezTo>
                    <a:pt x="579545" y="471555"/>
                    <a:pt x="576284" y="473165"/>
                    <a:pt x="576284" y="474776"/>
                  </a:cubicBezTo>
                  <a:cubicBezTo>
                    <a:pt x="574653" y="476386"/>
                    <a:pt x="573023" y="477997"/>
                    <a:pt x="569762" y="477997"/>
                  </a:cubicBezTo>
                  <a:cubicBezTo>
                    <a:pt x="568132" y="479607"/>
                    <a:pt x="566501" y="479607"/>
                    <a:pt x="564871" y="477997"/>
                  </a:cubicBezTo>
                  <a:cubicBezTo>
                    <a:pt x="563241" y="477997"/>
                    <a:pt x="561610" y="477997"/>
                    <a:pt x="561610" y="476386"/>
                  </a:cubicBezTo>
                  <a:cubicBezTo>
                    <a:pt x="561610" y="474776"/>
                    <a:pt x="563241" y="474776"/>
                    <a:pt x="564871" y="473165"/>
                  </a:cubicBezTo>
                  <a:cubicBezTo>
                    <a:pt x="568132" y="473165"/>
                    <a:pt x="568132" y="471555"/>
                    <a:pt x="569762" y="471555"/>
                  </a:cubicBezTo>
                  <a:cubicBezTo>
                    <a:pt x="569762" y="471555"/>
                    <a:pt x="568132" y="466723"/>
                    <a:pt x="566501" y="466723"/>
                  </a:cubicBezTo>
                  <a:cubicBezTo>
                    <a:pt x="564871" y="465113"/>
                    <a:pt x="564871" y="465113"/>
                    <a:pt x="564871" y="463502"/>
                  </a:cubicBezTo>
                  <a:cubicBezTo>
                    <a:pt x="564871" y="460281"/>
                    <a:pt x="566501" y="458671"/>
                    <a:pt x="563241" y="458671"/>
                  </a:cubicBezTo>
                  <a:cubicBezTo>
                    <a:pt x="561610" y="458671"/>
                    <a:pt x="561610" y="458671"/>
                    <a:pt x="556719" y="460281"/>
                  </a:cubicBezTo>
                  <a:cubicBezTo>
                    <a:pt x="551828" y="461892"/>
                    <a:pt x="550197" y="463502"/>
                    <a:pt x="548567" y="463502"/>
                  </a:cubicBezTo>
                  <a:cubicBezTo>
                    <a:pt x="548567" y="463502"/>
                    <a:pt x="546937" y="463502"/>
                    <a:pt x="542045" y="463502"/>
                  </a:cubicBezTo>
                  <a:cubicBezTo>
                    <a:pt x="537154" y="463502"/>
                    <a:pt x="540415" y="461892"/>
                    <a:pt x="535524" y="463502"/>
                  </a:cubicBezTo>
                  <a:cubicBezTo>
                    <a:pt x="529002" y="463502"/>
                    <a:pt x="522481" y="463502"/>
                    <a:pt x="520850" y="463502"/>
                  </a:cubicBezTo>
                  <a:cubicBezTo>
                    <a:pt x="517589" y="463502"/>
                    <a:pt x="514328" y="461892"/>
                    <a:pt x="509437" y="461892"/>
                  </a:cubicBezTo>
                  <a:cubicBezTo>
                    <a:pt x="506176" y="463502"/>
                    <a:pt x="502916" y="461892"/>
                    <a:pt x="502916" y="461892"/>
                  </a:cubicBezTo>
                  <a:cubicBezTo>
                    <a:pt x="502916" y="461892"/>
                    <a:pt x="501285" y="457060"/>
                    <a:pt x="504546" y="455450"/>
                  </a:cubicBezTo>
                  <a:cubicBezTo>
                    <a:pt x="506176" y="452228"/>
                    <a:pt x="506176" y="452228"/>
                    <a:pt x="507807" y="450618"/>
                  </a:cubicBezTo>
                  <a:cubicBezTo>
                    <a:pt x="509437" y="449007"/>
                    <a:pt x="512698" y="447397"/>
                    <a:pt x="512698" y="447397"/>
                  </a:cubicBezTo>
                  <a:cubicBezTo>
                    <a:pt x="512698" y="447397"/>
                    <a:pt x="515959" y="444176"/>
                    <a:pt x="512698" y="444176"/>
                  </a:cubicBezTo>
                  <a:cubicBezTo>
                    <a:pt x="509437" y="444176"/>
                    <a:pt x="507807" y="442565"/>
                    <a:pt x="507807" y="442565"/>
                  </a:cubicBezTo>
                  <a:cubicBezTo>
                    <a:pt x="507807" y="442565"/>
                    <a:pt x="509437" y="440955"/>
                    <a:pt x="511068" y="439344"/>
                  </a:cubicBezTo>
                  <a:cubicBezTo>
                    <a:pt x="512698" y="437734"/>
                    <a:pt x="514328" y="437734"/>
                    <a:pt x="515959" y="434513"/>
                  </a:cubicBezTo>
                  <a:cubicBezTo>
                    <a:pt x="515959" y="432902"/>
                    <a:pt x="517589" y="432902"/>
                    <a:pt x="517589" y="429681"/>
                  </a:cubicBezTo>
                  <a:cubicBezTo>
                    <a:pt x="517589" y="428071"/>
                    <a:pt x="517589" y="426460"/>
                    <a:pt x="519220" y="426460"/>
                  </a:cubicBezTo>
                  <a:cubicBezTo>
                    <a:pt x="519220" y="426460"/>
                    <a:pt x="519220" y="426460"/>
                    <a:pt x="522481" y="421629"/>
                  </a:cubicBezTo>
                  <a:cubicBezTo>
                    <a:pt x="522481" y="421629"/>
                    <a:pt x="522481" y="421629"/>
                    <a:pt x="527372" y="416797"/>
                  </a:cubicBezTo>
                  <a:cubicBezTo>
                    <a:pt x="527372" y="416797"/>
                    <a:pt x="529002" y="413576"/>
                    <a:pt x="527372" y="411966"/>
                  </a:cubicBezTo>
                  <a:cubicBezTo>
                    <a:pt x="527372" y="410355"/>
                    <a:pt x="527372" y="408745"/>
                    <a:pt x="529002" y="407134"/>
                  </a:cubicBezTo>
                  <a:cubicBezTo>
                    <a:pt x="532263" y="403913"/>
                    <a:pt x="532263" y="400692"/>
                    <a:pt x="535524" y="397471"/>
                  </a:cubicBezTo>
                  <a:cubicBezTo>
                    <a:pt x="537154" y="394250"/>
                    <a:pt x="538785" y="394250"/>
                    <a:pt x="540415" y="392640"/>
                  </a:cubicBezTo>
                  <a:cubicBezTo>
                    <a:pt x="540415" y="389419"/>
                    <a:pt x="546937" y="387808"/>
                    <a:pt x="546937" y="386198"/>
                  </a:cubicBezTo>
                  <a:cubicBezTo>
                    <a:pt x="548567" y="382977"/>
                    <a:pt x="548567" y="378145"/>
                    <a:pt x="551828" y="376535"/>
                  </a:cubicBezTo>
                  <a:cubicBezTo>
                    <a:pt x="555089" y="374924"/>
                    <a:pt x="555089" y="373314"/>
                    <a:pt x="558349" y="373314"/>
                  </a:cubicBezTo>
                  <a:cubicBezTo>
                    <a:pt x="561610" y="373314"/>
                    <a:pt x="559980" y="373314"/>
                    <a:pt x="564871" y="373314"/>
                  </a:cubicBezTo>
                  <a:cubicBezTo>
                    <a:pt x="569762" y="371703"/>
                    <a:pt x="566501" y="371703"/>
                    <a:pt x="569762" y="371703"/>
                  </a:cubicBezTo>
                  <a:close/>
                  <a:moveTo>
                    <a:pt x="142510" y="98653"/>
                  </a:moveTo>
                  <a:cubicBezTo>
                    <a:pt x="144098" y="100240"/>
                    <a:pt x="142510" y="103415"/>
                    <a:pt x="140923" y="108178"/>
                  </a:cubicBezTo>
                  <a:cubicBezTo>
                    <a:pt x="139335" y="111353"/>
                    <a:pt x="137748" y="114528"/>
                    <a:pt x="136160" y="119290"/>
                  </a:cubicBezTo>
                  <a:cubicBezTo>
                    <a:pt x="132985" y="124053"/>
                    <a:pt x="132985" y="120878"/>
                    <a:pt x="129810" y="116115"/>
                  </a:cubicBezTo>
                  <a:cubicBezTo>
                    <a:pt x="126635" y="112940"/>
                    <a:pt x="126635" y="112940"/>
                    <a:pt x="126635" y="108178"/>
                  </a:cubicBezTo>
                  <a:cubicBezTo>
                    <a:pt x="126635" y="103415"/>
                    <a:pt x="126635" y="101828"/>
                    <a:pt x="129810" y="100240"/>
                  </a:cubicBezTo>
                  <a:cubicBezTo>
                    <a:pt x="136160" y="97065"/>
                    <a:pt x="139335" y="97065"/>
                    <a:pt x="142510" y="98653"/>
                  </a:cubicBezTo>
                  <a:close/>
                  <a:moveTo>
                    <a:pt x="93100" y="82579"/>
                  </a:moveTo>
                  <a:cubicBezTo>
                    <a:pt x="93695" y="83174"/>
                    <a:pt x="94092" y="84365"/>
                    <a:pt x="96473" y="85953"/>
                  </a:cubicBezTo>
                  <a:cubicBezTo>
                    <a:pt x="101236" y="90715"/>
                    <a:pt x="91711" y="89128"/>
                    <a:pt x="88536" y="93890"/>
                  </a:cubicBezTo>
                  <a:cubicBezTo>
                    <a:pt x="85361" y="97065"/>
                    <a:pt x="83773" y="100240"/>
                    <a:pt x="79010" y="101828"/>
                  </a:cubicBezTo>
                  <a:cubicBezTo>
                    <a:pt x="72660" y="105003"/>
                    <a:pt x="74248" y="105003"/>
                    <a:pt x="67898" y="101828"/>
                  </a:cubicBezTo>
                  <a:cubicBezTo>
                    <a:pt x="61548" y="98653"/>
                    <a:pt x="61548" y="100240"/>
                    <a:pt x="61548" y="97065"/>
                  </a:cubicBezTo>
                  <a:cubicBezTo>
                    <a:pt x="61548" y="92303"/>
                    <a:pt x="66310" y="90715"/>
                    <a:pt x="67898" y="87540"/>
                  </a:cubicBezTo>
                  <a:cubicBezTo>
                    <a:pt x="71073" y="84365"/>
                    <a:pt x="74248" y="87540"/>
                    <a:pt x="75835" y="85953"/>
                  </a:cubicBezTo>
                  <a:cubicBezTo>
                    <a:pt x="75835" y="84365"/>
                    <a:pt x="83773" y="84365"/>
                    <a:pt x="88536" y="82778"/>
                  </a:cubicBezTo>
                  <a:cubicBezTo>
                    <a:pt x="91711" y="81984"/>
                    <a:pt x="92505" y="81984"/>
                    <a:pt x="93100" y="82579"/>
                  </a:cubicBezTo>
                  <a:close/>
                  <a:moveTo>
                    <a:pt x="166322" y="66903"/>
                  </a:moveTo>
                  <a:cubicBezTo>
                    <a:pt x="169497" y="66903"/>
                    <a:pt x="169497" y="68491"/>
                    <a:pt x="172672" y="70078"/>
                  </a:cubicBezTo>
                  <a:cubicBezTo>
                    <a:pt x="174260" y="71666"/>
                    <a:pt x="174260" y="73253"/>
                    <a:pt x="172672" y="76428"/>
                  </a:cubicBezTo>
                  <a:cubicBezTo>
                    <a:pt x="172672" y="81191"/>
                    <a:pt x="171085" y="78016"/>
                    <a:pt x="169497" y="78016"/>
                  </a:cubicBezTo>
                  <a:cubicBezTo>
                    <a:pt x="166322" y="76428"/>
                    <a:pt x="166322" y="76428"/>
                    <a:pt x="161560" y="74841"/>
                  </a:cubicBezTo>
                  <a:cubicBezTo>
                    <a:pt x="155210" y="74841"/>
                    <a:pt x="156797" y="71666"/>
                    <a:pt x="159972" y="70078"/>
                  </a:cubicBezTo>
                  <a:cubicBezTo>
                    <a:pt x="161560" y="68491"/>
                    <a:pt x="164735" y="68491"/>
                    <a:pt x="166322" y="66903"/>
                  </a:cubicBezTo>
                  <a:close/>
                  <a:moveTo>
                    <a:pt x="182776" y="62140"/>
                  </a:moveTo>
                  <a:cubicBezTo>
                    <a:pt x="186239" y="62140"/>
                    <a:pt x="187971" y="63728"/>
                    <a:pt x="191435" y="66903"/>
                  </a:cubicBezTo>
                  <a:cubicBezTo>
                    <a:pt x="194898" y="70078"/>
                    <a:pt x="189703" y="70078"/>
                    <a:pt x="187971" y="71665"/>
                  </a:cubicBezTo>
                  <a:cubicBezTo>
                    <a:pt x="184507" y="73253"/>
                    <a:pt x="175848" y="68490"/>
                    <a:pt x="177580" y="65315"/>
                  </a:cubicBezTo>
                  <a:cubicBezTo>
                    <a:pt x="177580" y="63728"/>
                    <a:pt x="181044" y="62140"/>
                    <a:pt x="182776" y="62140"/>
                  </a:cubicBezTo>
                  <a:close/>
                  <a:moveTo>
                    <a:pt x="30631" y="259"/>
                  </a:moveTo>
                  <a:cubicBezTo>
                    <a:pt x="37139" y="-1360"/>
                    <a:pt x="38767" y="5117"/>
                    <a:pt x="38767" y="5117"/>
                  </a:cubicBezTo>
                  <a:cubicBezTo>
                    <a:pt x="38767" y="5117"/>
                    <a:pt x="38767" y="5117"/>
                    <a:pt x="40394" y="11594"/>
                  </a:cubicBezTo>
                  <a:cubicBezTo>
                    <a:pt x="40394" y="18071"/>
                    <a:pt x="40394" y="11594"/>
                    <a:pt x="42021" y="14833"/>
                  </a:cubicBezTo>
                  <a:cubicBezTo>
                    <a:pt x="43648" y="18071"/>
                    <a:pt x="48530" y="13213"/>
                    <a:pt x="48530" y="13213"/>
                  </a:cubicBezTo>
                  <a:cubicBezTo>
                    <a:pt x="48530" y="13213"/>
                    <a:pt x="51784" y="13213"/>
                    <a:pt x="55039" y="19690"/>
                  </a:cubicBezTo>
                  <a:cubicBezTo>
                    <a:pt x="56666" y="27787"/>
                    <a:pt x="59920" y="22929"/>
                    <a:pt x="61547" y="21310"/>
                  </a:cubicBezTo>
                  <a:cubicBezTo>
                    <a:pt x="63174" y="19690"/>
                    <a:pt x="66429" y="21310"/>
                    <a:pt x="72938" y="26167"/>
                  </a:cubicBezTo>
                  <a:cubicBezTo>
                    <a:pt x="74565" y="26167"/>
                    <a:pt x="77819" y="29406"/>
                    <a:pt x="84328" y="35883"/>
                  </a:cubicBezTo>
                  <a:cubicBezTo>
                    <a:pt x="85955" y="35883"/>
                    <a:pt x="89209" y="35883"/>
                    <a:pt x="90837" y="35883"/>
                  </a:cubicBezTo>
                  <a:cubicBezTo>
                    <a:pt x="94091" y="35883"/>
                    <a:pt x="95718" y="39121"/>
                    <a:pt x="95718" y="39121"/>
                  </a:cubicBezTo>
                  <a:cubicBezTo>
                    <a:pt x="95718" y="39121"/>
                    <a:pt x="98973" y="45598"/>
                    <a:pt x="103854" y="52076"/>
                  </a:cubicBezTo>
                  <a:cubicBezTo>
                    <a:pt x="105481" y="53695"/>
                    <a:pt x="115244" y="52076"/>
                    <a:pt x="118499" y="52076"/>
                  </a:cubicBezTo>
                  <a:cubicBezTo>
                    <a:pt x="121753" y="52076"/>
                    <a:pt x="121753" y="53695"/>
                    <a:pt x="125008" y="58553"/>
                  </a:cubicBezTo>
                  <a:cubicBezTo>
                    <a:pt x="126635" y="65030"/>
                    <a:pt x="126635" y="63410"/>
                    <a:pt x="121753" y="66649"/>
                  </a:cubicBezTo>
                  <a:cubicBezTo>
                    <a:pt x="118499" y="69888"/>
                    <a:pt x="118499" y="71507"/>
                    <a:pt x="110363" y="69888"/>
                  </a:cubicBezTo>
                  <a:cubicBezTo>
                    <a:pt x="110363" y="69888"/>
                    <a:pt x="102227" y="68268"/>
                    <a:pt x="100600" y="66649"/>
                  </a:cubicBezTo>
                  <a:cubicBezTo>
                    <a:pt x="98973" y="65030"/>
                    <a:pt x="95718" y="65030"/>
                    <a:pt x="84328" y="60172"/>
                  </a:cubicBezTo>
                  <a:cubicBezTo>
                    <a:pt x="81074" y="58553"/>
                    <a:pt x="77819" y="53695"/>
                    <a:pt x="74565" y="52076"/>
                  </a:cubicBezTo>
                  <a:cubicBezTo>
                    <a:pt x="69683" y="48837"/>
                    <a:pt x="68056" y="52076"/>
                    <a:pt x="68056" y="52076"/>
                  </a:cubicBezTo>
                  <a:cubicBezTo>
                    <a:pt x="68056" y="52076"/>
                    <a:pt x="66429" y="56933"/>
                    <a:pt x="59920" y="61791"/>
                  </a:cubicBezTo>
                  <a:cubicBezTo>
                    <a:pt x="58293" y="65030"/>
                    <a:pt x="56666" y="66649"/>
                    <a:pt x="53411" y="68268"/>
                  </a:cubicBezTo>
                  <a:cubicBezTo>
                    <a:pt x="51784" y="69888"/>
                    <a:pt x="50157" y="73126"/>
                    <a:pt x="45275" y="76365"/>
                  </a:cubicBezTo>
                  <a:cubicBezTo>
                    <a:pt x="40394" y="79603"/>
                    <a:pt x="42021" y="77984"/>
                    <a:pt x="30631" y="73126"/>
                  </a:cubicBezTo>
                  <a:cubicBezTo>
                    <a:pt x="27376" y="71507"/>
                    <a:pt x="32258" y="65030"/>
                    <a:pt x="30631" y="61791"/>
                  </a:cubicBezTo>
                  <a:cubicBezTo>
                    <a:pt x="29004" y="58553"/>
                    <a:pt x="22495" y="61791"/>
                    <a:pt x="15986" y="63410"/>
                  </a:cubicBezTo>
                  <a:cubicBezTo>
                    <a:pt x="9477" y="65030"/>
                    <a:pt x="6223" y="65030"/>
                    <a:pt x="1341" y="61791"/>
                  </a:cubicBezTo>
                  <a:cubicBezTo>
                    <a:pt x="-3540" y="58553"/>
                    <a:pt x="6223" y="58553"/>
                    <a:pt x="9477" y="56933"/>
                  </a:cubicBezTo>
                  <a:cubicBezTo>
                    <a:pt x="11104" y="55314"/>
                    <a:pt x="17613" y="55314"/>
                    <a:pt x="19240" y="50456"/>
                  </a:cubicBezTo>
                  <a:cubicBezTo>
                    <a:pt x="20868" y="43979"/>
                    <a:pt x="19240" y="47218"/>
                    <a:pt x="15986" y="42360"/>
                  </a:cubicBezTo>
                  <a:cubicBezTo>
                    <a:pt x="12732" y="37502"/>
                    <a:pt x="15986" y="39121"/>
                    <a:pt x="20868" y="29406"/>
                  </a:cubicBezTo>
                  <a:cubicBezTo>
                    <a:pt x="24122" y="21310"/>
                    <a:pt x="22495" y="19690"/>
                    <a:pt x="19240" y="11594"/>
                  </a:cubicBezTo>
                  <a:cubicBezTo>
                    <a:pt x="15986" y="3498"/>
                    <a:pt x="25749" y="1878"/>
                    <a:pt x="30631" y="2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8" name="is1iḋê">
              <a:extLst>
                <a:ext uri="{FF2B5EF4-FFF2-40B4-BE49-F238E27FC236}">
                  <a16:creationId xmlns:a16="http://schemas.microsoft.com/office/drawing/2014/main" id="{0AC80D6C-8C69-4C09-B054-2117161DC181}"/>
                </a:ext>
              </a:extLst>
            </p:cNvPr>
            <p:cNvSpPr/>
            <p:nvPr/>
          </p:nvSpPr>
          <p:spPr bwMode="auto">
            <a:xfrm>
              <a:off x="3940175" y="1058177"/>
              <a:ext cx="2044700" cy="800786"/>
            </a:xfrm>
            <a:custGeom>
              <a:avLst/>
              <a:gdLst>
                <a:gd name="connsiteX0" fmla="*/ 923925 w 2044700"/>
                <a:gd name="connsiteY0" fmla="*/ 572186 h 800786"/>
                <a:gd name="connsiteX1" fmla="*/ 927100 w 2044700"/>
                <a:gd name="connsiteY1" fmla="*/ 573774 h 800786"/>
                <a:gd name="connsiteX2" fmla="*/ 939800 w 2044700"/>
                <a:gd name="connsiteY2" fmla="*/ 576949 h 800786"/>
                <a:gd name="connsiteX3" fmla="*/ 941387 w 2044700"/>
                <a:gd name="connsiteY3" fmla="*/ 583299 h 800786"/>
                <a:gd name="connsiteX4" fmla="*/ 935037 w 2044700"/>
                <a:gd name="connsiteY4" fmla="*/ 583299 h 800786"/>
                <a:gd name="connsiteX5" fmla="*/ 923925 w 2044700"/>
                <a:gd name="connsiteY5" fmla="*/ 583299 h 800786"/>
                <a:gd name="connsiteX6" fmla="*/ 919162 w 2044700"/>
                <a:gd name="connsiteY6" fmla="*/ 576949 h 800786"/>
                <a:gd name="connsiteX7" fmla="*/ 919162 w 2044700"/>
                <a:gd name="connsiteY7" fmla="*/ 573774 h 800786"/>
                <a:gd name="connsiteX8" fmla="*/ 923925 w 2044700"/>
                <a:gd name="connsiteY8" fmla="*/ 572186 h 800786"/>
                <a:gd name="connsiteX9" fmla="*/ 705446 w 2044700"/>
                <a:gd name="connsiteY9" fmla="*/ 567225 h 800786"/>
                <a:gd name="connsiteX10" fmla="*/ 708025 w 2044700"/>
                <a:gd name="connsiteY10" fmla="*/ 570598 h 800786"/>
                <a:gd name="connsiteX11" fmla="*/ 706438 w 2044700"/>
                <a:gd name="connsiteY11" fmla="*/ 578536 h 800786"/>
                <a:gd name="connsiteX12" fmla="*/ 701675 w 2044700"/>
                <a:gd name="connsiteY12" fmla="*/ 581711 h 800786"/>
                <a:gd name="connsiteX13" fmla="*/ 696912 w 2044700"/>
                <a:gd name="connsiteY13" fmla="*/ 578536 h 800786"/>
                <a:gd name="connsiteX14" fmla="*/ 701675 w 2044700"/>
                <a:gd name="connsiteY14" fmla="*/ 567423 h 800786"/>
                <a:gd name="connsiteX15" fmla="*/ 705446 w 2044700"/>
                <a:gd name="connsiteY15" fmla="*/ 567225 h 800786"/>
                <a:gd name="connsiteX16" fmla="*/ 898429 w 2044700"/>
                <a:gd name="connsiteY16" fmla="*/ 567027 h 800786"/>
                <a:gd name="connsiteX17" fmla="*/ 906272 w 2044700"/>
                <a:gd name="connsiteY17" fmla="*/ 569011 h 800786"/>
                <a:gd name="connsiteX18" fmla="*/ 909574 w 2044700"/>
                <a:gd name="connsiteY18" fmla="*/ 575361 h 800786"/>
                <a:gd name="connsiteX19" fmla="*/ 907923 w 2044700"/>
                <a:gd name="connsiteY19" fmla="*/ 588061 h 800786"/>
                <a:gd name="connsiteX20" fmla="*/ 896366 w 2044700"/>
                <a:gd name="connsiteY20" fmla="*/ 597586 h 800786"/>
                <a:gd name="connsiteX21" fmla="*/ 876554 w 2044700"/>
                <a:gd name="connsiteY21" fmla="*/ 594411 h 800786"/>
                <a:gd name="connsiteX22" fmla="*/ 871601 w 2044700"/>
                <a:gd name="connsiteY22" fmla="*/ 586474 h 800786"/>
                <a:gd name="connsiteX23" fmla="*/ 876554 w 2044700"/>
                <a:gd name="connsiteY23" fmla="*/ 572186 h 800786"/>
                <a:gd name="connsiteX24" fmla="*/ 888111 w 2044700"/>
                <a:gd name="connsiteY24" fmla="*/ 567424 h 800786"/>
                <a:gd name="connsiteX25" fmla="*/ 898429 w 2044700"/>
                <a:gd name="connsiteY25" fmla="*/ 567027 h 800786"/>
                <a:gd name="connsiteX26" fmla="*/ 911226 w 2044700"/>
                <a:gd name="connsiteY26" fmla="*/ 554723 h 800786"/>
                <a:gd name="connsiteX27" fmla="*/ 909638 w 2044700"/>
                <a:gd name="connsiteY27" fmla="*/ 561073 h 800786"/>
                <a:gd name="connsiteX28" fmla="*/ 906463 w 2044700"/>
                <a:gd name="connsiteY28" fmla="*/ 557898 h 800786"/>
                <a:gd name="connsiteX29" fmla="*/ 911226 w 2044700"/>
                <a:gd name="connsiteY29" fmla="*/ 554723 h 800786"/>
                <a:gd name="connsiteX30" fmla="*/ 1327156 w 2044700"/>
                <a:gd name="connsiteY30" fmla="*/ 552144 h 800786"/>
                <a:gd name="connsiteX31" fmla="*/ 1331446 w 2044700"/>
                <a:gd name="connsiteY31" fmla="*/ 554724 h 800786"/>
                <a:gd name="connsiteX32" fmla="*/ 1337983 w 2044700"/>
                <a:gd name="connsiteY32" fmla="*/ 556311 h 800786"/>
                <a:gd name="connsiteX33" fmla="*/ 1341251 w 2044700"/>
                <a:gd name="connsiteY33" fmla="*/ 562661 h 800786"/>
                <a:gd name="connsiteX34" fmla="*/ 1337983 w 2044700"/>
                <a:gd name="connsiteY34" fmla="*/ 565836 h 800786"/>
                <a:gd name="connsiteX35" fmla="*/ 1324909 w 2044700"/>
                <a:gd name="connsiteY35" fmla="*/ 569011 h 800786"/>
                <a:gd name="connsiteX36" fmla="*/ 1336349 w 2044700"/>
                <a:gd name="connsiteY36" fmla="*/ 570599 h 800786"/>
                <a:gd name="connsiteX37" fmla="*/ 1344520 w 2044700"/>
                <a:gd name="connsiteY37" fmla="*/ 572186 h 800786"/>
                <a:gd name="connsiteX38" fmla="*/ 1346154 w 2044700"/>
                <a:gd name="connsiteY38" fmla="*/ 576949 h 800786"/>
                <a:gd name="connsiteX39" fmla="*/ 1337983 w 2044700"/>
                <a:gd name="connsiteY39" fmla="*/ 580124 h 800786"/>
                <a:gd name="connsiteX40" fmla="*/ 1331446 w 2044700"/>
                <a:gd name="connsiteY40" fmla="*/ 576949 h 800786"/>
                <a:gd name="connsiteX41" fmla="*/ 1324909 w 2044700"/>
                <a:gd name="connsiteY41" fmla="*/ 580124 h 800786"/>
                <a:gd name="connsiteX42" fmla="*/ 1318372 w 2044700"/>
                <a:gd name="connsiteY42" fmla="*/ 578536 h 800786"/>
                <a:gd name="connsiteX43" fmla="*/ 1311835 w 2044700"/>
                <a:gd name="connsiteY43" fmla="*/ 580124 h 800786"/>
                <a:gd name="connsiteX44" fmla="*/ 1297127 w 2044700"/>
                <a:gd name="connsiteY44" fmla="*/ 584886 h 800786"/>
                <a:gd name="connsiteX45" fmla="*/ 1298762 w 2044700"/>
                <a:gd name="connsiteY45" fmla="*/ 578536 h 800786"/>
                <a:gd name="connsiteX46" fmla="*/ 1305298 w 2044700"/>
                <a:gd name="connsiteY46" fmla="*/ 575361 h 800786"/>
                <a:gd name="connsiteX47" fmla="*/ 1315104 w 2044700"/>
                <a:gd name="connsiteY47" fmla="*/ 570599 h 800786"/>
                <a:gd name="connsiteX48" fmla="*/ 1318372 w 2044700"/>
                <a:gd name="connsiteY48" fmla="*/ 567424 h 800786"/>
                <a:gd name="connsiteX49" fmla="*/ 1308567 w 2044700"/>
                <a:gd name="connsiteY49" fmla="*/ 564249 h 800786"/>
                <a:gd name="connsiteX50" fmla="*/ 1316738 w 2044700"/>
                <a:gd name="connsiteY50" fmla="*/ 561074 h 800786"/>
                <a:gd name="connsiteX51" fmla="*/ 1320006 w 2044700"/>
                <a:gd name="connsiteY51" fmla="*/ 556311 h 800786"/>
                <a:gd name="connsiteX52" fmla="*/ 1316738 w 2044700"/>
                <a:gd name="connsiteY52" fmla="*/ 553136 h 800786"/>
                <a:gd name="connsiteX53" fmla="*/ 1327156 w 2044700"/>
                <a:gd name="connsiteY53" fmla="*/ 552144 h 800786"/>
                <a:gd name="connsiteX54" fmla="*/ 850107 w 2044700"/>
                <a:gd name="connsiteY54" fmla="*/ 533061 h 800786"/>
                <a:gd name="connsiteX55" fmla="*/ 854076 w 2044700"/>
                <a:gd name="connsiteY55" fmla="*/ 534351 h 800786"/>
                <a:gd name="connsiteX56" fmla="*/ 852488 w 2044700"/>
                <a:gd name="connsiteY56" fmla="*/ 539510 h 800786"/>
                <a:gd name="connsiteX57" fmla="*/ 842963 w 2044700"/>
                <a:gd name="connsiteY57" fmla="*/ 548109 h 800786"/>
                <a:gd name="connsiteX58" fmla="*/ 836613 w 2044700"/>
                <a:gd name="connsiteY58" fmla="*/ 551549 h 800786"/>
                <a:gd name="connsiteX59" fmla="*/ 835025 w 2044700"/>
                <a:gd name="connsiteY59" fmla="*/ 546390 h 800786"/>
                <a:gd name="connsiteX60" fmla="*/ 846138 w 2044700"/>
                <a:gd name="connsiteY60" fmla="*/ 534351 h 800786"/>
                <a:gd name="connsiteX61" fmla="*/ 850107 w 2044700"/>
                <a:gd name="connsiteY61" fmla="*/ 533061 h 800786"/>
                <a:gd name="connsiteX62" fmla="*/ 871970 w 2044700"/>
                <a:gd name="connsiteY62" fmla="*/ 530911 h 800786"/>
                <a:gd name="connsiteX63" fmla="*/ 882361 w 2044700"/>
                <a:gd name="connsiteY63" fmla="*/ 535673 h 800786"/>
                <a:gd name="connsiteX64" fmla="*/ 877166 w 2044700"/>
                <a:gd name="connsiteY64" fmla="*/ 540436 h 800786"/>
                <a:gd name="connsiteX65" fmla="*/ 868507 w 2044700"/>
                <a:gd name="connsiteY65" fmla="*/ 538848 h 800786"/>
                <a:gd name="connsiteX66" fmla="*/ 871970 w 2044700"/>
                <a:gd name="connsiteY66" fmla="*/ 530911 h 800786"/>
                <a:gd name="connsiteX67" fmla="*/ 854075 w 2044700"/>
                <a:gd name="connsiteY67" fmla="*/ 519799 h 800786"/>
                <a:gd name="connsiteX68" fmla="*/ 858838 w 2044700"/>
                <a:gd name="connsiteY68" fmla="*/ 524561 h 800786"/>
                <a:gd name="connsiteX69" fmla="*/ 852488 w 2044700"/>
                <a:gd name="connsiteY69" fmla="*/ 529324 h 800786"/>
                <a:gd name="connsiteX70" fmla="*/ 846138 w 2044700"/>
                <a:gd name="connsiteY70" fmla="*/ 527736 h 800786"/>
                <a:gd name="connsiteX71" fmla="*/ 854075 w 2044700"/>
                <a:gd name="connsiteY71" fmla="*/ 519799 h 800786"/>
                <a:gd name="connsiteX72" fmla="*/ 499038 w 2044700"/>
                <a:gd name="connsiteY72" fmla="*/ 518211 h 800786"/>
                <a:gd name="connsiteX73" fmla="*/ 503899 w 2044700"/>
                <a:gd name="connsiteY73" fmla="*/ 518211 h 800786"/>
                <a:gd name="connsiteX74" fmla="*/ 508761 w 2044700"/>
                <a:gd name="connsiteY74" fmla="*/ 519857 h 800786"/>
                <a:gd name="connsiteX75" fmla="*/ 515244 w 2044700"/>
                <a:gd name="connsiteY75" fmla="*/ 523150 h 800786"/>
                <a:gd name="connsiteX76" fmla="*/ 518485 w 2044700"/>
                <a:gd name="connsiteY76" fmla="*/ 526443 h 800786"/>
                <a:gd name="connsiteX77" fmla="*/ 523346 w 2044700"/>
                <a:gd name="connsiteY77" fmla="*/ 528089 h 800786"/>
                <a:gd name="connsiteX78" fmla="*/ 524967 w 2044700"/>
                <a:gd name="connsiteY78" fmla="*/ 528089 h 800786"/>
                <a:gd name="connsiteX79" fmla="*/ 526588 w 2044700"/>
                <a:gd name="connsiteY79" fmla="*/ 528089 h 800786"/>
                <a:gd name="connsiteX80" fmla="*/ 531449 w 2044700"/>
                <a:gd name="connsiteY80" fmla="*/ 526443 h 800786"/>
                <a:gd name="connsiteX81" fmla="*/ 537932 w 2044700"/>
                <a:gd name="connsiteY81" fmla="*/ 526443 h 800786"/>
                <a:gd name="connsiteX82" fmla="*/ 542793 w 2044700"/>
                <a:gd name="connsiteY82" fmla="*/ 526443 h 800786"/>
                <a:gd name="connsiteX83" fmla="*/ 547655 w 2044700"/>
                <a:gd name="connsiteY83" fmla="*/ 528089 h 800786"/>
                <a:gd name="connsiteX84" fmla="*/ 547655 w 2044700"/>
                <a:gd name="connsiteY84" fmla="*/ 531381 h 800786"/>
                <a:gd name="connsiteX85" fmla="*/ 546035 w 2044700"/>
                <a:gd name="connsiteY85" fmla="*/ 534674 h 800786"/>
                <a:gd name="connsiteX86" fmla="*/ 541173 w 2044700"/>
                <a:gd name="connsiteY86" fmla="*/ 537967 h 800786"/>
                <a:gd name="connsiteX87" fmla="*/ 537932 w 2044700"/>
                <a:gd name="connsiteY87" fmla="*/ 533028 h 800786"/>
                <a:gd name="connsiteX88" fmla="*/ 534691 w 2044700"/>
                <a:gd name="connsiteY88" fmla="*/ 533028 h 800786"/>
                <a:gd name="connsiteX89" fmla="*/ 533070 w 2044700"/>
                <a:gd name="connsiteY89" fmla="*/ 539613 h 800786"/>
                <a:gd name="connsiteX90" fmla="*/ 536311 w 2044700"/>
                <a:gd name="connsiteY90" fmla="*/ 542906 h 800786"/>
                <a:gd name="connsiteX91" fmla="*/ 541173 w 2044700"/>
                <a:gd name="connsiteY91" fmla="*/ 544552 h 800786"/>
                <a:gd name="connsiteX92" fmla="*/ 542793 w 2044700"/>
                <a:gd name="connsiteY92" fmla="*/ 547844 h 800786"/>
                <a:gd name="connsiteX93" fmla="*/ 547655 w 2044700"/>
                <a:gd name="connsiteY93" fmla="*/ 547844 h 800786"/>
                <a:gd name="connsiteX94" fmla="*/ 549276 w 2044700"/>
                <a:gd name="connsiteY94" fmla="*/ 552783 h 800786"/>
                <a:gd name="connsiteX95" fmla="*/ 547655 w 2044700"/>
                <a:gd name="connsiteY95" fmla="*/ 554430 h 800786"/>
                <a:gd name="connsiteX96" fmla="*/ 544414 w 2044700"/>
                <a:gd name="connsiteY96" fmla="*/ 554430 h 800786"/>
                <a:gd name="connsiteX97" fmla="*/ 536311 w 2044700"/>
                <a:gd name="connsiteY97" fmla="*/ 557722 h 800786"/>
                <a:gd name="connsiteX98" fmla="*/ 534691 w 2044700"/>
                <a:gd name="connsiteY98" fmla="*/ 561015 h 800786"/>
                <a:gd name="connsiteX99" fmla="*/ 529829 w 2044700"/>
                <a:gd name="connsiteY99" fmla="*/ 562661 h 800786"/>
                <a:gd name="connsiteX100" fmla="*/ 524967 w 2044700"/>
                <a:gd name="connsiteY100" fmla="*/ 561015 h 800786"/>
                <a:gd name="connsiteX101" fmla="*/ 521726 w 2044700"/>
                <a:gd name="connsiteY101" fmla="*/ 561015 h 800786"/>
                <a:gd name="connsiteX102" fmla="*/ 516864 w 2044700"/>
                <a:gd name="connsiteY102" fmla="*/ 557722 h 800786"/>
                <a:gd name="connsiteX103" fmla="*/ 510382 w 2044700"/>
                <a:gd name="connsiteY103" fmla="*/ 557722 h 800786"/>
                <a:gd name="connsiteX104" fmla="*/ 507141 w 2044700"/>
                <a:gd name="connsiteY104" fmla="*/ 556076 h 800786"/>
                <a:gd name="connsiteX105" fmla="*/ 502279 w 2044700"/>
                <a:gd name="connsiteY105" fmla="*/ 554430 h 800786"/>
                <a:gd name="connsiteX106" fmla="*/ 499038 w 2044700"/>
                <a:gd name="connsiteY106" fmla="*/ 554430 h 800786"/>
                <a:gd name="connsiteX107" fmla="*/ 490935 w 2044700"/>
                <a:gd name="connsiteY107" fmla="*/ 554430 h 800786"/>
                <a:gd name="connsiteX108" fmla="*/ 490935 w 2044700"/>
                <a:gd name="connsiteY108" fmla="*/ 549491 h 800786"/>
                <a:gd name="connsiteX109" fmla="*/ 484452 w 2044700"/>
                <a:gd name="connsiteY109" fmla="*/ 549491 h 800786"/>
                <a:gd name="connsiteX110" fmla="*/ 476350 w 2044700"/>
                <a:gd name="connsiteY110" fmla="*/ 549491 h 800786"/>
                <a:gd name="connsiteX111" fmla="*/ 473108 w 2044700"/>
                <a:gd name="connsiteY111" fmla="*/ 547844 h 800786"/>
                <a:gd name="connsiteX112" fmla="*/ 474729 w 2044700"/>
                <a:gd name="connsiteY112" fmla="*/ 542906 h 800786"/>
                <a:gd name="connsiteX113" fmla="*/ 476350 w 2044700"/>
                <a:gd name="connsiteY113" fmla="*/ 539613 h 800786"/>
                <a:gd name="connsiteX114" fmla="*/ 481211 w 2044700"/>
                <a:gd name="connsiteY114" fmla="*/ 541259 h 800786"/>
                <a:gd name="connsiteX115" fmla="*/ 486073 w 2044700"/>
                <a:gd name="connsiteY115" fmla="*/ 541259 h 800786"/>
                <a:gd name="connsiteX116" fmla="*/ 487694 w 2044700"/>
                <a:gd name="connsiteY116" fmla="*/ 537967 h 800786"/>
                <a:gd name="connsiteX117" fmla="*/ 490935 w 2044700"/>
                <a:gd name="connsiteY117" fmla="*/ 536320 h 800786"/>
                <a:gd name="connsiteX118" fmla="*/ 492555 w 2044700"/>
                <a:gd name="connsiteY118" fmla="*/ 533028 h 800786"/>
                <a:gd name="connsiteX119" fmla="*/ 492555 w 2044700"/>
                <a:gd name="connsiteY119" fmla="*/ 531381 h 800786"/>
                <a:gd name="connsiteX120" fmla="*/ 494176 w 2044700"/>
                <a:gd name="connsiteY120" fmla="*/ 526443 h 800786"/>
                <a:gd name="connsiteX121" fmla="*/ 495797 w 2044700"/>
                <a:gd name="connsiteY121" fmla="*/ 521504 h 800786"/>
                <a:gd name="connsiteX122" fmla="*/ 499038 w 2044700"/>
                <a:gd name="connsiteY122" fmla="*/ 518211 h 800786"/>
                <a:gd name="connsiteX123" fmla="*/ 822325 w 2044700"/>
                <a:gd name="connsiteY123" fmla="*/ 518211 h 800786"/>
                <a:gd name="connsiteX124" fmla="*/ 831850 w 2044700"/>
                <a:gd name="connsiteY124" fmla="*/ 521386 h 800786"/>
                <a:gd name="connsiteX125" fmla="*/ 831850 w 2044700"/>
                <a:gd name="connsiteY125" fmla="*/ 524561 h 800786"/>
                <a:gd name="connsiteX126" fmla="*/ 822325 w 2044700"/>
                <a:gd name="connsiteY126" fmla="*/ 529323 h 800786"/>
                <a:gd name="connsiteX127" fmla="*/ 814387 w 2044700"/>
                <a:gd name="connsiteY127" fmla="*/ 524561 h 800786"/>
                <a:gd name="connsiteX128" fmla="*/ 815975 w 2044700"/>
                <a:gd name="connsiteY128" fmla="*/ 521386 h 800786"/>
                <a:gd name="connsiteX129" fmla="*/ 822325 w 2044700"/>
                <a:gd name="connsiteY129" fmla="*/ 518211 h 800786"/>
                <a:gd name="connsiteX130" fmla="*/ 696913 w 2044700"/>
                <a:gd name="connsiteY130" fmla="*/ 508686 h 800786"/>
                <a:gd name="connsiteX131" fmla="*/ 708025 w 2044700"/>
                <a:gd name="connsiteY131" fmla="*/ 513449 h 800786"/>
                <a:gd name="connsiteX132" fmla="*/ 701675 w 2044700"/>
                <a:gd name="connsiteY132" fmla="*/ 513449 h 800786"/>
                <a:gd name="connsiteX133" fmla="*/ 693738 w 2044700"/>
                <a:gd name="connsiteY133" fmla="*/ 511861 h 800786"/>
                <a:gd name="connsiteX134" fmla="*/ 696913 w 2044700"/>
                <a:gd name="connsiteY134" fmla="*/ 508686 h 800786"/>
                <a:gd name="connsiteX135" fmla="*/ 1300806 w 2044700"/>
                <a:gd name="connsiteY135" fmla="*/ 502336 h 800786"/>
                <a:gd name="connsiteX136" fmla="*/ 1310588 w 2044700"/>
                <a:gd name="connsiteY136" fmla="*/ 505511 h 800786"/>
                <a:gd name="connsiteX137" fmla="*/ 1317110 w 2044700"/>
                <a:gd name="connsiteY137" fmla="*/ 513448 h 800786"/>
                <a:gd name="connsiteX138" fmla="*/ 1333414 w 2044700"/>
                <a:gd name="connsiteY138" fmla="*/ 518211 h 800786"/>
                <a:gd name="connsiteX139" fmla="*/ 1330154 w 2044700"/>
                <a:gd name="connsiteY139" fmla="*/ 527736 h 800786"/>
                <a:gd name="connsiteX140" fmla="*/ 1323632 w 2044700"/>
                <a:gd name="connsiteY140" fmla="*/ 530911 h 800786"/>
                <a:gd name="connsiteX141" fmla="*/ 1304067 w 2044700"/>
                <a:gd name="connsiteY141" fmla="*/ 534086 h 800786"/>
                <a:gd name="connsiteX142" fmla="*/ 1292654 w 2044700"/>
                <a:gd name="connsiteY142" fmla="*/ 530911 h 800786"/>
                <a:gd name="connsiteX143" fmla="*/ 1297545 w 2044700"/>
                <a:gd name="connsiteY143" fmla="*/ 526148 h 800786"/>
                <a:gd name="connsiteX144" fmla="*/ 1284502 w 2044700"/>
                <a:gd name="connsiteY144" fmla="*/ 526148 h 800786"/>
                <a:gd name="connsiteX145" fmla="*/ 1279611 w 2044700"/>
                <a:gd name="connsiteY145" fmla="*/ 518211 h 800786"/>
                <a:gd name="connsiteX146" fmla="*/ 1287763 w 2044700"/>
                <a:gd name="connsiteY146" fmla="*/ 515036 h 800786"/>
                <a:gd name="connsiteX147" fmla="*/ 1281241 w 2044700"/>
                <a:gd name="connsiteY147" fmla="*/ 513448 h 800786"/>
                <a:gd name="connsiteX148" fmla="*/ 1279611 w 2044700"/>
                <a:gd name="connsiteY148" fmla="*/ 503923 h 800786"/>
                <a:gd name="connsiteX149" fmla="*/ 1300806 w 2044700"/>
                <a:gd name="connsiteY149" fmla="*/ 502336 h 800786"/>
                <a:gd name="connsiteX150" fmla="*/ 1335088 w 2044700"/>
                <a:gd name="connsiteY150" fmla="*/ 478523 h 800786"/>
                <a:gd name="connsiteX151" fmla="*/ 1341438 w 2044700"/>
                <a:gd name="connsiteY151" fmla="*/ 483286 h 800786"/>
                <a:gd name="connsiteX152" fmla="*/ 1335088 w 2044700"/>
                <a:gd name="connsiteY152" fmla="*/ 484873 h 800786"/>
                <a:gd name="connsiteX153" fmla="*/ 1330326 w 2044700"/>
                <a:gd name="connsiteY153" fmla="*/ 481698 h 800786"/>
                <a:gd name="connsiteX154" fmla="*/ 1335088 w 2044700"/>
                <a:gd name="connsiteY154" fmla="*/ 478523 h 800786"/>
                <a:gd name="connsiteX155" fmla="*/ 1301750 w 2044700"/>
                <a:gd name="connsiteY155" fmla="*/ 469452 h 800786"/>
                <a:gd name="connsiteX156" fmla="*/ 1304727 w 2044700"/>
                <a:gd name="connsiteY156" fmla="*/ 469452 h 800786"/>
                <a:gd name="connsiteX157" fmla="*/ 1306513 w 2044700"/>
                <a:gd name="connsiteY157" fmla="*/ 474894 h 800786"/>
                <a:gd name="connsiteX158" fmla="*/ 1301750 w 2044700"/>
                <a:gd name="connsiteY158" fmla="*/ 478523 h 800786"/>
                <a:gd name="connsiteX159" fmla="*/ 1298575 w 2044700"/>
                <a:gd name="connsiteY159" fmla="*/ 474894 h 800786"/>
                <a:gd name="connsiteX160" fmla="*/ 1301750 w 2044700"/>
                <a:gd name="connsiteY160" fmla="*/ 469452 h 800786"/>
                <a:gd name="connsiteX161" fmla="*/ 1316038 w 2044700"/>
                <a:gd name="connsiteY161" fmla="*/ 466088 h 800786"/>
                <a:gd name="connsiteX162" fmla="*/ 1319213 w 2044700"/>
                <a:gd name="connsiteY162" fmla="*/ 467940 h 800786"/>
                <a:gd name="connsiteX163" fmla="*/ 1317625 w 2044700"/>
                <a:gd name="connsiteY163" fmla="*/ 473497 h 800786"/>
                <a:gd name="connsiteX164" fmla="*/ 1311275 w 2044700"/>
                <a:gd name="connsiteY164" fmla="*/ 473497 h 800786"/>
                <a:gd name="connsiteX165" fmla="*/ 1311275 w 2044700"/>
                <a:gd name="connsiteY165" fmla="*/ 467940 h 800786"/>
                <a:gd name="connsiteX166" fmla="*/ 1316038 w 2044700"/>
                <a:gd name="connsiteY166" fmla="*/ 466088 h 800786"/>
                <a:gd name="connsiteX167" fmla="*/ 1319212 w 2044700"/>
                <a:gd name="connsiteY167" fmla="*/ 462648 h 800786"/>
                <a:gd name="connsiteX168" fmla="*/ 1327150 w 2044700"/>
                <a:gd name="connsiteY168" fmla="*/ 466352 h 800786"/>
                <a:gd name="connsiteX169" fmla="*/ 1328738 w 2044700"/>
                <a:gd name="connsiteY169" fmla="*/ 468204 h 800786"/>
                <a:gd name="connsiteX170" fmla="*/ 1325563 w 2044700"/>
                <a:gd name="connsiteY170" fmla="*/ 471909 h 800786"/>
                <a:gd name="connsiteX171" fmla="*/ 1322387 w 2044700"/>
                <a:gd name="connsiteY171" fmla="*/ 466352 h 800786"/>
                <a:gd name="connsiteX172" fmla="*/ 1319212 w 2044700"/>
                <a:gd name="connsiteY172" fmla="*/ 462648 h 800786"/>
                <a:gd name="connsiteX173" fmla="*/ 1308100 w 2044700"/>
                <a:gd name="connsiteY173" fmla="*/ 456298 h 800786"/>
                <a:gd name="connsiteX174" fmla="*/ 1309687 w 2044700"/>
                <a:gd name="connsiteY174" fmla="*/ 461061 h 800786"/>
                <a:gd name="connsiteX175" fmla="*/ 1304925 w 2044700"/>
                <a:gd name="connsiteY175" fmla="*/ 457886 h 800786"/>
                <a:gd name="connsiteX176" fmla="*/ 1308100 w 2044700"/>
                <a:gd name="connsiteY176" fmla="*/ 456298 h 800786"/>
                <a:gd name="connsiteX177" fmla="*/ 1279526 w 2044700"/>
                <a:gd name="connsiteY177" fmla="*/ 429310 h 800786"/>
                <a:gd name="connsiteX178" fmla="*/ 1279526 w 2044700"/>
                <a:gd name="connsiteY178" fmla="*/ 434073 h 800786"/>
                <a:gd name="connsiteX179" fmla="*/ 1276351 w 2044700"/>
                <a:gd name="connsiteY179" fmla="*/ 442011 h 800786"/>
                <a:gd name="connsiteX180" fmla="*/ 1273176 w 2044700"/>
                <a:gd name="connsiteY180" fmla="*/ 442011 h 800786"/>
                <a:gd name="connsiteX181" fmla="*/ 1266825 w 2044700"/>
                <a:gd name="connsiteY181" fmla="*/ 442011 h 800786"/>
                <a:gd name="connsiteX182" fmla="*/ 1265238 w 2044700"/>
                <a:gd name="connsiteY182" fmla="*/ 437248 h 800786"/>
                <a:gd name="connsiteX183" fmla="*/ 1273176 w 2044700"/>
                <a:gd name="connsiteY183" fmla="*/ 435661 h 800786"/>
                <a:gd name="connsiteX184" fmla="*/ 1268413 w 2044700"/>
                <a:gd name="connsiteY184" fmla="*/ 434073 h 800786"/>
                <a:gd name="connsiteX185" fmla="*/ 1270000 w 2044700"/>
                <a:gd name="connsiteY185" fmla="*/ 430898 h 800786"/>
                <a:gd name="connsiteX186" fmla="*/ 1279526 w 2044700"/>
                <a:gd name="connsiteY186" fmla="*/ 429310 h 800786"/>
                <a:gd name="connsiteX187" fmla="*/ 1833944 w 2044700"/>
                <a:gd name="connsiteY187" fmla="*/ 419786 h 800786"/>
                <a:gd name="connsiteX188" fmla="*/ 1838897 w 2044700"/>
                <a:gd name="connsiteY188" fmla="*/ 421373 h 800786"/>
                <a:gd name="connsiteX189" fmla="*/ 1847152 w 2044700"/>
                <a:gd name="connsiteY189" fmla="*/ 424548 h 800786"/>
                <a:gd name="connsiteX190" fmla="*/ 1853756 w 2044700"/>
                <a:gd name="connsiteY190" fmla="*/ 426136 h 800786"/>
                <a:gd name="connsiteX191" fmla="*/ 1860360 w 2044700"/>
                <a:gd name="connsiteY191" fmla="*/ 427723 h 800786"/>
                <a:gd name="connsiteX192" fmla="*/ 1863662 w 2044700"/>
                <a:gd name="connsiteY192" fmla="*/ 432486 h 800786"/>
                <a:gd name="connsiteX193" fmla="*/ 1862011 w 2044700"/>
                <a:gd name="connsiteY193" fmla="*/ 435661 h 800786"/>
                <a:gd name="connsiteX194" fmla="*/ 1865313 w 2044700"/>
                <a:gd name="connsiteY194" fmla="*/ 442011 h 800786"/>
                <a:gd name="connsiteX195" fmla="*/ 1855407 w 2044700"/>
                <a:gd name="connsiteY195" fmla="*/ 442011 h 800786"/>
                <a:gd name="connsiteX196" fmla="*/ 1847152 w 2044700"/>
                <a:gd name="connsiteY196" fmla="*/ 437248 h 800786"/>
                <a:gd name="connsiteX197" fmla="*/ 1840548 w 2044700"/>
                <a:gd name="connsiteY197" fmla="*/ 432486 h 800786"/>
                <a:gd name="connsiteX198" fmla="*/ 1835595 w 2044700"/>
                <a:gd name="connsiteY198" fmla="*/ 432486 h 800786"/>
                <a:gd name="connsiteX199" fmla="*/ 1827340 w 2044700"/>
                <a:gd name="connsiteY199" fmla="*/ 426136 h 800786"/>
                <a:gd name="connsiteX200" fmla="*/ 1828991 w 2044700"/>
                <a:gd name="connsiteY200" fmla="*/ 421373 h 800786"/>
                <a:gd name="connsiteX201" fmla="*/ 1833944 w 2044700"/>
                <a:gd name="connsiteY201" fmla="*/ 419786 h 800786"/>
                <a:gd name="connsiteX202" fmla="*/ 1263650 w 2044700"/>
                <a:gd name="connsiteY202" fmla="*/ 419786 h 800786"/>
                <a:gd name="connsiteX203" fmla="*/ 1274763 w 2044700"/>
                <a:gd name="connsiteY203" fmla="*/ 422961 h 800786"/>
                <a:gd name="connsiteX204" fmla="*/ 1266825 w 2044700"/>
                <a:gd name="connsiteY204" fmla="*/ 424548 h 800786"/>
                <a:gd name="connsiteX205" fmla="*/ 1257300 w 2044700"/>
                <a:gd name="connsiteY205" fmla="*/ 422961 h 800786"/>
                <a:gd name="connsiteX206" fmla="*/ 1263650 w 2044700"/>
                <a:gd name="connsiteY206" fmla="*/ 419786 h 800786"/>
                <a:gd name="connsiteX207" fmla="*/ 1830541 w 2044700"/>
                <a:gd name="connsiteY207" fmla="*/ 410261 h 800786"/>
                <a:gd name="connsiteX208" fmla="*/ 1835458 w 2044700"/>
                <a:gd name="connsiteY208" fmla="*/ 410261 h 800786"/>
                <a:gd name="connsiteX209" fmla="*/ 1845290 w 2044700"/>
                <a:gd name="connsiteY209" fmla="*/ 410261 h 800786"/>
                <a:gd name="connsiteX210" fmla="*/ 1851845 w 2044700"/>
                <a:gd name="connsiteY210" fmla="*/ 413436 h 800786"/>
                <a:gd name="connsiteX211" fmla="*/ 1871509 w 2044700"/>
                <a:gd name="connsiteY211" fmla="*/ 419786 h 800786"/>
                <a:gd name="connsiteX212" fmla="*/ 1869870 w 2044700"/>
                <a:gd name="connsiteY212" fmla="*/ 424548 h 800786"/>
                <a:gd name="connsiteX213" fmla="*/ 1858399 w 2044700"/>
                <a:gd name="connsiteY213" fmla="*/ 424548 h 800786"/>
                <a:gd name="connsiteX214" fmla="*/ 1850206 w 2044700"/>
                <a:gd name="connsiteY214" fmla="*/ 424548 h 800786"/>
                <a:gd name="connsiteX215" fmla="*/ 1843651 w 2044700"/>
                <a:gd name="connsiteY215" fmla="*/ 422961 h 800786"/>
                <a:gd name="connsiteX216" fmla="*/ 1835458 w 2044700"/>
                <a:gd name="connsiteY216" fmla="*/ 418198 h 800786"/>
                <a:gd name="connsiteX217" fmla="*/ 1828903 w 2044700"/>
                <a:gd name="connsiteY217" fmla="*/ 415023 h 800786"/>
                <a:gd name="connsiteX218" fmla="*/ 1830541 w 2044700"/>
                <a:gd name="connsiteY218" fmla="*/ 410261 h 800786"/>
                <a:gd name="connsiteX219" fmla="*/ 817990 w 2044700"/>
                <a:gd name="connsiteY219" fmla="*/ 389692 h 800786"/>
                <a:gd name="connsiteX220" fmla="*/ 821287 w 2044700"/>
                <a:gd name="connsiteY220" fmla="*/ 393006 h 800786"/>
                <a:gd name="connsiteX221" fmla="*/ 824584 w 2044700"/>
                <a:gd name="connsiteY221" fmla="*/ 391349 h 800786"/>
                <a:gd name="connsiteX222" fmla="*/ 827881 w 2044700"/>
                <a:gd name="connsiteY222" fmla="*/ 391349 h 800786"/>
                <a:gd name="connsiteX223" fmla="*/ 832827 w 2044700"/>
                <a:gd name="connsiteY223" fmla="*/ 394662 h 800786"/>
                <a:gd name="connsiteX224" fmla="*/ 839421 w 2044700"/>
                <a:gd name="connsiteY224" fmla="*/ 393006 h 800786"/>
                <a:gd name="connsiteX225" fmla="*/ 842718 w 2044700"/>
                <a:gd name="connsiteY225" fmla="*/ 393006 h 800786"/>
                <a:gd name="connsiteX226" fmla="*/ 847664 w 2044700"/>
                <a:gd name="connsiteY226" fmla="*/ 391349 h 800786"/>
                <a:gd name="connsiteX227" fmla="*/ 854258 w 2044700"/>
                <a:gd name="connsiteY227" fmla="*/ 394662 h 800786"/>
                <a:gd name="connsiteX228" fmla="*/ 859204 w 2044700"/>
                <a:gd name="connsiteY228" fmla="*/ 394662 h 800786"/>
                <a:gd name="connsiteX229" fmla="*/ 864149 w 2044700"/>
                <a:gd name="connsiteY229" fmla="*/ 394662 h 800786"/>
                <a:gd name="connsiteX230" fmla="*/ 869095 w 2044700"/>
                <a:gd name="connsiteY230" fmla="*/ 397975 h 800786"/>
                <a:gd name="connsiteX231" fmla="*/ 874041 w 2044700"/>
                <a:gd name="connsiteY231" fmla="*/ 399632 h 800786"/>
                <a:gd name="connsiteX232" fmla="*/ 878986 w 2044700"/>
                <a:gd name="connsiteY232" fmla="*/ 402945 h 800786"/>
                <a:gd name="connsiteX233" fmla="*/ 882283 w 2044700"/>
                <a:gd name="connsiteY233" fmla="*/ 404601 h 800786"/>
                <a:gd name="connsiteX234" fmla="*/ 885581 w 2044700"/>
                <a:gd name="connsiteY234" fmla="*/ 407914 h 800786"/>
                <a:gd name="connsiteX235" fmla="*/ 887229 w 2044700"/>
                <a:gd name="connsiteY235" fmla="*/ 414540 h 800786"/>
                <a:gd name="connsiteX236" fmla="*/ 892175 w 2044700"/>
                <a:gd name="connsiteY236" fmla="*/ 421166 h 800786"/>
                <a:gd name="connsiteX237" fmla="*/ 887229 w 2044700"/>
                <a:gd name="connsiteY237" fmla="*/ 422823 h 800786"/>
                <a:gd name="connsiteX238" fmla="*/ 874041 w 2044700"/>
                <a:gd name="connsiteY238" fmla="*/ 419510 h 800786"/>
                <a:gd name="connsiteX239" fmla="*/ 867446 w 2044700"/>
                <a:gd name="connsiteY239" fmla="*/ 419510 h 800786"/>
                <a:gd name="connsiteX240" fmla="*/ 864149 w 2044700"/>
                <a:gd name="connsiteY240" fmla="*/ 417853 h 800786"/>
                <a:gd name="connsiteX241" fmla="*/ 857555 w 2044700"/>
                <a:gd name="connsiteY241" fmla="*/ 417853 h 800786"/>
                <a:gd name="connsiteX242" fmla="*/ 854258 w 2044700"/>
                <a:gd name="connsiteY242" fmla="*/ 417853 h 800786"/>
                <a:gd name="connsiteX243" fmla="*/ 846015 w 2044700"/>
                <a:gd name="connsiteY243" fmla="*/ 422823 h 800786"/>
                <a:gd name="connsiteX244" fmla="*/ 839421 w 2044700"/>
                <a:gd name="connsiteY244" fmla="*/ 424479 h 800786"/>
                <a:gd name="connsiteX245" fmla="*/ 832827 w 2044700"/>
                <a:gd name="connsiteY245" fmla="*/ 424479 h 800786"/>
                <a:gd name="connsiteX246" fmla="*/ 829530 w 2044700"/>
                <a:gd name="connsiteY246" fmla="*/ 424479 h 800786"/>
                <a:gd name="connsiteX247" fmla="*/ 826232 w 2044700"/>
                <a:gd name="connsiteY247" fmla="*/ 421166 h 800786"/>
                <a:gd name="connsiteX248" fmla="*/ 821287 w 2044700"/>
                <a:gd name="connsiteY248" fmla="*/ 417853 h 800786"/>
                <a:gd name="connsiteX249" fmla="*/ 819638 w 2044700"/>
                <a:gd name="connsiteY249" fmla="*/ 414540 h 800786"/>
                <a:gd name="connsiteX250" fmla="*/ 819638 w 2044700"/>
                <a:gd name="connsiteY250" fmla="*/ 409571 h 800786"/>
                <a:gd name="connsiteX251" fmla="*/ 816341 w 2044700"/>
                <a:gd name="connsiteY251" fmla="*/ 406258 h 800786"/>
                <a:gd name="connsiteX252" fmla="*/ 813044 w 2044700"/>
                <a:gd name="connsiteY252" fmla="*/ 404601 h 800786"/>
                <a:gd name="connsiteX253" fmla="*/ 809747 w 2044700"/>
                <a:gd name="connsiteY253" fmla="*/ 404601 h 800786"/>
                <a:gd name="connsiteX254" fmla="*/ 808098 w 2044700"/>
                <a:gd name="connsiteY254" fmla="*/ 401288 h 800786"/>
                <a:gd name="connsiteX255" fmla="*/ 806450 w 2044700"/>
                <a:gd name="connsiteY255" fmla="*/ 396319 h 800786"/>
                <a:gd name="connsiteX256" fmla="*/ 808098 w 2044700"/>
                <a:gd name="connsiteY256" fmla="*/ 391349 h 800786"/>
                <a:gd name="connsiteX257" fmla="*/ 817990 w 2044700"/>
                <a:gd name="connsiteY257" fmla="*/ 389692 h 800786"/>
                <a:gd name="connsiteX258" fmla="*/ 371195 w 2044700"/>
                <a:gd name="connsiteY258" fmla="*/ 388036 h 800786"/>
                <a:gd name="connsiteX259" fmla="*/ 379327 w 2044700"/>
                <a:gd name="connsiteY259" fmla="*/ 391300 h 800786"/>
                <a:gd name="connsiteX260" fmla="*/ 380953 w 2044700"/>
                <a:gd name="connsiteY260" fmla="*/ 392932 h 800786"/>
                <a:gd name="connsiteX261" fmla="*/ 382580 w 2044700"/>
                <a:gd name="connsiteY261" fmla="*/ 401092 h 800786"/>
                <a:gd name="connsiteX262" fmla="*/ 382580 w 2044700"/>
                <a:gd name="connsiteY262" fmla="*/ 404356 h 800786"/>
                <a:gd name="connsiteX263" fmla="*/ 377701 w 2044700"/>
                <a:gd name="connsiteY263" fmla="*/ 409252 h 800786"/>
                <a:gd name="connsiteX264" fmla="*/ 374448 w 2044700"/>
                <a:gd name="connsiteY264" fmla="*/ 415780 h 800786"/>
                <a:gd name="connsiteX265" fmla="*/ 371195 w 2044700"/>
                <a:gd name="connsiteY265" fmla="*/ 419044 h 800786"/>
                <a:gd name="connsiteX266" fmla="*/ 364689 w 2044700"/>
                <a:gd name="connsiteY266" fmla="*/ 419044 h 800786"/>
                <a:gd name="connsiteX267" fmla="*/ 366316 w 2044700"/>
                <a:gd name="connsiteY267" fmla="*/ 420676 h 800786"/>
                <a:gd name="connsiteX268" fmla="*/ 367942 w 2044700"/>
                <a:gd name="connsiteY268" fmla="*/ 425572 h 800786"/>
                <a:gd name="connsiteX269" fmla="*/ 369569 w 2044700"/>
                <a:gd name="connsiteY269" fmla="*/ 433732 h 800786"/>
                <a:gd name="connsiteX270" fmla="*/ 374448 w 2044700"/>
                <a:gd name="connsiteY270" fmla="*/ 440260 h 800786"/>
                <a:gd name="connsiteX271" fmla="*/ 376074 w 2044700"/>
                <a:gd name="connsiteY271" fmla="*/ 445156 h 800786"/>
                <a:gd name="connsiteX272" fmla="*/ 382580 w 2044700"/>
                <a:gd name="connsiteY272" fmla="*/ 453316 h 800786"/>
                <a:gd name="connsiteX273" fmla="*/ 387459 w 2044700"/>
                <a:gd name="connsiteY273" fmla="*/ 459844 h 800786"/>
                <a:gd name="connsiteX274" fmla="*/ 387459 w 2044700"/>
                <a:gd name="connsiteY274" fmla="*/ 468004 h 800786"/>
                <a:gd name="connsiteX275" fmla="*/ 384206 w 2044700"/>
                <a:gd name="connsiteY275" fmla="*/ 471268 h 800786"/>
                <a:gd name="connsiteX276" fmla="*/ 382580 w 2044700"/>
                <a:gd name="connsiteY276" fmla="*/ 477796 h 800786"/>
                <a:gd name="connsiteX277" fmla="*/ 390712 w 2044700"/>
                <a:gd name="connsiteY277" fmla="*/ 481061 h 800786"/>
                <a:gd name="connsiteX278" fmla="*/ 395591 w 2044700"/>
                <a:gd name="connsiteY278" fmla="*/ 487589 h 800786"/>
                <a:gd name="connsiteX279" fmla="*/ 400470 w 2044700"/>
                <a:gd name="connsiteY279" fmla="*/ 494117 h 800786"/>
                <a:gd name="connsiteX280" fmla="*/ 408602 w 2044700"/>
                <a:gd name="connsiteY280" fmla="*/ 490853 h 800786"/>
                <a:gd name="connsiteX281" fmla="*/ 411855 w 2044700"/>
                <a:gd name="connsiteY281" fmla="*/ 492485 h 800786"/>
                <a:gd name="connsiteX282" fmla="*/ 416735 w 2044700"/>
                <a:gd name="connsiteY282" fmla="*/ 495749 h 800786"/>
                <a:gd name="connsiteX283" fmla="*/ 421614 w 2044700"/>
                <a:gd name="connsiteY283" fmla="*/ 500645 h 800786"/>
                <a:gd name="connsiteX284" fmla="*/ 423240 w 2044700"/>
                <a:gd name="connsiteY284" fmla="*/ 503909 h 800786"/>
                <a:gd name="connsiteX285" fmla="*/ 431372 w 2044700"/>
                <a:gd name="connsiteY285" fmla="*/ 502277 h 800786"/>
                <a:gd name="connsiteX286" fmla="*/ 434625 w 2044700"/>
                <a:gd name="connsiteY286" fmla="*/ 505541 h 800786"/>
                <a:gd name="connsiteX287" fmla="*/ 436251 w 2044700"/>
                <a:gd name="connsiteY287" fmla="*/ 508805 h 800786"/>
                <a:gd name="connsiteX288" fmla="*/ 442757 w 2044700"/>
                <a:gd name="connsiteY288" fmla="*/ 508805 h 800786"/>
                <a:gd name="connsiteX289" fmla="*/ 447636 w 2044700"/>
                <a:gd name="connsiteY289" fmla="*/ 512069 h 800786"/>
                <a:gd name="connsiteX290" fmla="*/ 449263 w 2044700"/>
                <a:gd name="connsiteY290" fmla="*/ 518597 h 800786"/>
                <a:gd name="connsiteX291" fmla="*/ 447636 w 2044700"/>
                <a:gd name="connsiteY291" fmla="*/ 523493 h 800786"/>
                <a:gd name="connsiteX292" fmla="*/ 444384 w 2044700"/>
                <a:gd name="connsiteY292" fmla="*/ 523493 h 800786"/>
                <a:gd name="connsiteX293" fmla="*/ 436251 w 2044700"/>
                <a:gd name="connsiteY293" fmla="*/ 523493 h 800786"/>
                <a:gd name="connsiteX294" fmla="*/ 431372 w 2044700"/>
                <a:gd name="connsiteY294" fmla="*/ 523493 h 800786"/>
                <a:gd name="connsiteX295" fmla="*/ 429746 w 2044700"/>
                <a:gd name="connsiteY295" fmla="*/ 520229 h 800786"/>
                <a:gd name="connsiteX296" fmla="*/ 424867 w 2044700"/>
                <a:gd name="connsiteY296" fmla="*/ 520229 h 800786"/>
                <a:gd name="connsiteX297" fmla="*/ 418361 w 2044700"/>
                <a:gd name="connsiteY297" fmla="*/ 520229 h 800786"/>
                <a:gd name="connsiteX298" fmla="*/ 416735 w 2044700"/>
                <a:gd name="connsiteY298" fmla="*/ 526757 h 800786"/>
                <a:gd name="connsiteX299" fmla="*/ 416735 w 2044700"/>
                <a:gd name="connsiteY299" fmla="*/ 528389 h 800786"/>
                <a:gd name="connsiteX300" fmla="*/ 411855 w 2044700"/>
                <a:gd name="connsiteY300" fmla="*/ 528389 h 800786"/>
                <a:gd name="connsiteX301" fmla="*/ 408602 w 2044700"/>
                <a:gd name="connsiteY301" fmla="*/ 530021 h 800786"/>
                <a:gd name="connsiteX302" fmla="*/ 413482 w 2044700"/>
                <a:gd name="connsiteY302" fmla="*/ 530021 h 800786"/>
                <a:gd name="connsiteX303" fmla="*/ 411855 w 2044700"/>
                <a:gd name="connsiteY303" fmla="*/ 533285 h 800786"/>
                <a:gd name="connsiteX304" fmla="*/ 413482 w 2044700"/>
                <a:gd name="connsiteY304" fmla="*/ 536549 h 800786"/>
                <a:gd name="connsiteX305" fmla="*/ 416735 w 2044700"/>
                <a:gd name="connsiteY305" fmla="*/ 533285 h 800786"/>
                <a:gd name="connsiteX306" fmla="*/ 419987 w 2044700"/>
                <a:gd name="connsiteY306" fmla="*/ 531653 h 800786"/>
                <a:gd name="connsiteX307" fmla="*/ 426493 w 2044700"/>
                <a:gd name="connsiteY307" fmla="*/ 533285 h 800786"/>
                <a:gd name="connsiteX308" fmla="*/ 428119 w 2044700"/>
                <a:gd name="connsiteY308" fmla="*/ 536549 h 800786"/>
                <a:gd name="connsiteX309" fmla="*/ 434625 w 2044700"/>
                <a:gd name="connsiteY309" fmla="*/ 541445 h 800786"/>
                <a:gd name="connsiteX310" fmla="*/ 432999 w 2044700"/>
                <a:gd name="connsiteY310" fmla="*/ 543077 h 800786"/>
                <a:gd name="connsiteX311" fmla="*/ 429746 w 2044700"/>
                <a:gd name="connsiteY311" fmla="*/ 544709 h 800786"/>
                <a:gd name="connsiteX312" fmla="*/ 426493 w 2044700"/>
                <a:gd name="connsiteY312" fmla="*/ 546341 h 800786"/>
                <a:gd name="connsiteX313" fmla="*/ 421614 w 2044700"/>
                <a:gd name="connsiteY313" fmla="*/ 549605 h 800786"/>
                <a:gd name="connsiteX314" fmla="*/ 416735 w 2044700"/>
                <a:gd name="connsiteY314" fmla="*/ 549605 h 800786"/>
                <a:gd name="connsiteX315" fmla="*/ 410229 w 2044700"/>
                <a:gd name="connsiteY315" fmla="*/ 551237 h 800786"/>
                <a:gd name="connsiteX316" fmla="*/ 393965 w 2044700"/>
                <a:gd name="connsiteY316" fmla="*/ 551237 h 800786"/>
                <a:gd name="connsiteX317" fmla="*/ 389086 w 2044700"/>
                <a:gd name="connsiteY317" fmla="*/ 549605 h 800786"/>
                <a:gd name="connsiteX318" fmla="*/ 384206 w 2044700"/>
                <a:gd name="connsiteY318" fmla="*/ 549605 h 800786"/>
                <a:gd name="connsiteX319" fmla="*/ 380953 w 2044700"/>
                <a:gd name="connsiteY319" fmla="*/ 551237 h 800786"/>
                <a:gd name="connsiteX320" fmla="*/ 377701 w 2044700"/>
                <a:gd name="connsiteY320" fmla="*/ 549605 h 800786"/>
                <a:gd name="connsiteX321" fmla="*/ 371195 w 2044700"/>
                <a:gd name="connsiteY321" fmla="*/ 544709 h 800786"/>
                <a:gd name="connsiteX322" fmla="*/ 366316 w 2044700"/>
                <a:gd name="connsiteY322" fmla="*/ 541445 h 800786"/>
                <a:gd name="connsiteX323" fmla="*/ 358184 w 2044700"/>
                <a:gd name="connsiteY323" fmla="*/ 541445 h 800786"/>
                <a:gd name="connsiteX324" fmla="*/ 351678 w 2044700"/>
                <a:gd name="connsiteY324" fmla="*/ 541445 h 800786"/>
                <a:gd name="connsiteX325" fmla="*/ 351678 w 2044700"/>
                <a:gd name="connsiteY325" fmla="*/ 536549 h 800786"/>
                <a:gd name="connsiteX326" fmla="*/ 346799 w 2044700"/>
                <a:gd name="connsiteY326" fmla="*/ 533285 h 800786"/>
                <a:gd name="connsiteX327" fmla="*/ 341920 w 2044700"/>
                <a:gd name="connsiteY327" fmla="*/ 536549 h 800786"/>
                <a:gd name="connsiteX328" fmla="*/ 340293 w 2044700"/>
                <a:gd name="connsiteY328" fmla="*/ 541445 h 800786"/>
                <a:gd name="connsiteX329" fmla="*/ 335414 w 2044700"/>
                <a:gd name="connsiteY329" fmla="*/ 544709 h 800786"/>
                <a:gd name="connsiteX330" fmla="*/ 328908 w 2044700"/>
                <a:gd name="connsiteY330" fmla="*/ 546341 h 800786"/>
                <a:gd name="connsiteX331" fmla="*/ 322403 w 2044700"/>
                <a:gd name="connsiteY331" fmla="*/ 547973 h 800786"/>
                <a:gd name="connsiteX332" fmla="*/ 312644 w 2044700"/>
                <a:gd name="connsiteY332" fmla="*/ 549605 h 800786"/>
                <a:gd name="connsiteX333" fmla="*/ 307765 w 2044700"/>
                <a:gd name="connsiteY333" fmla="*/ 552869 h 800786"/>
                <a:gd name="connsiteX334" fmla="*/ 299633 w 2044700"/>
                <a:gd name="connsiteY334" fmla="*/ 556133 h 800786"/>
                <a:gd name="connsiteX335" fmla="*/ 288248 w 2044700"/>
                <a:gd name="connsiteY335" fmla="*/ 556133 h 800786"/>
                <a:gd name="connsiteX336" fmla="*/ 267105 w 2044700"/>
                <a:gd name="connsiteY336" fmla="*/ 557765 h 800786"/>
                <a:gd name="connsiteX337" fmla="*/ 258973 w 2044700"/>
                <a:gd name="connsiteY337" fmla="*/ 559397 h 800786"/>
                <a:gd name="connsiteX338" fmla="*/ 255720 w 2044700"/>
                <a:gd name="connsiteY338" fmla="*/ 561029 h 800786"/>
                <a:gd name="connsiteX339" fmla="*/ 245961 w 2044700"/>
                <a:gd name="connsiteY339" fmla="*/ 561029 h 800786"/>
                <a:gd name="connsiteX340" fmla="*/ 241082 w 2044700"/>
                <a:gd name="connsiteY340" fmla="*/ 561029 h 800786"/>
                <a:gd name="connsiteX341" fmla="*/ 232950 w 2044700"/>
                <a:gd name="connsiteY341" fmla="*/ 561029 h 800786"/>
                <a:gd name="connsiteX342" fmla="*/ 228071 w 2044700"/>
                <a:gd name="connsiteY342" fmla="*/ 559397 h 800786"/>
                <a:gd name="connsiteX343" fmla="*/ 223192 w 2044700"/>
                <a:gd name="connsiteY343" fmla="*/ 556133 h 800786"/>
                <a:gd name="connsiteX344" fmla="*/ 219939 w 2044700"/>
                <a:gd name="connsiteY344" fmla="*/ 554501 h 800786"/>
                <a:gd name="connsiteX345" fmla="*/ 219939 w 2044700"/>
                <a:gd name="connsiteY345" fmla="*/ 552869 h 800786"/>
                <a:gd name="connsiteX346" fmla="*/ 219939 w 2044700"/>
                <a:gd name="connsiteY346" fmla="*/ 547973 h 800786"/>
                <a:gd name="connsiteX347" fmla="*/ 219939 w 2044700"/>
                <a:gd name="connsiteY347" fmla="*/ 541445 h 800786"/>
                <a:gd name="connsiteX348" fmla="*/ 215060 w 2044700"/>
                <a:gd name="connsiteY348" fmla="*/ 539813 h 800786"/>
                <a:gd name="connsiteX349" fmla="*/ 210180 w 2044700"/>
                <a:gd name="connsiteY349" fmla="*/ 539813 h 800786"/>
                <a:gd name="connsiteX350" fmla="*/ 203675 w 2044700"/>
                <a:gd name="connsiteY350" fmla="*/ 539813 h 800786"/>
                <a:gd name="connsiteX351" fmla="*/ 200422 w 2044700"/>
                <a:gd name="connsiteY351" fmla="*/ 541445 h 800786"/>
                <a:gd name="connsiteX352" fmla="*/ 190663 w 2044700"/>
                <a:gd name="connsiteY352" fmla="*/ 538181 h 800786"/>
                <a:gd name="connsiteX353" fmla="*/ 179279 w 2044700"/>
                <a:gd name="connsiteY353" fmla="*/ 538181 h 800786"/>
                <a:gd name="connsiteX354" fmla="*/ 174399 w 2044700"/>
                <a:gd name="connsiteY354" fmla="*/ 534917 h 800786"/>
                <a:gd name="connsiteX355" fmla="*/ 171146 w 2044700"/>
                <a:gd name="connsiteY355" fmla="*/ 533285 h 800786"/>
                <a:gd name="connsiteX356" fmla="*/ 158135 w 2044700"/>
                <a:gd name="connsiteY356" fmla="*/ 525125 h 800786"/>
                <a:gd name="connsiteX357" fmla="*/ 154882 w 2044700"/>
                <a:gd name="connsiteY357" fmla="*/ 516965 h 800786"/>
                <a:gd name="connsiteX358" fmla="*/ 153256 w 2044700"/>
                <a:gd name="connsiteY358" fmla="*/ 510437 h 800786"/>
                <a:gd name="connsiteX359" fmla="*/ 156509 w 2044700"/>
                <a:gd name="connsiteY359" fmla="*/ 508805 h 800786"/>
                <a:gd name="connsiteX360" fmla="*/ 164641 w 2044700"/>
                <a:gd name="connsiteY360" fmla="*/ 507173 h 800786"/>
                <a:gd name="connsiteX361" fmla="*/ 172773 w 2044700"/>
                <a:gd name="connsiteY361" fmla="*/ 507173 h 800786"/>
                <a:gd name="connsiteX362" fmla="*/ 185784 w 2044700"/>
                <a:gd name="connsiteY362" fmla="*/ 505541 h 800786"/>
                <a:gd name="connsiteX363" fmla="*/ 193916 w 2044700"/>
                <a:gd name="connsiteY363" fmla="*/ 505541 h 800786"/>
                <a:gd name="connsiteX364" fmla="*/ 203675 w 2044700"/>
                <a:gd name="connsiteY364" fmla="*/ 503909 h 800786"/>
                <a:gd name="connsiteX365" fmla="*/ 211807 w 2044700"/>
                <a:gd name="connsiteY365" fmla="*/ 503909 h 800786"/>
                <a:gd name="connsiteX366" fmla="*/ 226444 w 2044700"/>
                <a:gd name="connsiteY366" fmla="*/ 502277 h 800786"/>
                <a:gd name="connsiteX367" fmla="*/ 236203 w 2044700"/>
                <a:gd name="connsiteY367" fmla="*/ 503909 h 800786"/>
                <a:gd name="connsiteX368" fmla="*/ 245961 w 2044700"/>
                <a:gd name="connsiteY368" fmla="*/ 500645 h 800786"/>
                <a:gd name="connsiteX369" fmla="*/ 241082 w 2044700"/>
                <a:gd name="connsiteY369" fmla="*/ 497381 h 800786"/>
                <a:gd name="connsiteX370" fmla="*/ 224818 w 2044700"/>
                <a:gd name="connsiteY370" fmla="*/ 495749 h 800786"/>
                <a:gd name="connsiteX371" fmla="*/ 213433 w 2044700"/>
                <a:gd name="connsiteY371" fmla="*/ 492485 h 800786"/>
                <a:gd name="connsiteX372" fmla="*/ 203675 w 2044700"/>
                <a:gd name="connsiteY372" fmla="*/ 494117 h 800786"/>
                <a:gd name="connsiteX373" fmla="*/ 193916 w 2044700"/>
                <a:gd name="connsiteY373" fmla="*/ 494117 h 800786"/>
                <a:gd name="connsiteX374" fmla="*/ 185784 w 2044700"/>
                <a:gd name="connsiteY374" fmla="*/ 494117 h 800786"/>
                <a:gd name="connsiteX375" fmla="*/ 172773 w 2044700"/>
                <a:gd name="connsiteY375" fmla="*/ 494117 h 800786"/>
                <a:gd name="connsiteX376" fmla="*/ 166267 w 2044700"/>
                <a:gd name="connsiteY376" fmla="*/ 494117 h 800786"/>
                <a:gd name="connsiteX377" fmla="*/ 158135 w 2044700"/>
                <a:gd name="connsiteY377" fmla="*/ 495749 h 800786"/>
                <a:gd name="connsiteX378" fmla="*/ 153256 w 2044700"/>
                <a:gd name="connsiteY378" fmla="*/ 495749 h 800786"/>
                <a:gd name="connsiteX379" fmla="*/ 143497 w 2044700"/>
                <a:gd name="connsiteY379" fmla="*/ 490853 h 800786"/>
                <a:gd name="connsiteX380" fmla="*/ 133739 w 2044700"/>
                <a:gd name="connsiteY380" fmla="*/ 485957 h 800786"/>
                <a:gd name="connsiteX381" fmla="*/ 136992 w 2044700"/>
                <a:gd name="connsiteY381" fmla="*/ 479429 h 800786"/>
                <a:gd name="connsiteX382" fmla="*/ 146750 w 2044700"/>
                <a:gd name="connsiteY382" fmla="*/ 476164 h 800786"/>
                <a:gd name="connsiteX383" fmla="*/ 153256 w 2044700"/>
                <a:gd name="connsiteY383" fmla="*/ 476164 h 800786"/>
                <a:gd name="connsiteX384" fmla="*/ 161388 w 2044700"/>
                <a:gd name="connsiteY384" fmla="*/ 472900 h 800786"/>
                <a:gd name="connsiteX385" fmla="*/ 167894 w 2044700"/>
                <a:gd name="connsiteY385" fmla="*/ 471268 h 800786"/>
                <a:gd name="connsiteX386" fmla="*/ 176026 w 2044700"/>
                <a:gd name="connsiteY386" fmla="*/ 469636 h 800786"/>
                <a:gd name="connsiteX387" fmla="*/ 185784 w 2044700"/>
                <a:gd name="connsiteY387" fmla="*/ 464740 h 800786"/>
                <a:gd name="connsiteX388" fmla="*/ 182531 w 2044700"/>
                <a:gd name="connsiteY388" fmla="*/ 464740 h 800786"/>
                <a:gd name="connsiteX389" fmla="*/ 174399 w 2044700"/>
                <a:gd name="connsiteY389" fmla="*/ 464740 h 800786"/>
                <a:gd name="connsiteX390" fmla="*/ 164641 w 2044700"/>
                <a:gd name="connsiteY390" fmla="*/ 466372 h 800786"/>
                <a:gd name="connsiteX391" fmla="*/ 156509 w 2044700"/>
                <a:gd name="connsiteY391" fmla="*/ 468004 h 800786"/>
                <a:gd name="connsiteX392" fmla="*/ 148377 w 2044700"/>
                <a:gd name="connsiteY392" fmla="*/ 469636 h 800786"/>
                <a:gd name="connsiteX393" fmla="*/ 141871 w 2044700"/>
                <a:gd name="connsiteY393" fmla="*/ 468004 h 800786"/>
                <a:gd name="connsiteX394" fmla="*/ 138618 w 2044700"/>
                <a:gd name="connsiteY394" fmla="*/ 466372 h 800786"/>
                <a:gd name="connsiteX395" fmla="*/ 143497 w 2044700"/>
                <a:gd name="connsiteY395" fmla="*/ 461476 h 800786"/>
                <a:gd name="connsiteX396" fmla="*/ 136992 w 2044700"/>
                <a:gd name="connsiteY396" fmla="*/ 461476 h 800786"/>
                <a:gd name="connsiteX397" fmla="*/ 125607 w 2044700"/>
                <a:gd name="connsiteY397" fmla="*/ 461476 h 800786"/>
                <a:gd name="connsiteX398" fmla="*/ 120728 w 2044700"/>
                <a:gd name="connsiteY398" fmla="*/ 459844 h 800786"/>
                <a:gd name="connsiteX399" fmla="*/ 122354 w 2044700"/>
                <a:gd name="connsiteY399" fmla="*/ 454948 h 800786"/>
                <a:gd name="connsiteX400" fmla="*/ 123981 w 2044700"/>
                <a:gd name="connsiteY400" fmla="*/ 450052 h 800786"/>
                <a:gd name="connsiteX401" fmla="*/ 127233 w 2044700"/>
                <a:gd name="connsiteY401" fmla="*/ 445156 h 800786"/>
                <a:gd name="connsiteX402" fmla="*/ 132113 w 2044700"/>
                <a:gd name="connsiteY402" fmla="*/ 445156 h 800786"/>
                <a:gd name="connsiteX403" fmla="*/ 140245 w 2044700"/>
                <a:gd name="connsiteY403" fmla="*/ 440260 h 800786"/>
                <a:gd name="connsiteX404" fmla="*/ 133739 w 2044700"/>
                <a:gd name="connsiteY404" fmla="*/ 438628 h 800786"/>
                <a:gd name="connsiteX405" fmla="*/ 130486 w 2044700"/>
                <a:gd name="connsiteY405" fmla="*/ 435364 h 800786"/>
                <a:gd name="connsiteX406" fmla="*/ 135365 w 2044700"/>
                <a:gd name="connsiteY406" fmla="*/ 428836 h 800786"/>
                <a:gd name="connsiteX407" fmla="*/ 141871 w 2044700"/>
                <a:gd name="connsiteY407" fmla="*/ 423940 h 800786"/>
                <a:gd name="connsiteX408" fmla="*/ 146750 w 2044700"/>
                <a:gd name="connsiteY408" fmla="*/ 420676 h 800786"/>
                <a:gd name="connsiteX409" fmla="*/ 153256 w 2044700"/>
                <a:gd name="connsiteY409" fmla="*/ 419044 h 800786"/>
                <a:gd name="connsiteX410" fmla="*/ 156509 w 2044700"/>
                <a:gd name="connsiteY410" fmla="*/ 419044 h 800786"/>
                <a:gd name="connsiteX411" fmla="*/ 161388 w 2044700"/>
                <a:gd name="connsiteY411" fmla="*/ 415780 h 800786"/>
                <a:gd name="connsiteX412" fmla="*/ 164641 w 2044700"/>
                <a:gd name="connsiteY412" fmla="*/ 412516 h 800786"/>
                <a:gd name="connsiteX413" fmla="*/ 169520 w 2044700"/>
                <a:gd name="connsiteY413" fmla="*/ 412516 h 800786"/>
                <a:gd name="connsiteX414" fmla="*/ 174399 w 2044700"/>
                <a:gd name="connsiteY414" fmla="*/ 410884 h 800786"/>
                <a:gd name="connsiteX415" fmla="*/ 177652 w 2044700"/>
                <a:gd name="connsiteY415" fmla="*/ 409252 h 800786"/>
                <a:gd name="connsiteX416" fmla="*/ 182531 w 2044700"/>
                <a:gd name="connsiteY416" fmla="*/ 407620 h 800786"/>
                <a:gd name="connsiteX417" fmla="*/ 187411 w 2044700"/>
                <a:gd name="connsiteY417" fmla="*/ 407620 h 800786"/>
                <a:gd name="connsiteX418" fmla="*/ 193916 w 2044700"/>
                <a:gd name="connsiteY418" fmla="*/ 405988 h 800786"/>
                <a:gd name="connsiteX419" fmla="*/ 197169 w 2044700"/>
                <a:gd name="connsiteY419" fmla="*/ 402724 h 800786"/>
                <a:gd name="connsiteX420" fmla="*/ 205301 w 2044700"/>
                <a:gd name="connsiteY420" fmla="*/ 401092 h 800786"/>
                <a:gd name="connsiteX421" fmla="*/ 210180 w 2044700"/>
                <a:gd name="connsiteY421" fmla="*/ 402724 h 800786"/>
                <a:gd name="connsiteX422" fmla="*/ 213433 w 2044700"/>
                <a:gd name="connsiteY422" fmla="*/ 407620 h 800786"/>
                <a:gd name="connsiteX423" fmla="*/ 213433 w 2044700"/>
                <a:gd name="connsiteY423" fmla="*/ 412516 h 800786"/>
                <a:gd name="connsiteX424" fmla="*/ 211807 w 2044700"/>
                <a:gd name="connsiteY424" fmla="*/ 419044 h 800786"/>
                <a:gd name="connsiteX425" fmla="*/ 211807 w 2044700"/>
                <a:gd name="connsiteY425" fmla="*/ 422308 h 800786"/>
                <a:gd name="connsiteX426" fmla="*/ 205301 w 2044700"/>
                <a:gd name="connsiteY426" fmla="*/ 425572 h 800786"/>
                <a:gd name="connsiteX427" fmla="*/ 205301 w 2044700"/>
                <a:gd name="connsiteY427" fmla="*/ 428836 h 800786"/>
                <a:gd name="connsiteX428" fmla="*/ 210180 w 2044700"/>
                <a:gd name="connsiteY428" fmla="*/ 428836 h 800786"/>
                <a:gd name="connsiteX429" fmla="*/ 213433 w 2044700"/>
                <a:gd name="connsiteY429" fmla="*/ 428836 h 800786"/>
                <a:gd name="connsiteX430" fmla="*/ 219939 w 2044700"/>
                <a:gd name="connsiteY430" fmla="*/ 425572 h 800786"/>
                <a:gd name="connsiteX431" fmla="*/ 216686 w 2044700"/>
                <a:gd name="connsiteY431" fmla="*/ 425572 h 800786"/>
                <a:gd name="connsiteX432" fmla="*/ 219939 w 2044700"/>
                <a:gd name="connsiteY432" fmla="*/ 422308 h 800786"/>
                <a:gd name="connsiteX433" fmla="*/ 224818 w 2044700"/>
                <a:gd name="connsiteY433" fmla="*/ 417412 h 800786"/>
                <a:gd name="connsiteX434" fmla="*/ 228071 w 2044700"/>
                <a:gd name="connsiteY434" fmla="*/ 415780 h 800786"/>
                <a:gd name="connsiteX435" fmla="*/ 231324 w 2044700"/>
                <a:gd name="connsiteY435" fmla="*/ 415780 h 800786"/>
                <a:gd name="connsiteX436" fmla="*/ 234577 w 2044700"/>
                <a:gd name="connsiteY436" fmla="*/ 415780 h 800786"/>
                <a:gd name="connsiteX437" fmla="*/ 239456 w 2044700"/>
                <a:gd name="connsiteY437" fmla="*/ 415780 h 800786"/>
                <a:gd name="connsiteX438" fmla="*/ 244335 w 2044700"/>
                <a:gd name="connsiteY438" fmla="*/ 417412 h 800786"/>
                <a:gd name="connsiteX439" fmla="*/ 249214 w 2044700"/>
                <a:gd name="connsiteY439" fmla="*/ 419044 h 800786"/>
                <a:gd name="connsiteX440" fmla="*/ 252467 w 2044700"/>
                <a:gd name="connsiteY440" fmla="*/ 420676 h 800786"/>
                <a:gd name="connsiteX441" fmla="*/ 260599 w 2044700"/>
                <a:gd name="connsiteY441" fmla="*/ 423940 h 800786"/>
                <a:gd name="connsiteX442" fmla="*/ 263852 w 2044700"/>
                <a:gd name="connsiteY442" fmla="*/ 425572 h 800786"/>
                <a:gd name="connsiteX443" fmla="*/ 262225 w 2044700"/>
                <a:gd name="connsiteY443" fmla="*/ 430468 h 800786"/>
                <a:gd name="connsiteX444" fmla="*/ 257346 w 2044700"/>
                <a:gd name="connsiteY444" fmla="*/ 436996 h 800786"/>
                <a:gd name="connsiteX445" fmla="*/ 260599 w 2044700"/>
                <a:gd name="connsiteY445" fmla="*/ 436996 h 800786"/>
                <a:gd name="connsiteX446" fmla="*/ 265478 w 2044700"/>
                <a:gd name="connsiteY446" fmla="*/ 433732 h 800786"/>
                <a:gd name="connsiteX447" fmla="*/ 271984 w 2044700"/>
                <a:gd name="connsiteY447" fmla="*/ 430468 h 800786"/>
                <a:gd name="connsiteX448" fmla="*/ 275237 w 2044700"/>
                <a:gd name="connsiteY448" fmla="*/ 432100 h 800786"/>
                <a:gd name="connsiteX449" fmla="*/ 280116 w 2044700"/>
                <a:gd name="connsiteY449" fmla="*/ 428836 h 800786"/>
                <a:gd name="connsiteX450" fmla="*/ 283369 w 2044700"/>
                <a:gd name="connsiteY450" fmla="*/ 428836 h 800786"/>
                <a:gd name="connsiteX451" fmla="*/ 286622 w 2044700"/>
                <a:gd name="connsiteY451" fmla="*/ 428836 h 800786"/>
                <a:gd name="connsiteX452" fmla="*/ 283369 w 2044700"/>
                <a:gd name="connsiteY452" fmla="*/ 425572 h 800786"/>
                <a:gd name="connsiteX453" fmla="*/ 280116 w 2044700"/>
                <a:gd name="connsiteY453" fmla="*/ 423940 h 800786"/>
                <a:gd name="connsiteX454" fmla="*/ 273610 w 2044700"/>
                <a:gd name="connsiteY454" fmla="*/ 419044 h 800786"/>
                <a:gd name="connsiteX455" fmla="*/ 273610 w 2044700"/>
                <a:gd name="connsiteY455" fmla="*/ 415780 h 800786"/>
                <a:gd name="connsiteX456" fmla="*/ 276863 w 2044700"/>
                <a:gd name="connsiteY456" fmla="*/ 414148 h 800786"/>
                <a:gd name="connsiteX457" fmla="*/ 280116 w 2044700"/>
                <a:gd name="connsiteY457" fmla="*/ 414148 h 800786"/>
                <a:gd name="connsiteX458" fmla="*/ 284995 w 2044700"/>
                <a:gd name="connsiteY458" fmla="*/ 415780 h 800786"/>
                <a:gd name="connsiteX459" fmla="*/ 288248 w 2044700"/>
                <a:gd name="connsiteY459" fmla="*/ 417412 h 800786"/>
                <a:gd name="connsiteX460" fmla="*/ 291501 w 2044700"/>
                <a:gd name="connsiteY460" fmla="*/ 420676 h 800786"/>
                <a:gd name="connsiteX461" fmla="*/ 299633 w 2044700"/>
                <a:gd name="connsiteY461" fmla="*/ 425572 h 800786"/>
                <a:gd name="connsiteX462" fmla="*/ 304512 w 2044700"/>
                <a:gd name="connsiteY462" fmla="*/ 427204 h 800786"/>
                <a:gd name="connsiteX463" fmla="*/ 307765 w 2044700"/>
                <a:gd name="connsiteY463" fmla="*/ 432100 h 800786"/>
                <a:gd name="connsiteX464" fmla="*/ 309391 w 2044700"/>
                <a:gd name="connsiteY464" fmla="*/ 436996 h 800786"/>
                <a:gd name="connsiteX465" fmla="*/ 311018 w 2044700"/>
                <a:gd name="connsiteY465" fmla="*/ 443524 h 800786"/>
                <a:gd name="connsiteX466" fmla="*/ 315897 w 2044700"/>
                <a:gd name="connsiteY466" fmla="*/ 446788 h 800786"/>
                <a:gd name="connsiteX467" fmla="*/ 315897 w 2044700"/>
                <a:gd name="connsiteY467" fmla="*/ 453316 h 800786"/>
                <a:gd name="connsiteX468" fmla="*/ 320776 w 2044700"/>
                <a:gd name="connsiteY468" fmla="*/ 458212 h 800786"/>
                <a:gd name="connsiteX469" fmla="*/ 324029 w 2044700"/>
                <a:gd name="connsiteY469" fmla="*/ 459844 h 800786"/>
                <a:gd name="connsiteX470" fmla="*/ 327282 w 2044700"/>
                <a:gd name="connsiteY470" fmla="*/ 456580 h 800786"/>
                <a:gd name="connsiteX471" fmla="*/ 332161 w 2044700"/>
                <a:gd name="connsiteY471" fmla="*/ 454948 h 800786"/>
                <a:gd name="connsiteX472" fmla="*/ 330535 w 2044700"/>
                <a:gd name="connsiteY472" fmla="*/ 450052 h 800786"/>
                <a:gd name="connsiteX473" fmla="*/ 330535 w 2044700"/>
                <a:gd name="connsiteY473" fmla="*/ 441892 h 800786"/>
                <a:gd name="connsiteX474" fmla="*/ 327282 w 2044700"/>
                <a:gd name="connsiteY474" fmla="*/ 436996 h 800786"/>
                <a:gd name="connsiteX475" fmla="*/ 320776 w 2044700"/>
                <a:gd name="connsiteY475" fmla="*/ 430468 h 800786"/>
                <a:gd name="connsiteX476" fmla="*/ 319150 w 2044700"/>
                <a:gd name="connsiteY476" fmla="*/ 425572 h 800786"/>
                <a:gd name="connsiteX477" fmla="*/ 317523 w 2044700"/>
                <a:gd name="connsiteY477" fmla="*/ 422308 h 800786"/>
                <a:gd name="connsiteX478" fmla="*/ 317523 w 2044700"/>
                <a:gd name="connsiteY478" fmla="*/ 412516 h 800786"/>
                <a:gd name="connsiteX479" fmla="*/ 319150 w 2044700"/>
                <a:gd name="connsiteY479" fmla="*/ 407620 h 800786"/>
                <a:gd name="connsiteX480" fmla="*/ 324029 w 2044700"/>
                <a:gd name="connsiteY480" fmla="*/ 402724 h 800786"/>
                <a:gd name="connsiteX481" fmla="*/ 327282 w 2044700"/>
                <a:gd name="connsiteY481" fmla="*/ 404356 h 800786"/>
                <a:gd name="connsiteX482" fmla="*/ 338667 w 2044700"/>
                <a:gd name="connsiteY482" fmla="*/ 407620 h 800786"/>
                <a:gd name="connsiteX483" fmla="*/ 340293 w 2044700"/>
                <a:gd name="connsiteY483" fmla="*/ 402724 h 800786"/>
                <a:gd name="connsiteX484" fmla="*/ 346799 w 2044700"/>
                <a:gd name="connsiteY484" fmla="*/ 407620 h 800786"/>
                <a:gd name="connsiteX485" fmla="*/ 351678 w 2044700"/>
                <a:gd name="connsiteY485" fmla="*/ 410884 h 800786"/>
                <a:gd name="connsiteX486" fmla="*/ 356557 w 2044700"/>
                <a:gd name="connsiteY486" fmla="*/ 414148 h 800786"/>
                <a:gd name="connsiteX487" fmla="*/ 356557 w 2044700"/>
                <a:gd name="connsiteY487" fmla="*/ 407620 h 800786"/>
                <a:gd name="connsiteX488" fmla="*/ 353304 w 2044700"/>
                <a:gd name="connsiteY488" fmla="*/ 404356 h 800786"/>
                <a:gd name="connsiteX489" fmla="*/ 345172 w 2044700"/>
                <a:gd name="connsiteY489" fmla="*/ 399460 h 800786"/>
                <a:gd name="connsiteX490" fmla="*/ 340293 w 2044700"/>
                <a:gd name="connsiteY490" fmla="*/ 396196 h 800786"/>
                <a:gd name="connsiteX491" fmla="*/ 345172 w 2044700"/>
                <a:gd name="connsiteY491" fmla="*/ 392932 h 800786"/>
                <a:gd name="connsiteX492" fmla="*/ 351678 w 2044700"/>
                <a:gd name="connsiteY492" fmla="*/ 389668 h 800786"/>
                <a:gd name="connsiteX493" fmla="*/ 358184 w 2044700"/>
                <a:gd name="connsiteY493" fmla="*/ 389668 h 800786"/>
                <a:gd name="connsiteX494" fmla="*/ 371195 w 2044700"/>
                <a:gd name="connsiteY494" fmla="*/ 388036 h 800786"/>
                <a:gd name="connsiteX495" fmla="*/ 496434 w 2044700"/>
                <a:gd name="connsiteY495" fmla="*/ 378564 h 800786"/>
                <a:gd name="connsiteX496" fmla="*/ 499654 w 2044700"/>
                <a:gd name="connsiteY496" fmla="*/ 378564 h 800786"/>
                <a:gd name="connsiteX497" fmla="*/ 504485 w 2044700"/>
                <a:gd name="connsiteY497" fmla="*/ 378564 h 800786"/>
                <a:gd name="connsiteX498" fmla="*/ 506095 w 2044700"/>
                <a:gd name="connsiteY498" fmla="*/ 383488 h 800786"/>
                <a:gd name="connsiteX499" fmla="*/ 502875 w 2044700"/>
                <a:gd name="connsiteY499" fmla="*/ 385130 h 800786"/>
                <a:gd name="connsiteX500" fmla="*/ 507705 w 2044700"/>
                <a:gd name="connsiteY500" fmla="*/ 386771 h 800786"/>
                <a:gd name="connsiteX501" fmla="*/ 510926 w 2044700"/>
                <a:gd name="connsiteY501" fmla="*/ 385130 h 800786"/>
                <a:gd name="connsiteX502" fmla="*/ 517366 w 2044700"/>
                <a:gd name="connsiteY502" fmla="*/ 390054 h 800786"/>
                <a:gd name="connsiteX503" fmla="*/ 517366 w 2044700"/>
                <a:gd name="connsiteY503" fmla="*/ 394977 h 800786"/>
                <a:gd name="connsiteX504" fmla="*/ 515756 w 2044700"/>
                <a:gd name="connsiteY504" fmla="*/ 398260 h 800786"/>
                <a:gd name="connsiteX505" fmla="*/ 512536 w 2044700"/>
                <a:gd name="connsiteY505" fmla="*/ 398260 h 800786"/>
                <a:gd name="connsiteX506" fmla="*/ 510926 w 2044700"/>
                <a:gd name="connsiteY506" fmla="*/ 403184 h 800786"/>
                <a:gd name="connsiteX507" fmla="*/ 504485 w 2044700"/>
                <a:gd name="connsiteY507" fmla="*/ 406467 h 800786"/>
                <a:gd name="connsiteX508" fmla="*/ 501265 w 2044700"/>
                <a:gd name="connsiteY508" fmla="*/ 409749 h 800786"/>
                <a:gd name="connsiteX509" fmla="*/ 498044 w 2044700"/>
                <a:gd name="connsiteY509" fmla="*/ 413032 h 800786"/>
                <a:gd name="connsiteX510" fmla="*/ 496434 w 2044700"/>
                <a:gd name="connsiteY510" fmla="*/ 416315 h 800786"/>
                <a:gd name="connsiteX511" fmla="*/ 494824 w 2044700"/>
                <a:gd name="connsiteY511" fmla="*/ 417956 h 800786"/>
                <a:gd name="connsiteX512" fmla="*/ 498044 w 2044700"/>
                <a:gd name="connsiteY512" fmla="*/ 416315 h 800786"/>
                <a:gd name="connsiteX513" fmla="*/ 504485 w 2044700"/>
                <a:gd name="connsiteY513" fmla="*/ 413032 h 800786"/>
                <a:gd name="connsiteX514" fmla="*/ 506095 w 2044700"/>
                <a:gd name="connsiteY514" fmla="*/ 413032 h 800786"/>
                <a:gd name="connsiteX515" fmla="*/ 510926 w 2044700"/>
                <a:gd name="connsiteY515" fmla="*/ 416315 h 800786"/>
                <a:gd name="connsiteX516" fmla="*/ 514146 w 2044700"/>
                <a:gd name="connsiteY516" fmla="*/ 421239 h 800786"/>
                <a:gd name="connsiteX517" fmla="*/ 515756 w 2044700"/>
                <a:gd name="connsiteY517" fmla="*/ 424521 h 800786"/>
                <a:gd name="connsiteX518" fmla="*/ 520587 w 2044700"/>
                <a:gd name="connsiteY518" fmla="*/ 421239 h 800786"/>
                <a:gd name="connsiteX519" fmla="*/ 518977 w 2044700"/>
                <a:gd name="connsiteY519" fmla="*/ 417956 h 800786"/>
                <a:gd name="connsiteX520" fmla="*/ 515756 w 2044700"/>
                <a:gd name="connsiteY520" fmla="*/ 417956 h 800786"/>
                <a:gd name="connsiteX521" fmla="*/ 517366 w 2044700"/>
                <a:gd name="connsiteY521" fmla="*/ 411391 h 800786"/>
                <a:gd name="connsiteX522" fmla="*/ 520587 w 2044700"/>
                <a:gd name="connsiteY522" fmla="*/ 411391 h 800786"/>
                <a:gd name="connsiteX523" fmla="*/ 525417 w 2044700"/>
                <a:gd name="connsiteY523" fmla="*/ 411391 h 800786"/>
                <a:gd name="connsiteX524" fmla="*/ 527028 w 2044700"/>
                <a:gd name="connsiteY524" fmla="*/ 414673 h 800786"/>
                <a:gd name="connsiteX525" fmla="*/ 525417 w 2044700"/>
                <a:gd name="connsiteY525" fmla="*/ 419597 h 800786"/>
                <a:gd name="connsiteX526" fmla="*/ 523807 w 2044700"/>
                <a:gd name="connsiteY526" fmla="*/ 424521 h 800786"/>
                <a:gd name="connsiteX527" fmla="*/ 527028 w 2044700"/>
                <a:gd name="connsiteY527" fmla="*/ 426163 h 800786"/>
                <a:gd name="connsiteX528" fmla="*/ 528638 w 2044700"/>
                <a:gd name="connsiteY528" fmla="*/ 429445 h 800786"/>
                <a:gd name="connsiteX529" fmla="*/ 525417 w 2044700"/>
                <a:gd name="connsiteY529" fmla="*/ 436011 h 800786"/>
                <a:gd name="connsiteX530" fmla="*/ 523807 w 2044700"/>
                <a:gd name="connsiteY530" fmla="*/ 437652 h 800786"/>
                <a:gd name="connsiteX531" fmla="*/ 525417 w 2044700"/>
                <a:gd name="connsiteY531" fmla="*/ 442576 h 800786"/>
                <a:gd name="connsiteX532" fmla="*/ 527028 w 2044700"/>
                <a:gd name="connsiteY532" fmla="*/ 447500 h 800786"/>
                <a:gd name="connsiteX533" fmla="*/ 525417 w 2044700"/>
                <a:gd name="connsiteY533" fmla="*/ 452424 h 800786"/>
                <a:gd name="connsiteX534" fmla="*/ 522197 w 2044700"/>
                <a:gd name="connsiteY534" fmla="*/ 455706 h 800786"/>
                <a:gd name="connsiteX535" fmla="*/ 517366 w 2044700"/>
                <a:gd name="connsiteY535" fmla="*/ 457348 h 800786"/>
                <a:gd name="connsiteX536" fmla="*/ 515756 w 2044700"/>
                <a:gd name="connsiteY536" fmla="*/ 460630 h 800786"/>
                <a:gd name="connsiteX537" fmla="*/ 509316 w 2044700"/>
                <a:gd name="connsiteY537" fmla="*/ 462272 h 800786"/>
                <a:gd name="connsiteX538" fmla="*/ 504485 w 2044700"/>
                <a:gd name="connsiteY538" fmla="*/ 462272 h 800786"/>
                <a:gd name="connsiteX539" fmla="*/ 501265 w 2044700"/>
                <a:gd name="connsiteY539" fmla="*/ 463913 h 800786"/>
                <a:gd name="connsiteX540" fmla="*/ 498044 w 2044700"/>
                <a:gd name="connsiteY540" fmla="*/ 458989 h 800786"/>
                <a:gd name="connsiteX541" fmla="*/ 496434 w 2044700"/>
                <a:gd name="connsiteY541" fmla="*/ 455706 h 800786"/>
                <a:gd name="connsiteX542" fmla="*/ 494824 w 2044700"/>
                <a:gd name="connsiteY542" fmla="*/ 458989 h 800786"/>
                <a:gd name="connsiteX543" fmla="*/ 498044 w 2044700"/>
                <a:gd name="connsiteY543" fmla="*/ 463913 h 800786"/>
                <a:gd name="connsiteX544" fmla="*/ 496434 w 2044700"/>
                <a:gd name="connsiteY544" fmla="*/ 468837 h 800786"/>
                <a:gd name="connsiteX545" fmla="*/ 491603 w 2044700"/>
                <a:gd name="connsiteY545" fmla="*/ 473761 h 800786"/>
                <a:gd name="connsiteX546" fmla="*/ 488383 w 2044700"/>
                <a:gd name="connsiteY546" fmla="*/ 472120 h 800786"/>
                <a:gd name="connsiteX547" fmla="*/ 483553 w 2044700"/>
                <a:gd name="connsiteY547" fmla="*/ 472120 h 800786"/>
                <a:gd name="connsiteX548" fmla="*/ 480332 w 2044700"/>
                <a:gd name="connsiteY548" fmla="*/ 470478 h 800786"/>
                <a:gd name="connsiteX549" fmla="*/ 477112 w 2044700"/>
                <a:gd name="connsiteY549" fmla="*/ 465554 h 800786"/>
                <a:gd name="connsiteX550" fmla="*/ 473891 w 2044700"/>
                <a:gd name="connsiteY550" fmla="*/ 462272 h 800786"/>
                <a:gd name="connsiteX551" fmla="*/ 469061 w 2044700"/>
                <a:gd name="connsiteY551" fmla="*/ 457348 h 800786"/>
                <a:gd name="connsiteX552" fmla="*/ 464230 w 2044700"/>
                <a:gd name="connsiteY552" fmla="*/ 452424 h 800786"/>
                <a:gd name="connsiteX553" fmla="*/ 459400 w 2044700"/>
                <a:gd name="connsiteY553" fmla="*/ 452424 h 800786"/>
                <a:gd name="connsiteX554" fmla="*/ 456179 w 2044700"/>
                <a:gd name="connsiteY554" fmla="*/ 447500 h 800786"/>
                <a:gd name="connsiteX555" fmla="*/ 451349 w 2044700"/>
                <a:gd name="connsiteY555" fmla="*/ 444217 h 800786"/>
                <a:gd name="connsiteX556" fmla="*/ 446518 w 2044700"/>
                <a:gd name="connsiteY556" fmla="*/ 442576 h 800786"/>
                <a:gd name="connsiteX557" fmla="*/ 444908 w 2044700"/>
                <a:gd name="connsiteY557" fmla="*/ 442576 h 800786"/>
                <a:gd name="connsiteX558" fmla="*/ 443298 w 2044700"/>
                <a:gd name="connsiteY558" fmla="*/ 439293 h 800786"/>
                <a:gd name="connsiteX559" fmla="*/ 436857 w 2044700"/>
                <a:gd name="connsiteY559" fmla="*/ 439293 h 800786"/>
                <a:gd name="connsiteX560" fmla="*/ 433637 w 2044700"/>
                <a:gd name="connsiteY560" fmla="*/ 439293 h 800786"/>
                <a:gd name="connsiteX561" fmla="*/ 430416 w 2044700"/>
                <a:gd name="connsiteY561" fmla="*/ 437652 h 800786"/>
                <a:gd name="connsiteX562" fmla="*/ 428806 w 2044700"/>
                <a:gd name="connsiteY562" fmla="*/ 434369 h 800786"/>
                <a:gd name="connsiteX563" fmla="*/ 422365 w 2044700"/>
                <a:gd name="connsiteY563" fmla="*/ 431087 h 800786"/>
                <a:gd name="connsiteX564" fmla="*/ 419145 w 2044700"/>
                <a:gd name="connsiteY564" fmla="*/ 426163 h 800786"/>
                <a:gd name="connsiteX565" fmla="*/ 415925 w 2044700"/>
                <a:gd name="connsiteY565" fmla="*/ 422880 h 800786"/>
                <a:gd name="connsiteX566" fmla="*/ 415925 w 2044700"/>
                <a:gd name="connsiteY566" fmla="*/ 419597 h 800786"/>
                <a:gd name="connsiteX567" fmla="*/ 420755 w 2044700"/>
                <a:gd name="connsiteY567" fmla="*/ 416315 h 800786"/>
                <a:gd name="connsiteX568" fmla="*/ 428806 w 2044700"/>
                <a:gd name="connsiteY568" fmla="*/ 413032 h 800786"/>
                <a:gd name="connsiteX569" fmla="*/ 433637 w 2044700"/>
                <a:gd name="connsiteY569" fmla="*/ 416315 h 800786"/>
                <a:gd name="connsiteX570" fmla="*/ 441688 w 2044700"/>
                <a:gd name="connsiteY570" fmla="*/ 424521 h 800786"/>
                <a:gd name="connsiteX571" fmla="*/ 444908 w 2044700"/>
                <a:gd name="connsiteY571" fmla="*/ 426163 h 800786"/>
                <a:gd name="connsiteX572" fmla="*/ 449739 w 2044700"/>
                <a:gd name="connsiteY572" fmla="*/ 426163 h 800786"/>
                <a:gd name="connsiteX573" fmla="*/ 454569 w 2044700"/>
                <a:gd name="connsiteY573" fmla="*/ 422880 h 800786"/>
                <a:gd name="connsiteX574" fmla="*/ 457790 w 2044700"/>
                <a:gd name="connsiteY574" fmla="*/ 421239 h 800786"/>
                <a:gd name="connsiteX575" fmla="*/ 456179 w 2044700"/>
                <a:gd name="connsiteY575" fmla="*/ 416315 h 800786"/>
                <a:gd name="connsiteX576" fmla="*/ 459400 w 2044700"/>
                <a:gd name="connsiteY576" fmla="*/ 414673 h 800786"/>
                <a:gd name="connsiteX577" fmla="*/ 456179 w 2044700"/>
                <a:gd name="connsiteY577" fmla="*/ 411391 h 800786"/>
                <a:gd name="connsiteX578" fmla="*/ 452959 w 2044700"/>
                <a:gd name="connsiteY578" fmla="*/ 409749 h 800786"/>
                <a:gd name="connsiteX579" fmla="*/ 449739 w 2044700"/>
                <a:gd name="connsiteY579" fmla="*/ 409749 h 800786"/>
                <a:gd name="connsiteX580" fmla="*/ 441688 w 2044700"/>
                <a:gd name="connsiteY580" fmla="*/ 408108 h 800786"/>
                <a:gd name="connsiteX581" fmla="*/ 440078 w 2044700"/>
                <a:gd name="connsiteY581" fmla="*/ 404825 h 800786"/>
                <a:gd name="connsiteX582" fmla="*/ 436857 w 2044700"/>
                <a:gd name="connsiteY582" fmla="*/ 401543 h 800786"/>
                <a:gd name="connsiteX583" fmla="*/ 435247 w 2044700"/>
                <a:gd name="connsiteY583" fmla="*/ 399901 h 800786"/>
                <a:gd name="connsiteX584" fmla="*/ 436857 w 2044700"/>
                <a:gd name="connsiteY584" fmla="*/ 396619 h 800786"/>
                <a:gd name="connsiteX585" fmla="*/ 441688 w 2044700"/>
                <a:gd name="connsiteY585" fmla="*/ 393336 h 800786"/>
                <a:gd name="connsiteX586" fmla="*/ 443298 w 2044700"/>
                <a:gd name="connsiteY586" fmla="*/ 394977 h 800786"/>
                <a:gd name="connsiteX587" fmla="*/ 446518 w 2044700"/>
                <a:gd name="connsiteY587" fmla="*/ 391695 h 800786"/>
                <a:gd name="connsiteX588" fmla="*/ 446518 w 2044700"/>
                <a:gd name="connsiteY588" fmla="*/ 388412 h 800786"/>
                <a:gd name="connsiteX589" fmla="*/ 449739 w 2044700"/>
                <a:gd name="connsiteY589" fmla="*/ 386771 h 800786"/>
                <a:gd name="connsiteX590" fmla="*/ 452959 w 2044700"/>
                <a:gd name="connsiteY590" fmla="*/ 388412 h 800786"/>
                <a:gd name="connsiteX591" fmla="*/ 459400 w 2044700"/>
                <a:gd name="connsiteY591" fmla="*/ 388412 h 800786"/>
                <a:gd name="connsiteX592" fmla="*/ 462620 w 2044700"/>
                <a:gd name="connsiteY592" fmla="*/ 386771 h 800786"/>
                <a:gd name="connsiteX593" fmla="*/ 462620 w 2044700"/>
                <a:gd name="connsiteY593" fmla="*/ 383488 h 800786"/>
                <a:gd name="connsiteX594" fmla="*/ 465841 w 2044700"/>
                <a:gd name="connsiteY594" fmla="*/ 383488 h 800786"/>
                <a:gd name="connsiteX595" fmla="*/ 470671 w 2044700"/>
                <a:gd name="connsiteY595" fmla="*/ 386771 h 800786"/>
                <a:gd name="connsiteX596" fmla="*/ 475502 w 2044700"/>
                <a:gd name="connsiteY596" fmla="*/ 390054 h 800786"/>
                <a:gd name="connsiteX597" fmla="*/ 481942 w 2044700"/>
                <a:gd name="connsiteY597" fmla="*/ 391695 h 800786"/>
                <a:gd name="connsiteX598" fmla="*/ 483553 w 2044700"/>
                <a:gd name="connsiteY598" fmla="*/ 390054 h 800786"/>
                <a:gd name="connsiteX599" fmla="*/ 480332 w 2044700"/>
                <a:gd name="connsiteY599" fmla="*/ 386771 h 800786"/>
                <a:gd name="connsiteX600" fmla="*/ 477112 w 2044700"/>
                <a:gd name="connsiteY600" fmla="*/ 383488 h 800786"/>
                <a:gd name="connsiteX601" fmla="*/ 481942 w 2044700"/>
                <a:gd name="connsiteY601" fmla="*/ 381847 h 800786"/>
                <a:gd name="connsiteX602" fmla="*/ 485163 w 2044700"/>
                <a:gd name="connsiteY602" fmla="*/ 381847 h 800786"/>
                <a:gd name="connsiteX603" fmla="*/ 489993 w 2044700"/>
                <a:gd name="connsiteY603" fmla="*/ 381847 h 800786"/>
                <a:gd name="connsiteX604" fmla="*/ 493214 w 2044700"/>
                <a:gd name="connsiteY604" fmla="*/ 380206 h 800786"/>
                <a:gd name="connsiteX605" fmla="*/ 496434 w 2044700"/>
                <a:gd name="connsiteY605" fmla="*/ 378564 h 800786"/>
                <a:gd name="connsiteX606" fmla="*/ 55336 w 2044700"/>
                <a:gd name="connsiteY606" fmla="*/ 361091 h 800786"/>
                <a:gd name="connsiteX607" fmla="*/ 61846 w 2044700"/>
                <a:gd name="connsiteY607" fmla="*/ 362721 h 800786"/>
                <a:gd name="connsiteX608" fmla="*/ 69983 w 2044700"/>
                <a:gd name="connsiteY608" fmla="*/ 364350 h 800786"/>
                <a:gd name="connsiteX609" fmla="*/ 79748 w 2044700"/>
                <a:gd name="connsiteY609" fmla="*/ 365980 h 800786"/>
                <a:gd name="connsiteX610" fmla="*/ 86258 w 2044700"/>
                <a:gd name="connsiteY610" fmla="*/ 362721 h 800786"/>
                <a:gd name="connsiteX611" fmla="*/ 100906 w 2044700"/>
                <a:gd name="connsiteY611" fmla="*/ 374129 h 800786"/>
                <a:gd name="connsiteX612" fmla="*/ 105789 w 2044700"/>
                <a:gd name="connsiteY612" fmla="*/ 372500 h 800786"/>
                <a:gd name="connsiteX613" fmla="*/ 117181 w 2044700"/>
                <a:gd name="connsiteY613" fmla="*/ 372500 h 800786"/>
                <a:gd name="connsiteX614" fmla="*/ 123691 w 2044700"/>
                <a:gd name="connsiteY614" fmla="*/ 377389 h 800786"/>
                <a:gd name="connsiteX615" fmla="*/ 130202 w 2044700"/>
                <a:gd name="connsiteY615" fmla="*/ 374129 h 800786"/>
                <a:gd name="connsiteX616" fmla="*/ 138339 w 2044700"/>
                <a:gd name="connsiteY616" fmla="*/ 372500 h 800786"/>
                <a:gd name="connsiteX617" fmla="*/ 144849 w 2044700"/>
                <a:gd name="connsiteY617" fmla="*/ 372500 h 800786"/>
                <a:gd name="connsiteX618" fmla="*/ 154614 w 2044700"/>
                <a:gd name="connsiteY618" fmla="*/ 374129 h 800786"/>
                <a:gd name="connsiteX619" fmla="*/ 164379 w 2044700"/>
                <a:gd name="connsiteY619" fmla="*/ 375759 h 800786"/>
                <a:gd name="connsiteX620" fmla="*/ 170890 w 2044700"/>
                <a:gd name="connsiteY620" fmla="*/ 385538 h 800786"/>
                <a:gd name="connsiteX621" fmla="*/ 192047 w 2044700"/>
                <a:gd name="connsiteY621" fmla="*/ 395317 h 800786"/>
                <a:gd name="connsiteX622" fmla="*/ 187165 w 2044700"/>
                <a:gd name="connsiteY622" fmla="*/ 400207 h 800786"/>
                <a:gd name="connsiteX623" fmla="*/ 179027 w 2044700"/>
                <a:gd name="connsiteY623" fmla="*/ 403467 h 800786"/>
                <a:gd name="connsiteX624" fmla="*/ 169262 w 2044700"/>
                <a:gd name="connsiteY624" fmla="*/ 406726 h 800786"/>
                <a:gd name="connsiteX625" fmla="*/ 159497 w 2044700"/>
                <a:gd name="connsiteY625" fmla="*/ 413246 h 800786"/>
                <a:gd name="connsiteX626" fmla="*/ 149732 w 2044700"/>
                <a:gd name="connsiteY626" fmla="*/ 418135 h 800786"/>
                <a:gd name="connsiteX627" fmla="*/ 143222 w 2044700"/>
                <a:gd name="connsiteY627" fmla="*/ 419765 h 800786"/>
                <a:gd name="connsiteX628" fmla="*/ 130202 w 2044700"/>
                <a:gd name="connsiteY628" fmla="*/ 426284 h 800786"/>
                <a:gd name="connsiteX629" fmla="*/ 123691 w 2044700"/>
                <a:gd name="connsiteY629" fmla="*/ 429544 h 800786"/>
                <a:gd name="connsiteX630" fmla="*/ 115554 w 2044700"/>
                <a:gd name="connsiteY630" fmla="*/ 439323 h 800786"/>
                <a:gd name="connsiteX631" fmla="*/ 105789 w 2044700"/>
                <a:gd name="connsiteY631" fmla="*/ 445842 h 800786"/>
                <a:gd name="connsiteX632" fmla="*/ 102534 w 2044700"/>
                <a:gd name="connsiteY632" fmla="*/ 450732 h 800786"/>
                <a:gd name="connsiteX633" fmla="*/ 100906 w 2044700"/>
                <a:gd name="connsiteY633" fmla="*/ 455621 h 800786"/>
                <a:gd name="connsiteX634" fmla="*/ 99279 w 2044700"/>
                <a:gd name="connsiteY634" fmla="*/ 462141 h 800786"/>
                <a:gd name="connsiteX635" fmla="*/ 94396 w 2044700"/>
                <a:gd name="connsiteY635" fmla="*/ 468660 h 800786"/>
                <a:gd name="connsiteX636" fmla="*/ 86258 w 2044700"/>
                <a:gd name="connsiteY636" fmla="*/ 468660 h 800786"/>
                <a:gd name="connsiteX637" fmla="*/ 78121 w 2044700"/>
                <a:gd name="connsiteY637" fmla="*/ 470290 h 800786"/>
                <a:gd name="connsiteX638" fmla="*/ 66728 w 2044700"/>
                <a:gd name="connsiteY638" fmla="*/ 476809 h 800786"/>
                <a:gd name="connsiteX639" fmla="*/ 61846 w 2044700"/>
                <a:gd name="connsiteY639" fmla="*/ 478439 h 800786"/>
                <a:gd name="connsiteX640" fmla="*/ 56963 w 2044700"/>
                <a:gd name="connsiteY640" fmla="*/ 480069 h 800786"/>
                <a:gd name="connsiteX641" fmla="*/ 48826 w 2044700"/>
                <a:gd name="connsiteY641" fmla="*/ 478439 h 800786"/>
                <a:gd name="connsiteX642" fmla="*/ 42315 w 2044700"/>
                <a:gd name="connsiteY642" fmla="*/ 470290 h 800786"/>
                <a:gd name="connsiteX643" fmla="*/ 34178 w 2044700"/>
                <a:gd name="connsiteY643" fmla="*/ 467030 h 800786"/>
                <a:gd name="connsiteX644" fmla="*/ 30923 w 2044700"/>
                <a:gd name="connsiteY644" fmla="*/ 458881 h 800786"/>
                <a:gd name="connsiteX645" fmla="*/ 24413 w 2044700"/>
                <a:gd name="connsiteY645" fmla="*/ 457251 h 800786"/>
                <a:gd name="connsiteX646" fmla="*/ 14648 w 2044700"/>
                <a:gd name="connsiteY646" fmla="*/ 452362 h 800786"/>
                <a:gd name="connsiteX647" fmla="*/ 3255 w 2044700"/>
                <a:gd name="connsiteY647" fmla="*/ 452362 h 800786"/>
                <a:gd name="connsiteX648" fmla="*/ 0 w 2044700"/>
                <a:gd name="connsiteY648" fmla="*/ 450732 h 800786"/>
                <a:gd name="connsiteX649" fmla="*/ 9765 w 2044700"/>
                <a:gd name="connsiteY649" fmla="*/ 436063 h 800786"/>
                <a:gd name="connsiteX650" fmla="*/ 11393 w 2044700"/>
                <a:gd name="connsiteY650" fmla="*/ 429544 h 800786"/>
                <a:gd name="connsiteX651" fmla="*/ 14648 w 2044700"/>
                <a:gd name="connsiteY651" fmla="*/ 423025 h 800786"/>
                <a:gd name="connsiteX652" fmla="*/ 21158 w 2044700"/>
                <a:gd name="connsiteY652" fmla="*/ 418135 h 800786"/>
                <a:gd name="connsiteX653" fmla="*/ 19530 w 2044700"/>
                <a:gd name="connsiteY653" fmla="*/ 411616 h 800786"/>
                <a:gd name="connsiteX654" fmla="*/ 26040 w 2044700"/>
                <a:gd name="connsiteY654" fmla="*/ 403467 h 800786"/>
                <a:gd name="connsiteX655" fmla="*/ 30923 w 2044700"/>
                <a:gd name="connsiteY655" fmla="*/ 395317 h 800786"/>
                <a:gd name="connsiteX656" fmla="*/ 34178 w 2044700"/>
                <a:gd name="connsiteY656" fmla="*/ 390428 h 800786"/>
                <a:gd name="connsiteX657" fmla="*/ 30923 w 2044700"/>
                <a:gd name="connsiteY657" fmla="*/ 382279 h 800786"/>
                <a:gd name="connsiteX658" fmla="*/ 27668 w 2044700"/>
                <a:gd name="connsiteY658" fmla="*/ 375759 h 800786"/>
                <a:gd name="connsiteX659" fmla="*/ 19530 w 2044700"/>
                <a:gd name="connsiteY659" fmla="*/ 369240 h 800786"/>
                <a:gd name="connsiteX660" fmla="*/ 35805 w 2044700"/>
                <a:gd name="connsiteY660" fmla="*/ 364350 h 800786"/>
                <a:gd name="connsiteX661" fmla="*/ 40688 w 2044700"/>
                <a:gd name="connsiteY661" fmla="*/ 367610 h 800786"/>
                <a:gd name="connsiteX662" fmla="*/ 55336 w 2044700"/>
                <a:gd name="connsiteY662" fmla="*/ 361091 h 800786"/>
                <a:gd name="connsiteX663" fmla="*/ 543918 w 2044700"/>
                <a:gd name="connsiteY663" fmla="*/ 357873 h 800786"/>
                <a:gd name="connsiteX664" fmla="*/ 547490 w 2044700"/>
                <a:gd name="connsiteY664" fmla="*/ 361048 h 800786"/>
                <a:gd name="connsiteX665" fmla="*/ 547490 w 2044700"/>
                <a:gd name="connsiteY665" fmla="*/ 365810 h 800786"/>
                <a:gd name="connsiteX666" fmla="*/ 543918 w 2044700"/>
                <a:gd name="connsiteY666" fmla="*/ 365810 h 800786"/>
                <a:gd name="connsiteX667" fmla="*/ 540346 w 2044700"/>
                <a:gd name="connsiteY667" fmla="*/ 364223 h 800786"/>
                <a:gd name="connsiteX668" fmla="*/ 536774 w 2044700"/>
                <a:gd name="connsiteY668" fmla="*/ 362635 h 800786"/>
                <a:gd name="connsiteX669" fmla="*/ 536774 w 2044700"/>
                <a:gd name="connsiteY669" fmla="*/ 361048 h 800786"/>
                <a:gd name="connsiteX670" fmla="*/ 540346 w 2044700"/>
                <a:gd name="connsiteY670" fmla="*/ 359460 h 800786"/>
                <a:gd name="connsiteX671" fmla="*/ 543918 w 2044700"/>
                <a:gd name="connsiteY671" fmla="*/ 357873 h 800786"/>
                <a:gd name="connsiteX672" fmla="*/ 386329 w 2044700"/>
                <a:gd name="connsiteY672" fmla="*/ 332473 h 800786"/>
                <a:gd name="connsiteX673" fmla="*/ 398236 w 2044700"/>
                <a:gd name="connsiteY673" fmla="*/ 335648 h 800786"/>
                <a:gd name="connsiteX674" fmla="*/ 399937 w 2044700"/>
                <a:gd name="connsiteY674" fmla="*/ 340410 h 800786"/>
                <a:gd name="connsiteX675" fmla="*/ 398236 w 2044700"/>
                <a:gd name="connsiteY675" fmla="*/ 346760 h 800786"/>
                <a:gd name="connsiteX676" fmla="*/ 391432 w 2044700"/>
                <a:gd name="connsiteY676" fmla="*/ 348348 h 800786"/>
                <a:gd name="connsiteX677" fmla="*/ 386329 w 2044700"/>
                <a:gd name="connsiteY677" fmla="*/ 346760 h 800786"/>
                <a:gd name="connsiteX678" fmla="*/ 381227 w 2044700"/>
                <a:gd name="connsiteY678" fmla="*/ 346760 h 800786"/>
                <a:gd name="connsiteX679" fmla="*/ 377825 w 2044700"/>
                <a:gd name="connsiteY679" fmla="*/ 341998 h 800786"/>
                <a:gd name="connsiteX680" fmla="*/ 377825 w 2044700"/>
                <a:gd name="connsiteY680" fmla="*/ 337235 h 800786"/>
                <a:gd name="connsiteX681" fmla="*/ 386329 w 2044700"/>
                <a:gd name="connsiteY681" fmla="*/ 332473 h 800786"/>
                <a:gd name="connsiteX682" fmla="*/ 546717 w 2044700"/>
                <a:gd name="connsiteY682" fmla="*/ 324602 h 800786"/>
                <a:gd name="connsiteX683" fmla="*/ 554875 w 2044700"/>
                <a:gd name="connsiteY683" fmla="*/ 324602 h 800786"/>
                <a:gd name="connsiteX684" fmla="*/ 559770 w 2044700"/>
                <a:gd name="connsiteY684" fmla="*/ 324602 h 800786"/>
                <a:gd name="connsiteX685" fmla="*/ 564665 w 2044700"/>
                <a:gd name="connsiteY685" fmla="*/ 326255 h 800786"/>
                <a:gd name="connsiteX686" fmla="*/ 567928 w 2044700"/>
                <a:gd name="connsiteY686" fmla="*/ 326255 h 800786"/>
                <a:gd name="connsiteX687" fmla="*/ 572823 w 2044700"/>
                <a:gd name="connsiteY687" fmla="*/ 332870 h 800786"/>
                <a:gd name="connsiteX688" fmla="*/ 576086 w 2044700"/>
                <a:gd name="connsiteY688" fmla="*/ 334524 h 800786"/>
                <a:gd name="connsiteX689" fmla="*/ 579350 w 2044700"/>
                <a:gd name="connsiteY689" fmla="*/ 346099 h 800786"/>
                <a:gd name="connsiteX690" fmla="*/ 580981 w 2044700"/>
                <a:gd name="connsiteY690" fmla="*/ 349407 h 800786"/>
                <a:gd name="connsiteX691" fmla="*/ 580981 w 2044700"/>
                <a:gd name="connsiteY691" fmla="*/ 354368 h 800786"/>
                <a:gd name="connsiteX692" fmla="*/ 577718 w 2044700"/>
                <a:gd name="connsiteY692" fmla="*/ 360982 h 800786"/>
                <a:gd name="connsiteX693" fmla="*/ 574455 w 2044700"/>
                <a:gd name="connsiteY693" fmla="*/ 360982 h 800786"/>
                <a:gd name="connsiteX694" fmla="*/ 567928 w 2044700"/>
                <a:gd name="connsiteY694" fmla="*/ 360982 h 800786"/>
                <a:gd name="connsiteX695" fmla="*/ 564665 w 2044700"/>
                <a:gd name="connsiteY695" fmla="*/ 360982 h 800786"/>
                <a:gd name="connsiteX696" fmla="*/ 558139 w 2044700"/>
                <a:gd name="connsiteY696" fmla="*/ 359329 h 800786"/>
                <a:gd name="connsiteX697" fmla="*/ 545086 w 2044700"/>
                <a:gd name="connsiteY697" fmla="*/ 354368 h 800786"/>
                <a:gd name="connsiteX698" fmla="*/ 540191 w 2044700"/>
                <a:gd name="connsiteY698" fmla="*/ 352714 h 800786"/>
                <a:gd name="connsiteX699" fmla="*/ 533664 w 2044700"/>
                <a:gd name="connsiteY699" fmla="*/ 351060 h 800786"/>
                <a:gd name="connsiteX700" fmla="*/ 530401 w 2044700"/>
                <a:gd name="connsiteY700" fmla="*/ 349407 h 800786"/>
                <a:gd name="connsiteX701" fmla="*/ 527138 w 2044700"/>
                <a:gd name="connsiteY701" fmla="*/ 346099 h 800786"/>
                <a:gd name="connsiteX702" fmla="*/ 527138 w 2044700"/>
                <a:gd name="connsiteY702" fmla="*/ 341138 h 800786"/>
                <a:gd name="connsiteX703" fmla="*/ 530401 w 2044700"/>
                <a:gd name="connsiteY703" fmla="*/ 337831 h 800786"/>
                <a:gd name="connsiteX704" fmla="*/ 533664 w 2044700"/>
                <a:gd name="connsiteY704" fmla="*/ 334524 h 800786"/>
                <a:gd name="connsiteX705" fmla="*/ 538559 w 2044700"/>
                <a:gd name="connsiteY705" fmla="*/ 332870 h 800786"/>
                <a:gd name="connsiteX706" fmla="*/ 541822 w 2044700"/>
                <a:gd name="connsiteY706" fmla="*/ 329563 h 800786"/>
                <a:gd name="connsiteX707" fmla="*/ 546717 w 2044700"/>
                <a:gd name="connsiteY707" fmla="*/ 324602 h 800786"/>
                <a:gd name="connsiteX708" fmla="*/ 533034 w 2044700"/>
                <a:gd name="connsiteY708" fmla="*/ 323147 h 800786"/>
                <a:gd name="connsiteX709" fmla="*/ 538163 w 2044700"/>
                <a:gd name="connsiteY709" fmla="*/ 326719 h 800786"/>
                <a:gd name="connsiteX710" fmla="*/ 536453 w 2044700"/>
                <a:gd name="connsiteY710" fmla="*/ 330291 h 800786"/>
                <a:gd name="connsiteX711" fmla="*/ 527905 w 2044700"/>
                <a:gd name="connsiteY711" fmla="*/ 332077 h 800786"/>
                <a:gd name="connsiteX712" fmla="*/ 524486 w 2044700"/>
                <a:gd name="connsiteY712" fmla="*/ 333863 h 800786"/>
                <a:gd name="connsiteX713" fmla="*/ 521067 w 2044700"/>
                <a:gd name="connsiteY713" fmla="*/ 333863 h 800786"/>
                <a:gd name="connsiteX714" fmla="*/ 517647 w 2044700"/>
                <a:gd name="connsiteY714" fmla="*/ 330291 h 800786"/>
                <a:gd name="connsiteX715" fmla="*/ 517647 w 2044700"/>
                <a:gd name="connsiteY715" fmla="*/ 328505 h 800786"/>
                <a:gd name="connsiteX716" fmla="*/ 526195 w 2044700"/>
                <a:gd name="connsiteY716" fmla="*/ 324933 h 800786"/>
                <a:gd name="connsiteX717" fmla="*/ 533034 w 2044700"/>
                <a:gd name="connsiteY717" fmla="*/ 323147 h 800786"/>
                <a:gd name="connsiteX718" fmla="*/ 558800 w 2044700"/>
                <a:gd name="connsiteY718" fmla="*/ 311836 h 800786"/>
                <a:gd name="connsiteX719" fmla="*/ 561975 w 2044700"/>
                <a:gd name="connsiteY719" fmla="*/ 311836 h 800786"/>
                <a:gd name="connsiteX720" fmla="*/ 565150 w 2044700"/>
                <a:gd name="connsiteY720" fmla="*/ 315011 h 800786"/>
                <a:gd name="connsiteX721" fmla="*/ 566737 w 2044700"/>
                <a:gd name="connsiteY721" fmla="*/ 318186 h 800786"/>
                <a:gd name="connsiteX722" fmla="*/ 563562 w 2044700"/>
                <a:gd name="connsiteY722" fmla="*/ 318186 h 800786"/>
                <a:gd name="connsiteX723" fmla="*/ 558800 w 2044700"/>
                <a:gd name="connsiteY723" fmla="*/ 318186 h 800786"/>
                <a:gd name="connsiteX724" fmla="*/ 555625 w 2044700"/>
                <a:gd name="connsiteY724" fmla="*/ 315011 h 800786"/>
                <a:gd name="connsiteX725" fmla="*/ 558800 w 2044700"/>
                <a:gd name="connsiteY725" fmla="*/ 311836 h 800786"/>
                <a:gd name="connsiteX726" fmla="*/ 143688 w 2044700"/>
                <a:gd name="connsiteY726" fmla="*/ 304412 h 800786"/>
                <a:gd name="connsiteX727" fmla="*/ 145762 w 2044700"/>
                <a:gd name="connsiteY727" fmla="*/ 305673 h 800786"/>
                <a:gd name="connsiteX728" fmla="*/ 152401 w 2044700"/>
                <a:gd name="connsiteY728" fmla="*/ 310715 h 800786"/>
                <a:gd name="connsiteX729" fmla="*/ 147422 w 2044700"/>
                <a:gd name="connsiteY729" fmla="*/ 317439 h 800786"/>
                <a:gd name="connsiteX730" fmla="*/ 142443 w 2044700"/>
                <a:gd name="connsiteY730" fmla="*/ 324162 h 800786"/>
                <a:gd name="connsiteX731" fmla="*/ 139123 w 2044700"/>
                <a:gd name="connsiteY731" fmla="*/ 325843 h 800786"/>
                <a:gd name="connsiteX732" fmla="*/ 134144 w 2044700"/>
                <a:gd name="connsiteY732" fmla="*/ 329205 h 800786"/>
                <a:gd name="connsiteX733" fmla="*/ 127506 w 2044700"/>
                <a:gd name="connsiteY733" fmla="*/ 329205 h 800786"/>
                <a:gd name="connsiteX734" fmla="*/ 122527 w 2044700"/>
                <a:gd name="connsiteY734" fmla="*/ 327524 h 800786"/>
                <a:gd name="connsiteX735" fmla="*/ 119207 w 2044700"/>
                <a:gd name="connsiteY735" fmla="*/ 324162 h 800786"/>
                <a:gd name="connsiteX736" fmla="*/ 125846 w 2044700"/>
                <a:gd name="connsiteY736" fmla="*/ 317439 h 800786"/>
                <a:gd name="connsiteX737" fmla="*/ 135804 w 2044700"/>
                <a:gd name="connsiteY737" fmla="*/ 310715 h 800786"/>
                <a:gd name="connsiteX738" fmla="*/ 139123 w 2044700"/>
                <a:gd name="connsiteY738" fmla="*/ 307354 h 800786"/>
                <a:gd name="connsiteX739" fmla="*/ 144102 w 2044700"/>
                <a:gd name="connsiteY739" fmla="*/ 305673 h 800786"/>
                <a:gd name="connsiteX740" fmla="*/ 143688 w 2044700"/>
                <a:gd name="connsiteY740" fmla="*/ 304412 h 800786"/>
                <a:gd name="connsiteX741" fmla="*/ 613554 w 2044700"/>
                <a:gd name="connsiteY741" fmla="*/ 284848 h 800786"/>
                <a:gd name="connsiteX742" fmla="*/ 618439 w 2044700"/>
                <a:gd name="connsiteY742" fmla="*/ 284848 h 800786"/>
                <a:gd name="connsiteX743" fmla="*/ 621696 w 2044700"/>
                <a:gd name="connsiteY743" fmla="*/ 284848 h 800786"/>
                <a:gd name="connsiteX744" fmla="*/ 626581 w 2044700"/>
                <a:gd name="connsiteY744" fmla="*/ 288085 h 800786"/>
                <a:gd name="connsiteX745" fmla="*/ 633095 w 2044700"/>
                <a:gd name="connsiteY745" fmla="*/ 291322 h 800786"/>
                <a:gd name="connsiteX746" fmla="*/ 634724 w 2044700"/>
                <a:gd name="connsiteY746" fmla="*/ 294560 h 800786"/>
                <a:gd name="connsiteX747" fmla="*/ 637981 w 2044700"/>
                <a:gd name="connsiteY747" fmla="*/ 296178 h 800786"/>
                <a:gd name="connsiteX748" fmla="*/ 644495 w 2044700"/>
                <a:gd name="connsiteY748" fmla="*/ 299416 h 800786"/>
                <a:gd name="connsiteX749" fmla="*/ 649380 w 2044700"/>
                <a:gd name="connsiteY749" fmla="*/ 299416 h 800786"/>
                <a:gd name="connsiteX750" fmla="*/ 655894 w 2044700"/>
                <a:gd name="connsiteY750" fmla="*/ 301034 h 800786"/>
                <a:gd name="connsiteX751" fmla="*/ 654265 w 2044700"/>
                <a:gd name="connsiteY751" fmla="*/ 305890 h 800786"/>
                <a:gd name="connsiteX752" fmla="*/ 651009 w 2044700"/>
                <a:gd name="connsiteY752" fmla="*/ 305890 h 800786"/>
                <a:gd name="connsiteX753" fmla="*/ 647752 w 2044700"/>
                <a:gd name="connsiteY753" fmla="*/ 305890 h 800786"/>
                <a:gd name="connsiteX754" fmla="*/ 641238 w 2044700"/>
                <a:gd name="connsiteY754" fmla="*/ 305890 h 800786"/>
                <a:gd name="connsiteX755" fmla="*/ 637981 w 2044700"/>
                <a:gd name="connsiteY755" fmla="*/ 304271 h 800786"/>
                <a:gd name="connsiteX756" fmla="*/ 633095 w 2044700"/>
                <a:gd name="connsiteY756" fmla="*/ 304271 h 800786"/>
                <a:gd name="connsiteX757" fmla="*/ 629838 w 2044700"/>
                <a:gd name="connsiteY757" fmla="*/ 307509 h 800786"/>
                <a:gd name="connsiteX758" fmla="*/ 634724 w 2044700"/>
                <a:gd name="connsiteY758" fmla="*/ 309127 h 800786"/>
                <a:gd name="connsiteX759" fmla="*/ 634724 w 2044700"/>
                <a:gd name="connsiteY759" fmla="*/ 312365 h 800786"/>
                <a:gd name="connsiteX760" fmla="*/ 639609 w 2044700"/>
                <a:gd name="connsiteY760" fmla="*/ 310746 h 800786"/>
                <a:gd name="connsiteX761" fmla="*/ 642866 w 2044700"/>
                <a:gd name="connsiteY761" fmla="*/ 310746 h 800786"/>
                <a:gd name="connsiteX762" fmla="*/ 646123 w 2044700"/>
                <a:gd name="connsiteY762" fmla="*/ 312365 h 800786"/>
                <a:gd name="connsiteX763" fmla="*/ 646123 w 2044700"/>
                <a:gd name="connsiteY763" fmla="*/ 315602 h 800786"/>
                <a:gd name="connsiteX764" fmla="*/ 649380 w 2044700"/>
                <a:gd name="connsiteY764" fmla="*/ 315602 h 800786"/>
                <a:gd name="connsiteX765" fmla="*/ 654265 w 2044700"/>
                <a:gd name="connsiteY765" fmla="*/ 315602 h 800786"/>
                <a:gd name="connsiteX766" fmla="*/ 657522 w 2044700"/>
                <a:gd name="connsiteY766" fmla="*/ 318839 h 800786"/>
                <a:gd name="connsiteX767" fmla="*/ 657522 w 2044700"/>
                <a:gd name="connsiteY767" fmla="*/ 320458 h 800786"/>
                <a:gd name="connsiteX768" fmla="*/ 659151 w 2044700"/>
                <a:gd name="connsiteY768" fmla="*/ 326932 h 800786"/>
                <a:gd name="connsiteX769" fmla="*/ 662408 w 2044700"/>
                <a:gd name="connsiteY769" fmla="*/ 330170 h 800786"/>
                <a:gd name="connsiteX770" fmla="*/ 662408 w 2044700"/>
                <a:gd name="connsiteY770" fmla="*/ 326932 h 800786"/>
                <a:gd name="connsiteX771" fmla="*/ 664036 w 2044700"/>
                <a:gd name="connsiteY771" fmla="*/ 325314 h 800786"/>
                <a:gd name="connsiteX772" fmla="*/ 668922 w 2044700"/>
                <a:gd name="connsiteY772" fmla="*/ 323695 h 800786"/>
                <a:gd name="connsiteX773" fmla="*/ 672179 w 2044700"/>
                <a:gd name="connsiteY773" fmla="*/ 323695 h 800786"/>
                <a:gd name="connsiteX774" fmla="*/ 675436 w 2044700"/>
                <a:gd name="connsiteY774" fmla="*/ 326932 h 800786"/>
                <a:gd name="connsiteX775" fmla="*/ 680321 w 2044700"/>
                <a:gd name="connsiteY775" fmla="*/ 325314 h 800786"/>
                <a:gd name="connsiteX776" fmla="*/ 683578 w 2044700"/>
                <a:gd name="connsiteY776" fmla="*/ 325314 h 800786"/>
                <a:gd name="connsiteX777" fmla="*/ 686835 w 2044700"/>
                <a:gd name="connsiteY777" fmla="*/ 325314 h 800786"/>
                <a:gd name="connsiteX778" fmla="*/ 691720 w 2044700"/>
                <a:gd name="connsiteY778" fmla="*/ 325314 h 800786"/>
                <a:gd name="connsiteX779" fmla="*/ 694977 w 2044700"/>
                <a:gd name="connsiteY779" fmla="*/ 325314 h 800786"/>
                <a:gd name="connsiteX780" fmla="*/ 699863 w 2044700"/>
                <a:gd name="connsiteY780" fmla="*/ 328551 h 800786"/>
                <a:gd name="connsiteX781" fmla="*/ 704748 w 2044700"/>
                <a:gd name="connsiteY781" fmla="*/ 331788 h 800786"/>
                <a:gd name="connsiteX782" fmla="*/ 712890 w 2044700"/>
                <a:gd name="connsiteY782" fmla="*/ 331788 h 800786"/>
                <a:gd name="connsiteX783" fmla="*/ 711262 w 2044700"/>
                <a:gd name="connsiteY783" fmla="*/ 328551 h 800786"/>
                <a:gd name="connsiteX784" fmla="*/ 714519 w 2044700"/>
                <a:gd name="connsiteY784" fmla="*/ 326932 h 800786"/>
                <a:gd name="connsiteX785" fmla="*/ 717776 w 2044700"/>
                <a:gd name="connsiteY785" fmla="*/ 325314 h 800786"/>
                <a:gd name="connsiteX786" fmla="*/ 724290 w 2044700"/>
                <a:gd name="connsiteY786" fmla="*/ 326932 h 800786"/>
                <a:gd name="connsiteX787" fmla="*/ 729175 w 2044700"/>
                <a:gd name="connsiteY787" fmla="*/ 325314 h 800786"/>
                <a:gd name="connsiteX788" fmla="*/ 735689 w 2044700"/>
                <a:gd name="connsiteY788" fmla="*/ 323695 h 800786"/>
                <a:gd name="connsiteX789" fmla="*/ 743831 w 2044700"/>
                <a:gd name="connsiteY789" fmla="*/ 320458 h 800786"/>
                <a:gd name="connsiteX790" fmla="*/ 748717 w 2044700"/>
                <a:gd name="connsiteY790" fmla="*/ 317220 h 800786"/>
                <a:gd name="connsiteX791" fmla="*/ 751974 w 2044700"/>
                <a:gd name="connsiteY791" fmla="*/ 317220 h 800786"/>
                <a:gd name="connsiteX792" fmla="*/ 755231 w 2044700"/>
                <a:gd name="connsiteY792" fmla="*/ 317220 h 800786"/>
                <a:gd name="connsiteX793" fmla="*/ 760116 w 2044700"/>
                <a:gd name="connsiteY793" fmla="*/ 318839 h 800786"/>
                <a:gd name="connsiteX794" fmla="*/ 763373 w 2044700"/>
                <a:gd name="connsiteY794" fmla="*/ 322076 h 800786"/>
                <a:gd name="connsiteX795" fmla="*/ 765002 w 2044700"/>
                <a:gd name="connsiteY795" fmla="*/ 322076 h 800786"/>
                <a:gd name="connsiteX796" fmla="*/ 768258 w 2044700"/>
                <a:gd name="connsiteY796" fmla="*/ 320458 h 800786"/>
                <a:gd name="connsiteX797" fmla="*/ 771515 w 2044700"/>
                <a:gd name="connsiteY797" fmla="*/ 318839 h 800786"/>
                <a:gd name="connsiteX798" fmla="*/ 776401 w 2044700"/>
                <a:gd name="connsiteY798" fmla="*/ 315602 h 800786"/>
                <a:gd name="connsiteX799" fmla="*/ 781286 w 2044700"/>
                <a:gd name="connsiteY799" fmla="*/ 317220 h 800786"/>
                <a:gd name="connsiteX800" fmla="*/ 787800 w 2044700"/>
                <a:gd name="connsiteY800" fmla="*/ 315602 h 800786"/>
                <a:gd name="connsiteX801" fmla="*/ 789429 w 2044700"/>
                <a:gd name="connsiteY801" fmla="*/ 318839 h 800786"/>
                <a:gd name="connsiteX802" fmla="*/ 794314 w 2044700"/>
                <a:gd name="connsiteY802" fmla="*/ 318839 h 800786"/>
                <a:gd name="connsiteX803" fmla="*/ 802456 w 2044700"/>
                <a:gd name="connsiteY803" fmla="*/ 322076 h 800786"/>
                <a:gd name="connsiteX804" fmla="*/ 805713 w 2044700"/>
                <a:gd name="connsiteY804" fmla="*/ 323695 h 800786"/>
                <a:gd name="connsiteX805" fmla="*/ 812227 w 2044700"/>
                <a:gd name="connsiteY805" fmla="*/ 323695 h 800786"/>
                <a:gd name="connsiteX806" fmla="*/ 817113 w 2044700"/>
                <a:gd name="connsiteY806" fmla="*/ 323695 h 800786"/>
                <a:gd name="connsiteX807" fmla="*/ 820370 w 2044700"/>
                <a:gd name="connsiteY807" fmla="*/ 325314 h 800786"/>
                <a:gd name="connsiteX808" fmla="*/ 821998 w 2044700"/>
                <a:gd name="connsiteY808" fmla="*/ 330170 h 800786"/>
                <a:gd name="connsiteX809" fmla="*/ 828512 w 2044700"/>
                <a:gd name="connsiteY809" fmla="*/ 330170 h 800786"/>
                <a:gd name="connsiteX810" fmla="*/ 831769 w 2044700"/>
                <a:gd name="connsiteY810" fmla="*/ 331788 h 800786"/>
                <a:gd name="connsiteX811" fmla="*/ 831769 w 2044700"/>
                <a:gd name="connsiteY811" fmla="*/ 338263 h 800786"/>
                <a:gd name="connsiteX812" fmla="*/ 828512 w 2044700"/>
                <a:gd name="connsiteY812" fmla="*/ 339881 h 800786"/>
                <a:gd name="connsiteX813" fmla="*/ 826883 w 2044700"/>
                <a:gd name="connsiteY813" fmla="*/ 344737 h 800786"/>
                <a:gd name="connsiteX814" fmla="*/ 828512 w 2044700"/>
                <a:gd name="connsiteY814" fmla="*/ 347974 h 800786"/>
                <a:gd name="connsiteX815" fmla="*/ 833397 w 2044700"/>
                <a:gd name="connsiteY815" fmla="*/ 347974 h 800786"/>
                <a:gd name="connsiteX816" fmla="*/ 831769 w 2044700"/>
                <a:gd name="connsiteY816" fmla="*/ 351212 h 800786"/>
                <a:gd name="connsiteX817" fmla="*/ 825255 w 2044700"/>
                <a:gd name="connsiteY817" fmla="*/ 351212 h 800786"/>
                <a:gd name="connsiteX818" fmla="*/ 820370 w 2044700"/>
                <a:gd name="connsiteY818" fmla="*/ 351212 h 800786"/>
                <a:gd name="connsiteX819" fmla="*/ 820370 w 2044700"/>
                <a:gd name="connsiteY819" fmla="*/ 354449 h 800786"/>
                <a:gd name="connsiteX820" fmla="*/ 818741 w 2044700"/>
                <a:gd name="connsiteY820" fmla="*/ 360923 h 800786"/>
                <a:gd name="connsiteX821" fmla="*/ 815484 w 2044700"/>
                <a:gd name="connsiteY821" fmla="*/ 362542 h 800786"/>
                <a:gd name="connsiteX822" fmla="*/ 808970 w 2044700"/>
                <a:gd name="connsiteY822" fmla="*/ 362542 h 800786"/>
                <a:gd name="connsiteX823" fmla="*/ 800828 w 2044700"/>
                <a:gd name="connsiteY823" fmla="*/ 364161 h 800786"/>
                <a:gd name="connsiteX824" fmla="*/ 794314 w 2044700"/>
                <a:gd name="connsiteY824" fmla="*/ 367398 h 800786"/>
                <a:gd name="connsiteX825" fmla="*/ 784543 w 2044700"/>
                <a:gd name="connsiteY825" fmla="*/ 365779 h 800786"/>
                <a:gd name="connsiteX826" fmla="*/ 778029 w 2044700"/>
                <a:gd name="connsiteY826" fmla="*/ 364161 h 800786"/>
                <a:gd name="connsiteX827" fmla="*/ 774772 w 2044700"/>
                <a:gd name="connsiteY827" fmla="*/ 364161 h 800786"/>
                <a:gd name="connsiteX828" fmla="*/ 766630 w 2044700"/>
                <a:gd name="connsiteY828" fmla="*/ 360923 h 800786"/>
                <a:gd name="connsiteX829" fmla="*/ 766630 w 2044700"/>
                <a:gd name="connsiteY829" fmla="*/ 357686 h 800786"/>
                <a:gd name="connsiteX830" fmla="*/ 761745 w 2044700"/>
                <a:gd name="connsiteY830" fmla="*/ 356068 h 800786"/>
                <a:gd name="connsiteX831" fmla="*/ 761745 w 2044700"/>
                <a:gd name="connsiteY831" fmla="*/ 359305 h 800786"/>
                <a:gd name="connsiteX832" fmla="*/ 761745 w 2044700"/>
                <a:gd name="connsiteY832" fmla="*/ 362542 h 800786"/>
                <a:gd name="connsiteX833" fmla="*/ 753602 w 2044700"/>
                <a:gd name="connsiteY833" fmla="*/ 362542 h 800786"/>
                <a:gd name="connsiteX834" fmla="*/ 748717 w 2044700"/>
                <a:gd name="connsiteY834" fmla="*/ 364161 h 800786"/>
                <a:gd name="connsiteX835" fmla="*/ 742203 w 2044700"/>
                <a:gd name="connsiteY835" fmla="*/ 365779 h 800786"/>
                <a:gd name="connsiteX836" fmla="*/ 737317 w 2044700"/>
                <a:gd name="connsiteY836" fmla="*/ 362542 h 800786"/>
                <a:gd name="connsiteX837" fmla="*/ 734061 w 2044700"/>
                <a:gd name="connsiteY837" fmla="*/ 362542 h 800786"/>
                <a:gd name="connsiteX838" fmla="*/ 730804 w 2044700"/>
                <a:gd name="connsiteY838" fmla="*/ 364161 h 800786"/>
                <a:gd name="connsiteX839" fmla="*/ 727547 w 2044700"/>
                <a:gd name="connsiteY839" fmla="*/ 362542 h 800786"/>
                <a:gd name="connsiteX840" fmla="*/ 724290 w 2044700"/>
                <a:gd name="connsiteY840" fmla="*/ 362542 h 800786"/>
                <a:gd name="connsiteX841" fmla="*/ 722661 w 2044700"/>
                <a:gd name="connsiteY841" fmla="*/ 364161 h 800786"/>
                <a:gd name="connsiteX842" fmla="*/ 719404 w 2044700"/>
                <a:gd name="connsiteY842" fmla="*/ 364161 h 800786"/>
                <a:gd name="connsiteX843" fmla="*/ 716147 w 2044700"/>
                <a:gd name="connsiteY843" fmla="*/ 362542 h 800786"/>
                <a:gd name="connsiteX844" fmla="*/ 711262 w 2044700"/>
                <a:gd name="connsiteY844" fmla="*/ 364161 h 800786"/>
                <a:gd name="connsiteX845" fmla="*/ 708005 w 2044700"/>
                <a:gd name="connsiteY845" fmla="*/ 365779 h 800786"/>
                <a:gd name="connsiteX846" fmla="*/ 703120 w 2044700"/>
                <a:gd name="connsiteY846" fmla="*/ 364161 h 800786"/>
                <a:gd name="connsiteX847" fmla="*/ 696606 w 2044700"/>
                <a:gd name="connsiteY847" fmla="*/ 364161 h 800786"/>
                <a:gd name="connsiteX848" fmla="*/ 694977 w 2044700"/>
                <a:gd name="connsiteY848" fmla="*/ 362542 h 800786"/>
                <a:gd name="connsiteX849" fmla="*/ 691720 w 2044700"/>
                <a:gd name="connsiteY849" fmla="*/ 362542 h 800786"/>
                <a:gd name="connsiteX850" fmla="*/ 686835 w 2044700"/>
                <a:gd name="connsiteY850" fmla="*/ 365779 h 800786"/>
                <a:gd name="connsiteX851" fmla="*/ 680321 w 2044700"/>
                <a:gd name="connsiteY851" fmla="*/ 365779 h 800786"/>
                <a:gd name="connsiteX852" fmla="*/ 677064 w 2044700"/>
                <a:gd name="connsiteY852" fmla="*/ 365779 h 800786"/>
                <a:gd name="connsiteX853" fmla="*/ 670550 w 2044700"/>
                <a:gd name="connsiteY853" fmla="*/ 365779 h 800786"/>
                <a:gd name="connsiteX854" fmla="*/ 668922 w 2044700"/>
                <a:gd name="connsiteY854" fmla="*/ 360923 h 800786"/>
                <a:gd name="connsiteX855" fmla="*/ 668922 w 2044700"/>
                <a:gd name="connsiteY855" fmla="*/ 354449 h 800786"/>
                <a:gd name="connsiteX856" fmla="*/ 665665 w 2044700"/>
                <a:gd name="connsiteY856" fmla="*/ 356068 h 800786"/>
                <a:gd name="connsiteX857" fmla="*/ 662408 w 2044700"/>
                <a:gd name="connsiteY857" fmla="*/ 359305 h 800786"/>
                <a:gd name="connsiteX858" fmla="*/ 655894 w 2044700"/>
                <a:gd name="connsiteY858" fmla="*/ 362542 h 800786"/>
                <a:gd name="connsiteX859" fmla="*/ 654265 w 2044700"/>
                <a:gd name="connsiteY859" fmla="*/ 362542 h 800786"/>
                <a:gd name="connsiteX860" fmla="*/ 649380 w 2044700"/>
                <a:gd name="connsiteY860" fmla="*/ 364161 h 800786"/>
                <a:gd name="connsiteX861" fmla="*/ 646123 w 2044700"/>
                <a:gd name="connsiteY861" fmla="*/ 364161 h 800786"/>
                <a:gd name="connsiteX862" fmla="*/ 642866 w 2044700"/>
                <a:gd name="connsiteY862" fmla="*/ 364161 h 800786"/>
                <a:gd name="connsiteX863" fmla="*/ 639609 w 2044700"/>
                <a:gd name="connsiteY863" fmla="*/ 364161 h 800786"/>
                <a:gd name="connsiteX864" fmla="*/ 634724 w 2044700"/>
                <a:gd name="connsiteY864" fmla="*/ 362542 h 800786"/>
                <a:gd name="connsiteX865" fmla="*/ 631467 w 2044700"/>
                <a:gd name="connsiteY865" fmla="*/ 360923 h 800786"/>
                <a:gd name="connsiteX866" fmla="*/ 628210 w 2044700"/>
                <a:gd name="connsiteY866" fmla="*/ 357686 h 800786"/>
                <a:gd name="connsiteX867" fmla="*/ 628210 w 2044700"/>
                <a:gd name="connsiteY867" fmla="*/ 354449 h 800786"/>
                <a:gd name="connsiteX868" fmla="*/ 624953 w 2044700"/>
                <a:gd name="connsiteY868" fmla="*/ 354449 h 800786"/>
                <a:gd name="connsiteX869" fmla="*/ 624953 w 2044700"/>
                <a:gd name="connsiteY869" fmla="*/ 357686 h 800786"/>
                <a:gd name="connsiteX870" fmla="*/ 621696 w 2044700"/>
                <a:gd name="connsiteY870" fmla="*/ 359305 h 800786"/>
                <a:gd name="connsiteX871" fmla="*/ 618439 w 2044700"/>
                <a:gd name="connsiteY871" fmla="*/ 359305 h 800786"/>
                <a:gd name="connsiteX872" fmla="*/ 615182 w 2044700"/>
                <a:gd name="connsiteY872" fmla="*/ 357686 h 800786"/>
                <a:gd name="connsiteX873" fmla="*/ 611925 w 2044700"/>
                <a:gd name="connsiteY873" fmla="*/ 354449 h 800786"/>
                <a:gd name="connsiteX874" fmla="*/ 608668 w 2044700"/>
                <a:gd name="connsiteY874" fmla="*/ 354449 h 800786"/>
                <a:gd name="connsiteX875" fmla="*/ 605411 w 2044700"/>
                <a:gd name="connsiteY875" fmla="*/ 347974 h 800786"/>
                <a:gd name="connsiteX876" fmla="*/ 605411 w 2044700"/>
                <a:gd name="connsiteY876" fmla="*/ 344737 h 800786"/>
                <a:gd name="connsiteX877" fmla="*/ 602154 w 2044700"/>
                <a:gd name="connsiteY877" fmla="*/ 339881 h 800786"/>
                <a:gd name="connsiteX878" fmla="*/ 600526 w 2044700"/>
                <a:gd name="connsiteY878" fmla="*/ 336644 h 800786"/>
                <a:gd name="connsiteX879" fmla="*/ 600526 w 2044700"/>
                <a:gd name="connsiteY879" fmla="*/ 333407 h 800786"/>
                <a:gd name="connsiteX880" fmla="*/ 602154 w 2044700"/>
                <a:gd name="connsiteY880" fmla="*/ 330170 h 800786"/>
                <a:gd name="connsiteX881" fmla="*/ 607040 w 2044700"/>
                <a:gd name="connsiteY881" fmla="*/ 325314 h 800786"/>
                <a:gd name="connsiteX882" fmla="*/ 605411 w 2044700"/>
                <a:gd name="connsiteY882" fmla="*/ 320458 h 800786"/>
                <a:gd name="connsiteX883" fmla="*/ 605411 w 2044700"/>
                <a:gd name="connsiteY883" fmla="*/ 317220 h 800786"/>
                <a:gd name="connsiteX884" fmla="*/ 602154 w 2044700"/>
                <a:gd name="connsiteY884" fmla="*/ 313983 h 800786"/>
                <a:gd name="connsiteX885" fmla="*/ 598897 w 2044700"/>
                <a:gd name="connsiteY885" fmla="*/ 312365 h 800786"/>
                <a:gd name="connsiteX886" fmla="*/ 595641 w 2044700"/>
                <a:gd name="connsiteY886" fmla="*/ 309127 h 800786"/>
                <a:gd name="connsiteX887" fmla="*/ 592384 w 2044700"/>
                <a:gd name="connsiteY887" fmla="*/ 309127 h 800786"/>
                <a:gd name="connsiteX888" fmla="*/ 589127 w 2044700"/>
                <a:gd name="connsiteY888" fmla="*/ 305890 h 800786"/>
                <a:gd name="connsiteX889" fmla="*/ 587498 w 2044700"/>
                <a:gd name="connsiteY889" fmla="*/ 301034 h 800786"/>
                <a:gd name="connsiteX890" fmla="*/ 584241 w 2044700"/>
                <a:gd name="connsiteY890" fmla="*/ 297797 h 800786"/>
                <a:gd name="connsiteX891" fmla="*/ 584241 w 2044700"/>
                <a:gd name="connsiteY891" fmla="*/ 296178 h 800786"/>
                <a:gd name="connsiteX892" fmla="*/ 587498 w 2044700"/>
                <a:gd name="connsiteY892" fmla="*/ 291322 h 800786"/>
                <a:gd name="connsiteX893" fmla="*/ 590755 w 2044700"/>
                <a:gd name="connsiteY893" fmla="*/ 288085 h 800786"/>
                <a:gd name="connsiteX894" fmla="*/ 595641 w 2044700"/>
                <a:gd name="connsiteY894" fmla="*/ 288085 h 800786"/>
                <a:gd name="connsiteX895" fmla="*/ 600526 w 2044700"/>
                <a:gd name="connsiteY895" fmla="*/ 288085 h 800786"/>
                <a:gd name="connsiteX896" fmla="*/ 603783 w 2044700"/>
                <a:gd name="connsiteY896" fmla="*/ 286467 h 800786"/>
                <a:gd name="connsiteX897" fmla="*/ 613554 w 2044700"/>
                <a:gd name="connsiteY897" fmla="*/ 284848 h 800786"/>
                <a:gd name="connsiteX898" fmla="*/ 471065 w 2044700"/>
                <a:gd name="connsiteY898" fmla="*/ 282116 h 800786"/>
                <a:gd name="connsiteX899" fmla="*/ 473707 w 2044700"/>
                <a:gd name="connsiteY899" fmla="*/ 283335 h 800786"/>
                <a:gd name="connsiteX900" fmla="*/ 473707 w 2044700"/>
                <a:gd name="connsiteY900" fmla="*/ 289832 h 800786"/>
                <a:gd name="connsiteX901" fmla="*/ 476958 w 2044700"/>
                <a:gd name="connsiteY901" fmla="*/ 291457 h 800786"/>
                <a:gd name="connsiteX902" fmla="*/ 483461 w 2044700"/>
                <a:gd name="connsiteY902" fmla="*/ 289832 h 800786"/>
                <a:gd name="connsiteX903" fmla="*/ 486713 w 2044700"/>
                <a:gd name="connsiteY903" fmla="*/ 288208 h 800786"/>
                <a:gd name="connsiteX904" fmla="*/ 494842 w 2044700"/>
                <a:gd name="connsiteY904" fmla="*/ 286584 h 800786"/>
                <a:gd name="connsiteX905" fmla="*/ 499719 w 2044700"/>
                <a:gd name="connsiteY905" fmla="*/ 289832 h 800786"/>
                <a:gd name="connsiteX906" fmla="*/ 507848 w 2044700"/>
                <a:gd name="connsiteY906" fmla="*/ 293081 h 800786"/>
                <a:gd name="connsiteX907" fmla="*/ 506222 w 2044700"/>
                <a:gd name="connsiteY907" fmla="*/ 296330 h 800786"/>
                <a:gd name="connsiteX908" fmla="*/ 506222 w 2044700"/>
                <a:gd name="connsiteY908" fmla="*/ 299579 h 800786"/>
                <a:gd name="connsiteX909" fmla="*/ 507848 w 2044700"/>
                <a:gd name="connsiteY909" fmla="*/ 302828 h 800786"/>
                <a:gd name="connsiteX910" fmla="*/ 507848 w 2044700"/>
                <a:gd name="connsiteY910" fmla="*/ 310950 h 800786"/>
                <a:gd name="connsiteX911" fmla="*/ 506222 w 2044700"/>
                <a:gd name="connsiteY911" fmla="*/ 314199 h 800786"/>
                <a:gd name="connsiteX912" fmla="*/ 507848 w 2044700"/>
                <a:gd name="connsiteY912" fmla="*/ 317448 h 800786"/>
                <a:gd name="connsiteX913" fmla="*/ 509473 w 2044700"/>
                <a:gd name="connsiteY913" fmla="*/ 320696 h 800786"/>
                <a:gd name="connsiteX914" fmla="*/ 509473 w 2044700"/>
                <a:gd name="connsiteY914" fmla="*/ 322321 h 800786"/>
                <a:gd name="connsiteX915" fmla="*/ 512725 w 2044700"/>
                <a:gd name="connsiteY915" fmla="*/ 325570 h 800786"/>
                <a:gd name="connsiteX916" fmla="*/ 511099 w 2044700"/>
                <a:gd name="connsiteY916" fmla="*/ 328818 h 800786"/>
                <a:gd name="connsiteX917" fmla="*/ 512725 w 2044700"/>
                <a:gd name="connsiteY917" fmla="*/ 333692 h 800786"/>
                <a:gd name="connsiteX918" fmla="*/ 507848 w 2044700"/>
                <a:gd name="connsiteY918" fmla="*/ 333692 h 800786"/>
                <a:gd name="connsiteX919" fmla="*/ 506222 w 2044700"/>
                <a:gd name="connsiteY919" fmla="*/ 330443 h 800786"/>
                <a:gd name="connsiteX920" fmla="*/ 501345 w 2044700"/>
                <a:gd name="connsiteY920" fmla="*/ 332067 h 800786"/>
                <a:gd name="connsiteX921" fmla="*/ 501345 w 2044700"/>
                <a:gd name="connsiteY921" fmla="*/ 336941 h 800786"/>
                <a:gd name="connsiteX922" fmla="*/ 506222 w 2044700"/>
                <a:gd name="connsiteY922" fmla="*/ 336941 h 800786"/>
                <a:gd name="connsiteX923" fmla="*/ 506222 w 2044700"/>
                <a:gd name="connsiteY923" fmla="*/ 340189 h 800786"/>
                <a:gd name="connsiteX924" fmla="*/ 501345 w 2044700"/>
                <a:gd name="connsiteY924" fmla="*/ 345063 h 800786"/>
                <a:gd name="connsiteX925" fmla="*/ 498093 w 2044700"/>
                <a:gd name="connsiteY925" fmla="*/ 348312 h 800786"/>
                <a:gd name="connsiteX926" fmla="*/ 491590 w 2044700"/>
                <a:gd name="connsiteY926" fmla="*/ 349936 h 800786"/>
                <a:gd name="connsiteX927" fmla="*/ 488339 w 2044700"/>
                <a:gd name="connsiteY927" fmla="*/ 348312 h 800786"/>
                <a:gd name="connsiteX928" fmla="*/ 485087 w 2044700"/>
                <a:gd name="connsiteY928" fmla="*/ 348312 h 800786"/>
                <a:gd name="connsiteX929" fmla="*/ 480210 w 2044700"/>
                <a:gd name="connsiteY929" fmla="*/ 348312 h 800786"/>
                <a:gd name="connsiteX930" fmla="*/ 475333 w 2044700"/>
                <a:gd name="connsiteY930" fmla="*/ 348312 h 800786"/>
                <a:gd name="connsiteX931" fmla="*/ 472081 w 2044700"/>
                <a:gd name="connsiteY931" fmla="*/ 349936 h 800786"/>
                <a:gd name="connsiteX932" fmla="*/ 457449 w 2044700"/>
                <a:gd name="connsiteY932" fmla="*/ 348312 h 800786"/>
                <a:gd name="connsiteX933" fmla="*/ 455823 w 2044700"/>
                <a:gd name="connsiteY933" fmla="*/ 341814 h 800786"/>
                <a:gd name="connsiteX934" fmla="*/ 455823 w 2044700"/>
                <a:gd name="connsiteY934" fmla="*/ 336941 h 800786"/>
                <a:gd name="connsiteX935" fmla="*/ 452572 w 2044700"/>
                <a:gd name="connsiteY935" fmla="*/ 332067 h 800786"/>
                <a:gd name="connsiteX936" fmla="*/ 455823 w 2044700"/>
                <a:gd name="connsiteY936" fmla="*/ 328818 h 800786"/>
                <a:gd name="connsiteX937" fmla="*/ 460701 w 2044700"/>
                <a:gd name="connsiteY937" fmla="*/ 327194 h 800786"/>
                <a:gd name="connsiteX938" fmla="*/ 462326 w 2044700"/>
                <a:gd name="connsiteY938" fmla="*/ 323945 h 800786"/>
                <a:gd name="connsiteX939" fmla="*/ 455823 w 2044700"/>
                <a:gd name="connsiteY939" fmla="*/ 323945 h 800786"/>
                <a:gd name="connsiteX940" fmla="*/ 450946 w 2044700"/>
                <a:gd name="connsiteY940" fmla="*/ 325570 h 800786"/>
                <a:gd name="connsiteX941" fmla="*/ 447695 w 2044700"/>
                <a:gd name="connsiteY941" fmla="*/ 328818 h 800786"/>
                <a:gd name="connsiteX942" fmla="*/ 442817 w 2044700"/>
                <a:gd name="connsiteY942" fmla="*/ 328818 h 800786"/>
                <a:gd name="connsiteX943" fmla="*/ 436314 w 2044700"/>
                <a:gd name="connsiteY943" fmla="*/ 328818 h 800786"/>
                <a:gd name="connsiteX944" fmla="*/ 429811 w 2044700"/>
                <a:gd name="connsiteY944" fmla="*/ 325570 h 800786"/>
                <a:gd name="connsiteX945" fmla="*/ 424934 w 2044700"/>
                <a:gd name="connsiteY945" fmla="*/ 328818 h 800786"/>
                <a:gd name="connsiteX946" fmla="*/ 421682 w 2044700"/>
                <a:gd name="connsiteY946" fmla="*/ 330443 h 800786"/>
                <a:gd name="connsiteX947" fmla="*/ 413554 w 2044700"/>
                <a:gd name="connsiteY947" fmla="*/ 327194 h 800786"/>
                <a:gd name="connsiteX948" fmla="*/ 413554 w 2044700"/>
                <a:gd name="connsiteY948" fmla="*/ 323945 h 800786"/>
                <a:gd name="connsiteX949" fmla="*/ 415179 w 2044700"/>
                <a:gd name="connsiteY949" fmla="*/ 320696 h 800786"/>
                <a:gd name="connsiteX950" fmla="*/ 411928 w 2044700"/>
                <a:gd name="connsiteY950" fmla="*/ 319072 h 800786"/>
                <a:gd name="connsiteX951" fmla="*/ 408676 w 2044700"/>
                <a:gd name="connsiteY951" fmla="*/ 319072 h 800786"/>
                <a:gd name="connsiteX952" fmla="*/ 403799 w 2044700"/>
                <a:gd name="connsiteY952" fmla="*/ 319072 h 800786"/>
                <a:gd name="connsiteX953" fmla="*/ 400548 w 2044700"/>
                <a:gd name="connsiteY953" fmla="*/ 315823 h 800786"/>
                <a:gd name="connsiteX954" fmla="*/ 397296 w 2044700"/>
                <a:gd name="connsiteY954" fmla="*/ 317448 h 800786"/>
                <a:gd name="connsiteX955" fmla="*/ 395670 w 2044700"/>
                <a:gd name="connsiteY955" fmla="*/ 312574 h 800786"/>
                <a:gd name="connsiteX956" fmla="*/ 395670 w 2044700"/>
                <a:gd name="connsiteY956" fmla="*/ 309325 h 800786"/>
                <a:gd name="connsiteX957" fmla="*/ 387542 w 2044700"/>
                <a:gd name="connsiteY957" fmla="*/ 310950 h 800786"/>
                <a:gd name="connsiteX958" fmla="*/ 384290 w 2044700"/>
                <a:gd name="connsiteY958" fmla="*/ 307701 h 800786"/>
                <a:gd name="connsiteX959" fmla="*/ 385916 w 2044700"/>
                <a:gd name="connsiteY959" fmla="*/ 299579 h 800786"/>
                <a:gd name="connsiteX960" fmla="*/ 381039 w 2044700"/>
                <a:gd name="connsiteY960" fmla="*/ 294706 h 800786"/>
                <a:gd name="connsiteX961" fmla="*/ 381039 w 2044700"/>
                <a:gd name="connsiteY961" fmla="*/ 288208 h 800786"/>
                <a:gd name="connsiteX962" fmla="*/ 397296 w 2044700"/>
                <a:gd name="connsiteY962" fmla="*/ 288208 h 800786"/>
                <a:gd name="connsiteX963" fmla="*/ 403799 w 2044700"/>
                <a:gd name="connsiteY963" fmla="*/ 293081 h 800786"/>
                <a:gd name="connsiteX964" fmla="*/ 407051 w 2044700"/>
                <a:gd name="connsiteY964" fmla="*/ 294706 h 800786"/>
                <a:gd name="connsiteX965" fmla="*/ 408676 w 2044700"/>
                <a:gd name="connsiteY965" fmla="*/ 297955 h 800786"/>
                <a:gd name="connsiteX966" fmla="*/ 415179 w 2044700"/>
                <a:gd name="connsiteY966" fmla="*/ 299579 h 800786"/>
                <a:gd name="connsiteX967" fmla="*/ 416805 w 2044700"/>
                <a:gd name="connsiteY967" fmla="*/ 304452 h 800786"/>
                <a:gd name="connsiteX968" fmla="*/ 420057 w 2044700"/>
                <a:gd name="connsiteY968" fmla="*/ 307701 h 800786"/>
                <a:gd name="connsiteX969" fmla="*/ 420057 w 2044700"/>
                <a:gd name="connsiteY969" fmla="*/ 309325 h 800786"/>
                <a:gd name="connsiteX970" fmla="*/ 423308 w 2044700"/>
                <a:gd name="connsiteY970" fmla="*/ 310950 h 800786"/>
                <a:gd name="connsiteX971" fmla="*/ 429811 w 2044700"/>
                <a:gd name="connsiteY971" fmla="*/ 310950 h 800786"/>
                <a:gd name="connsiteX972" fmla="*/ 429811 w 2044700"/>
                <a:gd name="connsiteY972" fmla="*/ 314199 h 800786"/>
                <a:gd name="connsiteX973" fmla="*/ 434689 w 2044700"/>
                <a:gd name="connsiteY973" fmla="*/ 317448 h 800786"/>
                <a:gd name="connsiteX974" fmla="*/ 436314 w 2044700"/>
                <a:gd name="connsiteY974" fmla="*/ 319072 h 800786"/>
                <a:gd name="connsiteX975" fmla="*/ 439566 w 2044700"/>
                <a:gd name="connsiteY975" fmla="*/ 319072 h 800786"/>
                <a:gd name="connsiteX976" fmla="*/ 444443 w 2044700"/>
                <a:gd name="connsiteY976" fmla="*/ 319072 h 800786"/>
                <a:gd name="connsiteX977" fmla="*/ 437940 w 2044700"/>
                <a:gd name="connsiteY977" fmla="*/ 315823 h 800786"/>
                <a:gd name="connsiteX978" fmla="*/ 436314 w 2044700"/>
                <a:gd name="connsiteY978" fmla="*/ 310950 h 800786"/>
                <a:gd name="connsiteX979" fmla="*/ 433063 w 2044700"/>
                <a:gd name="connsiteY979" fmla="*/ 310950 h 800786"/>
                <a:gd name="connsiteX980" fmla="*/ 429811 w 2044700"/>
                <a:gd name="connsiteY980" fmla="*/ 307701 h 800786"/>
                <a:gd name="connsiteX981" fmla="*/ 423308 w 2044700"/>
                <a:gd name="connsiteY981" fmla="*/ 302828 h 800786"/>
                <a:gd name="connsiteX982" fmla="*/ 426560 w 2044700"/>
                <a:gd name="connsiteY982" fmla="*/ 296330 h 800786"/>
                <a:gd name="connsiteX983" fmla="*/ 431437 w 2044700"/>
                <a:gd name="connsiteY983" fmla="*/ 294706 h 800786"/>
                <a:gd name="connsiteX984" fmla="*/ 436314 w 2044700"/>
                <a:gd name="connsiteY984" fmla="*/ 296330 h 800786"/>
                <a:gd name="connsiteX985" fmla="*/ 442817 w 2044700"/>
                <a:gd name="connsiteY985" fmla="*/ 297955 h 800786"/>
                <a:gd name="connsiteX986" fmla="*/ 447695 w 2044700"/>
                <a:gd name="connsiteY986" fmla="*/ 302828 h 800786"/>
                <a:gd name="connsiteX987" fmla="*/ 452572 w 2044700"/>
                <a:gd name="connsiteY987" fmla="*/ 306077 h 800786"/>
                <a:gd name="connsiteX988" fmla="*/ 457449 w 2044700"/>
                <a:gd name="connsiteY988" fmla="*/ 307701 h 800786"/>
                <a:gd name="connsiteX989" fmla="*/ 460701 w 2044700"/>
                <a:gd name="connsiteY989" fmla="*/ 310950 h 800786"/>
                <a:gd name="connsiteX990" fmla="*/ 467204 w 2044700"/>
                <a:gd name="connsiteY990" fmla="*/ 312574 h 800786"/>
                <a:gd name="connsiteX991" fmla="*/ 467204 w 2044700"/>
                <a:gd name="connsiteY991" fmla="*/ 310950 h 800786"/>
                <a:gd name="connsiteX992" fmla="*/ 463952 w 2044700"/>
                <a:gd name="connsiteY992" fmla="*/ 307701 h 800786"/>
                <a:gd name="connsiteX993" fmla="*/ 460701 w 2044700"/>
                <a:gd name="connsiteY993" fmla="*/ 302828 h 800786"/>
                <a:gd name="connsiteX994" fmla="*/ 457449 w 2044700"/>
                <a:gd name="connsiteY994" fmla="*/ 299579 h 800786"/>
                <a:gd name="connsiteX995" fmla="*/ 452572 w 2044700"/>
                <a:gd name="connsiteY995" fmla="*/ 297955 h 800786"/>
                <a:gd name="connsiteX996" fmla="*/ 447695 w 2044700"/>
                <a:gd name="connsiteY996" fmla="*/ 297955 h 800786"/>
                <a:gd name="connsiteX997" fmla="*/ 447695 w 2044700"/>
                <a:gd name="connsiteY997" fmla="*/ 293081 h 800786"/>
                <a:gd name="connsiteX998" fmla="*/ 442817 w 2044700"/>
                <a:gd name="connsiteY998" fmla="*/ 291457 h 800786"/>
                <a:gd name="connsiteX999" fmla="*/ 437940 w 2044700"/>
                <a:gd name="connsiteY999" fmla="*/ 291457 h 800786"/>
                <a:gd name="connsiteX1000" fmla="*/ 441192 w 2044700"/>
                <a:gd name="connsiteY1000" fmla="*/ 284959 h 800786"/>
                <a:gd name="connsiteX1001" fmla="*/ 449320 w 2044700"/>
                <a:gd name="connsiteY1001" fmla="*/ 283335 h 800786"/>
                <a:gd name="connsiteX1002" fmla="*/ 449320 w 2044700"/>
                <a:gd name="connsiteY1002" fmla="*/ 288208 h 800786"/>
                <a:gd name="connsiteX1003" fmla="*/ 457449 w 2044700"/>
                <a:gd name="connsiteY1003" fmla="*/ 283335 h 800786"/>
                <a:gd name="connsiteX1004" fmla="*/ 460701 w 2044700"/>
                <a:gd name="connsiteY1004" fmla="*/ 286584 h 800786"/>
                <a:gd name="connsiteX1005" fmla="*/ 465578 w 2044700"/>
                <a:gd name="connsiteY1005" fmla="*/ 286584 h 800786"/>
                <a:gd name="connsiteX1006" fmla="*/ 467204 w 2044700"/>
                <a:gd name="connsiteY1006" fmla="*/ 283335 h 800786"/>
                <a:gd name="connsiteX1007" fmla="*/ 471065 w 2044700"/>
                <a:gd name="connsiteY1007" fmla="*/ 282116 h 800786"/>
                <a:gd name="connsiteX1008" fmla="*/ 301777 w 2044700"/>
                <a:gd name="connsiteY1008" fmla="*/ 280114 h 800786"/>
                <a:gd name="connsiteX1009" fmla="*/ 308267 w 2044700"/>
                <a:gd name="connsiteY1009" fmla="*/ 280114 h 800786"/>
                <a:gd name="connsiteX1010" fmla="*/ 311512 w 2044700"/>
                <a:gd name="connsiteY1010" fmla="*/ 281730 h 800786"/>
                <a:gd name="connsiteX1011" fmla="*/ 313135 w 2044700"/>
                <a:gd name="connsiteY1011" fmla="*/ 289809 h 800786"/>
                <a:gd name="connsiteX1012" fmla="*/ 314758 w 2044700"/>
                <a:gd name="connsiteY1012" fmla="*/ 297888 h 800786"/>
                <a:gd name="connsiteX1013" fmla="*/ 318003 w 2044700"/>
                <a:gd name="connsiteY1013" fmla="*/ 304352 h 800786"/>
                <a:gd name="connsiteX1014" fmla="*/ 316380 w 2044700"/>
                <a:gd name="connsiteY1014" fmla="*/ 305968 h 800786"/>
                <a:gd name="connsiteX1015" fmla="*/ 326115 w 2044700"/>
                <a:gd name="connsiteY1015" fmla="*/ 309199 h 800786"/>
                <a:gd name="connsiteX1016" fmla="*/ 327738 w 2044700"/>
                <a:gd name="connsiteY1016" fmla="*/ 312431 h 800786"/>
                <a:gd name="connsiteX1017" fmla="*/ 322870 w 2044700"/>
                <a:gd name="connsiteY1017" fmla="*/ 315663 h 800786"/>
                <a:gd name="connsiteX1018" fmla="*/ 330983 w 2044700"/>
                <a:gd name="connsiteY1018" fmla="*/ 314047 h 800786"/>
                <a:gd name="connsiteX1019" fmla="*/ 337473 w 2044700"/>
                <a:gd name="connsiteY1019" fmla="*/ 314047 h 800786"/>
                <a:gd name="connsiteX1020" fmla="*/ 342340 w 2044700"/>
                <a:gd name="connsiteY1020" fmla="*/ 317279 h 800786"/>
                <a:gd name="connsiteX1021" fmla="*/ 343963 w 2044700"/>
                <a:gd name="connsiteY1021" fmla="*/ 312431 h 800786"/>
                <a:gd name="connsiteX1022" fmla="*/ 347208 w 2044700"/>
                <a:gd name="connsiteY1022" fmla="*/ 310815 h 800786"/>
                <a:gd name="connsiteX1023" fmla="*/ 356943 w 2044700"/>
                <a:gd name="connsiteY1023" fmla="*/ 309199 h 800786"/>
                <a:gd name="connsiteX1024" fmla="*/ 366678 w 2044700"/>
                <a:gd name="connsiteY1024" fmla="*/ 312431 h 800786"/>
                <a:gd name="connsiteX1025" fmla="*/ 368301 w 2044700"/>
                <a:gd name="connsiteY1025" fmla="*/ 317279 h 800786"/>
                <a:gd name="connsiteX1026" fmla="*/ 368301 w 2044700"/>
                <a:gd name="connsiteY1026" fmla="*/ 322126 h 800786"/>
                <a:gd name="connsiteX1027" fmla="*/ 365056 w 2044700"/>
                <a:gd name="connsiteY1027" fmla="*/ 325358 h 800786"/>
                <a:gd name="connsiteX1028" fmla="*/ 365056 w 2044700"/>
                <a:gd name="connsiteY1028" fmla="*/ 328590 h 800786"/>
                <a:gd name="connsiteX1029" fmla="*/ 361811 w 2044700"/>
                <a:gd name="connsiteY1029" fmla="*/ 336669 h 800786"/>
                <a:gd name="connsiteX1030" fmla="*/ 356943 w 2044700"/>
                <a:gd name="connsiteY1030" fmla="*/ 339901 h 800786"/>
                <a:gd name="connsiteX1031" fmla="*/ 356943 w 2044700"/>
                <a:gd name="connsiteY1031" fmla="*/ 344748 h 800786"/>
                <a:gd name="connsiteX1032" fmla="*/ 352076 w 2044700"/>
                <a:gd name="connsiteY1032" fmla="*/ 346364 h 800786"/>
                <a:gd name="connsiteX1033" fmla="*/ 347208 w 2044700"/>
                <a:gd name="connsiteY1033" fmla="*/ 349596 h 800786"/>
                <a:gd name="connsiteX1034" fmla="*/ 342340 w 2044700"/>
                <a:gd name="connsiteY1034" fmla="*/ 349596 h 800786"/>
                <a:gd name="connsiteX1035" fmla="*/ 339095 w 2044700"/>
                <a:gd name="connsiteY1035" fmla="*/ 351212 h 800786"/>
                <a:gd name="connsiteX1036" fmla="*/ 334228 w 2044700"/>
                <a:gd name="connsiteY1036" fmla="*/ 351212 h 800786"/>
                <a:gd name="connsiteX1037" fmla="*/ 329360 w 2044700"/>
                <a:gd name="connsiteY1037" fmla="*/ 349596 h 800786"/>
                <a:gd name="connsiteX1038" fmla="*/ 327738 w 2044700"/>
                <a:gd name="connsiteY1038" fmla="*/ 346364 h 800786"/>
                <a:gd name="connsiteX1039" fmla="*/ 322870 w 2044700"/>
                <a:gd name="connsiteY1039" fmla="*/ 347980 h 800786"/>
                <a:gd name="connsiteX1040" fmla="*/ 319625 w 2044700"/>
                <a:gd name="connsiteY1040" fmla="*/ 351212 h 800786"/>
                <a:gd name="connsiteX1041" fmla="*/ 316380 w 2044700"/>
                <a:gd name="connsiteY1041" fmla="*/ 349596 h 800786"/>
                <a:gd name="connsiteX1042" fmla="*/ 311512 w 2044700"/>
                <a:gd name="connsiteY1042" fmla="*/ 347980 h 800786"/>
                <a:gd name="connsiteX1043" fmla="*/ 301777 w 2044700"/>
                <a:gd name="connsiteY1043" fmla="*/ 349596 h 800786"/>
                <a:gd name="connsiteX1044" fmla="*/ 298532 w 2044700"/>
                <a:gd name="connsiteY1044" fmla="*/ 349596 h 800786"/>
                <a:gd name="connsiteX1045" fmla="*/ 292042 w 2044700"/>
                <a:gd name="connsiteY1045" fmla="*/ 354443 h 800786"/>
                <a:gd name="connsiteX1046" fmla="*/ 288797 w 2044700"/>
                <a:gd name="connsiteY1046" fmla="*/ 354443 h 800786"/>
                <a:gd name="connsiteX1047" fmla="*/ 280685 w 2044700"/>
                <a:gd name="connsiteY1047" fmla="*/ 356059 h 800786"/>
                <a:gd name="connsiteX1048" fmla="*/ 280685 w 2044700"/>
                <a:gd name="connsiteY1048" fmla="*/ 354443 h 800786"/>
                <a:gd name="connsiteX1049" fmla="*/ 279062 w 2044700"/>
                <a:gd name="connsiteY1049" fmla="*/ 354443 h 800786"/>
                <a:gd name="connsiteX1050" fmla="*/ 272572 w 2044700"/>
                <a:gd name="connsiteY1050" fmla="*/ 357675 h 800786"/>
                <a:gd name="connsiteX1051" fmla="*/ 269327 w 2044700"/>
                <a:gd name="connsiteY1051" fmla="*/ 359291 h 800786"/>
                <a:gd name="connsiteX1052" fmla="*/ 256347 w 2044700"/>
                <a:gd name="connsiteY1052" fmla="*/ 364138 h 800786"/>
                <a:gd name="connsiteX1053" fmla="*/ 241744 w 2044700"/>
                <a:gd name="connsiteY1053" fmla="*/ 367370 h 800786"/>
                <a:gd name="connsiteX1054" fmla="*/ 232009 w 2044700"/>
                <a:gd name="connsiteY1054" fmla="*/ 368986 h 800786"/>
                <a:gd name="connsiteX1055" fmla="*/ 222274 w 2044700"/>
                <a:gd name="connsiteY1055" fmla="*/ 367370 h 800786"/>
                <a:gd name="connsiteX1056" fmla="*/ 214161 w 2044700"/>
                <a:gd name="connsiteY1056" fmla="*/ 364138 h 800786"/>
                <a:gd name="connsiteX1057" fmla="*/ 209294 w 2044700"/>
                <a:gd name="connsiteY1057" fmla="*/ 360907 h 800786"/>
                <a:gd name="connsiteX1058" fmla="*/ 207671 w 2044700"/>
                <a:gd name="connsiteY1058" fmla="*/ 357675 h 800786"/>
                <a:gd name="connsiteX1059" fmla="*/ 220651 w 2044700"/>
                <a:gd name="connsiteY1059" fmla="*/ 352827 h 800786"/>
                <a:gd name="connsiteX1060" fmla="*/ 225519 w 2044700"/>
                <a:gd name="connsiteY1060" fmla="*/ 351212 h 800786"/>
                <a:gd name="connsiteX1061" fmla="*/ 232009 w 2044700"/>
                <a:gd name="connsiteY1061" fmla="*/ 347980 h 800786"/>
                <a:gd name="connsiteX1062" fmla="*/ 238499 w 2044700"/>
                <a:gd name="connsiteY1062" fmla="*/ 346364 h 800786"/>
                <a:gd name="connsiteX1063" fmla="*/ 249857 w 2044700"/>
                <a:gd name="connsiteY1063" fmla="*/ 346364 h 800786"/>
                <a:gd name="connsiteX1064" fmla="*/ 257969 w 2044700"/>
                <a:gd name="connsiteY1064" fmla="*/ 344748 h 800786"/>
                <a:gd name="connsiteX1065" fmla="*/ 261214 w 2044700"/>
                <a:gd name="connsiteY1065" fmla="*/ 343132 h 800786"/>
                <a:gd name="connsiteX1066" fmla="*/ 267704 w 2044700"/>
                <a:gd name="connsiteY1066" fmla="*/ 339901 h 800786"/>
                <a:gd name="connsiteX1067" fmla="*/ 267704 w 2044700"/>
                <a:gd name="connsiteY1067" fmla="*/ 336669 h 800786"/>
                <a:gd name="connsiteX1068" fmla="*/ 262837 w 2044700"/>
                <a:gd name="connsiteY1068" fmla="*/ 338285 h 800786"/>
                <a:gd name="connsiteX1069" fmla="*/ 257969 w 2044700"/>
                <a:gd name="connsiteY1069" fmla="*/ 339901 h 800786"/>
                <a:gd name="connsiteX1070" fmla="*/ 254724 w 2044700"/>
                <a:gd name="connsiteY1070" fmla="*/ 341516 h 800786"/>
                <a:gd name="connsiteX1071" fmla="*/ 248234 w 2044700"/>
                <a:gd name="connsiteY1071" fmla="*/ 344748 h 800786"/>
                <a:gd name="connsiteX1072" fmla="*/ 244989 w 2044700"/>
                <a:gd name="connsiteY1072" fmla="*/ 341516 h 800786"/>
                <a:gd name="connsiteX1073" fmla="*/ 241744 w 2044700"/>
                <a:gd name="connsiteY1073" fmla="*/ 341516 h 800786"/>
                <a:gd name="connsiteX1074" fmla="*/ 238499 w 2044700"/>
                <a:gd name="connsiteY1074" fmla="*/ 339901 h 800786"/>
                <a:gd name="connsiteX1075" fmla="*/ 233632 w 2044700"/>
                <a:gd name="connsiteY1075" fmla="*/ 343132 h 800786"/>
                <a:gd name="connsiteX1076" fmla="*/ 230386 w 2044700"/>
                <a:gd name="connsiteY1076" fmla="*/ 343132 h 800786"/>
                <a:gd name="connsiteX1077" fmla="*/ 225519 w 2044700"/>
                <a:gd name="connsiteY1077" fmla="*/ 344748 h 800786"/>
                <a:gd name="connsiteX1078" fmla="*/ 220651 w 2044700"/>
                <a:gd name="connsiteY1078" fmla="*/ 347980 h 800786"/>
                <a:gd name="connsiteX1079" fmla="*/ 215784 w 2044700"/>
                <a:gd name="connsiteY1079" fmla="*/ 346364 h 800786"/>
                <a:gd name="connsiteX1080" fmla="*/ 215784 w 2044700"/>
                <a:gd name="connsiteY1080" fmla="*/ 343132 h 800786"/>
                <a:gd name="connsiteX1081" fmla="*/ 219029 w 2044700"/>
                <a:gd name="connsiteY1081" fmla="*/ 336669 h 800786"/>
                <a:gd name="connsiteX1082" fmla="*/ 212539 w 2044700"/>
                <a:gd name="connsiteY1082" fmla="*/ 333437 h 800786"/>
                <a:gd name="connsiteX1083" fmla="*/ 210916 w 2044700"/>
                <a:gd name="connsiteY1083" fmla="*/ 341516 h 800786"/>
                <a:gd name="connsiteX1084" fmla="*/ 206049 w 2044700"/>
                <a:gd name="connsiteY1084" fmla="*/ 339901 h 800786"/>
                <a:gd name="connsiteX1085" fmla="*/ 206049 w 2044700"/>
                <a:gd name="connsiteY1085" fmla="*/ 344748 h 800786"/>
                <a:gd name="connsiteX1086" fmla="*/ 201181 w 2044700"/>
                <a:gd name="connsiteY1086" fmla="*/ 347980 h 800786"/>
                <a:gd name="connsiteX1087" fmla="*/ 191446 w 2044700"/>
                <a:gd name="connsiteY1087" fmla="*/ 347980 h 800786"/>
                <a:gd name="connsiteX1088" fmla="*/ 188201 w 2044700"/>
                <a:gd name="connsiteY1088" fmla="*/ 346364 h 800786"/>
                <a:gd name="connsiteX1089" fmla="*/ 184956 w 2044700"/>
                <a:gd name="connsiteY1089" fmla="*/ 344748 h 800786"/>
                <a:gd name="connsiteX1090" fmla="*/ 180088 w 2044700"/>
                <a:gd name="connsiteY1090" fmla="*/ 346364 h 800786"/>
                <a:gd name="connsiteX1091" fmla="*/ 176843 w 2044700"/>
                <a:gd name="connsiteY1091" fmla="*/ 346364 h 800786"/>
                <a:gd name="connsiteX1092" fmla="*/ 171976 w 2044700"/>
                <a:gd name="connsiteY1092" fmla="*/ 343132 h 800786"/>
                <a:gd name="connsiteX1093" fmla="*/ 170353 w 2044700"/>
                <a:gd name="connsiteY1093" fmla="*/ 339901 h 800786"/>
                <a:gd name="connsiteX1094" fmla="*/ 165486 w 2044700"/>
                <a:gd name="connsiteY1094" fmla="*/ 341516 h 800786"/>
                <a:gd name="connsiteX1095" fmla="*/ 163863 w 2044700"/>
                <a:gd name="connsiteY1095" fmla="*/ 343132 h 800786"/>
                <a:gd name="connsiteX1096" fmla="*/ 157373 w 2044700"/>
                <a:gd name="connsiteY1096" fmla="*/ 343132 h 800786"/>
                <a:gd name="connsiteX1097" fmla="*/ 154128 w 2044700"/>
                <a:gd name="connsiteY1097" fmla="*/ 339901 h 800786"/>
                <a:gd name="connsiteX1098" fmla="*/ 150883 w 2044700"/>
                <a:gd name="connsiteY1098" fmla="*/ 339901 h 800786"/>
                <a:gd name="connsiteX1099" fmla="*/ 149260 w 2044700"/>
                <a:gd name="connsiteY1099" fmla="*/ 333437 h 800786"/>
                <a:gd name="connsiteX1100" fmla="*/ 152505 w 2044700"/>
                <a:gd name="connsiteY1100" fmla="*/ 331821 h 800786"/>
                <a:gd name="connsiteX1101" fmla="*/ 155750 w 2044700"/>
                <a:gd name="connsiteY1101" fmla="*/ 330205 h 800786"/>
                <a:gd name="connsiteX1102" fmla="*/ 163863 w 2044700"/>
                <a:gd name="connsiteY1102" fmla="*/ 330205 h 800786"/>
                <a:gd name="connsiteX1103" fmla="*/ 170353 w 2044700"/>
                <a:gd name="connsiteY1103" fmla="*/ 331821 h 800786"/>
                <a:gd name="connsiteX1104" fmla="*/ 175221 w 2044700"/>
                <a:gd name="connsiteY1104" fmla="*/ 331821 h 800786"/>
                <a:gd name="connsiteX1105" fmla="*/ 176843 w 2044700"/>
                <a:gd name="connsiteY1105" fmla="*/ 330205 h 800786"/>
                <a:gd name="connsiteX1106" fmla="*/ 183333 w 2044700"/>
                <a:gd name="connsiteY1106" fmla="*/ 326974 h 800786"/>
                <a:gd name="connsiteX1107" fmla="*/ 188201 w 2044700"/>
                <a:gd name="connsiteY1107" fmla="*/ 325358 h 800786"/>
                <a:gd name="connsiteX1108" fmla="*/ 181711 w 2044700"/>
                <a:gd name="connsiteY1108" fmla="*/ 325358 h 800786"/>
                <a:gd name="connsiteX1109" fmla="*/ 173598 w 2044700"/>
                <a:gd name="connsiteY1109" fmla="*/ 326974 h 800786"/>
                <a:gd name="connsiteX1110" fmla="*/ 168731 w 2044700"/>
                <a:gd name="connsiteY1110" fmla="*/ 328590 h 800786"/>
                <a:gd name="connsiteX1111" fmla="*/ 162241 w 2044700"/>
                <a:gd name="connsiteY1111" fmla="*/ 326974 h 800786"/>
                <a:gd name="connsiteX1112" fmla="*/ 155750 w 2044700"/>
                <a:gd name="connsiteY1112" fmla="*/ 325358 h 800786"/>
                <a:gd name="connsiteX1113" fmla="*/ 158996 w 2044700"/>
                <a:gd name="connsiteY1113" fmla="*/ 322126 h 800786"/>
                <a:gd name="connsiteX1114" fmla="*/ 163863 w 2044700"/>
                <a:gd name="connsiteY1114" fmla="*/ 318894 h 800786"/>
                <a:gd name="connsiteX1115" fmla="*/ 168731 w 2044700"/>
                <a:gd name="connsiteY1115" fmla="*/ 317279 h 800786"/>
                <a:gd name="connsiteX1116" fmla="*/ 175221 w 2044700"/>
                <a:gd name="connsiteY1116" fmla="*/ 318894 h 800786"/>
                <a:gd name="connsiteX1117" fmla="*/ 181711 w 2044700"/>
                <a:gd name="connsiteY1117" fmla="*/ 317279 h 800786"/>
                <a:gd name="connsiteX1118" fmla="*/ 188201 w 2044700"/>
                <a:gd name="connsiteY1118" fmla="*/ 317279 h 800786"/>
                <a:gd name="connsiteX1119" fmla="*/ 194691 w 2044700"/>
                <a:gd name="connsiteY1119" fmla="*/ 315663 h 800786"/>
                <a:gd name="connsiteX1120" fmla="*/ 194691 w 2044700"/>
                <a:gd name="connsiteY1120" fmla="*/ 314047 h 800786"/>
                <a:gd name="connsiteX1121" fmla="*/ 188201 w 2044700"/>
                <a:gd name="connsiteY1121" fmla="*/ 314047 h 800786"/>
                <a:gd name="connsiteX1122" fmla="*/ 176843 w 2044700"/>
                <a:gd name="connsiteY1122" fmla="*/ 315663 h 800786"/>
                <a:gd name="connsiteX1123" fmla="*/ 171976 w 2044700"/>
                <a:gd name="connsiteY1123" fmla="*/ 315663 h 800786"/>
                <a:gd name="connsiteX1124" fmla="*/ 167108 w 2044700"/>
                <a:gd name="connsiteY1124" fmla="*/ 312431 h 800786"/>
                <a:gd name="connsiteX1125" fmla="*/ 167108 w 2044700"/>
                <a:gd name="connsiteY1125" fmla="*/ 307583 h 800786"/>
                <a:gd name="connsiteX1126" fmla="*/ 171976 w 2044700"/>
                <a:gd name="connsiteY1126" fmla="*/ 304352 h 800786"/>
                <a:gd name="connsiteX1127" fmla="*/ 176843 w 2044700"/>
                <a:gd name="connsiteY1127" fmla="*/ 304352 h 800786"/>
                <a:gd name="connsiteX1128" fmla="*/ 181711 w 2044700"/>
                <a:gd name="connsiteY1128" fmla="*/ 304352 h 800786"/>
                <a:gd name="connsiteX1129" fmla="*/ 180088 w 2044700"/>
                <a:gd name="connsiteY1129" fmla="*/ 301120 h 800786"/>
                <a:gd name="connsiteX1130" fmla="*/ 184956 w 2044700"/>
                <a:gd name="connsiteY1130" fmla="*/ 297888 h 800786"/>
                <a:gd name="connsiteX1131" fmla="*/ 186578 w 2044700"/>
                <a:gd name="connsiteY1131" fmla="*/ 294657 h 800786"/>
                <a:gd name="connsiteX1132" fmla="*/ 193068 w 2044700"/>
                <a:gd name="connsiteY1132" fmla="*/ 293041 h 800786"/>
                <a:gd name="connsiteX1133" fmla="*/ 201181 w 2044700"/>
                <a:gd name="connsiteY1133" fmla="*/ 293041 h 800786"/>
                <a:gd name="connsiteX1134" fmla="*/ 209294 w 2044700"/>
                <a:gd name="connsiteY1134" fmla="*/ 291425 h 800786"/>
                <a:gd name="connsiteX1135" fmla="*/ 212539 w 2044700"/>
                <a:gd name="connsiteY1135" fmla="*/ 296272 h 800786"/>
                <a:gd name="connsiteX1136" fmla="*/ 214161 w 2044700"/>
                <a:gd name="connsiteY1136" fmla="*/ 302736 h 800786"/>
                <a:gd name="connsiteX1137" fmla="*/ 217406 w 2044700"/>
                <a:gd name="connsiteY1137" fmla="*/ 302736 h 800786"/>
                <a:gd name="connsiteX1138" fmla="*/ 223896 w 2044700"/>
                <a:gd name="connsiteY1138" fmla="*/ 301120 h 800786"/>
                <a:gd name="connsiteX1139" fmla="*/ 227141 w 2044700"/>
                <a:gd name="connsiteY1139" fmla="*/ 301120 h 800786"/>
                <a:gd name="connsiteX1140" fmla="*/ 235254 w 2044700"/>
                <a:gd name="connsiteY1140" fmla="*/ 302736 h 800786"/>
                <a:gd name="connsiteX1141" fmla="*/ 240122 w 2044700"/>
                <a:gd name="connsiteY1141" fmla="*/ 307583 h 800786"/>
                <a:gd name="connsiteX1142" fmla="*/ 246612 w 2044700"/>
                <a:gd name="connsiteY1142" fmla="*/ 309199 h 800786"/>
                <a:gd name="connsiteX1143" fmla="*/ 249857 w 2044700"/>
                <a:gd name="connsiteY1143" fmla="*/ 312431 h 800786"/>
                <a:gd name="connsiteX1144" fmla="*/ 254724 w 2044700"/>
                <a:gd name="connsiteY1144" fmla="*/ 314047 h 800786"/>
                <a:gd name="connsiteX1145" fmla="*/ 259592 w 2044700"/>
                <a:gd name="connsiteY1145" fmla="*/ 315663 h 800786"/>
                <a:gd name="connsiteX1146" fmla="*/ 264459 w 2044700"/>
                <a:gd name="connsiteY1146" fmla="*/ 318894 h 800786"/>
                <a:gd name="connsiteX1147" fmla="*/ 262837 w 2044700"/>
                <a:gd name="connsiteY1147" fmla="*/ 323742 h 800786"/>
                <a:gd name="connsiteX1148" fmla="*/ 264459 w 2044700"/>
                <a:gd name="connsiteY1148" fmla="*/ 326974 h 800786"/>
                <a:gd name="connsiteX1149" fmla="*/ 270949 w 2044700"/>
                <a:gd name="connsiteY1149" fmla="*/ 325358 h 800786"/>
                <a:gd name="connsiteX1150" fmla="*/ 275817 w 2044700"/>
                <a:gd name="connsiteY1150" fmla="*/ 325358 h 800786"/>
                <a:gd name="connsiteX1151" fmla="*/ 279062 w 2044700"/>
                <a:gd name="connsiteY1151" fmla="*/ 325358 h 800786"/>
                <a:gd name="connsiteX1152" fmla="*/ 279062 w 2044700"/>
                <a:gd name="connsiteY1152" fmla="*/ 328590 h 800786"/>
                <a:gd name="connsiteX1153" fmla="*/ 285552 w 2044700"/>
                <a:gd name="connsiteY1153" fmla="*/ 328590 h 800786"/>
                <a:gd name="connsiteX1154" fmla="*/ 290420 w 2044700"/>
                <a:gd name="connsiteY1154" fmla="*/ 326974 h 800786"/>
                <a:gd name="connsiteX1155" fmla="*/ 295287 w 2044700"/>
                <a:gd name="connsiteY1155" fmla="*/ 326974 h 800786"/>
                <a:gd name="connsiteX1156" fmla="*/ 298532 w 2044700"/>
                <a:gd name="connsiteY1156" fmla="*/ 325358 h 800786"/>
                <a:gd name="connsiteX1157" fmla="*/ 301777 w 2044700"/>
                <a:gd name="connsiteY1157" fmla="*/ 325358 h 800786"/>
                <a:gd name="connsiteX1158" fmla="*/ 298532 w 2044700"/>
                <a:gd name="connsiteY1158" fmla="*/ 322126 h 800786"/>
                <a:gd name="connsiteX1159" fmla="*/ 295287 w 2044700"/>
                <a:gd name="connsiteY1159" fmla="*/ 320510 h 800786"/>
                <a:gd name="connsiteX1160" fmla="*/ 292042 w 2044700"/>
                <a:gd name="connsiteY1160" fmla="*/ 318894 h 800786"/>
                <a:gd name="connsiteX1161" fmla="*/ 287175 w 2044700"/>
                <a:gd name="connsiteY1161" fmla="*/ 318894 h 800786"/>
                <a:gd name="connsiteX1162" fmla="*/ 283930 w 2044700"/>
                <a:gd name="connsiteY1162" fmla="*/ 317279 h 800786"/>
                <a:gd name="connsiteX1163" fmla="*/ 287175 w 2044700"/>
                <a:gd name="connsiteY1163" fmla="*/ 314047 h 800786"/>
                <a:gd name="connsiteX1164" fmla="*/ 290420 w 2044700"/>
                <a:gd name="connsiteY1164" fmla="*/ 314047 h 800786"/>
                <a:gd name="connsiteX1165" fmla="*/ 293665 w 2044700"/>
                <a:gd name="connsiteY1165" fmla="*/ 310815 h 800786"/>
                <a:gd name="connsiteX1166" fmla="*/ 295287 w 2044700"/>
                <a:gd name="connsiteY1166" fmla="*/ 309199 h 800786"/>
                <a:gd name="connsiteX1167" fmla="*/ 292042 w 2044700"/>
                <a:gd name="connsiteY1167" fmla="*/ 305968 h 800786"/>
                <a:gd name="connsiteX1168" fmla="*/ 288797 w 2044700"/>
                <a:gd name="connsiteY1168" fmla="*/ 304352 h 800786"/>
                <a:gd name="connsiteX1169" fmla="*/ 285552 w 2044700"/>
                <a:gd name="connsiteY1169" fmla="*/ 302736 h 800786"/>
                <a:gd name="connsiteX1170" fmla="*/ 280685 w 2044700"/>
                <a:gd name="connsiteY1170" fmla="*/ 301120 h 800786"/>
                <a:gd name="connsiteX1171" fmla="*/ 282307 w 2044700"/>
                <a:gd name="connsiteY1171" fmla="*/ 296272 h 800786"/>
                <a:gd name="connsiteX1172" fmla="*/ 285552 w 2044700"/>
                <a:gd name="connsiteY1172" fmla="*/ 291425 h 800786"/>
                <a:gd name="connsiteX1173" fmla="*/ 288797 w 2044700"/>
                <a:gd name="connsiteY1173" fmla="*/ 289809 h 800786"/>
                <a:gd name="connsiteX1174" fmla="*/ 293665 w 2044700"/>
                <a:gd name="connsiteY1174" fmla="*/ 284961 h 800786"/>
                <a:gd name="connsiteX1175" fmla="*/ 296910 w 2044700"/>
                <a:gd name="connsiteY1175" fmla="*/ 281730 h 800786"/>
                <a:gd name="connsiteX1176" fmla="*/ 301777 w 2044700"/>
                <a:gd name="connsiteY1176" fmla="*/ 280114 h 800786"/>
                <a:gd name="connsiteX1177" fmla="*/ 201612 w 2044700"/>
                <a:gd name="connsiteY1177" fmla="*/ 278498 h 800786"/>
                <a:gd name="connsiteX1178" fmla="*/ 209550 w 2044700"/>
                <a:gd name="connsiteY1178" fmla="*/ 278498 h 800786"/>
                <a:gd name="connsiteX1179" fmla="*/ 214313 w 2044700"/>
                <a:gd name="connsiteY1179" fmla="*/ 278498 h 800786"/>
                <a:gd name="connsiteX1180" fmla="*/ 223838 w 2044700"/>
                <a:gd name="connsiteY1180" fmla="*/ 280085 h 800786"/>
                <a:gd name="connsiteX1181" fmla="*/ 223838 w 2044700"/>
                <a:gd name="connsiteY1181" fmla="*/ 283260 h 800786"/>
                <a:gd name="connsiteX1182" fmla="*/ 222250 w 2044700"/>
                <a:gd name="connsiteY1182" fmla="*/ 286435 h 800786"/>
                <a:gd name="connsiteX1183" fmla="*/ 219075 w 2044700"/>
                <a:gd name="connsiteY1183" fmla="*/ 286435 h 800786"/>
                <a:gd name="connsiteX1184" fmla="*/ 214313 w 2044700"/>
                <a:gd name="connsiteY1184" fmla="*/ 286435 h 800786"/>
                <a:gd name="connsiteX1185" fmla="*/ 209550 w 2044700"/>
                <a:gd name="connsiteY1185" fmla="*/ 286435 h 800786"/>
                <a:gd name="connsiteX1186" fmla="*/ 204787 w 2044700"/>
                <a:gd name="connsiteY1186" fmla="*/ 286435 h 800786"/>
                <a:gd name="connsiteX1187" fmla="*/ 201612 w 2044700"/>
                <a:gd name="connsiteY1187" fmla="*/ 283260 h 800786"/>
                <a:gd name="connsiteX1188" fmla="*/ 201612 w 2044700"/>
                <a:gd name="connsiteY1188" fmla="*/ 278498 h 800786"/>
                <a:gd name="connsiteX1189" fmla="*/ 533702 w 2044700"/>
                <a:gd name="connsiteY1189" fmla="*/ 273736 h 800786"/>
                <a:gd name="connsiteX1190" fmla="*/ 545079 w 2044700"/>
                <a:gd name="connsiteY1190" fmla="*/ 273736 h 800786"/>
                <a:gd name="connsiteX1191" fmla="*/ 553206 w 2044700"/>
                <a:gd name="connsiteY1191" fmla="*/ 275323 h 800786"/>
                <a:gd name="connsiteX1192" fmla="*/ 559707 w 2044700"/>
                <a:gd name="connsiteY1192" fmla="*/ 276911 h 800786"/>
                <a:gd name="connsiteX1193" fmla="*/ 562958 w 2044700"/>
                <a:gd name="connsiteY1193" fmla="*/ 276911 h 800786"/>
                <a:gd name="connsiteX1194" fmla="*/ 564583 w 2044700"/>
                <a:gd name="connsiteY1194" fmla="*/ 278499 h 800786"/>
                <a:gd name="connsiteX1195" fmla="*/ 569459 w 2044700"/>
                <a:gd name="connsiteY1195" fmla="*/ 276911 h 800786"/>
                <a:gd name="connsiteX1196" fmla="*/ 574335 w 2044700"/>
                <a:gd name="connsiteY1196" fmla="*/ 278499 h 800786"/>
                <a:gd name="connsiteX1197" fmla="*/ 580836 w 2044700"/>
                <a:gd name="connsiteY1197" fmla="*/ 280086 h 800786"/>
                <a:gd name="connsiteX1198" fmla="*/ 585712 w 2044700"/>
                <a:gd name="connsiteY1198" fmla="*/ 286436 h 800786"/>
                <a:gd name="connsiteX1199" fmla="*/ 584087 w 2044700"/>
                <a:gd name="connsiteY1199" fmla="*/ 291199 h 800786"/>
                <a:gd name="connsiteX1200" fmla="*/ 580836 w 2044700"/>
                <a:gd name="connsiteY1200" fmla="*/ 294374 h 800786"/>
                <a:gd name="connsiteX1201" fmla="*/ 582462 w 2044700"/>
                <a:gd name="connsiteY1201" fmla="*/ 297549 h 800786"/>
                <a:gd name="connsiteX1202" fmla="*/ 580836 w 2044700"/>
                <a:gd name="connsiteY1202" fmla="*/ 300724 h 800786"/>
                <a:gd name="connsiteX1203" fmla="*/ 577586 w 2044700"/>
                <a:gd name="connsiteY1203" fmla="*/ 302311 h 800786"/>
                <a:gd name="connsiteX1204" fmla="*/ 569459 w 2044700"/>
                <a:gd name="connsiteY1204" fmla="*/ 303899 h 800786"/>
                <a:gd name="connsiteX1205" fmla="*/ 564583 w 2044700"/>
                <a:gd name="connsiteY1205" fmla="*/ 303899 h 800786"/>
                <a:gd name="connsiteX1206" fmla="*/ 559707 w 2044700"/>
                <a:gd name="connsiteY1206" fmla="*/ 302311 h 800786"/>
                <a:gd name="connsiteX1207" fmla="*/ 554831 w 2044700"/>
                <a:gd name="connsiteY1207" fmla="*/ 300724 h 800786"/>
                <a:gd name="connsiteX1208" fmla="*/ 551581 w 2044700"/>
                <a:gd name="connsiteY1208" fmla="*/ 299136 h 800786"/>
                <a:gd name="connsiteX1209" fmla="*/ 548330 w 2044700"/>
                <a:gd name="connsiteY1209" fmla="*/ 297549 h 800786"/>
                <a:gd name="connsiteX1210" fmla="*/ 546705 w 2044700"/>
                <a:gd name="connsiteY1210" fmla="*/ 297549 h 800786"/>
                <a:gd name="connsiteX1211" fmla="*/ 541829 w 2044700"/>
                <a:gd name="connsiteY1211" fmla="*/ 297549 h 800786"/>
                <a:gd name="connsiteX1212" fmla="*/ 536953 w 2044700"/>
                <a:gd name="connsiteY1212" fmla="*/ 295961 h 800786"/>
                <a:gd name="connsiteX1213" fmla="*/ 538578 w 2044700"/>
                <a:gd name="connsiteY1213" fmla="*/ 292786 h 800786"/>
                <a:gd name="connsiteX1214" fmla="*/ 535328 w 2044700"/>
                <a:gd name="connsiteY1214" fmla="*/ 291199 h 800786"/>
                <a:gd name="connsiteX1215" fmla="*/ 530452 w 2044700"/>
                <a:gd name="connsiteY1215" fmla="*/ 291199 h 800786"/>
                <a:gd name="connsiteX1216" fmla="*/ 527201 w 2044700"/>
                <a:gd name="connsiteY1216" fmla="*/ 288024 h 800786"/>
                <a:gd name="connsiteX1217" fmla="*/ 522325 w 2044700"/>
                <a:gd name="connsiteY1217" fmla="*/ 286436 h 800786"/>
                <a:gd name="connsiteX1218" fmla="*/ 520700 w 2044700"/>
                <a:gd name="connsiteY1218" fmla="*/ 283261 h 800786"/>
                <a:gd name="connsiteX1219" fmla="*/ 522325 w 2044700"/>
                <a:gd name="connsiteY1219" fmla="*/ 278499 h 800786"/>
                <a:gd name="connsiteX1220" fmla="*/ 525576 w 2044700"/>
                <a:gd name="connsiteY1220" fmla="*/ 276911 h 800786"/>
                <a:gd name="connsiteX1221" fmla="*/ 533702 w 2044700"/>
                <a:gd name="connsiteY1221" fmla="*/ 273736 h 800786"/>
                <a:gd name="connsiteX1222" fmla="*/ 159994 w 2044700"/>
                <a:gd name="connsiteY1222" fmla="*/ 253137 h 800786"/>
                <a:gd name="connsiteX1223" fmla="*/ 169633 w 2044700"/>
                <a:gd name="connsiteY1223" fmla="*/ 254763 h 800786"/>
                <a:gd name="connsiteX1224" fmla="*/ 177666 w 2044700"/>
                <a:gd name="connsiteY1224" fmla="*/ 253137 h 800786"/>
                <a:gd name="connsiteX1225" fmla="*/ 182486 w 2044700"/>
                <a:gd name="connsiteY1225" fmla="*/ 256390 h 800786"/>
                <a:gd name="connsiteX1226" fmla="*/ 188913 w 2044700"/>
                <a:gd name="connsiteY1226" fmla="*/ 261268 h 800786"/>
                <a:gd name="connsiteX1227" fmla="*/ 182486 w 2044700"/>
                <a:gd name="connsiteY1227" fmla="*/ 266147 h 800786"/>
                <a:gd name="connsiteX1228" fmla="*/ 176060 w 2044700"/>
                <a:gd name="connsiteY1228" fmla="*/ 267773 h 800786"/>
                <a:gd name="connsiteX1229" fmla="*/ 176060 w 2044700"/>
                <a:gd name="connsiteY1229" fmla="*/ 271026 h 800786"/>
                <a:gd name="connsiteX1230" fmla="*/ 179273 w 2044700"/>
                <a:gd name="connsiteY1230" fmla="*/ 277530 h 800786"/>
                <a:gd name="connsiteX1231" fmla="*/ 174453 w 2044700"/>
                <a:gd name="connsiteY1231" fmla="*/ 279157 h 800786"/>
                <a:gd name="connsiteX1232" fmla="*/ 177666 w 2044700"/>
                <a:gd name="connsiteY1232" fmla="*/ 284035 h 800786"/>
                <a:gd name="connsiteX1233" fmla="*/ 177666 w 2044700"/>
                <a:gd name="connsiteY1233" fmla="*/ 287288 h 800786"/>
                <a:gd name="connsiteX1234" fmla="*/ 169633 w 2044700"/>
                <a:gd name="connsiteY1234" fmla="*/ 290540 h 800786"/>
                <a:gd name="connsiteX1235" fmla="*/ 164813 w 2044700"/>
                <a:gd name="connsiteY1235" fmla="*/ 290540 h 800786"/>
                <a:gd name="connsiteX1236" fmla="*/ 161600 w 2044700"/>
                <a:gd name="connsiteY1236" fmla="*/ 290540 h 800786"/>
                <a:gd name="connsiteX1237" fmla="*/ 159994 w 2044700"/>
                <a:gd name="connsiteY1237" fmla="*/ 295419 h 800786"/>
                <a:gd name="connsiteX1238" fmla="*/ 159994 w 2044700"/>
                <a:gd name="connsiteY1238" fmla="*/ 298671 h 800786"/>
                <a:gd name="connsiteX1239" fmla="*/ 153567 w 2044700"/>
                <a:gd name="connsiteY1239" fmla="*/ 300298 h 800786"/>
                <a:gd name="connsiteX1240" fmla="*/ 145534 w 2044700"/>
                <a:gd name="connsiteY1240" fmla="*/ 300298 h 800786"/>
                <a:gd name="connsiteX1241" fmla="*/ 142321 w 2044700"/>
                <a:gd name="connsiteY1241" fmla="*/ 295419 h 800786"/>
                <a:gd name="connsiteX1242" fmla="*/ 142321 w 2044700"/>
                <a:gd name="connsiteY1242" fmla="*/ 290540 h 800786"/>
                <a:gd name="connsiteX1243" fmla="*/ 143927 w 2044700"/>
                <a:gd name="connsiteY1243" fmla="*/ 285662 h 800786"/>
                <a:gd name="connsiteX1244" fmla="*/ 137501 w 2044700"/>
                <a:gd name="connsiteY1244" fmla="*/ 284035 h 800786"/>
                <a:gd name="connsiteX1245" fmla="*/ 135894 w 2044700"/>
                <a:gd name="connsiteY1245" fmla="*/ 287288 h 800786"/>
                <a:gd name="connsiteX1246" fmla="*/ 134288 w 2044700"/>
                <a:gd name="connsiteY1246" fmla="*/ 288914 h 800786"/>
                <a:gd name="connsiteX1247" fmla="*/ 129468 w 2044700"/>
                <a:gd name="connsiteY1247" fmla="*/ 292166 h 800786"/>
                <a:gd name="connsiteX1248" fmla="*/ 129468 w 2044700"/>
                <a:gd name="connsiteY1248" fmla="*/ 295419 h 800786"/>
                <a:gd name="connsiteX1249" fmla="*/ 129468 w 2044700"/>
                <a:gd name="connsiteY1249" fmla="*/ 298671 h 800786"/>
                <a:gd name="connsiteX1250" fmla="*/ 126254 w 2044700"/>
                <a:gd name="connsiteY1250" fmla="*/ 300298 h 800786"/>
                <a:gd name="connsiteX1251" fmla="*/ 124648 w 2044700"/>
                <a:gd name="connsiteY1251" fmla="*/ 303550 h 800786"/>
                <a:gd name="connsiteX1252" fmla="*/ 121435 w 2044700"/>
                <a:gd name="connsiteY1252" fmla="*/ 306802 h 800786"/>
                <a:gd name="connsiteX1253" fmla="*/ 118221 w 2044700"/>
                <a:gd name="connsiteY1253" fmla="*/ 306802 h 800786"/>
                <a:gd name="connsiteX1254" fmla="*/ 113401 w 2044700"/>
                <a:gd name="connsiteY1254" fmla="*/ 306802 h 800786"/>
                <a:gd name="connsiteX1255" fmla="*/ 113401 w 2044700"/>
                <a:gd name="connsiteY1255" fmla="*/ 310055 h 800786"/>
                <a:gd name="connsiteX1256" fmla="*/ 115008 w 2044700"/>
                <a:gd name="connsiteY1256" fmla="*/ 311681 h 800786"/>
                <a:gd name="connsiteX1257" fmla="*/ 108582 w 2044700"/>
                <a:gd name="connsiteY1257" fmla="*/ 314933 h 800786"/>
                <a:gd name="connsiteX1258" fmla="*/ 103762 w 2044700"/>
                <a:gd name="connsiteY1258" fmla="*/ 318186 h 800786"/>
                <a:gd name="connsiteX1259" fmla="*/ 97335 w 2044700"/>
                <a:gd name="connsiteY1259" fmla="*/ 316560 h 800786"/>
                <a:gd name="connsiteX1260" fmla="*/ 95729 w 2044700"/>
                <a:gd name="connsiteY1260" fmla="*/ 313307 h 800786"/>
                <a:gd name="connsiteX1261" fmla="*/ 92515 w 2044700"/>
                <a:gd name="connsiteY1261" fmla="*/ 306802 h 800786"/>
                <a:gd name="connsiteX1262" fmla="*/ 89302 w 2044700"/>
                <a:gd name="connsiteY1262" fmla="*/ 308429 h 800786"/>
                <a:gd name="connsiteX1263" fmla="*/ 89302 w 2044700"/>
                <a:gd name="connsiteY1263" fmla="*/ 311681 h 800786"/>
                <a:gd name="connsiteX1264" fmla="*/ 84482 w 2044700"/>
                <a:gd name="connsiteY1264" fmla="*/ 314933 h 800786"/>
                <a:gd name="connsiteX1265" fmla="*/ 78056 w 2044700"/>
                <a:gd name="connsiteY1265" fmla="*/ 313307 h 800786"/>
                <a:gd name="connsiteX1266" fmla="*/ 73236 w 2044700"/>
                <a:gd name="connsiteY1266" fmla="*/ 311681 h 800786"/>
                <a:gd name="connsiteX1267" fmla="*/ 68416 w 2044700"/>
                <a:gd name="connsiteY1267" fmla="*/ 311681 h 800786"/>
                <a:gd name="connsiteX1268" fmla="*/ 63596 w 2044700"/>
                <a:gd name="connsiteY1268" fmla="*/ 316560 h 800786"/>
                <a:gd name="connsiteX1269" fmla="*/ 60383 w 2044700"/>
                <a:gd name="connsiteY1269" fmla="*/ 314933 h 800786"/>
                <a:gd name="connsiteX1270" fmla="*/ 58776 w 2044700"/>
                <a:gd name="connsiteY1270" fmla="*/ 311681 h 800786"/>
                <a:gd name="connsiteX1271" fmla="*/ 60383 w 2044700"/>
                <a:gd name="connsiteY1271" fmla="*/ 305176 h 800786"/>
                <a:gd name="connsiteX1272" fmla="*/ 57170 w 2044700"/>
                <a:gd name="connsiteY1272" fmla="*/ 303550 h 800786"/>
                <a:gd name="connsiteX1273" fmla="*/ 61989 w 2044700"/>
                <a:gd name="connsiteY1273" fmla="*/ 295419 h 800786"/>
                <a:gd name="connsiteX1274" fmla="*/ 76449 w 2044700"/>
                <a:gd name="connsiteY1274" fmla="*/ 293793 h 800786"/>
                <a:gd name="connsiteX1275" fmla="*/ 84482 w 2044700"/>
                <a:gd name="connsiteY1275" fmla="*/ 288914 h 800786"/>
                <a:gd name="connsiteX1276" fmla="*/ 89302 w 2044700"/>
                <a:gd name="connsiteY1276" fmla="*/ 285662 h 800786"/>
                <a:gd name="connsiteX1277" fmla="*/ 95729 w 2044700"/>
                <a:gd name="connsiteY1277" fmla="*/ 282409 h 800786"/>
                <a:gd name="connsiteX1278" fmla="*/ 98942 w 2044700"/>
                <a:gd name="connsiteY1278" fmla="*/ 279157 h 800786"/>
                <a:gd name="connsiteX1279" fmla="*/ 103762 w 2044700"/>
                <a:gd name="connsiteY1279" fmla="*/ 275904 h 800786"/>
                <a:gd name="connsiteX1280" fmla="*/ 116615 w 2044700"/>
                <a:gd name="connsiteY1280" fmla="*/ 266147 h 800786"/>
                <a:gd name="connsiteX1281" fmla="*/ 126254 w 2044700"/>
                <a:gd name="connsiteY1281" fmla="*/ 259642 h 800786"/>
                <a:gd name="connsiteX1282" fmla="*/ 129468 w 2044700"/>
                <a:gd name="connsiteY1282" fmla="*/ 259642 h 800786"/>
                <a:gd name="connsiteX1283" fmla="*/ 142321 w 2044700"/>
                <a:gd name="connsiteY1283" fmla="*/ 259642 h 800786"/>
                <a:gd name="connsiteX1284" fmla="*/ 148747 w 2044700"/>
                <a:gd name="connsiteY1284" fmla="*/ 259642 h 800786"/>
                <a:gd name="connsiteX1285" fmla="*/ 155174 w 2044700"/>
                <a:gd name="connsiteY1285" fmla="*/ 261268 h 800786"/>
                <a:gd name="connsiteX1286" fmla="*/ 158387 w 2044700"/>
                <a:gd name="connsiteY1286" fmla="*/ 256390 h 800786"/>
                <a:gd name="connsiteX1287" fmla="*/ 159994 w 2044700"/>
                <a:gd name="connsiteY1287" fmla="*/ 253137 h 800786"/>
                <a:gd name="connsiteX1288" fmla="*/ 642739 w 2044700"/>
                <a:gd name="connsiteY1288" fmla="*/ 248244 h 800786"/>
                <a:gd name="connsiteX1289" fmla="*/ 642937 w 2044700"/>
                <a:gd name="connsiteY1289" fmla="*/ 251877 h 800786"/>
                <a:gd name="connsiteX1290" fmla="*/ 646112 w 2044700"/>
                <a:gd name="connsiteY1290" fmla="*/ 255296 h 800786"/>
                <a:gd name="connsiteX1291" fmla="*/ 649287 w 2044700"/>
                <a:gd name="connsiteY1291" fmla="*/ 258715 h 800786"/>
                <a:gd name="connsiteX1292" fmla="*/ 649287 w 2044700"/>
                <a:gd name="connsiteY1292" fmla="*/ 267263 h 800786"/>
                <a:gd name="connsiteX1293" fmla="*/ 644525 w 2044700"/>
                <a:gd name="connsiteY1293" fmla="*/ 268973 h 800786"/>
                <a:gd name="connsiteX1294" fmla="*/ 638175 w 2044700"/>
                <a:gd name="connsiteY1294" fmla="*/ 267263 h 800786"/>
                <a:gd name="connsiteX1295" fmla="*/ 635000 w 2044700"/>
                <a:gd name="connsiteY1295" fmla="*/ 265554 h 800786"/>
                <a:gd name="connsiteX1296" fmla="*/ 631825 w 2044700"/>
                <a:gd name="connsiteY1296" fmla="*/ 263844 h 800786"/>
                <a:gd name="connsiteX1297" fmla="*/ 630237 w 2044700"/>
                <a:gd name="connsiteY1297" fmla="*/ 267263 h 800786"/>
                <a:gd name="connsiteX1298" fmla="*/ 627062 w 2044700"/>
                <a:gd name="connsiteY1298" fmla="*/ 268973 h 800786"/>
                <a:gd name="connsiteX1299" fmla="*/ 623887 w 2044700"/>
                <a:gd name="connsiteY1299" fmla="*/ 267263 h 800786"/>
                <a:gd name="connsiteX1300" fmla="*/ 622300 w 2044700"/>
                <a:gd name="connsiteY1300" fmla="*/ 263844 h 800786"/>
                <a:gd name="connsiteX1301" fmla="*/ 623887 w 2044700"/>
                <a:gd name="connsiteY1301" fmla="*/ 260425 h 800786"/>
                <a:gd name="connsiteX1302" fmla="*/ 620712 w 2044700"/>
                <a:gd name="connsiteY1302" fmla="*/ 257006 h 800786"/>
                <a:gd name="connsiteX1303" fmla="*/ 631825 w 2044700"/>
                <a:gd name="connsiteY1303" fmla="*/ 248458 h 800786"/>
                <a:gd name="connsiteX1304" fmla="*/ 642739 w 2044700"/>
                <a:gd name="connsiteY1304" fmla="*/ 248244 h 800786"/>
                <a:gd name="connsiteX1305" fmla="*/ 364728 w 2044700"/>
                <a:gd name="connsiteY1305" fmla="*/ 244918 h 800786"/>
                <a:gd name="connsiteX1306" fmla="*/ 368300 w 2044700"/>
                <a:gd name="connsiteY1306" fmla="*/ 247013 h 800786"/>
                <a:gd name="connsiteX1307" fmla="*/ 373063 w 2044700"/>
                <a:gd name="connsiteY1307" fmla="*/ 250365 h 800786"/>
                <a:gd name="connsiteX1308" fmla="*/ 377825 w 2044700"/>
                <a:gd name="connsiteY1308" fmla="*/ 257067 h 800786"/>
                <a:gd name="connsiteX1309" fmla="*/ 382588 w 2044700"/>
                <a:gd name="connsiteY1309" fmla="*/ 262095 h 800786"/>
                <a:gd name="connsiteX1310" fmla="*/ 387350 w 2044700"/>
                <a:gd name="connsiteY1310" fmla="*/ 267122 h 800786"/>
                <a:gd name="connsiteX1311" fmla="*/ 387350 w 2044700"/>
                <a:gd name="connsiteY1311" fmla="*/ 270473 h 800786"/>
                <a:gd name="connsiteX1312" fmla="*/ 381000 w 2044700"/>
                <a:gd name="connsiteY1312" fmla="*/ 270473 h 800786"/>
                <a:gd name="connsiteX1313" fmla="*/ 374650 w 2044700"/>
                <a:gd name="connsiteY1313" fmla="*/ 272149 h 800786"/>
                <a:gd name="connsiteX1314" fmla="*/ 369887 w 2044700"/>
                <a:gd name="connsiteY1314" fmla="*/ 268797 h 800786"/>
                <a:gd name="connsiteX1315" fmla="*/ 360362 w 2044700"/>
                <a:gd name="connsiteY1315" fmla="*/ 260419 h 800786"/>
                <a:gd name="connsiteX1316" fmla="*/ 357187 w 2044700"/>
                <a:gd name="connsiteY1316" fmla="*/ 253716 h 800786"/>
                <a:gd name="connsiteX1317" fmla="*/ 358775 w 2044700"/>
                <a:gd name="connsiteY1317" fmla="*/ 245337 h 800786"/>
                <a:gd name="connsiteX1318" fmla="*/ 364728 w 2044700"/>
                <a:gd name="connsiteY1318" fmla="*/ 244918 h 800786"/>
                <a:gd name="connsiteX1319" fmla="*/ 564533 w 2044700"/>
                <a:gd name="connsiteY1319" fmla="*/ 243718 h 800786"/>
                <a:gd name="connsiteX1320" fmla="*/ 569836 w 2044700"/>
                <a:gd name="connsiteY1320" fmla="*/ 243718 h 800786"/>
                <a:gd name="connsiteX1321" fmla="*/ 572691 w 2044700"/>
                <a:gd name="connsiteY1321" fmla="*/ 243718 h 800786"/>
                <a:gd name="connsiteX1322" fmla="*/ 580849 w 2044700"/>
                <a:gd name="connsiteY1322" fmla="*/ 245450 h 800786"/>
                <a:gd name="connsiteX1323" fmla="*/ 585744 w 2044700"/>
                <a:gd name="connsiteY1323" fmla="*/ 250645 h 800786"/>
                <a:gd name="connsiteX1324" fmla="*/ 584113 w 2044700"/>
                <a:gd name="connsiteY1324" fmla="*/ 254109 h 800786"/>
                <a:gd name="connsiteX1325" fmla="*/ 582481 w 2044700"/>
                <a:gd name="connsiteY1325" fmla="*/ 257572 h 800786"/>
                <a:gd name="connsiteX1326" fmla="*/ 574323 w 2044700"/>
                <a:gd name="connsiteY1326" fmla="*/ 259304 h 800786"/>
                <a:gd name="connsiteX1327" fmla="*/ 569428 w 2044700"/>
                <a:gd name="connsiteY1327" fmla="*/ 259304 h 800786"/>
                <a:gd name="connsiteX1328" fmla="*/ 561270 w 2044700"/>
                <a:gd name="connsiteY1328" fmla="*/ 257572 h 800786"/>
                <a:gd name="connsiteX1329" fmla="*/ 553112 w 2044700"/>
                <a:gd name="connsiteY1329" fmla="*/ 259304 h 800786"/>
                <a:gd name="connsiteX1330" fmla="*/ 544954 w 2044700"/>
                <a:gd name="connsiteY1330" fmla="*/ 261036 h 800786"/>
                <a:gd name="connsiteX1331" fmla="*/ 541691 w 2044700"/>
                <a:gd name="connsiteY1331" fmla="*/ 257572 h 800786"/>
                <a:gd name="connsiteX1332" fmla="*/ 536796 w 2044700"/>
                <a:gd name="connsiteY1332" fmla="*/ 257572 h 800786"/>
                <a:gd name="connsiteX1333" fmla="*/ 530269 w 2044700"/>
                <a:gd name="connsiteY1333" fmla="*/ 254109 h 800786"/>
                <a:gd name="connsiteX1334" fmla="*/ 530269 w 2044700"/>
                <a:gd name="connsiteY1334" fmla="*/ 250645 h 800786"/>
                <a:gd name="connsiteX1335" fmla="*/ 536796 w 2044700"/>
                <a:gd name="connsiteY1335" fmla="*/ 245450 h 800786"/>
                <a:gd name="connsiteX1336" fmla="*/ 543322 w 2044700"/>
                <a:gd name="connsiteY1336" fmla="*/ 245450 h 800786"/>
                <a:gd name="connsiteX1337" fmla="*/ 546585 w 2044700"/>
                <a:gd name="connsiteY1337" fmla="*/ 247181 h 800786"/>
                <a:gd name="connsiteX1338" fmla="*/ 551480 w 2044700"/>
                <a:gd name="connsiteY1338" fmla="*/ 245450 h 800786"/>
                <a:gd name="connsiteX1339" fmla="*/ 564533 w 2044700"/>
                <a:gd name="connsiteY1339" fmla="*/ 243718 h 800786"/>
                <a:gd name="connsiteX1340" fmla="*/ 428625 w 2044700"/>
                <a:gd name="connsiteY1340" fmla="*/ 238811 h 800786"/>
                <a:gd name="connsiteX1341" fmla="*/ 433387 w 2044700"/>
                <a:gd name="connsiteY1341" fmla="*/ 238811 h 800786"/>
                <a:gd name="connsiteX1342" fmla="*/ 439737 w 2044700"/>
                <a:gd name="connsiteY1342" fmla="*/ 241986 h 800786"/>
                <a:gd name="connsiteX1343" fmla="*/ 444500 w 2044700"/>
                <a:gd name="connsiteY1343" fmla="*/ 245161 h 800786"/>
                <a:gd name="connsiteX1344" fmla="*/ 444500 w 2044700"/>
                <a:gd name="connsiteY1344" fmla="*/ 248336 h 800786"/>
                <a:gd name="connsiteX1345" fmla="*/ 434975 w 2044700"/>
                <a:gd name="connsiteY1345" fmla="*/ 249924 h 800786"/>
                <a:gd name="connsiteX1346" fmla="*/ 431800 w 2044700"/>
                <a:gd name="connsiteY1346" fmla="*/ 248336 h 800786"/>
                <a:gd name="connsiteX1347" fmla="*/ 427037 w 2044700"/>
                <a:gd name="connsiteY1347" fmla="*/ 248336 h 800786"/>
                <a:gd name="connsiteX1348" fmla="*/ 422275 w 2044700"/>
                <a:gd name="connsiteY1348" fmla="*/ 248336 h 800786"/>
                <a:gd name="connsiteX1349" fmla="*/ 420687 w 2044700"/>
                <a:gd name="connsiteY1349" fmla="*/ 245161 h 800786"/>
                <a:gd name="connsiteX1350" fmla="*/ 420687 w 2044700"/>
                <a:gd name="connsiteY1350" fmla="*/ 241986 h 800786"/>
                <a:gd name="connsiteX1351" fmla="*/ 423862 w 2044700"/>
                <a:gd name="connsiteY1351" fmla="*/ 240399 h 800786"/>
                <a:gd name="connsiteX1352" fmla="*/ 428625 w 2044700"/>
                <a:gd name="connsiteY1352" fmla="*/ 238811 h 800786"/>
                <a:gd name="connsiteX1353" fmla="*/ 204788 w 2044700"/>
                <a:gd name="connsiteY1353" fmla="*/ 234048 h 800786"/>
                <a:gd name="connsiteX1354" fmla="*/ 209551 w 2044700"/>
                <a:gd name="connsiteY1354" fmla="*/ 234048 h 800786"/>
                <a:gd name="connsiteX1355" fmla="*/ 214313 w 2044700"/>
                <a:gd name="connsiteY1355" fmla="*/ 237223 h 800786"/>
                <a:gd name="connsiteX1356" fmla="*/ 219076 w 2044700"/>
                <a:gd name="connsiteY1356" fmla="*/ 240398 h 800786"/>
                <a:gd name="connsiteX1357" fmla="*/ 220663 w 2044700"/>
                <a:gd name="connsiteY1357" fmla="*/ 241986 h 800786"/>
                <a:gd name="connsiteX1358" fmla="*/ 217488 w 2044700"/>
                <a:gd name="connsiteY1358" fmla="*/ 245161 h 800786"/>
                <a:gd name="connsiteX1359" fmla="*/ 211138 w 2044700"/>
                <a:gd name="connsiteY1359" fmla="*/ 246748 h 800786"/>
                <a:gd name="connsiteX1360" fmla="*/ 203201 w 2044700"/>
                <a:gd name="connsiteY1360" fmla="*/ 245161 h 800786"/>
                <a:gd name="connsiteX1361" fmla="*/ 198438 w 2044700"/>
                <a:gd name="connsiteY1361" fmla="*/ 245161 h 800786"/>
                <a:gd name="connsiteX1362" fmla="*/ 195263 w 2044700"/>
                <a:gd name="connsiteY1362" fmla="*/ 241986 h 800786"/>
                <a:gd name="connsiteX1363" fmla="*/ 195263 w 2044700"/>
                <a:gd name="connsiteY1363" fmla="*/ 238811 h 800786"/>
                <a:gd name="connsiteX1364" fmla="*/ 200025 w 2044700"/>
                <a:gd name="connsiteY1364" fmla="*/ 235635 h 800786"/>
                <a:gd name="connsiteX1365" fmla="*/ 204788 w 2044700"/>
                <a:gd name="connsiteY1365" fmla="*/ 234048 h 800786"/>
                <a:gd name="connsiteX1366" fmla="*/ 262807 w 2044700"/>
                <a:gd name="connsiteY1366" fmla="*/ 232461 h 800786"/>
                <a:gd name="connsiteX1367" fmla="*/ 270933 w 2044700"/>
                <a:gd name="connsiteY1367" fmla="*/ 232461 h 800786"/>
                <a:gd name="connsiteX1368" fmla="*/ 279060 w 2044700"/>
                <a:gd name="connsiteY1368" fmla="*/ 232461 h 800786"/>
                <a:gd name="connsiteX1369" fmla="*/ 287187 w 2044700"/>
                <a:gd name="connsiteY1369" fmla="*/ 234137 h 800786"/>
                <a:gd name="connsiteX1370" fmla="*/ 292062 w 2044700"/>
                <a:gd name="connsiteY1370" fmla="*/ 234137 h 800786"/>
                <a:gd name="connsiteX1371" fmla="*/ 290437 w 2044700"/>
                <a:gd name="connsiteY1371" fmla="*/ 239164 h 800786"/>
                <a:gd name="connsiteX1372" fmla="*/ 283936 w 2044700"/>
                <a:gd name="connsiteY1372" fmla="*/ 239164 h 800786"/>
                <a:gd name="connsiteX1373" fmla="*/ 280685 w 2044700"/>
                <a:gd name="connsiteY1373" fmla="*/ 239164 h 800786"/>
                <a:gd name="connsiteX1374" fmla="*/ 274184 w 2044700"/>
                <a:gd name="connsiteY1374" fmla="*/ 244191 h 800786"/>
                <a:gd name="connsiteX1375" fmla="*/ 280685 w 2044700"/>
                <a:gd name="connsiteY1375" fmla="*/ 245867 h 800786"/>
                <a:gd name="connsiteX1376" fmla="*/ 283936 w 2044700"/>
                <a:gd name="connsiteY1376" fmla="*/ 247542 h 800786"/>
                <a:gd name="connsiteX1377" fmla="*/ 283936 w 2044700"/>
                <a:gd name="connsiteY1377" fmla="*/ 249218 h 800786"/>
                <a:gd name="connsiteX1378" fmla="*/ 285561 w 2044700"/>
                <a:gd name="connsiteY1378" fmla="*/ 252570 h 800786"/>
                <a:gd name="connsiteX1379" fmla="*/ 283936 w 2044700"/>
                <a:gd name="connsiteY1379" fmla="*/ 255921 h 800786"/>
                <a:gd name="connsiteX1380" fmla="*/ 274184 w 2044700"/>
                <a:gd name="connsiteY1380" fmla="*/ 257597 h 800786"/>
                <a:gd name="connsiteX1381" fmla="*/ 269308 w 2044700"/>
                <a:gd name="connsiteY1381" fmla="*/ 259272 h 800786"/>
                <a:gd name="connsiteX1382" fmla="*/ 264432 w 2044700"/>
                <a:gd name="connsiteY1382" fmla="*/ 260948 h 800786"/>
                <a:gd name="connsiteX1383" fmla="*/ 261182 w 2044700"/>
                <a:gd name="connsiteY1383" fmla="*/ 260948 h 800786"/>
                <a:gd name="connsiteX1384" fmla="*/ 254680 w 2044700"/>
                <a:gd name="connsiteY1384" fmla="*/ 260948 h 800786"/>
                <a:gd name="connsiteX1385" fmla="*/ 249805 w 2044700"/>
                <a:gd name="connsiteY1385" fmla="*/ 262624 h 800786"/>
                <a:gd name="connsiteX1386" fmla="*/ 244929 w 2044700"/>
                <a:gd name="connsiteY1386" fmla="*/ 262624 h 800786"/>
                <a:gd name="connsiteX1387" fmla="*/ 241678 w 2044700"/>
                <a:gd name="connsiteY1387" fmla="*/ 260948 h 800786"/>
                <a:gd name="connsiteX1388" fmla="*/ 236802 w 2044700"/>
                <a:gd name="connsiteY1388" fmla="*/ 259272 h 800786"/>
                <a:gd name="connsiteX1389" fmla="*/ 227050 w 2044700"/>
                <a:gd name="connsiteY1389" fmla="*/ 257597 h 800786"/>
                <a:gd name="connsiteX1390" fmla="*/ 225425 w 2044700"/>
                <a:gd name="connsiteY1390" fmla="*/ 250894 h 800786"/>
                <a:gd name="connsiteX1391" fmla="*/ 227050 w 2044700"/>
                <a:gd name="connsiteY1391" fmla="*/ 242515 h 800786"/>
                <a:gd name="connsiteX1392" fmla="*/ 228675 w 2044700"/>
                <a:gd name="connsiteY1392" fmla="*/ 240840 h 800786"/>
                <a:gd name="connsiteX1393" fmla="*/ 231926 w 2044700"/>
                <a:gd name="connsiteY1393" fmla="*/ 237488 h 800786"/>
                <a:gd name="connsiteX1394" fmla="*/ 236802 w 2044700"/>
                <a:gd name="connsiteY1394" fmla="*/ 237488 h 800786"/>
                <a:gd name="connsiteX1395" fmla="*/ 240053 w 2044700"/>
                <a:gd name="connsiteY1395" fmla="*/ 235812 h 800786"/>
                <a:gd name="connsiteX1396" fmla="*/ 246554 w 2044700"/>
                <a:gd name="connsiteY1396" fmla="*/ 234137 h 800786"/>
                <a:gd name="connsiteX1397" fmla="*/ 253055 w 2044700"/>
                <a:gd name="connsiteY1397" fmla="*/ 235812 h 800786"/>
                <a:gd name="connsiteX1398" fmla="*/ 257931 w 2044700"/>
                <a:gd name="connsiteY1398" fmla="*/ 234137 h 800786"/>
                <a:gd name="connsiteX1399" fmla="*/ 262807 w 2044700"/>
                <a:gd name="connsiteY1399" fmla="*/ 232461 h 800786"/>
                <a:gd name="connsiteX1400" fmla="*/ 275742 w 2044700"/>
                <a:gd name="connsiteY1400" fmla="*/ 207061 h 800786"/>
                <a:gd name="connsiteX1401" fmla="*/ 282231 w 2044700"/>
                <a:gd name="connsiteY1401" fmla="*/ 207061 h 800786"/>
                <a:gd name="connsiteX1402" fmla="*/ 287097 w 2044700"/>
                <a:gd name="connsiteY1402" fmla="*/ 210236 h 800786"/>
                <a:gd name="connsiteX1403" fmla="*/ 293585 w 2044700"/>
                <a:gd name="connsiteY1403" fmla="*/ 213411 h 800786"/>
                <a:gd name="connsiteX1404" fmla="*/ 298451 w 2044700"/>
                <a:gd name="connsiteY1404" fmla="*/ 216586 h 800786"/>
                <a:gd name="connsiteX1405" fmla="*/ 296829 w 2044700"/>
                <a:gd name="connsiteY1405" fmla="*/ 224524 h 800786"/>
                <a:gd name="connsiteX1406" fmla="*/ 291963 w 2044700"/>
                <a:gd name="connsiteY1406" fmla="*/ 226111 h 800786"/>
                <a:gd name="connsiteX1407" fmla="*/ 283853 w 2044700"/>
                <a:gd name="connsiteY1407" fmla="*/ 226111 h 800786"/>
                <a:gd name="connsiteX1408" fmla="*/ 275742 w 2044700"/>
                <a:gd name="connsiteY1408" fmla="*/ 226111 h 800786"/>
                <a:gd name="connsiteX1409" fmla="*/ 267632 w 2044700"/>
                <a:gd name="connsiteY1409" fmla="*/ 224524 h 800786"/>
                <a:gd name="connsiteX1410" fmla="*/ 264388 w 2044700"/>
                <a:gd name="connsiteY1410" fmla="*/ 224524 h 800786"/>
                <a:gd name="connsiteX1411" fmla="*/ 261144 w 2044700"/>
                <a:gd name="connsiteY1411" fmla="*/ 224524 h 800786"/>
                <a:gd name="connsiteX1412" fmla="*/ 256278 w 2044700"/>
                <a:gd name="connsiteY1412" fmla="*/ 227699 h 800786"/>
                <a:gd name="connsiteX1413" fmla="*/ 251412 w 2044700"/>
                <a:gd name="connsiteY1413" fmla="*/ 226111 h 800786"/>
                <a:gd name="connsiteX1414" fmla="*/ 248168 w 2044700"/>
                <a:gd name="connsiteY1414" fmla="*/ 224524 h 800786"/>
                <a:gd name="connsiteX1415" fmla="*/ 244924 w 2044700"/>
                <a:gd name="connsiteY1415" fmla="*/ 224524 h 800786"/>
                <a:gd name="connsiteX1416" fmla="*/ 240058 w 2044700"/>
                <a:gd name="connsiteY1416" fmla="*/ 226111 h 800786"/>
                <a:gd name="connsiteX1417" fmla="*/ 236814 w 2044700"/>
                <a:gd name="connsiteY1417" fmla="*/ 227699 h 800786"/>
                <a:gd name="connsiteX1418" fmla="*/ 228704 w 2044700"/>
                <a:gd name="connsiteY1418" fmla="*/ 226111 h 800786"/>
                <a:gd name="connsiteX1419" fmla="*/ 225460 w 2044700"/>
                <a:gd name="connsiteY1419" fmla="*/ 226111 h 800786"/>
                <a:gd name="connsiteX1420" fmla="*/ 225460 w 2044700"/>
                <a:gd name="connsiteY1420" fmla="*/ 224524 h 800786"/>
                <a:gd name="connsiteX1421" fmla="*/ 233570 w 2044700"/>
                <a:gd name="connsiteY1421" fmla="*/ 219761 h 800786"/>
                <a:gd name="connsiteX1422" fmla="*/ 236814 w 2044700"/>
                <a:gd name="connsiteY1422" fmla="*/ 218174 h 800786"/>
                <a:gd name="connsiteX1423" fmla="*/ 240058 w 2044700"/>
                <a:gd name="connsiteY1423" fmla="*/ 216586 h 800786"/>
                <a:gd name="connsiteX1424" fmla="*/ 243302 w 2044700"/>
                <a:gd name="connsiteY1424" fmla="*/ 216586 h 800786"/>
                <a:gd name="connsiteX1425" fmla="*/ 248168 w 2044700"/>
                <a:gd name="connsiteY1425" fmla="*/ 216586 h 800786"/>
                <a:gd name="connsiteX1426" fmla="*/ 253034 w 2044700"/>
                <a:gd name="connsiteY1426" fmla="*/ 214999 h 800786"/>
                <a:gd name="connsiteX1427" fmla="*/ 257900 w 2044700"/>
                <a:gd name="connsiteY1427" fmla="*/ 213411 h 800786"/>
                <a:gd name="connsiteX1428" fmla="*/ 264388 w 2044700"/>
                <a:gd name="connsiteY1428" fmla="*/ 210236 h 800786"/>
                <a:gd name="connsiteX1429" fmla="*/ 267632 w 2044700"/>
                <a:gd name="connsiteY1429" fmla="*/ 208648 h 800786"/>
                <a:gd name="connsiteX1430" fmla="*/ 275742 w 2044700"/>
                <a:gd name="connsiteY1430" fmla="*/ 207061 h 800786"/>
                <a:gd name="connsiteX1431" fmla="*/ 495342 w 2044700"/>
                <a:gd name="connsiteY1431" fmla="*/ 205473 h 800786"/>
                <a:gd name="connsiteX1432" fmla="*/ 505118 w 2044700"/>
                <a:gd name="connsiteY1432" fmla="*/ 205473 h 800786"/>
                <a:gd name="connsiteX1433" fmla="*/ 513264 w 2044700"/>
                <a:gd name="connsiteY1433" fmla="*/ 208648 h 800786"/>
                <a:gd name="connsiteX1434" fmla="*/ 519781 w 2044700"/>
                <a:gd name="connsiteY1434" fmla="*/ 210236 h 800786"/>
                <a:gd name="connsiteX1435" fmla="*/ 531186 w 2044700"/>
                <a:gd name="connsiteY1435" fmla="*/ 211823 h 800786"/>
                <a:gd name="connsiteX1436" fmla="*/ 532816 w 2044700"/>
                <a:gd name="connsiteY1436" fmla="*/ 214998 h 800786"/>
                <a:gd name="connsiteX1437" fmla="*/ 536074 w 2044700"/>
                <a:gd name="connsiteY1437" fmla="*/ 218173 h 800786"/>
                <a:gd name="connsiteX1438" fmla="*/ 540962 w 2044700"/>
                <a:gd name="connsiteY1438" fmla="*/ 218173 h 800786"/>
                <a:gd name="connsiteX1439" fmla="*/ 550738 w 2044700"/>
                <a:gd name="connsiteY1439" fmla="*/ 219761 h 800786"/>
                <a:gd name="connsiteX1440" fmla="*/ 553996 w 2044700"/>
                <a:gd name="connsiteY1440" fmla="*/ 222936 h 800786"/>
                <a:gd name="connsiteX1441" fmla="*/ 555626 w 2044700"/>
                <a:gd name="connsiteY1441" fmla="*/ 224523 h 800786"/>
                <a:gd name="connsiteX1442" fmla="*/ 550738 w 2044700"/>
                <a:gd name="connsiteY1442" fmla="*/ 229286 h 800786"/>
                <a:gd name="connsiteX1443" fmla="*/ 555626 w 2044700"/>
                <a:gd name="connsiteY1443" fmla="*/ 232461 h 800786"/>
                <a:gd name="connsiteX1444" fmla="*/ 553996 w 2044700"/>
                <a:gd name="connsiteY1444" fmla="*/ 237223 h 800786"/>
                <a:gd name="connsiteX1445" fmla="*/ 547479 w 2044700"/>
                <a:gd name="connsiteY1445" fmla="*/ 240398 h 800786"/>
                <a:gd name="connsiteX1446" fmla="*/ 540962 w 2044700"/>
                <a:gd name="connsiteY1446" fmla="*/ 240398 h 800786"/>
                <a:gd name="connsiteX1447" fmla="*/ 532816 w 2044700"/>
                <a:gd name="connsiteY1447" fmla="*/ 243573 h 800786"/>
                <a:gd name="connsiteX1448" fmla="*/ 529557 w 2044700"/>
                <a:gd name="connsiteY1448" fmla="*/ 240398 h 800786"/>
                <a:gd name="connsiteX1449" fmla="*/ 526299 w 2044700"/>
                <a:gd name="connsiteY1449" fmla="*/ 241986 h 800786"/>
                <a:gd name="connsiteX1450" fmla="*/ 523040 w 2044700"/>
                <a:gd name="connsiteY1450" fmla="*/ 245161 h 800786"/>
                <a:gd name="connsiteX1451" fmla="*/ 514894 w 2044700"/>
                <a:gd name="connsiteY1451" fmla="*/ 241986 h 800786"/>
                <a:gd name="connsiteX1452" fmla="*/ 511635 w 2044700"/>
                <a:gd name="connsiteY1452" fmla="*/ 238811 h 800786"/>
                <a:gd name="connsiteX1453" fmla="*/ 510006 w 2044700"/>
                <a:gd name="connsiteY1453" fmla="*/ 235636 h 800786"/>
                <a:gd name="connsiteX1454" fmla="*/ 505118 w 2044700"/>
                <a:gd name="connsiteY1454" fmla="*/ 234048 h 800786"/>
                <a:gd name="connsiteX1455" fmla="*/ 514894 w 2044700"/>
                <a:gd name="connsiteY1455" fmla="*/ 232461 h 800786"/>
                <a:gd name="connsiteX1456" fmla="*/ 508376 w 2044700"/>
                <a:gd name="connsiteY1456" fmla="*/ 227698 h 800786"/>
                <a:gd name="connsiteX1457" fmla="*/ 503488 w 2044700"/>
                <a:gd name="connsiteY1457" fmla="*/ 227698 h 800786"/>
                <a:gd name="connsiteX1458" fmla="*/ 498601 w 2044700"/>
                <a:gd name="connsiteY1458" fmla="*/ 224523 h 800786"/>
                <a:gd name="connsiteX1459" fmla="*/ 495342 w 2044700"/>
                <a:gd name="connsiteY1459" fmla="*/ 216586 h 800786"/>
                <a:gd name="connsiteX1460" fmla="*/ 495342 w 2044700"/>
                <a:gd name="connsiteY1460" fmla="*/ 210236 h 800786"/>
                <a:gd name="connsiteX1461" fmla="*/ 495342 w 2044700"/>
                <a:gd name="connsiteY1461" fmla="*/ 205473 h 800786"/>
                <a:gd name="connsiteX1462" fmla="*/ 383165 w 2044700"/>
                <a:gd name="connsiteY1462" fmla="*/ 184835 h 800786"/>
                <a:gd name="connsiteX1463" fmla="*/ 389680 w 2044700"/>
                <a:gd name="connsiteY1463" fmla="*/ 186423 h 800786"/>
                <a:gd name="connsiteX1464" fmla="*/ 396195 w 2044700"/>
                <a:gd name="connsiteY1464" fmla="*/ 184835 h 800786"/>
                <a:gd name="connsiteX1465" fmla="*/ 401081 w 2044700"/>
                <a:gd name="connsiteY1465" fmla="*/ 184835 h 800786"/>
                <a:gd name="connsiteX1466" fmla="*/ 407596 w 2044700"/>
                <a:gd name="connsiteY1466" fmla="*/ 188010 h 800786"/>
                <a:gd name="connsiteX1467" fmla="*/ 412482 w 2044700"/>
                <a:gd name="connsiteY1467" fmla="*/ 189598 h 800786"/>
                <a:gd name="connsiteX1468" fmla="*/ 415740 w 2044700"/>
                <a:gd name="connsiteY1468" fmla="*/ 191185 h 800786"/>
                <a:gd name="connsiteX1469" fmla="*/ 415740 w 2044700"/>
                <a:gd name="connsiteY1469" fmla="*/ 199123 h 800786"/>
                <a:gd name="connsiteX1470" fmla="*/ 418997 w 2044700"/>
                <a:gd name="connsiteY1470" fmla="*/ 199123 h 800786"/>
                <a:gd name="connsiteX1471" fmla="*/ 425512 w 2044700"/>
                <a:gd name="connsiteY1471" fmla="*/ 195948 h 800786"/>
                <a:gd name="connsiteX1472" fmla="*/ 430399 w 2044700"/>
                <a:gd name="connsiteY1472" fmla="*/ 195948 h 800786"/>
                <a:gd name="connsiteX1473" fmla="*/ 436914 w 2044700"/>
                <a:gd name="connsiteY1473" fmla="*/ 195948 h 800786"/>
                <a:gd name="connsiteX1474" fmla="*/ 441800 w 2044700"/>
                <a:gd name="connsiteY1474" fmla="*/ 197535 h 800786"/>
                <a:gd name="connsiteX1475" fmla="*/ 445057 w 2044700"/>
                <a:gd name="connsiteY1475" fmla="*/ 200710 h 800786"/>
                <a:gd name="connsiteX1476" fmla="*/ 449943 w 2044700"/>
                <a:gd name="connsiteY1476" fmla="*/ 207060 h 800786"/>
                <a:gd name="connsiteX1477" fmla="*/ 454830 w 2044700"/>
                <a:gd name="connsiteY1477" fmla="*/ 203885 h 800786"/>
                <a:gd name="connsiteX1478" fmla="*/ 461345 w 2044700"/>
                <a:gd name="connsiteY1478" fmla="*/ 205473 h 800786"/>
                <a:gd name="connsiteX1479" fmla="*/ 464602 w 2044700"/>
                <a:gd name="connsiteY1479" fmla="*/ 208648 h 800786"/>
                <a:gd name="connsiteX1480" fmla="*/ 467860 w 2044700"/>
                <a:gd name="connsiteY1480" fmla="*/ 213410 h 800786"/>
                <a:gd name="connsiteX1481" fmla="*/ 472746 w 2044700"/>
                <a:gd name="connsiteY1481" fmla="*/ 213410 h 800786"/>
                <a:gd name="connsiteX1482" fmla="*/ 472746 w 2044700"/>
                <a:gd name="connsiteY1482" fmla="*/ 216585 h 800786"/>
                <a:gd name="connsiteX1483" fmla="*/ 471117 w 2044700"/>
                <a:gd name="connsiteY1483" fmla="*/ 219760 h 800786"/>
                <a:gd name="connsiteX1484" fmla="*/ 474375 w 2044700"/>
                <a:gd name="connsiteY1484" fmla="*/ 226110 h 800786"/>
                <a:gd name="connsiteX1485" fmla="*/ 477632 w 2044700"/>
                <a:gd name="connsiteY1485" fmla="*/ 227698 h 800786"/>
                <a:gd name="connsiteX1486" fmla="*/ 482518 w 2044700"/>
                <a:gd name="connsiteY1486" fmla="*/ 230873 h 800786"/>
                <a:gd name="connsiteX1487" fmla="*/ 482518 w 2044700"/>
                <a:gd name="connsiteY1487" fmla="*/ 235635 h 800786"/>
                <a:gd name="connsiteX1488" fmla="*/ 484147 w 2044700"/>
                <a:gd name="connsiteY1488" fmla="*/ 240398 h 800786"/>
                <a:gd name="connsiteX1489" fmla="*/ 479261 w 2044700"/>
                <a:gd name="connsiteY1489" fmla="*/ 245160 h 800786"/>
                <a:gd name="connsiteX1490" fmla="*/ 467860 w 2044700"/>
                <a:gd name="connsiteY1490" fmla="*/ 243573 h 800786"/>
                <a:gd name="connsiteX1491" fmla="*/ 462973 w 2044700"/>
                <a:gd name="connsiteY1491" fmla="*/ 243573 h 800786"/>
                <a:gd name="connsiteX1492" fmla="*/ 453201 w 2044700"/>
                <a:gd name="connsiteY1492" fmla="*/ 241985 h 800786"/>
                <a:gd name="connsiteX1493" fmla="*/ 448315 w 2044700"/>
                <a:gd name="connsiteY1493" fmla="*/ 240398 h 800786"/>
                <a:gd name="connsiteX1494" fmla="*/ 448315 w 2044700"/>
                <a:gd name="connsiteY1494" fmla="*/ 235635 h 800786"/>
                <a:gd name="connsiteX1495" fmla="*/ 445057 w 2044700"/>
                <a:gd name="connsiteY1495" fmla="*/ 234048 h 800786"/>
                <a:gd name="connsiteX1496" fmla="*/ 445057 w 2044700"/>
                <a:gd name="connsiteY1496" fmla="*/ 232460 h 800786"/>
                <a:gd name="connsiteX1497" fmla="*/ 438542 w 2044700"/>
                <a:gd name="connsiteY1497" fmla="*/ 230873 h 800786"/>
                <a:gd name="connsiteX1498" fmla="*/ 435285 w 2044700"/>
                <a:gd name="connsiteY1498" fmla="*/ 230873 h 800786"/>
                <a:gd name="connsiteX1499" fmla="*/ 430399 w 2044700"/>
                <a:gd name="connsiteY1499" fmla="*/ 230873 h 800786"/>
                <a:gd name="connsiteX1500" fmla="*/ 430399 w 2044700"/>
                <a:gd name="connsiteY1500" fmla="*/ 227698 h 800786"/>
                <a:gd name="connsiteX1501" fmla="*/ 425512 w 2044700"/>
                <a:gd name="connsiteY1501" fmla="*/ 226110 h 800786"/>
                <a:gd name="connsiteX1502" fmla="*/ 422255 w 2044700"/>
                <a:gd name="connsiteY1502" fmla="*/ 226110 h 800786"/>
                <a:gd name="connsiteX1503" fmla="*/ 417369 w 2044700"/>
                <a:gd name="connsiteY1503" fmla="*/ 226110 h 800786"/>
                <a:gd name="connsiteX1504" fmla="*/ 414111 w 2044700"/>
                <a:gd name="connsiteY1504" fmla="*/ 226110 h 800786"/>
                <a:gd name="connsiteX1505" fmla="*/ 412482 w 2044700"/>
                <a:gd name="connsiteY1505" fmla="*/ 222935 h 800786"/>
                <a:gd name="connsiteX1506" fmla="*/ 407596 w 2044700"/>
                <a:gd name="connsiteY1506" fmla="*/ 224523 h 800786"/>
                <a:gd name="connsiteX1507" fmla="*/ 402710 w 2044700"/>
                <a:gd name="connsiteY1507" fmla="*/ 226110 h 800786"/>
                <a:gd name="connsiteX1508" fmla="*/ 399453 w 2044700"/>
                <a:gd name="connsiteY1508" fmla="*/ 227698 h 800786"/>
                <a:gd name="connsiteX1509" fmla="*/ 394566 w 2044700"/>
                <a:gd name="connsiteY1509" fmla="*/ 226110 h 800786"/>
                <a:gd name="connsiteX1510" fmla="*/ 388051 w 2044700"/>
                <a:gd name="connsiteY1510" fmla="*/ 227698 h 800786"/>
                <a:gd name="connsiteX1511" fmla="*/ 384794 w 2044700"/>
                <a:gd name="connsiteY1511" fmla="*/ 226110 h 800786"/>
                <a:gd name="connsiteX1512" fmla="*/ 379908 w 2044700"/>
                <a:gd name="connsiteY1512" fmla="*/ 224523 h 800786"/>
                <a:gd name="connsiteX1513" fmla="*/ 375021 w 2044700"/>
                <a:gd name="connsiteY1513" fmla="*/ 221348 h 800786"/>
                <a:gd name="connsiteX1514" fmla="*/ 375021 w 2044700"/>
                <a:gd name="connsiteY1514" fmla="*/ 214998 h 800786"/>
                <a:gd name="connsiteX1515" fmla="*/ 381536 w 2044700"/>
                <a:gd name="connsiteY1515" fmla="*/ 213410 h 800786"/>
                <a:gd name="connsiteX1516" fmla="*/ 388051 w 2044700"/>
                <a:gd name="connsiteY1516" fmla="*/ 211823 h 800786"/>
                <a:gd name="connsiteX1517" fmla="*/ 391309 w 2044700"/>
                <a:gd name="connsiteY1517" fmla="*/ 214998 h 800786"/>
                <a:gd name="connsiteX1518" fmla="*/ 394566 w 2044700"/>
                <a:gd name="connsiteY1518" fmla="*/ 216585 h 800786"/>
                <a:gd name="connsiteX1519" fmla="*/ 399453 w 2044700"/>
                <a:gd name="connsiteY1519" fmla="*/ 216585 h 800786"/>
                <a:gd name="connsiteX1520" fmla="*/ 399453 w 2044700"/>
                <a:gd name="connsiteY1520" fmla="*/ 213410 h 800786"/>
                <a:gd name="connsiteX1521" fmla="*/ 394566 w 2044700"/>
                <a:gd name="connsiteY1521" fmla="*/ 211823 h 800786"/>
                <a:gd name="connsiteX1522" fmla="*/ 399453 w 2044700"/>
                <a:gd name="connsiteY1522" fmla="*/ 211823 h 800786"/>
                <a:gd name="connsiteX1523" fmla="*/ 402710 w 2044700"/>
                <a:gd name="connsiteY1523" fmla="*/ 213410 h 800786"/>
                <a:gd name="connsiteX1524" fmla="*/ 401081 w 2044700"/>
                <a:gd name="connsiteY1524" fmla="*/ 207060 h 800786"/>
                <a:gd name="connsiteX1525" fmla="*/ 394566 w 2044700"/>
                <a:gd name="connsiteY1525" fmla="*/ 207060 h 800786"/>
                <a:gd name="connsiteX1526" fmla="*/ 391309 w 2044700"/>
                <a:gd name="connsiteY1526" fmla="*/ 203885 h 800786"/>
                <a:gd name="connsiteX1527" fmla="*/ 392938 w 2044700"/>
                <a:gd name="connsiteY1527" fmla="*/ 200710 h 800786"/>
                <a:gd name="connsiteX1528" fmla="*/ 388051 w 2044700"/>
                <a:gd name="connsiteY1528" fmla="*/ 200710 h 800786"/>
                <a:gd name="connsiteX1529" fmla="*/ 384794 w 2044700"/>
                <a:gd name="connsiteY1529" fmla="*/ 200710 h 800786"/>
                <a:gd name="connsiteX1530" fmla="*/ 384794 w 2044700"/>
                <a:gd name="connsiteY1530" fmla="*/ 203885 h 800786"/>
                <a:gd name="connsiteX1531" fmla="*/ 378279 w 2044700"/>
                <a:gd name="connsiteY1531" fmla="*/ 205473 h 800786"/>
                <a:gd name="connsiteX1532" fmla="*/ 375021 w 2044700"/>
                <a:gd name="connsiteY1532" fmla="*/ 202298 h 800786"/>
                <a:gd name="connsiteX1533" fmla="*/ 376650 w 2044700"/>
                <a:gd name="connsiteY1533" fmla="*/ 200710 h 800786"/>
                <a:gd name="connsiteX1534" fmla="*/ 375021 w 2044700"/>
                <a:gd name="connsiteY1534" fmla="*/ 197535 h 800786"/>
                <a:gd name="connsiteX1535" fmla="*/ 368506 w 2044700"/>
                <a:gd name="connsiteY1535" fmla="*/ 197535 h 800786"/>
                <a:gd name="connsiteX1536" fmla="*/ 361991 w 2044700"/>
                <a:gd name="connsiteY1536" fmla="*/ 194360 h 800786"/>
                <a:gd name="connsiteX1537" fmla="*/ 363620 w 2044700"/>
                <a:gd name="connsiteY1537" fmla="*/ 189598 h 800786"/>
                <a:gd name="connsiteX1538" fmla="*/ 368506 w 2044700"/>
                <a:gd name="connsiteY1538" fmla="*/ 186423 h 800786"/>
                <a:gd name="connsiteX1539" fmla="*/ 375021 w 2044700"/>
                <a:gd name="connsiteY1539" fmla="*/ 186423 h 800786"/>
                <a:gd name="connsiteX1540" fmla="*/ 383165 w 2044700"/>
                <a:gd name="connsiteY1540" fmla="*/ 184835 h 800786"/>
                <a:gd name="connsiteX1541" fmla="*/ 468842 w 2044700"/>
                <a:gd name="connsiteY1541" fmla="*/ 151498 h 800786"/>
                <a:gd name="connsiteX1542" fmla="*/ 473869 w 2044700"/>
                <a:gd name="connsiteY1542" fmla="*/ 153085 h 800786"/>
                <a:gd name="connsiteX1543" fmla="*/ 480572 w 2044700"/>
                <a:gd name="connsiteY1543" fmla="*/ 153085 h 800786"/>
                <a:gd name="connsiteX1544" fmla="*/ 487275 w 2044700"/>
                <a:gd name="connsiteY1544" fmla="*/ 157848 h 800786"/>
                <a:gd name="connsiteX1545" fmla="*/ 488951 w 2044700"/>
                <a:gd name="connsiteY1545" fmla="*/ 162610 h 800786"/>
                <a:gd name="connsiteX1546" fmla="*/ 485599 w 2044700"/>
                <a:gd name="connsiteY1546" fmla="*/ 168960 h 800786"/>
                <a:gd name="connsiteX1547" fmla="*/ 477221 w 2044700"/>
                <a:gd name="connsiteY1547" fmla="*/ 168960 h 800786"/>
                <a:gd name="connsiteX1548" fmla="*/ 470518 w 2044700"/>
                <a:gd name="connsiteY1548" fmla="*/ 164198 h 800786"/>
                <a:gd name="connsiteX1549" fmla="*/ 465491 w 2044700"/>
                <a:gd name="connsiteY1549" fmla="*/ 165785 h 800786"/>
                <a:gd name="connsiteX1550" fmla="*/ 460463 w 2044700"/>
                <a:gd name="connsiteY1550" fmla="*/ 159435 h 800786"/>
                <a:gd name="connsiteX1551" fmla="*/ 465491 w 2044700"/>
                <a:gd name="connsiteY1551" fmla="*/ 153085 h 800786"/>
                <a:gd name="connsiteX1552" fmla="*/ 468842 w 2044700"/>
                <a:gd name="connsiteY1552" fmla="*/ 151498 h 800786"/>
                <a:gd name="connsiteX1553" fmla="*/ 572616 w 2044700"/>
                <a:gd name="connsiteY1553" fmla="*/ 100698 h 800786"/>
                <a:gd name="connsiteX1554" fmla="*/ 579115 w 2044700"/>
                <a:gd name="connsiteY1554" fmla="*/ 100698 h 800786"/>
                <a:gd name="connsiteX1555" fmla="*/ 585614 w 2044700"/>
                <a:gd name="connsiteY1555" fmla="*/ 100698 h 800786"/>
                <a:gd name="connsiteX1556" fmla="*/ 592113 w 2044700"/>
                <a:gd name="connsiteY1556" fmla="*/ 103949 h 800786"/>
                <a:gd name="connsiteX1557" fmla="*/ 600236 w 2044700"/>
                <a:gd name="connsiteY1557" fmla="*/ 103949 h 800786"/>
                <a:gd name="connsiteX1558" fmla="*/ 605110 w 2044700"/>
                <a:gd name="connsiteY1558" fmla="*/ 107199 h 800786"/>
                <a:gd name="connsiteX1559" fmla="*/ 609984 w 2044700"/>
                <a:gd name="connsiteY1559" fmla="*/ 108824 h 800786"/>
                <a:gd name="connsiteX1560" fmla="*/ 614859 w 2044700"/>
                <a:gd name="connsiteY1560" fmla="*/ 115326 h 800786"/>
                <a:gd name="connsiteX1561" fmla="*/ 619733 w 2044700"/>
                <a:gd name="connsiteY1561" fmla="*/ 120202 h 800786"/>
                <a:gd name="connsiteX1562" fmla="*/ 626232 w 2044700"/>
                <a:gd name="connsiteY1562" fmla="*/ 123452 h 800786"/>
                <a:gd name="connsiteX1563" fmla="*/ 631106 w 2044700"/>
                <a:gd name="connsiteY1563" fmla="*/ 128328 h 800786"/>
                <a:gd name="connsiteX1564" fmla="*/ 632730 w 2044700"/>
                <a:gd name="connsiteY1564" fmla="*/ 134829 h 800786"/>
                <a:gd name="connsiteX1565" fmla="*/ 644103 w 2044700"/>
                <a:gd name="connsiteY1565" fmla="*/ 134829 h 800786"/>
                <a:gd name="connsiteX1566" fmla="*/ 652227 w 2044700"/>
                <a:gd name="connsiteY1566" fmla="*/ 136454 h 800786"/>
                <a:gd name="connsiteX1567" fmla="*/ 657101 w 2044700"/>
                <a:gd name="connsiteY1567" fmla="*/ 138080 h 800786"/>
                <a:gd name="connsiteX1568" fmla="*/ 658726 w 2044700"/>
                <a:gd name="connsiteY1568" fmla="*/ 142956 h 800786"/>
                <a:gd name="connsiteX1569" fmla="*/ 658726 w 2044700"/>
                <a:gd name="connsiteY1569" fmla="*/ 147832 h 800786"/>
                <a:gd name="connsiteX1570" fmla="*/ 661975 w 2044700"/>
                <a:gd name="connsiteY1570" fmla="*/ 151082 h 800786"/>
                <a:gd name="connsiteX1571" fmla="*/ 668474 w 2044700"/>
                <a:gd name="connsiteY1571" fmla="*/ 154333 h 800786"/>
                <a:gd name="connsiteX1572" fmla="*/ 671723 w 2044700"/>
                <a:gd name="connsiteY1572" fmla="*/ 151082 h 800786"/>
                <a:gd name="connsiteX1573" fmla="*/ 666849 w 2044700"/>
                <a:gd name="connsiteY1573" fmla="*/ 146206 h 800786"/>
                <a:gd name="connsiteX1574" fmla="*/ 666849 w 2044700"/>
                <a:gd name="connsiteY1574" fmla="*/ 141330 h 800786"/>
                <a:gd name="connsiteX1575" fmla="*/ 671723 w 2044700"/>
                <a:gd name="connsiteY1575" fmla="*/ 139705 h 800786"/>
                <a:gd name="connsiteX1576" fmla="*/ 683096 w 2044700"/>
                <a:gd name="connsiteY1576" fmla="*/ 142956 h 800786"/>
                <a:gd name="connsiteX1577" fmla="*/ 686346 w 2044700"/>
                <a:gd name="connsiteY1577" fmla="*/ 146206 h 800786"/>
                <a:gd name="connsiteX1578" fmla="*/ 687971 w 2044700"/>
                <a:gd name="connsiteY1578" fmla="*/ 149457 h 800786"/>
                <a:gd name="connsiteX1579" fmla="*/ 676598 w 2044700"/>
                <a:gd name="connsiteY1579" fmla="*/ 154333 h 800786"/>
                <a:gd name="connsiteX1580" fmla="*/ 683096 w 2044700"/>
                <a:gd name="connsiteY1580" fmla="*/ 152707 h 800786"/>
                <a:gd name="connsiteX1581" fmla="*/ 691220 w 2044700"/>
                <a:gd name="connsiteY1581" fmla="*/ 157583 h 800786"/>
                <a:gd name="connsiteX1582" fmla="*/ 696094 w 2044700"/>
                <a:gd name="connsiteY1582" fmla="*/ 159209 h 800786"/>
                <a:gd name="connsiteX1583" fmla="*/ 692845 w 2044700"/>
                <a:gd name="connsiteY1583" fmla="*/ 164085 h 800786"/>
                <a:gd name="connsiteX1584" fmla="*/ 696094 w 2044700"/>
                <a:gd name="connsiteY1584" fmla="*/ 165710 h 800786"/>
                <a:gd name="connsiteX1585" fmla="*/ 697719 w 2044700"/>
                <a:gd name="connsiteY1585" fmla="*/ 167335 h 800786"/>
                <a:gd name="connsiteX1586" fmla="*/ 696094 w 2044700"/>
                <a:gd name="connsiteY1586" fmla="*/ 170586 h 800786"/>
                <a:gd name="connsiteX1587" fmla="*/ 696094 w 2044700"/>
                <a:gd name="connsiteY1587" fmla="*/ 175462 h 800786"/>
                <a:gd name="connsiteX1588" fmla="*/ 702593 w 2044700"/>
                <a:gd name="connsiteY1588" fmla="*/ 173836 h 800786"/>
                <a:gd name="connsiteX1589" fmla="*/ 709092 w 2044700"/>
                <a:gd name="connsiteY1589" fmla="*/ 173836 h 800786"/>
                <a:gd name="connsiteX1590" fmla="*/ 712341 w 2044700"/>
                <a:gd name="connsiteY1590" fmla="*/ 175462 h 800786"/>
                <a:gd name="connsiteX1591" fmla="*/ 715591 w 2044700"/>
                <a:gd name="connsiteY1591" fmla="*/ 177087 h 800786"/>
                <a:gd name="connsiteX1592" fmla="*/ 717215 w 2044700"/>
                <a:gd name="connsiteY1592" fmla="*/ 173836 h 800786"/>
                <a:gd name="connsiteX1593" fmla="*/ 722089 w 2044700"/>
                <a:gd name="connsiteY1593" fmla="*/ 173836 h 800786"/>
                <a:gd name="connsiteX1594" fmla="*/ 725339 w 2044700"/>
                <a:gd name="connsiteY1594" fmla="*/ 177087 h 800786"/>
                <a:gd name="connsiteX1595" fmla="*/ 726964 w 2044700"/>
                <a:gd name="connsiteY1595" fmla="*/ 180338 h 800786"/>
                <a:gd name="connsiteX1596" fmla="*/ 728588 w 2044700"/>
                <a:gd name="connsiteY1596" fmla="*/ 183588 h 800786"/>
                <a:gd name="connsiteX1597" fmla="*/ 730213 w 2044700"/>
                <a:gd name="connsiteY1597" fmla="*/ 186839 h 800786"/>
                <a:gd name="connsiteX1598" fmla="*/ 726964 w 2044700"/>
                <a:gd name="connsiteY1598" fmla="*/ 190089 h 800786"/>
                <a:gd name="connsiteX1599" fmla="*/ 730213 w 2044700"/>
                <a:gd name="connsiteY1599" fmla="*/ 190089 h 800786"/>
                <a:gd name="connsiteX1600" fmla="*/ 723714 w 2044700"/>
                <a:gd name="connsiteY1600" fmla="*/ 193340 h 800786"/>
                <a:gd name="connsiteX1601" fmla="*/ 718840 w 2044700"/>
                <a:gd name="connsiteY1601" fmla="*/ 194965 h 800786"/>
                <a:gd name="connsiteX1602" fmla="*/ 704218 w 2044700"/>
                <a:gd name="connsiteY1602" fmla="*/ 199841 h 800786"/>
                <a:gd name="connsiteX1603" fmla="*/ 696094 w 2044700"/>
                <a:gd name="connsiteY1603" fmla="*/ 204717 h 800786"/>
                <a:gd name="connsiteX1604" fmla="*/ 692845 w 2044700"/>
                <a:gd name="connsiteY1604" fmla="*/ 206342 h 800786"/>
                <a:gd name="connsiteX1605" fmla="*/ 686346 w 2044700"/>
                <a:gd name="connsiteY1605" fmla="*/ 211218 h 800786"/>
                <a:gd name="connsiteX1606" fmla="*/ 681472 w 2044700"/>
                <a:gd name="connsiteY1606" fmla="*/ 211218 h 800786"/>
                <a:gd name="connsiteX1607" fmla="*/ 679847 w 2044700"/>
                <a:gd name="connsiteY1607" fmla="*/ 206342 h 800786"/>
                <a:gd name="connsiteX1608" fmla="*/ 683096 w 2044700"/>
                <a:gd name="connsiteY1608" fmla="*/ 201466 h 800786"/>
                <a:gd name="connsiteX1609" fmla="*/ 678222 w 2044700"/>
                <a:gd name="connsiteY1609" fmla="*/ 199841 h 800786"/>
                <a:gd name="connsiteX1610" fmla="*/ 674973 w 2044700"/>
                <a:gd name="connsiteY1610" fmla="*/ 203092 h 800786"/>
                <a:gd name="connsiteX1611" fmla="*/ 676598 w 2044700"/>
                <a:gd name="connsiteY1611" fmla="*/ 209593 h 800786"/>
                <a:gd name="connsiteX1612" fmla="*/ 679847 w 2044700"/>
                <a:gd name="connsiteY1612" fmla="*/ 212843 h 800786"/>
                <a:gd name="connsiteX1613" fmla="*/ 681472 w 2044700"/>
                <a:gd name="connsiteY1613" fmla="*/ 216094 h 800786"/>
                <a:gd name="connsiteX1614" fmla="*/ 678222 w 2044700"/>
                <a:gd name="connsiteY1614" fmla="*/ 220970 h 800786"/>
                <a:gd name="connsiteX1615" fmla="*/ 678222 w 2044700"/>
                <a:gd name="connsiteY1615" fmla="*/ 219345 h 800786"/>
                <a:gd name="connsiteX1616" fmla="*/ 670099 w 2044700"/>
                <a:gd name="connsiteY1616" fmla="*/ 217719 h 800786"/>
                <a:gd name="connsiteX1617" fmla="*/ 670099 w 2044700"/>
                <a:gd name="connsiteY1617" fmla="*/ 220970 h 800786"/>
                <a:gd name="connsiteX1618" fmla="*/ 668474 w 2044700"/>
                <a:gd name="connsiteY1618" fmla="*/ 229096 h 800786"/>
                <a:gd name="connsiteX1619" fmla="*/ 665225 w 2044700"/>
                <a:gd name="connsiteY1619" fmla="*/ 230722 h 800786"/>
                <a:gd name="connsiteX1620" fmla="*/ 658726 w 2044700"/>
                <a:gd name="connsiteY1620" fmla="*/ 227471 h 800786"/>
                <a:gd name="connsiteX1621" fmla="*/ 653852 w 2044700"/>
                <a:gd name="connsiteY1621" fmla="*/ 224221 h 800786"/>
                <a:gd name="connsiteX1622" fmla="*/ 653852 w 2044700"/>
                <a:gd name="connsiteY1622" fmla="*/ 227471 h 800786"/>
                <a:gd name="connsiteX1623" fmla="*/ 652227 w 2044700"/>
                <a:gd name="connsiteY1623" fmla="*/ 230722 h 800786"/>
                <a:gd name="connsiteX1624" fmla="*/ 648977 w 2044700"/>
                <a:gd name="connsiteY1624" fmla="*/ 227471 h 800786"/>
                <a:gd name="connsiteX1625" fmla="*/ 644103 w 2044700"/>
                <a:gd name="connsiteY1625" fmla="*/ 222595 h 800786"/>
                <a:gd name="connsiteX1626" fmla="*/ 637605 w 2044700"/>
                <a:gd name="connsiteY1626" fmla="*/ 224221 h 800786"/>
                <a:gd name="connsiteX1627" fmla="*/ 639229 w 2044700"/>
                <a:gd name="connsiteY1627" fmla="*/ 230722 h 800786"/>
                <a:gd name="connsiteX1628" fmla="*/ 631106 w 2044700"/>
                <a:gd name="connsiteY1628" fmla="*/ 230722 h 800786"/>
                <a:gd name="connsiteX1629" fmla="*/ 624607 w 2044700"/>
                <a:gd name="connsiteY1629" fmla="*/ 232347 h 800786"/>
                <a:gd name="connsiteX1630" fmla="*/ 618108 w 2044700"/>
                <a:gd name="connsiteY1630" fmla="*/ 232347 h 800786"/>
                <a:gd name="connsiteX1631" fmla="*/ 613234 w 2044700"/>
                <a:gd name="connsiteY1631" fmla="*/ 229096 h 800786"/>
                <a:gd name="connsiteX1632" fmla="*/ 606735 w 2044700"/>
                <a:gd name="connsiteY1632" fmla="*/ 227471 h 800786"/>
                <a:gd name="connsiteX1633" fmla="*/ 598611 w 2044700"/>
                <a:gd name="connsiteY1633" fmla="*/ 225846 h 800786"/>
                <a:gd name="connsiteX1634" fmla="*/ 592113 w 2044700"/>
                <a:gd name="connsiteY1634" fmla="*/ 217719 h 800786"/>
                <a:gd name="connsiteX1635" fmla="*/ 598611 w 2044700"/>
                <a:gd name="connsiteY1635" fmla="*/ 217719 h 800786"/>
                <a:gd name="connsiteX1636" fmla="*/ 609984 w 2044700"/>
                <a:gd name="connsiteY1636" fmla="*/ 216094 h 800786"/>
                <a:gd name="connsiteX1637" fmla="*/ 603486 w 2044700"/>
                <a:gd name="connsiteY1637" fmla="*/ 212843 h 800786"/>
                <a:gd name="connsiteX1638" fmla="*/ 598611 w 2044700"/>
                <a:gd name="connsiteY1638" fmla="*/ 214469 h 800786"/>
                <a:gd name="connsiteX1639" fmla="*/ 592113 w 2044700"/>
                <a:gd name="connsiteY1639" fmla="*/ 214469 h 800786"/>
                <a:gd name="connsiteX1640" fmla="*/ 588863 w 2044700"/>
                <a:gd name="connsiteY1640" fmla="*/ 212843 h 800786"/>
                <a:gd name="connsiteX1641" fmla="*/ 587238 w 2044700"/>
                <a:gd name="connsiteY1641" fmla="*/ 207968 h 800786"/>
                <a:gd name="connsiteX1642" fmla="*/ 580740 w 2044700"/>
                <a:gd name="connsiteY1642" fmla="*/ 207968 h 800786"/>
                <a:gd name="connsiteX1643" fmla="*/ 575866 w 2044700"/>
                <a:gd name="connsiteY1643" fmla="*/ 206342 h 800786"/>
                <a:gd name="connsiteX1644" fmla="*/ 566117 w 2044700"/>
                <a:gd name="connsiteY1644" fmla="*/ 196590 h 800786"/>
                <a:gd name="connsiteX1645" fmla="*/ 570991 w 2044700"/>
                <a:gd name="connsiteY1645" fmla="*/ 196590 h 800786"/>
                <a:gd name="connsiteX1646" fmla="*/ 577490 w 2044700"/>
                <a:gd name="connsiteY1646" fmla="*/ 194965 h 800786"/>
                <a:gd name="connsiteX1647" fmla="*/ 580740 w 2044700"/>
                <a:gd name="connsiteY1647" fmla="*/ 194965 h 800786"/>
                <a:gd name="connsiteX1648" fmla="*/ 588863 w 2044700"/>
                <a:gd name="connsiteY1648" fmla="*/ 193340 h 800786"/>
                <a:gd name="connsiteX1649" fmla="*/ 596987 w 2044700"/>
                <a:gd name="connsiteY1649" fmla="*/ 193340 h 800786"/>
                <a:gd name="connsiteX1650" fmla="*/ 609984 w 2044700"/>
                <a:gd name="connsiteY1650" fmla="*/ 193340 h 800786"/>
                <a:gd name="connsiteX1651" fmla="*/ 619733 w 2044700"/>
                <a:gd name="connsiteY1651" fmla="*/ 188464 h 800786"/>
                <a:gd name="connsiteX1652" fmla="*/ 614859 w 2044700"/>
                <a:gd name="connsiteY1652" fmla="*/ 190089 h 800786"/>
                <a:gd name="connsiteX1653" fmla="*/ 601861 w 2044700"/>
                <a:gd name="connsiteY1653" fmla="*/ 190089 h 800786"/>
                <a:gd name="connsiteX1654" fmla="*/ 595362 w 2044700"/>
                <a:gd name="connsiteY1654" fmla="*/ 188464 h 800786"/>
                <a:gd name="connsiteX1655" fmla="*/ 598611 w 2044700"/>
                <a:gd name="connsiteY1655" fmla="*/ 188464 h 800786"/>
                <a:gd name="connsiteX1656" fmla="*/ 606735 w 2044700"/>
                <a:gd name="connsiteY1656" fmla="*/ 186839 h 800786"/>
                <a:gd name="connsiteX1657" fmla="*/ 609984 w 2044700"/>
                <a:gd name="connsiteY1657" fmla="*/ 183588 h 800786"/>
                <a:gd name="connsiteX1658" fmla="*/ 603486 w 2044700"/>
                <a:gd name="connsiteY1658" fmla="*/ 185213 h 800786"/>
                <a:gd name="connsiteX1659" fmla="*/ 600236 w 2044700"/>
                <a:gd name="connsiteY1659" fmla="*/ 183588 h 800786"/>
                <a:gd name="connsiteX1660" fmla="*/ 593737 w 2044700"/>
                <a:gd name="connsiteY1660" fmla="*/ 180338 h 800786"/>
                <a:gd name="connsiteX1661" fmla="*/ 588863 w 2044700"/>
                <a:gd name="connsiteY1661" fmla="*/ 180338 h 800786"/>
                <a:gd name="connsiteX1662" fmla="*/ 582364 w 2044700"/>
                <a:gd name="connsiteY1662" fmla="*/ 183588 h 800786"/>
                <a:gd name="connsiteX1663" fmla="*/ 579115 w 2044700"/>
                <a:gd name="connsiteY1663" fmla="*/ 185213 h 800786"/>
                <a:gd name="connsiteX1664" fmla="*/ 570991 w 2044700"/>
                <a:gd name="connsiteY1664" fmla="*/ 188464 h 800786"/>
                <a:gd name="connsiteX1665" fmla="*/ 569367 w 2044700"/>
                <a:gd name="connsiteY1665" fmla="*/ 183588 h 800786"/>
                <a:gd name="connsiteX1666" fmla="*/ 567742 w 2044700"/>
                <a:gd name="connsiteY1666" fmla="*/ 183588 h 800786"/>
                <a:gd name="connsiteX1667" fmla="*/ 562868 w 2044700"/>
                <a:gd name="connsiteY1667" fmla="*/ 185213 h 800786"/>
                <a:gd name="connsiteX1668" fmla="*/ 557994 w 2044700"/>
                <a:gd name="connsiteY1668" fmla="*/ 188464 h 800786"/>
                <a:gd name="connsiteX1669" fmla="*/ 556369 w 2044700"/>
                <a:gd name="connsiteY1669" fmla="*/ 186839 h 800786"/>
                <a:gd name="connsiteX1670" fmla="*/ 548245 w 2044700"/>
                <a:gd name="connsiteY1670" fmla="*/ 183588 h 800786"/>
                <a:gd name="connsiteX1671" fmla="*/ 543371 w 2044700"/>
                <a:gd name="connsiteY1671" fmla="*/ 175462 h 800786"/>
                <a:gd name="connsiteX1672" fmla="*/ 549870 w 2044700"/>
                <a:gd name="connsiteY1672" fmla="*/ 173836 h 800786"/>
                <a:gd name="connsiteX1673" fmla="*/ 561243 w 2044700"/>
                <a:gd name="connsiteY1673" fmla="*/ 172211 h 800786"/>
                <a:gd name="connsiteX1674" fmla="*/ 562868 w 2044700"/>
                <a:gd name="connsiteY1674" fmla="*/ 168960 h 800786"/>
                <a:gd name="connsiteX1675" fmla="*/ 556369 w 2044700"/>
                <a:gd name="connsiteY1675" fmla="*/ 170586 h 800786"/>
                <a:gd name="connsiteX1676" fmla="*/ 549870 w 2044700"/>
                <a:gd name="connsiteY1676" fmla="*/ 172211 h 800786"/>
                <a:gd name="connsiteX1677" fmla="*/ 540122 w 2044700"/>
                <a:gd name="connsiteY1677" fmla="*/ 173836 h 800786"/>
                <a:gd name="connsiteX1678" fmla="*/ 535248 w 2044700"/>
                <a:gd name="connsiteY1678" fmla="*/ 172211 h 800786"/>
                <a:gd name="connsiteX1679" fmla="*/ 531998 w 2044700"/>
                <a:gd name="connsiteY1679" fmla="*/ 165710 h 800786"/>
                <a:gd name="connsiteX1680" fmla="*/ 525499 w 2044700"/>
                <a:gd name="connsiteY1680" fmla="*/ 155958 h 800786"/>
                <a:gd name="connsiteX1681" fmla="*/ 525499 w 2044700"/>
                <a:gd name="connsiteY1681" fmla="*/ 152707 h 800786"/>
                <a:gd name="connsiteX1682" fmla="*/ 533623 w 2044700"/>
                <a:gd name="connsiteY1682" fmla="*/ 152707 h 800786"/>
                <a:gd name="connsiteX1683" fmla="*/ 538497 w 2044700"/>
                <a:gd name="connsiteY1683" fmla="*/ 155958 h 800786"/>
                <a:gd name="connsiteX1684" fmla="*/ 544996 w 2044700"/>
                <a:gd name="connsiteY1684" fmla="*/ 155958 h 800786"/>
                <a:gd name="connsiteX1685" fmla="*/ 556369 w 2044700"/>
                <a:gd name="connsiteY1685" fmla="*/ 155958 h 800786"/>
                <a:gd name="connsiteX1686" fmla="*/ 567742 w 2044700"/>
                <a:gd name="connsiteY1686" fmla="*/ 149457 h 800786"/>
                <a:gd name="connsiteX1687" fmla="*/ 561243 w 2044700"/>
                <a:gd name="connsiteY1687" fmla="*/ 152707 h 800786"/>
                <a:gd name="connsiteX1688" fmla="*/ 551495 w 2044700"/>
                <a:gd name="connsiteY1688" fmla="*/ 151082 h 800786"/>
                <a:gd name="connsiteX1689" fmla="*/ 546621 w 2044700"/>
                <a:gd name="connsiteY1689" fmla="*/ 151082 h 800786"/>
                <a:gd name="connsiteX1690" fmla="*/ 540122 w 2044700"/>
                <a:gd name="connsiteY1690" fmla="*/ 151082 h 800786"/>
                <a:gd name="connsiteX1691" fmla="*/ 528749 w 2044700"/>
                <a:gd name="connsiteY1691" fmla="*/ 149457 h 800786"/>
                <a:gd name="connsiteX1692" fmla="*/ 527124 w 2044700"/>
                <a:gd name="connsiteY1692" fmla="*/ 144581 h 800786"/>
                <a:gd name="connsiteX1693" fmla="*/ 528749 w 2044700"/>
                <a:gd name="connsiteY1693" fmla="*/ 142956 h 800786"/>
                <a:gd name="connsiteX1694" fmla="*/ 538497 w 2044700"/>
                <a:gd name="connsiteY1694" fmla="*/ 142956 h 800786"/>
                <a:gd name="connsiteX1695" fmla="*/ 535248 w 2044700"/>
                <a:gd name="connsiteY1695" fmla="*/ 139705 h 800786"/>
                <a:gd name="connsiteX1696" fmla="*/ 540122 w 2044700"/>
                <a:gd name="connsiteY1696" fmla="*/ 134829 h 800786"/>
                <a:gd name="connsiteX1697" fmla="*/ 535248 w 2044700"/>
                <a:gd name="connsiteY1697" fmla="*/ 131579 h 800786"/>
                <a:gd name="connsiteX1698" fmla="*/ 541747 w 2044700"/>
                <a:gd name="connsiteY1698" fmla="*/ 129953 h 800786"/>
                <a:gd name="connsiteX1699" fmla="*/ 546621 w 2044700"/>
                <a:gd name="connsiteY1699" fmla="*/ 129953 h 800786"/>
                <a:gd name="connsiteX1700" fmla="*/ 553120 w 2044700"/>
                <a:gd name="connsiteY1700" fmla="*/ 129953 h 800786"/>
                <a:gd name="connsiteX1701" fmla="*/ 557994 w 2044700"/>
                <a:gd name="connsiteY1701" fmla="*/ 134829 h 800786"/>
                <a:gd name="connsiteX1702" fmla="*/ 561243 w 2044700"/>
                <a:gd name="connsiteY1702" fmla="*/ 133204 h 800786"/>
                <a:gd name="connsiteX1703" fmla="*/ 566117 w 2044700"/>
                <a:gd name="connsiteY1703" fmla="*/ 131579 h 800786"/>
                <a:gd name="connsiteX1704" fmla="*/ 564493 w 2044700"/>
                <a:gd name="connsiteY1704" fmla="*/ 128328 h 800786"/>
                <a:gd name="connsiteX1705" fmla="*/ 557994 w 2044700"/>
                <a:gd name="connsiteY1705" fmla="*/ 128328 h 800786"/>
                <a:gd name="connsiteX1706" fmla="*/ 549870 w 2044700"/>
                <a:gd name="connsiteY1706" fmla="*/ 126703 h 800786"/>
                <a:gd name="connsiteX1707" fmla="*/ 546621 w 2044700"/>
                <a:gd name="connsiteY1707" fmla="*/ 123452 h 800786"/>
                <a:gd name="connsiteX1708" fmla="*/ 546621 w 2044700"/>
                <a:gd name="connsiteY1708" fmla="*/ 118576 h 800786"/>
                <a:gd name="connsiteX1709" fmla="*/ 551495 w 2044700"/>
                <a:gd name="connsiteY1709" fmla="*/ 115326 h 800786"/>
                <a:gd name="connsiteX1710" fmla="*/ 561243 w 2044700"/>
                <a:gd name="connsiteY1710" fmla="*/ 118576 h 800786"/>
                <a:gd name="connsiteX1711" fmla="*/ 564493 w 2044700"/>
                <a:gd name="connsiteY1711" fmla="*/ 118576 h 800786"/>
                <a:gd name="connsiteX1712" fmla="*/ 567742 w 2044700"/>
                <a:gd name="connsiteY1712" fmla="*/ 113700 h 800786"/>
                <a:gd name="connsiteX1713" fmla="*/ 570991 w 2044700"/>
                <a:gd name="connsiteY1713" fmla="*/ 113700 h 800786"/>
                <a:gd name="connsiteX1714" fmla="*/ 579115 w 2044700"/>
                <a:gd name="connsiteY1714" fmla="*/ 113700 h 800786"/>
                <a:gd name="connsiteX1715" fmla="*/ 588863 w 2044700"/>
                <a:gd name="connsiteY1715" fmla="*/ 113700 h 800786"/>
                <a:gd name="connsiteX1716" fmla="*/ 583989 w 2044700"/>
                <a:gd name="connsiteY1716" fmla="*/ 110450 h 800786"/>
                <a:gd name="connsiteX1717" fmla="*/ 577490 w 2044700"/>
                <a:gd name="connsiteY1717" fmla="*/ 110450 h 800786"/>
                <a:gd name="connsiteX1718" fmla="*/ 567742 w 2044700"/>
                <a:gd name="connsiteY1718" fmla="*/ 108824 h 800786"/>
                <a:gd name="connsiteX1719" fmla="*/ 566117 w 2044700"/>
                <a:gd name="connsiteY1719" fmla="*/ 103949 h 800786"/>
                <a:gd name="connsiteX1720" fmla="*/ 572616 w 2044700"/>
                <a:gd name="connsiteY1720" fmla="*/ 100698 h 800786"/>
                <a:gd name="connsiteX1721" fmla="*/ 991378 w 2044700"/>
                <a:gd name="connsiteY1721" fmla="*/ 24498 h 800786"/>
                <a:gd name="connsiteX1722" fmla="*/ 996252 w 2044700"/>
                <a:gd name="connsiteY1722" fmla="*/ 26122 h 800786"/>
                <a:gd name="connsiteX1723" fmla="*/ 997877 w 2044700"/>
                <a:gd name="connsiteY1723" fmla="*/ 26122 h 800786"/>
                <a:gd name="connsiteX1724" fmla="*/ 1001127 w 2044700"/>
                <a:gd name="connsiteY1724" fmla="*/ 27746 h 800786"/>
                <a:gd name="connsiteX1725" fmla="*/ 1009250 w 2044700"/>
                <a:gd name="connsiteY1725" fmla="*/ 29371 h 800786"/>
                <a:gd name="connsiteX1726" fmla="*/ 1012500 w 2044700"/>
                <a:gd name="connsiteY1726" fmla="*/ 29371 h 800786"/>
                <a:gd name="connsiteX1727" fmla="*/ 1015749 w 2044700"/>
                <a:gd name="connsiteY1727" fmla="*/ 30995 h 800786"/>
                <a:gd name="connsiteX1728" fmla="*/ 1020623 w 2044700"/>
                <a:gd name="connsiteY1728" fmla="*/ 30995 h 800786"/>
                <a:gd name="connsiteX1729" fmla="*/ 1023873 w 2044700"/>
                <a:gd name="connsiteY1729" fmla="*/ 32619 h 800786"/>
                <a:gd name="connsiteX1730" fmla="*/ 1028747 w 2044700"/>
                <a:gd name="connsiteY1730" fmla="*/ 30995 h 800786"/>
                <a:gd name="connsiteX1731" fmla="*/ 1033621 w 2044700"/>
                <a:gd name="connsiteY1731" fmla="*/ 30995 h 800786"/>
                <a:gd name="connsiteX1732" fmla="*/ 1040120 w 2044700"/>
                <a:gd name="connsiteY1732" fmla="*/ 32619 h 800786"/>
                <a:gd name="connsiteX1733" fmla="*/ 1041745 w 2044700"/>
                <a:gd name="connsiteY1733" fmla="*/ 34243 h 800786"/>
                <a:gd name="connsiteX1734" fmla="*/ 1044995 w 2044700"/>
                <a:gd name="connsiteY1734" fmla="*/ 34243 h 800786"/>
                <a:gd name="connsiteX1735" fmla="*/ 1054743 w 2044700"/>
                <a:gd name="connsiteY1735" fmla="*/ 35867 h 800786"/>
                <a:gd name="connsiteX1736" fmla="*/ 1059617 w 2044700"/>
                <a:gd name="connsiteY1736" fmla="*/ 34243 h 800786"/>
                <a:gd name="connsiteX1737" fmla="*/ 1066116 w 2044700"/>
                <a:gd name="connsiteY1737" fmla="*/ 35867 h 800786"/>
                <a:gd name="connsiteX1738" fmla="*/ 1066116 w 2044700"/>
                <a:gd name="connsiteY1738" fmla="*/ 37492 h 800786"/>
                <a:gd name="connsiteX1739" fmla="*/ 1062867 w 2044700"/>
                <a:gd name="connsiteY1739" fmla="*/ 39116 h 800786"/>
                <a:gd name="connsiteX1740" fmla="*/ 1053118 w 2044700"/>
                <a:gd name="connsiteY1740" fmla="*/ 42364 h 800786"/>
                <a:gd name="connsiteX1741" fmla="*/ 1043370 w 2044700"/>
                <a:gd name="connsiteY1741" fmla="*/ 42364 h 800786"/>
                <a:gd name="connsiteX1742" fmla="*/ 1023873 w 2044700"/>
                <a:gd name="connsiteY1742" fmla="*/ 50485 h 800786"/>
                <a:gd name="connsiteX1743" fmla="*/ 1031997 w 2044700"/>
                <a:gd name="connsiteY1743" fmla="*/ 47237 h 800786"/>
                <a:gd name="connsiteX1744" fmla="*/ 1040120 w 2044700"/>
                <a:gd name="connsiteY1744" fmla="*/ 47237 h 800786"/>
                <a:gd name="connsiteX1745" fmla="*/ 1044995 w 2044700"/>
                <a:gd name="connsiteY1745" fmla="*/ 47237 h 800786"/>
                <a:gd name="connsiteX1746" fmla="*/ 1057993 w 2044700"/>
                <a:gd name="connsiteY1746" fmla="*/ 43988 h 800786"/>
                <a:gd name="connsiteX1747" fmla="*/ 1064492 w 2044700"/>
                <a:gd name="connsiteY1747" fmla="*/ 42364 h 800786"/>
                <a:gd name="connsiteX1748" fmla="*/ 1070991 w 2044700"/>
                <a:gd name="connsiteY1748" fmla="*/ 39116 h 800786"/>
                <a:gd name="connsiteX1749" fmla="*/ 1077490 w 2044700"/>
                <a:gd name="connsiteY1749" fmla="*/ 40740 h 800786"/>
                <a:gd name="connsiteX1750" fmla="*/ 1082364 w 2044700"/>
                <a:gd name="connsiteY1750" fmla="*/ 40740 h 800786"/>
                <a:gd name="connsiteX1751" fmla="*/ 1085613 w 2044700"/>
                <a:gd name="connsiteY1751" fmla="*/ 35867 h 800786"/>
                <a:gd name="connsiteX1752" fmla="*/ 1096986 w 2044700"/>
                <a:gd name="connsiteY1752" fmla="*/ 37492 h 800786"/>
                <a:gd name="connsiteX1753" fmla="*/ 1108360 w 2044700"/>
                <a:gd name="connsiteY1753" fmla="*/ 37492 h 800786"/>
                <a:gd name="connsiteX1754" fmla="*/ 1119733 w 2044700"/>
                <a:gd name="connsiteY1754" fmla="*/ 37492 h 800786"/>
                <a:gd name="connsiteX1755" fmla="*/ 1116483 w 2044700"/>
                <a:gd name="connsiteY1755" fmla="*/ 45613 h 800786"/>
                <a:gd name="connsiteX1756" fmla="*/ 1127857 w 2044700"/>
                <a:gd name="connsiteY1756" fmla="*/ 53734 h 800786"/>
                <a:gd name="connsiteX1757" fmla="*/ 1135980 w 2044700"/>
                <a:gd name="connsiteY1757" fmla="*/ 53734 h 800786"/>
                <a:gd name="connsiteX1758" fmla="*/ 1145729 w 2044700"/>
                <a:gd name="connsiteY1758" fmla="*/ 53734 h 800786"/>
                <a:gd name="connsiteX1759" fmla="*/ 1157102 w 2044700"/>
                <a:gd name="connsiteY1759" fmla="*/ 56982 h 800786"/>
                <a:gd name="connsiteX1760" fmla="*/ 1163601 w 2044700"/>
                <a:gd name="connsiteY1760" fmla="*/ 61855 h 800786"/>
                <a:gd name="connsiteX1761" fmla="*/ 1161976 w 2044700"/>
                <a:gd name="connsiteY1761" fmla="*/ 65103 h 800786"/>
                <a:gd name="connsiteX1762" fmla="*/ 1157102 w 2044700"/>
                <a:gd name="connsiteY1762" fmla="*/ 66727 h 800786"/>
                <a:gd name="connsiteX1763" fmla="*/ 1155477 w 2044700"/>
                <a:gd name="connsiteY1763" fmla="*/ 68352 h 800786"/>
                <a:gd name="connsiteX1764" fmla="*/ 1153853 w 2044700"/>
                <a:gd name="connsiteY1764" fmla="*/ 69976 h 800786"/>
                <a:gd name="connsiteX1765" fmla="*/ 1150603 w 2044700"/>
                <a:gd name="connsiteY1765" fmla="*/ 73224 h 800786"/>
                <a:gd name="connsiteX1766" fmla="*/ 1144104 w 2044700"/>
                <a:gd name="connsiteY1766" fmla="*/ 73224 h 800786"/>
                <a:gd name="connsiteX1767" fmla="*/ 1137605 w 2044700"/>
                <a:gd name="connsiteY1767" fmla="*/ 78097 h 800786"/>
                <a:gd name="connsiteX1768" fmla="*/ 1132731 w 2044700"/>
                <a:gd name="connsiteY1768" fmla="*/ 79721 h 800786"/>
                <a:gd name="connsiteX1769" fmla="*/ 1124607 w 2044700"/>
                <a:gd name="connsiteY1769" fmla="*/ 81345 h 800786"/>
                <a:gd name="connsiteX1770" fmla="*/ 1121358 w 2044700"/>
                <a:gd name="connsiteY1770" fmla="*/ 81345 h 800786"/>
                <a:gd name="connsiteX1771" fmla="*/ 1118108 w 2044700"/>
                <a:gd name="connsiteY1771" fmla="*/ 82969 h 800786"/>
                <a:gd name="connsiteX1772" fmla="*/ 1114859 w 2044700"/>
                <a:gd name="connsiteY1772" fmla="*/ 82969 h 800786"/>
                <a:gd name="connsiteX1773" fmla="*/ 1108360 w 2044700"/>
                <a:gd name="connsiteY1773" fmla="*/ 84594 h 800786"/>
                <a:gd name="connsiteX1774" fmla="*/ 1106735 w 2044700"/>
                <a:gd name="connsiteY1774" fmla="*/ 86218 h 800786"/>
                <a:gd name="connsiteX1775" fmla="*/ 1096986 w 2044700"/>
                <a:gd name="connsiteY1775" fmla="*/ 87842 h 800786"/>
                <a:gd name="connsiteX1776" fmla="*/ 1092112 w 2044700"/>
                <a:gd name="connsiteY1776" fmla="*/ 89466 h 800786"/>
                <a:gd name="connsiteX1777" fmla="*/ 1075865 w 2044700"/>
                <a:gd name="connsiteY1777" fmla="*/ 92715 h 800786"/>
                <a:gd name="connsiteX1778" fmla="*/ 1069366 w 2044700"/>
                <a:gd name="connsiteY1778" fmla="*/ 94339 h 800786"/>
                <a:gd name="connsiteX1779" fmla="*/ 1059617 w 2044700"/>
                <a:gd name="connsiteY1779" fmla="*/ 97587 h 800786"/>
                <a:gd name="connsiteX1780" fmla="*/ 1056368 w 2044700"/>
                <a:gd name="connsiteY1780" fmla="*/ 99212 h 800786"/>
                <a:gd name="connsiteX1781" fmla="*/ 1062867 w 2044700"/>
                <a:gd name="connsiteY1781" fmla="*/ 100836 h 800786"/>
                <a:gd name="connsiteX1782" fmla="*/ 1070991 w 2044700"/>
                <a:gd name="connsiteY1782" fmla="*/ 97587 h 800786"/>
                <a:gd name="connsiteX1783" fmla="*/ 1075865 w 2044700"/>
                <a:gd name="connsiteY1783" fmla="*/ 95963 h 800786"/>
                <a:gd name="connsiteX1784" fmla="*/ 1082364 w 2044700"/>
                <a:gd name="connsiteY1784" fmla="*/ 95963 h 800786"/>
                <a:gd name="connsiteX1785" fmla="*/ 1092112 w 2044700"/>
                <a:gd name="connsiteY1785" fmla="*/ 94339 h 800786"/>
                <a:gd name="connsiteX1786" fmla="*/ 1100236 w 2044700"/>
                <a:gd name="connsiteY1786" fmla="*/ 92715 h 800786"/>
                <a:gd name="connsiteX1787" fmla="*/ 1105110 w 2044700"/>
                <a:gd name="connsiteY1787" fmla="*/ 94339 h 800786"/>
                <a:gd name="connsiteX1788" fmla="*/ 1105110 w 2044700"/>
                <a:gd name="connsiteY1788" fmla="*/ 95963 h 800786"/>
                <a:gd name="connsiteX1789" fmla="*/ 1077490 w 2044700"/>
                <a:gd name="connsiteY1789" fmla="*/ 107333 h 800786"/>
                <a:gd name="connsiteX1790" fmla="*/ 1074240 w 2044700"/>
                <a:gd name="connsiteY1790" fmla="*/ 108957 h 800786"/>
                <a:gd name="connsiteX1791" fmla="*/ 1069366 w 2044700"/>
                <a:gd name="connsiteY1791" fmla="*/ 112205 h 800786"/>
                <a:gd name="connsiteX1792" fmla="*/ 1064492 w 2044700"/>
                <a:gd name="connsiteY1792" fmla="*/ 113829 h 800786"/>
                <a:gd name="connsiteX1793" fmla="*/ 1059617 w 2044700"/>
                <a:gd name="connsiteY1793" fmla="*/ 117078 h 800786"/>
                <a:gd name="connsiteX1794" fmla="*/ 1053118 w 2044700"/>
                <a:gd name="connsiteY1794" fmla="*/ 117078 h 800786"/>
                <a:gd name="connsiteX1795" fmla="*/ 1048244 w 2044700"/>
                <a:gd name="connsiteY1795" fmla="*/ 120326 h 800786"/>
                <a:gd name="connsiteX1796" fmla="*/ 1041745 w 2044700"/>
                <a:gd name="connsiteY1796" fmla="*/ 120326 h 800786"/>
                <a:gd name="connsiteX1797" fmla="*/ 1025498 w 2044700"/>
                <a:gd name="connsiteY1797" fmla="*/ 133320 h 800786"/>
                <a:gd name="connsiteX1798" fmla="*/ 1017374 w 2044700"/>
                <a:gd name="connsiteY1798" fmla="*/ 139817 h 800786"/>
                <a:gd name="connsiteX1799" fmla="*/ 1012500 w 2044700"/>
                <a:gd name="connsiteY1799" fmla="*/ 141441 h 800786"/>
                <a:gd name="connsiteX1800" fmla="*/ 1007626 w 2044700"/>
                <a:gd name="connsiteY1800" fmla="*/ 141441 h 800786"/>
                <a:gd name="connsiteX1801" fmla="*/ 1001127 w 2044700"/>
                <a:gd name="connsiteY1801" fmla="*/ 141441 h 800786"/>
                <a:gd name="connsiteX1802" fmla="*/ 997877 w 2044700"/>
                <a:gd name="connsiteY1802" fmla="*/ 143065 h 800786"/>
                <a:gd name="connsiteX1803" fmla="*/ 1001127 w 2044700"/>
                <a:gd name="connsiteY1803" fmla="*/ 146314 h 800786"/>
                <a:gd name="connsiteX1804" fmla="*/ 999502 w 2044700"/>
                <a:gd name="connsiteY1804" fmla="*/ 147938 h 800786"/>
                <a:gd name="connsiteX1805" fmla="*/ 997877 w 2044700"/>
                <a:gd name="connsiteY1805" fmla="*/ 149562 h 800786"/>
                <a:gd name="connsiteX1806" fmla="*/ 991378 w 2044700"/>
                <a:gd name="connsiteY1806" fmla="*/ 149562 h 800786"/>
                <a:gd name="connsiteX1807" fmla="*/ 978380 w 2044700"/>
                <a:gd name="connsiteY1807" fmla="*/ 152810 h 800786"/>
                <a:gd name="connsiteX1808" fmla="*/ 980005 w 2044700"/>
                <a:gd name="connsiteY1808" fmla="*/ 152810 h 800786"/>
                <a:gd name="connsiteX1809" fmla="*/ 984879 w 2044700"/>
                <a:gd name="connsiteY1809" fmla="*/ 152810 h 800786"/>
                <a:gd name="connsiteX1810" fmla="*/ 991378 w 2044700"/>
                <a:gd name="connsiteY1810" fmla="*/ 152810 h 800786"/>
                <a:gd name="connsiteX1811" fmla="*/ 993003 w 2044700"/>
                <a:gd name="connsiteY1811" fmla="*/ 154435 h 800786"/>
                <a:gd name="connsiteX1812" fmla="*/ 984879 w 2044700"/>
                <a:gd name="connsiteY1812" fmla="*/ 156059 h 800786"/>
                <a:gd name="connsiteX1813" fmla="*/ 986504 w 2044700"/>
                <a:gd name="connsiteY1813" fmla="*/ 157683 h 800786"/>
                <a:gd name="connsiteX1814" fmla="*/ 986504 w 2044700"/>
                <a:gd name="connsiteY1814" fmla="*/ 160931 h 800786"/>
                <a:gd name="connsiteX1815" fmla="*/ 986504 w 2044700"/>
                <a:gd name="connsiteY1815" fmla="*/ 162556 h 800786"/>
                <a:gd name="connsiteX1816" fmla="*/ 980005 w 2044700"/>
                <a:gd name="connsiteY1816" fmla="*/ 169052 h 800786"/>
                <a:gd name="connsiteX1817" fmla="*/ 975131 w 2044700"/>
                <a:gd name="connsiteY1817" fmla="*/ 170677 h 800786"/>
                <a:gd name="connsiteX1818" fmla="*/ 971881 w 2044700"/>
                <a:gd name="connsiteY1818" fmla="*/ 170677 h 800786"/>
                <a:gd name="connsiteX1819" fmla="*/ 967007 w 2044700"/>
                <a:gd name="connsiteY1819" fmla="*/ 170677 h 800786"/>
                <a:gd name="connsiteX1820" fmla="*/ 963757 w 2044700"/>
                <a:gd name="connsiteY1820" fmla="*/ 170677 h 800786"/>
                <a:gd name="connsiteX1821" fmla="*/ 955634 w 2044700"/>
                <a:gd name="connsiteY1821" fmla="*/ 170677 h 800786"/>
                <a:gd name="connsiteX1822" fmla="*/ 950759 w 2044700"/>
                <a:gd name="connsiteY1822" fmla="*/ 169052 h 800786"/>
                <a:gd name="connsiteX1823" fmla="*/ 947510 w 2044700"/>
                <a:gd name="connsiteY1823" fmla="*/ 167428 h 800786"/>
                <a:gd name="connsiteX1824" fmla="*/ 944260 w 2044700"/>
                <a:gd name="connsiteY1824" fmla="*/ 167428 h 800786"/>
                <a:gd name="connsiteX1825" fmla="*/ 937761 w 2044700"/>
                <a:gd name="connsiteY1825" fmla="*/ 165804 h 800786"/>
                <a:gd name="connsiteX1826" fmla="*/ 941011 w 2044700"/>
                <a:gd name="connsiteY1826" fmla="*/ 169052 h 800786"/>
                <a:gd name="connsiteX1827" fmla="*/ 944260 w 2044700"/>
                <a:gd name="connsiteY1827" fmla="*/ 170677 h 800786"/>
                <a:gd name="connsiteX1828" fmla="*/ 947510 w 2044700"/>
                <a:gd name="connsiteY1828" fmla="*/ 173925 h 800786"/>
                <a:gd name="connsiteX1829" fmla="*/ 945885 w 2044700"/>
                <a:gd name="connsiteY1829" fmla="*/ 177173 h 800786"/>
                <a:gd name="connsiteX1830" fmla="*/ 942636 w 2044700"/>
                <a:gd name="connsiteY1830" fmla="*/ 177173 h 800786"/>
                <a:gd name="connsiteX1831" fmla="*/ 939386 w 2044700"/>
                <a:gd name="connsiteY1831" fmla="*/ 178798 h 800786"/>
                <a:gd name="connsiteX1832" fmla="*/ 934512 w 2044700"/>
                <a:gd name="connsiteY1832" fmla="*/ 180422 h 800786"/>
                <a:gd name="connsiteX1833" fmla="*/ 929638 w 2044700"/>
                <a:gd name="connsiteY1833" fmla="*/ 180422 h 800786"/>
                <a:gd name="connsiteX1834" fmla="*/ 924764 w 2044700"/>
                <a:gd name="connsiteY1834" fmla="*/ 182046 h 800786"/>
                <a:gd name="connsiteX1835" fmla="*/ 921514 w 2044700"/>
                <a:gd name="connsiteY1835" fmla="*/ 180422 h 800786"/>
                <a:gd name="connsiteX1836" fmla="*/ 915015 w 2044700"/>
                <a:gd name="connsiteY1836" fmla="*/ 183670 h 800786"/>
                <a:gd name="connsiteX1837" fmla="*/ 910141 w 2044700"/>
                <a:gd name="connsiteY1837" fmla="*/ 183670 h 800786"/>
                <a:gd name="connsiteX1838" fmla="*/ 905267 w 2044700"/>
                <a:gd name="connsiteY1838" fmla="*/ 183670 h 800786"/>
                <a:gd name="connsiteX1839" fmla="*/ 900392 w 2044700"/>
                <a:gd name="connsiteY1839" fmla="*/ 183670 h 800786"/>
                <a:gd name="connsiteX1840" fmla="*/ 895518 w 2044700"/>
                <a:gd name="connsiteY1840" fmla="*/ 182046 h 800786"/>
                <a:gd name="connsiteX1841" fmla="*/ 893893 w 2044700"/>
                <a:gd name="connsiteY1841" fmla="*/ 180422 h 800786"/>
                <a:gd name="connsiteX1842" fmla="*/ 890644 w 2044700"/>
                <a:gd name="connsiteY1842" fmla="*/ 180422 h 800786"/>
                <a:gd name="connsiteX1843" fmla="*/ 888091 w 2044700"/>
                <a:gd name="connsiteY1843" fmla="*/ 179784 h 800786"/>
                <a:gd name="connsiteX1844" fmla="*/ 888207 w 2044700"/>
                <a:gd name="connsiteY1844" fmla="*/ 179407 h 800786"/>
                <a:gd name="connsiteX1845" fmla="*/ 887394 w 2044700"/>
                <a:gd name="connsiteY1845" fmla="*/ 179610 h 800786"/>
                <a:gd name="connsiteX1846" fmla="*/ 884145 w 2044700"/>
                <a:gd name="connsiteY1846" fmla="*/ 178798 h 800786"/>
                <a:gd name="connsiteX1847" fmla="*/ 879271 w 2044700"/>
                <a:gd name="connsiteY1847" fmla="*/ 178798 h 800786"/>
                <a:gd name="connsiteX1848" fmla="*/ 874396 w 2044700"/>
                <a:gd name="connsiteY1848" fmla="*/ 182046 h 800786"/>
                <a:gd name="connsiteX1849" fmla="*/ 874396 w 2044700"/>
                <a:gd name="connsiteY1849" fmla="*/ 183670 h 800786"/>
                <a:gd name="connsiteX1850" fmla="*/ 884145 w 2044700"/>
                <a:gd name="connsiteY1850" fmla="*/ 180422 h 800786"/>
                <a:gd name="connsiteX1851" fmla="*/ 887394 w 2044700"/>
                <a:gd name="connsiteY1851" fmla="*/ 179610 h 800786"/>
                <a:gd name="connsiteX1852" fmla="*/ 888091 w 2044700"/>
                <a:gd name="connsiteY1852" fmla="*/ 179784 h 800786"/>
                <a:gd name="connsiteX1853" fmla="*/ 887394 w 2044700"/>
                <a:gd name="connsiteY1853" fmla="*/ 182046 h 800786"/>
                <a:gd name="connsiteX1854" fmla="*/ 887394 w 2044700"/>
                <a:gd name="connsiteY1854" fmla="*/ 183670 h 800786"/>
                <a:gd name="connsiteX1855" fmla="*/ 892269 w 2044700"/>
                <a:gd name="connsiteY1855" fmla="*/ 185295 h 800786"/>
                <a:gd name="connsiteX1856" fmla="*/ 895518 w 2044700"/>
                <a:gd name="connsiteY1856" fmla="*/ 185295 h 800786"/>
                <a:gd name="connsiteX1857" fmla="*/ 898768 w 2044700"/>
                <a:gd name="connsiteY1857" fmla="*/ 186919 h 800786"/>
                <a:gd name="connsiteX1858" fmla="*/ 902017 w 2044700"/>
                <a:gd name="connsiteY1858" fmla="*/ 186919 h 800786"/>
                <a:gd name="connsiteX1859" fmla="*/ 908516 w 2044700"/>
                <a:gd name="connsiteY1859" fmla="*/ 186919 h 800786"/>
                <a:gd name="connsiteX1860" fmla="*/ 915015 w 2044700"/>
                <a:gd name="connsiteY1860" fmla="*/ 186919 h 800786"/>
                <a:gd name="connsiteX1861" fmla="*/ 919889 w 2044700"/>
                <a:gd name="connsiteY1861" fmla="*/ 188543 h 800786"/>
                <a:gd name="connsiteX1862" fmla="*/ 919889 w 2044700"/>
                <a:gd name="connsiteY1862" fmla="*/ 191791 h 800786"/>
                <a:gd name="connsiteX1863" fmla="*/ 919889 w 2044700"/>
                <a:gd name="connsiteY1863" fmla="*/ 198288 h 800786"/>
                <a:gd name="connsiteX1864" fmla="*/ 915015 w 2044700"/>
                <a:gd name="connsiteY1864" fmla="*/ 198288 h 800786"/>
                <a:gd name="connsiteX1865" fmla="*/ 910141 w 2044700"/>
                <a:gd name="connsiteY1865" fmla="*/ 198288 h 800786"/>
                <a:gd name="connsiteX1866" fmla="*/ 902017 w 2044700"/>
                <a:gd name="connsiteY1866" fmla="*/ 198288 h 800786"/>
                <a:gd name="connsiteX1867" fmla="*/ 898768 w 2044700"/>
                <a:gd name="connsiteY1867" fmla="*/ 198288 h 800786"/>
                <a:gd name="connsiteX1868" fmla="*/ 908516 w 2044700"/>
                <a:gd name="connsiteY1868" fmla="*/ 201537 h 800786"/>
                <a:gd name="connsiteX1869" fmla="*/ 913390 w 2044700"/>
                <a:gd name="connsiteY1869" fmla="*/ 203161 h 800786"/>
                <a:gd name="connsiteX1870" fmla="*/ 916640 w 2044700"/>
                <a:gd name="connsiteY1870" fmla="*/ 206409 h 800786"/>
                <a:gd name="connsiteX1871" fmla="*/ 924764 w 2044700"/>
                <a:gd name="connsiteY1871" fmla="*/ 208033 h 800786"/>
                <a:gd name="connsiteX1872" fmla="*/ 921514 w 2044700"/>
                <a:gd name="connsiteY1872" fmla="*/ 209658 h 800786"/>
                <a:gd name="connsiteX1873" fmla="*/ 918265 w 2044700"/>
                <a:gd name="connsiteY1873" fmla="*/ 209658 h 800786"/>
                <a:gd name="connsiteX1874" fmla="*/ 918265 w 2044700"/>
                <a:gd name="connsiteY1874" fmla="*/ 212906 h 800786"/>
                <a:gd name="connsiteX1875" fmla="*/ 918265 w 2044700"/>
                <a:gd name="connsiteY1875" fmla="*/ 214530 h 800786"/>
                <a:gd name="connsiteX1876" fmla="*/ 915015 w 2044700"/>
                <a:gd name="connsiteY1876" fmla="*/ 216154 h 800786"/>
                <a:gd name="connsiteX1877" fmla="*/ 911766 w 2044700"/>
                <a:gd name="connsiteY1877" fmla="*/ 216154 h 800786"/>
                <a:gd name="connsiteX1878" fmla="*/ 905267 w 2044700"/>
                <a:gd name="connsiteY1878" fmla="*/ 216154 h 800786"/>
                <a:gd name="connsiteX1879" fmla="*/ 902017 w 2044700"/>
                <a:gd name="connsiteY1879" fmla="*/ 216154 h 800786"/>
                <a:gd name="connsiteX1880" fmla="*/ 902017 w 2044700"/>
                <a:gd name="connsiteY1880" fmla="*/ 219403 h 800786"/>
                <a:gd name="connsiteX1881" fmla="*/ 905267 w 2044700"/>
                <a:gd name="connsiteY1881" fmla="*/ 219403 h 800786"/>
                <a:gd name="connsiteX1882" fmla="*/ 910141 w 2044700"/>
                <a:gd name="connsiteY1882" fmla="*/ 224276 h 800786"/>
                <a:gd name="connsiteX1883" fmla="*/ 906891 w 2044700"/>
                <a:gd name="connsiteY1883" fmla="*/ 225900 h 800786"/>
                <a:gd name="connsiteX1884" fmla="*/ 903642 w 2044700"/>
                <a:gd name="connsiteY1884" fmla="*/ 227524 h 800786"/>
                <a:gd name="connsiteX1885" fmla="*/ 903642 w 2044700"/>
                <a:gd name="connsiteY1885" fmla="*/ 230772 h 800786"/>
                <a:gd name="connsiteX1886" fmla="*/ 903642 w 2044700"/>
                <a:gd name="connsiteY1886" fmla="*/ 235645 h 800786"/>
                <a:gd name="connsiteX1887" fmla="*/ 900392 w 2044700"/>
                <a:gd name="connsiteY1887" fmla="*/ 237269 h 800786"/>
                <a:gd name="connsiteX1888" fmla="*/ 893893 w 2044700"/>
                <a:gd name="connsiteY1888" fmla="*/ 237269 h 800786"/>
                <a:gd name="connsiteX1889" fmla="*/ 892269 w 2044700"/>
                <a:gd name="connsiteY1889" fmla="*/ 238893 h 800786"/>
                <a:gd name="connsiteX1890" fmla="*/ 887394 w 2044700"/>
                <a:gd name="connsiteY1890" fmla="*/ 240518 h 800786"/>
                <a:gd name="connsiteX1891" fmla="*/ 880895 w 2044700"/>
                <a:gd name="connsiteY1891" fmla="*/ 240518 h 800786"/>
                <a:gd name="connsiteX1892" fmla="*/ 877646 w 2044700"/>
                <a:gd name="connsiteY1892" fmla="*/ 240518 h 800786"/>
                <a:gd name="connsiteX1893" fmla="*/ 874396 w 2044700"/>
                <a:gd name="connsiteY1893" fmla="*/ 240518 h 800786"/>
                <a:gd name="connsiteX1894" fmla="*/ 869522 w 2044700"/>
                <a:gd name="connsiteY1894" fmla="*/ 240518 h 800786"/>
                <a:gd name="connsiteX1895" fmla="*/ 866273 w 2044700"/>
                <a:gd name="connsiteY1895" fmla="*/ 240518 h 800786"/>
                <a:gd name="connsiteX1896" fmla="*/ 861398 w 2044700"/>
                <a:gd name="connsiteY1896" fmla="*/ 238893 h 800786"/>
                <a:gd name="connsiteX1897" fmla="*/ 856524 w 2044700"/>
                <a:gd name="connsiteY1897" fmla="*/ 240518 h 800786"/>
                <a:gd name="connsiteX1898" fmla="*/ 856524 w 2044700"/>
                <a:gd name="connsiteY1898" fmla="*/ 242142 h 800786"/>
                <a:gd name="connsiteX1899" fmla="*/ 861398 w 2044700"/>
                <a:gd name="connsiteY1899" fmla="*/ 250263 h 800786"/>
                <a:gd name="connsiteX1900" fmla="*/ 863023 w 2044700"/>
                <a:gd name="connsiteY1900" fmla="*/ 253511 h 800786"/>
                <a:gd name="connsiteX1901" fmla="*/ 861398 w 2044700"/>
                <a:gd name="connsiteY1901" fmla="*/ 255135 h 800786"/>
                <a:gd name="connsiteX1902" fmla="*/ 851650 w 2044700"/>
                <a:gd name="connsiteY1902" fmla="*/ 261632 h 800786"/>
                <a:gd name="connsiteX1903" fmla="*/ 846776 w 2044700"/>
                <a:gd name="connsiteY1903" fmla="*/ 261632 h 800786"/>
                <a:gd name="connsiteX1904" fmla="*/ 845151 w 2044700"/>
                <a:gd name="connsiteY1904" fmla="*/ 263257 h 800786"/>
                <a:gd name="connsiteX1905" fmla="*/ 841902 w 2044700"/>
                <a:gd name="connsiteY1905" fmla="*/ 263257 h 800786"/>
                <a:gd name="connsiteX1906" fmla="*/ 838652 w 2044700"/>
                <a:gd name="connsiteY1906" fmla="*/ 266505 h 800786"/>
                <a:gd name="connsiteX1907" fmla="*/ 840277 w 2044700"/>
                <a:gd name="connsiteY1907" fmla="*/ 268129 h 800786"/>
                <a:gd name="connsiteX1908" fmla="*/ 838652 w 2044700"/>
                <a:gd name="connsiteY1908" fmla="*/ 271378 h 800786"/>
                <a:gd name="connsiteX1909" fmla="*/ 835403 w 2044700"/>
                <a:gd name="connsiteY1909" fmla="*/ 274626 h 800786"/>
                <a:gd name="connsiteX1910" fmla="*/ 837027 w 2044700"/>
                <a:gd name="connsiteY1910" fmla="*/ 276250 h 800786"/>
                <a:gd name="connsiteX1911" fmla="*/ 843526 w 2044700"/>
                <a:gd name="connsiteY1911" fmla="*/ 277874 h 800786"/>
                <a:gd name="connsiteX1912" fmla="*/ 846776 w 2044700"/>
                <a:gd name="connsiteY1912" fmla="*/ 279499 h 800786"/>
                <a:gd name="connsiteX1913" fmla="*/ 850025 w 2044700"/>
                <a:gd name="connsiteY1913" fmla="*/ 276250 h 800786"/>
                <a:gd name="connsiteX1914" fmla="*/ 854899 w 2044700"/>
                <a:gd name="connsiteY1914" fmla="*/ 273002 h 800786"/>
                <a:gd name="connsiteX1915" fmla="*/ 856524 w 2044700"/>
                <a:gd name="connsiteY1915" fmla="*/ 273002 h 800786"/>
                <a:gd name="connsiteX1916" fmla="*/ 863023 w 2044700"/>
                <a:gd name="connsiteY1916" fmla="*/ 281123 h 800786"/>
                <a:gd name="connsiteX1917" fmla="*/ 864648 w 2044700"/>
                <a:gd name="connsiteY1917" fmla="*/ 284371 h 800786"/>
                <a:gd name="connsiteX1918" fmla="*/ 863023 w 2044700"/>
                <a:gd name="connsiteY1918" fmla="*/ 287620 h 800786"/>
                <a:gd name="connsiteX1919" fmla="*/ 861398 w 2044700"/>
                <a:gd name="connsiteY1919" fmla="*/ 289244 h 800786"/>
                <a:gd name="connsiteX1920" fmla="*/ 851650 w 2044700"/>
                <a:gd name="connsiteY1920" fmla="*/ 294116 h 800786"/>
                <a:gd name="connsiteX1921" fmla="*/ 850025 w 2044700"/>
                <a:gd name="connsiteY1921" fmla="*/ 292492 h 800786"/>
                <a:gd name="connsiteX1922" fmla="*/ 848401 w 2044700"/>
                <a:gd name="connsiteY1922" fmla="*/ 290868 h 800786"/>
                <a:gd name="connsiteX1923" fmla="*/ 845151 w 2044700"/>
                <a:gd name="connsiteY1923" fmla="*/ 290868 h 800786"/>
                <a:gd name="connsiteX1924" fmla="*/ 845151 w 2044700"/>
                <a:gd name="connsiteY1924" fmla="*/ 294116 h 800786"/>
                <a:gd name="connsiteX1925" fmla="*/ 843526 w 2044700"/>
                <a:gd name="connsiteY1925" fmla="*/ 295741 h 800786"/>
                <a:gd name="connsiteX1926" fmla="*/ 838652 w 2044700"/>
                <a:gd name="connsiteY1926" fmla="*/ 298989 h 800786"/>
                <a:gd name="connsiteX1927" fmla="*/ 832153 w 2044700"/>
                <a:gd name="connsiteY1927" fmla="*/ 300613 h 800786"/>
                <a:gd name="connsiteX1928" fmla="*/ 828904 w 2044700"/>
                <a:gd name="connsiteY1928" fmla="*/ 300613 h 800786"/>
                <a:gd name="connsiteX1929" fmla="*/ 825654 w 2044700"/>
                <a:gd name="connsiteY1929" fmla="*/ 300613 h 800786"/>
                <a:gd name="connsiteX1930" fmla="*/ 822405 w 2044700"/>
                <a:gd name="connsiteY1930" fmla="*/ 302238 h 800786"/>
                <a:gd name="connsiteX1931" fmla="*/ 820780 w 2044700"/>
                <a:gd name="connsiteY1931" fmla="*/ 302238 h 800786"/>
                <a:gd name="connsiteX1932" fmla="*/ 817530 w 2044700"/>
                <a:gd name="connsiteY1932" fmla="*/ 305486 h 800786"/>
                <a:gd name="connsiteX1933" fmla="*/ 812656 w 2044700"/>
                <a:gd name="connsiteY1933" fmla="*/ 305486 h 800786"/>
                <a:gd name="connsiteX1934" fmla="*/ 807782 w 2044700"/>
                <a:gd name="connsiteY1934" fmla="*/ 305486 h 800786"/>
                <a:gd name="connsiteX1935" fmla="*/ 806157 w 2044700"/>
                <a:gd name="connsiteY1935" fmla="*/ 302238 h 800786"/>
                <a:gd name="connsiteX1936" fmla="*/ 807782 w 2044700"/>
                <a:gd name="connsiteY1936" fmla="*/ 300613 h 800786"/>
                <a:gd name="connsiteX1937" fmla="*/ 809407 w 2044700"/>
                <a:gd name="connsiteY1937" fmla="*/ 295741 h 800786"/>
                <a:gd name="connsiteX1938" fmla="*/ 806157 w 2044700"/>
                <a:gd name="connsiteY1938" fmla="*/ 294116 h 800786"/>
                <a:gd name="connsiteX1939" fmla="*/ 804532 w 2044700"/>
                <a:gd name="connsiteY1939" fmla="*/ 294116 h 800786"/>
                <a:gd name="connsiteX1940" fmla="*/ 799658 w 2044700"/>
                <a:gd name="connsiteY1940" fmla="*/ 294116 h 800786"/>
                <a:gd name="connsiteX1941" fmla="*/ 798033 w 2044700"/>
                <a:gd name="connsiteY1941" fmla="*/ 294116 h 800786"/>
                <a:gd name="connsiteX1942" fmla="*/ 796409 w 2044700"/>
                <a:gd name="connsiteY1942" fmla="*/ 292492 h 800786"/>
                <a:gd name="connsiteX1943" fmla="*/ 793159 w 2044700"/>
                <a:gd name="connsiteY1943" fmla="*/ 292492 h 800786"/>
                <a:gd name="connsiteX1944" fmla="*/ 789910 w 2044700"/>
                <a:gd name="connsiteY1944" fmla="*/ 289244 h 800786"/>
                <a:gd name="connsiteX1945" fmla="*/ 786660 w 2044700"/>
                <a:gd name="connsiteY1945" fmla="*/ 285995 h 800786"/>
                <a:gd name="connsiteX1946" fmla="*/ 783411 w 2044700"/>
                <a:gd name="connsiteY1946" fmla="*/ 287620 h 800786"/>
                <a:gd name="connsiteX1947" fmla="*/ 785035 w 2044700"/>
                <a:gd name="connsiteY1947" fmla="*/ 290868 h 800786"/>
                <a:gd name="connsiteX1948" fmla="*/ 788285 w 2044700"/>
                <a:gd name="connsiteY1948" fmla="*/ 292492 h 800786"/>
                <a:gd name="connsiteX1949" fmla="*/ 791534 w 2044700"/>
                <a:gd name="connsiteY1949" fmla="*/ 294116 h 800786"/>
                <a:gd name="connsiteX1950" fmla="*/ 791534 w 2044700"/>
                <a:gd name="connsiteY1950" fmla="*/ 295741 h 800786"/>
                <a:gd name="connsiteX1951" fmla="*/ 788285 w 2044700"/>
                <a:gd name="connsiteY1951" fmla="*/ 300613 h 800786"/>
                <a:gd name="connsiteX1952" fmla="*/ 786660 w 2044700"/>
                <a:gd name="connsiteY1952" fmla="*/ 302238 h 800786"/>
                <a:gd name="connsiteX1953" fmla="*/ 785035 w 2044700"/>
                <a:gd name="connsiteY1953" fmla="*/ 303862 h 800786"/>
                <a:gd name="connsiteX1954" fmla="*/ 781786 w 2044700"/>
                <a:gd name="connsiteY1954" fmla="*/ 303862 h 800786"/>
                <a:gd name="connsiteX1955" fmla="*/ 776912 w 2044700"/>
                <a:gd name="connsiteY1955" fmla="*/ 302238 h 800786"/>
                <a:gd name="connsiteX1956" fmla="*/ 775287 w 2044700"/>
                <a:gd name="connsiteY1956" fmla="*/ 300613 h 800786"/>
                <a:gd name="connsiteX1957" fmla="*/ 772037 w 2044700"/>
                <a:gd name="connsiteY1957" fmla="*/ 298989 h 800786"/>
                <a:gd name="connsiteX1958" fmla="*/ 772037 w 2044700"/>
                <a:gd name="connsiteY1958" fmla="*/ 297365 h 800786"/>
                <a:gd name="connsiteX1959" fmla="*/ 770413 w 2044700"/>
                <a:gd name="connsiteY1959" fmla="*/ 295741 h 800786"/>
                <a:gd name="connsiteX1960" fmla="*/ 768788 w 2044700"/>
                <a:gd name="connsiteY1960" fmla="*/ 295741 h 800786"/>
                <a:gd name="connsiteX1961" fmla="*/ 765539 w 2044700"/>
                <a:gd name="connsiteY1961" fmla="*/ 294116 h 800786"/>
                <a:gd name="connsiteX1962" fmla="*/ 763914 w 2044700"/>
                <a:gd name="connsiteY1962" fmla="*/ 294116 h 800786"/>
                <a:gd name="connsiteX1963" fmla="*/ 762289 w 2044700"/>
                <a:gd name="connsiteY1963" fmla="*/ 295741 h 800786"/>
                <a:gd name="connsiteX1964" fmla="*/ 757415 w 2044700"/>
                <a:gd name="connsiteY1964" fmla="*/ 294116 h 800786"/>
                <a:gd name="connsiteX1965" fmla="*/ 754165 w 2044700"/>
                <a:gd name="connsiteY1965" fmla="*/ 294116 h 800786"/>
                <a:gd name="connsiteX1966" fmla="*/ 754165 w 2044700"/>
                <a:gd name="connsiteY1966" fmla="*/ 292492 h 800786"/>
                <a:gd name="connsiteX1967" fmla="*/ 750916 w 2044700"/>
                <a:gd name="connsiteY1967" fmla="*/ 289244 h 800786"/>
                <a:gd name="connsiteX1968" fmla="*/ 749291 w 2044700"/>
                <a:gd name="connsiteY1968" fmla="*/ 289244 h 800786"/>
                <a:gd name="connsiteX1969" fmla="*/ 749291 w 2044700"/>
                <a:gd name="connsiteY1969" fmla="*/ 294116 h 800786"/>
                <a:gd name="connsiteX1970" fmla="*/ 747666 w 2044700"/>
                <a:gd name="connsiteY1970" fmla="*/ 295741 h 800786"/>
                <a:gd name="connsiteX1971" fmla="*/ 744417 w 2044700"/>
                <a:gd name="connsiteY1971" fmla="*/ 295741 h 800786"/>
                <a:gd name="connsiteX1972" fmla="*/ 742792 w 2044700"/>
                <a:gd name="connsiteY1972" fmla="*/ 295741 h 800786"/>
                <a:gd name="connsiteX1973" fmla="*/ 739543 w 2044700"/>
                <a:gd name="connsiteY1973" fmla="*/ 294116 h 800786"/>
                <a:gd name="connsiteX1974" fmla="*/ 737918 w 2044700"/>
                <a:gd name="connsiteY1974" fmla="*/ 294116 h 800786"/>
                <a:gd name="connsiteX1975" fmla="*/ 736293 w 2044700"/>
                <a:gd name="connsiteY1975" fmla="*/ 294116 h 800786"/>
                <a:gd name="connsiteX1976" fmla="*/ 737918 w 2044700"/>
                <a:gd name="connsiteY1976" fmla="*/ 297365 h 800786"/>
                <a:gd name="connsiteX1977" fmla="*/ 737918 w 2044700"/>
                <a:gd name="connsiteY1977" fmla="*/ 298989 h 800786"/>
                <a:gd name="connsiteX1978" fmla="*/ 736293 w 2044700"/>
                <a:gd name="connsiteY1978" fmla="*/ 298989 h 800786"/>
                <a:gd name="connsiteX1979" fmla="*/ 734668 w 2044700"/>
                <a:gd name="connsiteY1979" fmla="*/ 300613 h 800786"/>
                <a:gd name="connsiteX1980" fmla="*/ 731419 w 2044700"/>
                <a:gd name="connsiteY1980" fmla="*/ 298989 h 800786"/>
                <a:gd name="connsiteX1981" fmla="*/ 728169 w 2044700"/>
                <a:gd name="connsiteY1981" fmla="*/ 300613 h 800786"/>
                <a:gd name="connsiteX1982" fmla="*/ 724920 w 2044700"/>
                <a:gd name="connsiteY1982" fmla="*/ 300613 h 800786"/>
                <a:gd name="connsiteX1983" fmla="*/ 721670 w 2044700"/>
                <a:gd name="connsiteY1983" fmla="*/ 298989 h 800786"/>
                <a:gd name="connsiteX1984" fmla="*/ 715171 w 2044700"/>
                <a:gd name="connsiteY1984" fmla="*/ 297365 h 800786"/>
                <a:gd name="connsiteX1985" fmla="*/ 711922 w 2044700"/>
                <a:gd name="connsiteY1985" fmla="*/ 295741 h 800786"/>
                <a:gd name="connsiteX1986" fmla="*/ 711922 w 2044700"/>
                <a:gd name="connsiteY1986" fmla="*/ 294116 h 800786"/>
                <a:gd name="connsiteX1987" fmla="*/ 708672 w 2044700"/>
                <a:gd name="connsiteY1987" fmla="*/ 292492 h 800786"/>
                <a:gd name="connsiteX1988" fmla="*/ 707048 w 2044700"/>
                <a:gd name="connsiteY1988" fmla="*/ 297365 h 800786"/>
                <a:gd name="connsiteX1989" fmla="*/ 697299 w 2044700"/>
                <a:gd name="connsiteY1989" fmla="*/ 297365 h 800786"/>
                <a:gd name="connsiteX1990" fmla="*/ 694050 w 2044700"/>
                <a:gd name="connsiteY1990" fmla="*/ 297365 h 800786"/>
                <a:gd name="connsiteX1991" fmla="*/ 690800 w 2044700"/>
                <a:gd name="connsiteY1991" fmla="*/ 295741 h 800786"/>
                <a:gd name="connsiteX1992" fmla="*/ 687551 w 2044700"/>
                <a:gd name="connsiteY1992" fmla="*/ 292492 h 800786"/>
                <a:gd name="connsiteX1993" fmla="*/ 685926 w 2044700"/>
                <a:gd name="connsiteY1993" fmla="*/ 294116 h 800786"/>
                <a:gd name="connsiteX1994" fmla="*/ 682677 w 2044700"/>
                <a:gd name="connsiteY1994" fmla="*/ 295741 h 800786"/>
                <a:gd name="connsiteX1995" fmla="*/ 681052 w 2044700"/>
                <a:gd name="connsiteY1995" fmla="*/ 297365 h 800786"/>
                <a:gd name="connsiteX1996" fmla="*/ 676178 w 2044700"/>
                <a:gd name="connsiteY1996" fmla="*/ 297365 h 800786"/>
                <a:gd name="connsiteX1997" fmla="*/ 671303 w 2044700"/>
                <a:gd name="connsiteY1997" fmla="*/ 294116 h 800786"/>
                <a:gd name="connsiteX1998" fmla="*/ 671303 w 2044700"/>
                <a:gd name="connsiteY1998" fmla="*/ 290868 h 800786"/>
                <a:gd name="connsiteX1999" fmla="*/ 672928 w 2044700"/>
                <a:gd name="connsiteY1999" fmla="*/ 287620 h 800786"/>
                <a:gd name="connsiteX2000" fmla="*/ 669679 w 2044700"/>
                <a:gd name="connsiteY2000" fmla="*/ 285995 h 800786"/>
                <a:gd name="connsiteX2001" fmla="*/ 668054 w 2044700"/>
                <a:gd name="connsiteY2001" fmla="*/ 292492 h 800786"/>
                <a:gd name="connsiteX2002" fmla="*/ 664804 w 2044700"/>
                <a:gd name="connsiteY2002" fmla="*/ 295741 h 800786"/>
                <a:gd name="connsiteX2003" fmla="*/ 659930 w 2044700"/>
                <a:gd name="connsiteY2003" fmla="*/ 295741 h 800786"/>
                <a:gd name="connsiteX2004" fmla="*/ 655056 w 2044700"/>
                <a:gd name="connsiteY2004" fmla="*/ 290868 h 800786"/>
                <a:gd name="connsiteX2005" fmla="*/ 653431 w 2044700"/>
                <a:gd name="connsiteY2005" fmla="*/ 282747 h 800786"/>
                <a:gd name="connsiteX2006" fmla="*/ 656681 w 2044700"/>
                <a:gd name="connsiteY2006" fmla="*/ 279499 h 800786"/>
                <a:gd name="connsiteX2007" fmla="*/ 663180 w 2044700"/>
                <a:gd name="connsiteY2007" fmla="*/ 276250 h 800786"/>
                <a:gd name="connsiteX2008" fmla="*/ 669679 w 2044700"/>
                <a:gd name="connsiteY2008" fmla="*/ 273002 h 800786"/>
                <a:gd name="connsiteX2009" fmla="*/ 672928 w 2044700"/>
                <a:gd name="connsiteY2009" fmla="*/ 269753 h 800786"/>
                <a:gd name="connsiteX2010" fmla="*/ 679427 w 2044700"/>
                <a:gd name="connsiteY2010" fmla="*/ 268129 h 800786"/>
                <a:gd name="connsiteX2011" fmla="*/ 689176 w 2044700"/>
                <a:gd name="connsiteY2011" fmla="*/ 269753 h 800786"/>
                <a:gd name="connsiteX2012" fmla="*/ 697299 w 2044700"/>
                <a:gd name="connsiteY2012" fmla="*/ 269753 h 800786"/>
                <a:gd name="connsiteX2013" fmla="*/ 697299 w 2044700"/>
                <a:gd name="connsiteY2013" fmla="*/ 264881 h 800786"/>
                <a:gd name="connsiteX2014" fmla="*/ 692425 w 2044700"/>
                <a:gd name="connsiteY2014" fmla="*/ 263257 h 800786"/>
                <a:gd name="connsiteX2015" fmla="*/ 687551 w 2044700"/>
                <a:gd name="connsiteY2015" fmla="*/ 261632 h 800786"/>
                <a:gd name="connsiteX2016" fmla="*/ 685926 w 2044700"/>
                <a:gd name="connsiteY2016" fmla="*/ 258384 h 800786"/>
                <a:gd name="connsiteX2017" fmla="*/ 682677 w 2044700"/>
                <a:gd name="connsiteY2017" fmla="*/ 255135 h 800786"/>
                <a:gd name="connsiteX2018" fmla="*/ 681052 w 2044700"/>
                <a:gd name="connsiteY2018" fmla="*/ 253511 h 800786"/>
                <a:gd name="connsiteX2019" fmla="*/ 679427 w 2044700"/>
                <a:gd name="connsiteY2019" fmla="*/ 247014 h 800786"/>
                <a:gd name="connsiteX2020" fmla="*/ 682677 w 2044700"/>
                <a:gd name="connsiteY2020" fmla="*/ 243766 h 800786"/>
                <a:gd name="connsiteX2021" fmla="*/ 685926 w 2044700"/>
                <a:gd name="connsiteY2021" fmla="*/ 242142 h 800786"/>
                <a:gd name="connsiteX2022" fmla="*/ 690800 w 2044700"/>
                <a:gd name="connsiteY2022" fmla="*/ 240518 h 800786"/>
                <a:gd name="connsiteX2023" fmla="*/ 698924 w 2044700"/>
                <a:gd name="connsiteY2023" fmla="*/ 242142 h 800786"/>
                <a:gd name="connsiteX2024" fmla="*/ 703798 w 2044700"/>
                <a:gd name="connsiteY2024" fmla="*/ 242142 h 800786"/>
                <a:gd name="connsiteX2025" fmla="*/ 707048 w 2044700"/>
                <a:gd name="connsiteY2025" fmla="*/ 243766 h 800786"/>
                <a:gd name="connsiteX2026" fmla="*/ 718421 w 2044700"/>
                <a:gd name="connsiteY2026" fmla="*/ 250263 h 800786"/>
                <a:gd name="connsiteX2027" fmla="*/ 728169 w 2044700"/>
                <a:gd name="connsiteY2027" fmla="*/ 258384 h 800786"/>
                <a:gd name="connsiteX2028" fmla="*/ 733044 w 2044700"/>
                <a:gd name="connsiteY2028" fmla="*/ 260008 h 800786"/>
                <a:gd name="connsiteX2029" fmla="*/ 737918 w 2044700"/>
                <a:gd name="connsiteY2029" fmla="*/ 261632 h 800786"/>
                <a:gd name="connsiteX2030" fmla="*/ 742792 w 2044700"/>
                <a:gd name="connsiteY2030" fmla="*/ 260008 h 800786"/>
                <a:gd name="connsiteX2031" fmla="*/ 754165 w 2044700"/>
                <a:gd name="connsiteY2031" fmla="*/ 260008 h 800786"/>
                <a:gd name="connsiteX2032" fmla="*/ 763914 w 2044700"/>
                <a:gd name="connsiteY2032" fmla="*/ 256760 h 800786"/>
                <a:gd name="connsiteX2033" fmla="*/ 767163 w 2044700"/>
                <a:gd name="connsiteY2033" fmla="*/ 253511 h 800786"/>
                <a:gd name="connsiteX2034" fmla="*/ 770413 w 2044700"/>
                <a:gd name="connsiteY2034" fmla="*/ 248639 h 800786"/>
                <a:gd name="connsiteX2035" fmla="*/ 778536 w 2044700"/>
                <a:gd name="connsiteY2035" fmla="*/ 240518 h 800786"/>
                <a:gd name="connsiteX2036" fmla="*/ 778536 w 2044700"/>
                <a:gd name="connsiteY2036" fmla="*/ 237269 h 800786"/>
                <a:gd name="connsiteX2037" fmla="*/ 772037 w 2044700"/>
                <a:gd name="connsiteY2037" fmla="*/ 238893 h 800786"/>
                <a:gd name="connsiteX2038" fmla="*/ 770413 w 2044700"/>
                <a:gd name="connsiteY2038" fmla="*/ 242142 h 800786"/>
                <a:gd name="connsiteX2039" fmla="*/ 767163 w 2044700"/>
                <a:gd name="connsiteY2039" fmla="*/ 247014 h 800786"/>
                <a:gd name="connsiteX2040" fmla="*/ 763914 w 2044700"/>
                <a:gd name="connsiteY2040" fmla="*/ 251887 h 800786"/>
                <a:gd name="connsiteX2041" fmla="*/ 760664 w 2044700"/>
                <a:gd name="connsiteY2041" fmla="*/ 253511 h 800786"/>
                <a:gd name="connsiteX2042" fmla="*/ 742792 w 2044700"/>
                <a:gd name="connsiteY2042" fmla="*/ 253511 h 800786"/>
                <a:gd name="connsiteX2043" fmla="*/ 739543 w 2044700"/>
                <a:gd name="connsiteY2043" fmla="*/ 253511 h 800786"/>
                <a:gd name="connsiteX2044" fmla="*/ 729794 w 2044700"/>
                <a:gd name="connsiteY2044" fmla="*/ 251887 h 800786"/>
                <a:gd name="connsiteX2045" fmla="*/ 731419 w 2044700"/>
                <a:gd name="connsiteY2045" fmla="*/ 248639 h 800786"/>
                <a:gd name="connsiteX2046" fmla="*/ 734668 w 2044700"/>
                <a:gd name="connsiteY2046" fmla="*/ 247014 h 800786"/>
                <a:gd name="connsiteX2047" fmla="*/ 736293 w 2044700"/>
                <a:gd name="connsiteY2047" fmla="*/ 243766 h 800786"/>
                <a:gd name="connsiteX2048" fmla="*/ 733044 w 2044700"/>
                <a:gd name="connsiteY2048" fmla="*/ 240518 h 800786"/>
                <a:gd name="connsiteX2049" fmla="*/ 729794 w 2044700"/>
                <a:gd name="connsiteY2049" fmla="*/ 242142 h 800786"/>
                <a:gd name="connsiteX2050" fmla="*/ 724920 w 2044700"/>
                <a:gd name="connsiteY2050" fmla="*/ 238893 h 800786"/>
                <a:gd name="connsiteX2051" fmla="*/ 729794 w 2044700"/>
                <a:gd name="connsiteY2051" fmla="*/ 235645 h 800786"/>
                <a:gd name="connsiteX2052" fmla="*/ 734668 w 2044700"/>
                <a:gd name="connsiteY2052" fmla="*/ 234021 h 800786"/>
                <a:gd name="connsiteX2053" fmla="*/ 744417 w 2044700"/>
                <a:gd name="connsiteY2053" fmla="*/ 232397 h 800786"/>
                <a:gd name="connsiteX2054" fmla="*/ 747666 w 2044700"/>
                <a:gd name="connsiteY2054" fmla="*/ 230772 h 800786"/>
                <a:gd name="connsiteX2055" fmla="*/ 742792 w 2044700"/>
                <a:gd name="connsiteY2055" fmla="*/ 227524 h 800786"/>
                <a:gd name="connsiteX2056" fmla="*/ 739543 w 2044700"/>
                <a:gd name="connsiteY2056" fmla="*/ 224276 h 800786"/>
                <a:gd name="connsiteX2057" fmla="*/ 739543 w 2044700"/>
                <a:gd name="connsiteY2057" fmla="*/ 219403 h 800786"/>
                <a:gd name="connsiteX2058" fmla="*/ 736293 w 2044700"/>
                <a:gd name="connsiteY2058" fmla="*/ 217779 h 800786"/>
                <a:gd name="connsiteX2059" fmla="*/ 736293 w 2044700"/>
                <a:gd name="connsiteY2059" fmla="*/ 221027 h 800786"/>
                <a:gd name="connsiteX2060" fmla="*/ 733044 w 2044700"/>
                <a:gd name="connsiteY2060" fmla="*/ 225900 h 800786"/>
                <a:gd name="connsiteX2061" fmla="*/ 734668 w 2044700"/>
                <a:gd name="connsiteY2061" fmla="*/ 227524 h 800786"/>
                <a:gd name="connsiteX2062" fmla="*/ 726545 w 2044700"/>
                <a:gd name="connsiteY2062" fmla="*/ 234021 h 800786"/>
                <a:gd name="connsiteX2063" fmla="*/ 721670 w 2044700"/>
                <a:gd name="connsiteY2063" fmla="*/ 234021 h 800786"/>
                <a:gd name="connsiteX2064" fmla="*/ 716796 w 2044700"/>
                <a:gd name="connsiteY2064" fmla="*/ 234021 h 800786"/>
                <a:gd name="connsiteX2065" fmla="*/ 713547 w 2044700"/>
                <a:gd name="connsiteY2065" fmla="*/ 230772 h 800786"/>
                <a:gd name="connsiteX2066" fmla="*/ 711922 w 2044700"/>
                <a:gd name="connsiteY2066" fmla="*/ 227524 h 800786"/>
                <a:gd name="connsiteX2067" fmla="*/ 708672 w 2044700"/>
                <a:gd name="connsiteY2067" fmla="*/ 229148 h 800786"/>
                <a:gd name="connsiteX2068" fmla="*/ 703798 w 2044700"/>
                <a:gd name="connsiteY2068" fmla="*/ 232397 h 800786"/>
                <a:gd name="connsiteX2069" fmla="*/ 698924 w 2044700"/>
                <a:gd name="connsiteY2069" fmla="*/ 234021 h 800786"/>
                <a:gd name="connsiteX2070" fmla="*/ 697299 w 2044700"/>
                <a:gd name="connsiteY2070" fmla="*/ 230772 h 800786"/>
                <a:gd name="connsiteX2071" fmla="*/ 694050 w 2044700"/>
                <a:gd name="connsiteY2071" fmla="*/ 229148 h 800786"/>
                <a:gd name="connsiteX2072" fmla="*/ 690800 w 2044700"/>
                <a:gd name="connsiteY2072" fmla="*/ 227524 h 800786"/>
                <a:gd name="connsiteX2073" fmla="*/ 690800 w 2044700"/>
                <a:gd name="connsiteY2073" fmla="*/ 222651 h 800786"/>
                <a:gd name="connsiteX2074" fmla="*/ 694050 w 2044700"/>
                <a:gd name="connsiteY2074" fmla="*/ 216154 h 800786"/>
                <a:gd name="connsiteX2075" fmla="*/ 698924 w 2044700"/>
                <a:gd name="connsiteY2075" fmla="*/ 211282 h 800786"/>
                <a:gd name="connsiteX2076" fmla="*/ 707048 w 2044700"/>
                <a:gd name="connsiteY2076" fmla="*/ 206409 h 800786"/>
                <a:gd name="connsiteX2077" fmla="*/ 713547 w 2044700"/>
                <a:gd name="connsiteY2077" fmla="*/ 206409 h 800786"/>
                <a:gd name="connsiteX2078" fmla="*/ 718421 w 2044700"/>
                <a:gd name="connsiteY2078" fmla="*/ 203161 h 800786"/>
                <a:gd name="connsiteX2079" fmla="*/ 728169 w 2044700"/>
                <a:gd name="connsiteY2079" fmla="*/ 203161 h 800786"/>
                <a:gd name="connsiteX2080" fmla="*/ 726545 w 2044700"/>
                <a:gd name="connsiteY2080" fmla="*/ 201537 h 800786"/>
                <a:gd name="connsiteX2081" fmla="*/ 731419 w 2044700"/>
                <a:gd name="connsiteY2081" fmla="*/ 201537 h 800786"/>
                <a:gd name="connsiteX2082" fmla="*/ 737918 w 2044700"/>
                <a:gd name="connsiteY2082" fmla="*/ 203161 h 800786"/>
                <a:gd name="connsiteX2083" fmla="*/ 746042 w 2044700"/>
                <a:gd name="connsiteY2083" fmla="*/ 203161 h 800786"/>
                <a:gd name="connsiteX2084" fmla="*/ 757415 w 2044700"/>
                <a:gd name="connsiteY2084" fmla="*/ 204785 h 800786"/>
                <a:gd name="connsiteX2085" fmla="*/ 760664 w 2044700"/>
                <a:gd name="connsiteY2085" fmla="*/ 206409 h 800786"/>
                <a:gd name="connsiteX2086" fmla="*/ 767163 w 2044700"/>
                <a:gd name="connsiteY2086" fmla="*/ 209658 h 800786"/>
                <a:gd name="connsiteX2087" fmla="*/ 772037 w 2044700"/>
                <a:gd name="connsiteY2087" fmla="*/ 212906 h 800786"/>
                <a:gd name="connsiteX2088" fmla="*/ 776912 w 2044700"/>
                <a:gd name="connsiteY2088" fmla="*/ 214530 h 800786"/>
                <a:gd name="connsiteX2089" fmla="*/ 780161 w 2044700"/>
                <a:gd name="connsiteY2089" fmla="*/ 214530 h 800786"/>
                <a:gd name="connsiteX2090" fmla="*/ 783411 w 2044700"/>
                <a:gd name="connsiteY2090" fmla="*/ 212906 h 800786"/>
                <a:gd name="connsiteX2091" fmla="*/ 781786 w 2044700"/>
                <a:gd name="connsiteY2091" fmla="*/ 209658 h 800786"/>
                <a:gd name="connsiteX2092" fmla="*/ 778536 w 2044700"/>
                <a:gd name="connsiteY2092" fmla="*/ 206409 h 800786"/>
                <a:gd name="connsiteX2093" fmla="*/ 773662 w 2044700"/>
                <a:gd name="connsiteY2093" fmla="*/ 206409 h 800786"/>
                <a:gd name="connsiteX2094" fmla="*/ 781786 w 2044700"/>
                <a:gd name="connsiteY2094" fmla="*/ 204785 h 800786"/>
                <a:gd name="connsiteX2095" fmla="*/ 791534 w 2044700"/>
                <a:gd name="connsiteY2095" fmla="*/ 201537 h 800786"/>
                <a:gd name="connsiteX2096" fmla="*/ 794784 w 2044700"/>
                <a:gd name="connsiteY2096" fmla="*/ 198288 h 800786"/>
                <a:gd name="connsiteX2097" fmla="*/ 793159 w 2044700"/>
                <a:gd name="connsiteY2097" fmla="*/ 198288 h 800786"/>
                <a:gd name="connsiteX2098" fmla="*/ 789910 w 2044700"/>
                <a:gd name="connsiteY2098" fmla="*/ 198288 h 800786"/>
                <a:gd name="connsiteX2099" fmla="*/ 785035 w 2044700"/>
                <a:gd name="connsiteY2099" fmla="*/ 199912 h 800786"/>
                <a:gd name="connsiteX2100" fmla="*/ 780161 w 2044700"/>
                <a:gd name="connsiteY2100" fmla="*/ 199912 h 800786"/>
                <a:gd name="connsiteX2101" fmla="*/ 775287 w 2044700"/>
                <a:gd name="connsiteY2101" fmla="*/ 201537 h 800786"/>
                <a:gd name="connsiteX2102" fmla="*/ 773662 w 2044700"/>
                <a:gd name="connsiteY2102" fmla="*/ 201537 h 800786"/>
                <a:gd name="connsiteX2103" fmla="*/ 770413 w 2044700"/>
                <a:gd name="connsiteY2103" fmla="*/ 199912 h 800786"/>
                <a:gd name="connsiteX2104" fmla="*/ 767163 w 2044700"/>
                <a:gd name="connsiteY2104" fmla="*/ 199912 h 800786"/>
                <a:gd name="connsiteX2105" fmla="*/ 763914 w 2044700"/>
                <a:gd name="connsiteY2105" fmla="*/ 198288 h 800786"/>
                <a:gd name="connsiteX2106" fmla="*/ 760664 w 2044700"/>
                <a:gd name="connsiteY2106" fmla="*/ 196664 h 800786"/>
                <a:gd name="connsiteX2107" fmla="*/ 749291 w 2044700"/>
                <a:gd name="connsiteY2107" fmla="*/ 188543 h 800786"/>
                <a:gd name="connsiteX2108" fmla="*/ 746042 w 2044700"/>
                <a:gd name="connsiteY2108" fmla="*/ 186919 h 800786"/>
                <a:gd name="connsiteX2109" fmla="*/ 742792 w 2044700"/>
                <a:gd name="connsiteY2109" fmla="*/ 183670 h 800786"/>
                <a:gd name="connsiteX2110" fmla="*/ 739543 w 2044700"/>
                <a:gd name="connsiteY2110" fmla="*/ 180422 h 800786"/>
                <a:gd name="connsiteX2111" fmla="*/ 736293 w 2044700"/>
                <a:gd name="connsiteY2111" fmla="*/ 175549 h 800786"/>
                <a:gd name="connsiteX2112" fmla="*/ 721670 w 2044700"/>
                <a:gd name="connsiteY2112" fmla="*/ 170677 h 800786"/>
                <a:gd name="connsiteX2113" fmla="*/ 715171 w 2044700"/>
                <a:gd name="connsiteY2113" fmla="*/ 169052 h 800786"/>
                <a:gd name="connsiteX2114" fmla="*/ 710297 w 2044700"/>
                <a:gd name="connsiteY2114" fmla="*/ 167428 h 800786"/>
                <a:gd name="connsiteX2115" fmla="*/ 710297 w 2044700"/>
                <a:gd name="connsiteY2115" fmla="*/ 164180 h 800786"/>
                <a:gd name="connsiteX2116" fmla="*/ 710297 w 2044700"/>
                <a:gd name="connsiteY2116" fmla="*/ 160931 h 800786"/>
                <a:gd name="connsiteX2117" fmla="*/ 708672 w 2044700"/>
                <a:gd name="connsiteY2117" fmla="*/ 159307 h 800786"/>
                <a:gd name="connsiteX2118" fmla="*/ 703798 w 2044700"/>
                <a:gd name="connsiteY2118" fmla="*/ 156059 h 800786"/>
                <a:gd name="connsiteX2119" fmla="*/ 703798 w 2044700"/>
                <a:gd name="connsiteY2119" fmla="*/ 151186 h 800786"/>
                <a:gd name="connsiteX2120" fmla="*/ 707048 w 2044700"/>
                <a:gd name="connsiteY2120" fmla="*/ 146314 h 800786"/>
                <a:gd name="connsiteX2121" fmla="*/ 710297 w 2044700"/>
                <a:gd name="connsiteY2121" fmla="*/ 144689 h 800786"/>
                <a:gd name="connsiteX2122" fmla="*/ 718421 w 2044700"/>
                <a:gd name="connsiteY2122" fmla="*/ 144689 h 800786"/>
                <a:gd name="connsiteX2123" fmla="*/ 723295 w 2044700"/>
                <a:gd name="connsiteY2123" fmla="*/ 146314 h 800786"/>
                <a:gd name="connsiteX2124" fmla="*/ 728169 w 2044700"/>
                <a:gd name="connsiteY2124" fmla="*/ 147938 h 800786"/>
                <a:gd name="connsiteX2125" fmla="*/ 733044 w 2044700"/>
                <a:gd name="connsiteY2125" fmla="*/ 146314 h 800786"/>
                <a:gd name="connsiteX2126" fmla="*/ 737918 w 2044700"/>
                <a:gd name="connsiteY2126" fmla="*/ 146314 h 800786"/>
                <a:gd name="connsiteX2127" fmla="*/ 744417 w 2044700"/>
                <a:gd name="connsiteY2127" fmla="*/ 146314 h 800786"/>
                <a:gd name="connsiteX2128" fmla="*/ 749291 w 2044700"/>
                <a:gd name="connsiteY2128" fmla="*/ 147938 h 800786"/>
                <a:gd name="connsiteX2129" fmla="*/ 755790 w 2044700"/>
                <a:gd name="connsiteY2129" fmla="*/ 147938 h 800786"/>
                <a:gd name="connsiteX2130" fmla="*/ 759040 w 2044700"/>
                <a:gd name="connsiteY2130" fmla="*/ 151186 h 800786"/>
                <a:gd name="connsiteX2131" fmla="*/ 762289 w 2044700"/>
                <a:gd name="connsiteY2131" fmla="*/ 152810 h 800786"/>
                <a:gd name="connsiteX2132" fmla="*/ 768788 w 2044700"/>
                <a:gd name="connsiteY2132" fmla="*/ 156059 h 800786"/>
                <a:gd name="connsiteX2133" fmla="*/ 773662 w 2044700"/>
                <a:gd name="connsiteY2133" fmla="*/ 157683 h 800786"/>
                <a:gd name="connsiteX2134" fmla="*/ 775287 w 2044700"/>
                <a:gd name="connsiteY2134" fmla="*/ 159307 h 800786"/>
                <a:gd name="connsiteX2135" fmla="*/ 783411 w 2044700"/>
                <a:gd name="connsiteY2135" fmla="*/ 160931 h 800786"/>
                <a:gd name="connsiteX2136" fmla="*/ 786660 w 2044700"/>
                <a:gd name="connsiteY2136" fmla="*/ 167428 h 800786"/>
                <a:gd name="connsiteX2137" fmla="*/ 791534 w 2044700"/>
                <a:gd name="connsiteY2137" fmla="*/ 170677 h 800786"/>
                <a:gd name="connsiteX2138" fmla="*/ 798033 w 2044700"/>
                <a:gd name="connsiteY2138" fmla="*/ 172301 h 800786"/>
                <a:gd name="connsiteX2139" fmla="*/ 804532 w 2044700"/>
                <a:gd name="connsiteY2139" fmla="*/ 172301 h 800786"/>
                <a:gd name="connsiteX2140" fmla="*/ 815906 w 2044700"/>
                <a:gd name="connsiteY2140" fmla="*/ 173925 h 800786"/>
                <a:gd name="connsiteX2141" fmla="*/ 825654 w 2044700"/>
                <a:gd name="connsiteY2141" fmla="*/ 172301 h 800786"/>
                <a:gd name="connsiteX2142" fmla="*/ 817530 w 2044700"/>
                <a:gd name="connsiteY2142" fmla="*/ 170677 h 800786"/>
                <a:gd name="connsiteX2143" fmla="*/ 809407 w 2044700"/>
                <a:gd name="connsiteY2143" fmla="*/ 170677 h 800786"/>
                <a:gd name="connsiteX2144" fmla="*/ 802908 w 2044700"/>
                <a:gd name="connsiteY2144" fmla="*/ 170677 h 800786"/>
                <a:gd name="connsiteX2145" fmla="*/ 798033 w 2044700"/>
                <a:gd name="connsiteY2145" fmla="*/ 170677 h 800786"/>
                <a:gd name="connsiteX2146" fmla="*/ 794784 w 2044700"/>
                <a:gd name="connsiteY2146" fmla="*/ 169052 h 800786"/>
                <a:gd name="connsiteX2147" fmla="*/ 798033 w 2044700"/>
                <a:gd name="connsiteY2147" fmla="*/ 165804 h 800786"/>
                <a:gd name="connsiteX2148" fmla="*/ 794784 w 2044700"/>
                <a:gd name="connsiteY2148" fmla="*/ 162556 h 800786"/>
                <a:gd name="connsiteX2149" fmla="*/ 785035 w 2044700"/>
                <a:gd name="connsiteY2149" fmla="*/ 159307 h 800786"/>
                <a:gd name="connsiteX2150" fmla="*/ 780161 w 2044700"/>
                <a:gd name="connsiteY2150" fmla="*/ 154435 h 800786"/>
                <a:gd name="connsiteX2151" fmla="*/ 775287 w 2044700"/>
                <a:gd name="connsiteY2151" fmla="*/ 152810 h 800786"/>
                <a:gd name="connsiteX2152" fmla="*/ 772037 w 2044700"/>
                <a:gd name="connsiteY2152" fmla="*/ 146314 h 800786"/>
                <a:gd name="connsiteX2153" fmla="*/ 773662 w 2044700"/>
                <a:gd name="connsiteY2153" fmla="*/ 144689 h 800786"/>
                <a:gd name="connsiteX2154" fmla="*/ 778536 w 2044700"/>
                <a:gd name="connsiteY2154" fmla="*/ 143065 h 800786"/>
                <a:gd name="connsiteX2155" fmla="*/ 781786 w 2044700"/>
                <a:gd name="connsiteY2155" fmla="*/ 141441 h 800786"/>
                <a:gd name="connsiteX2156" fmla="*/ 788285 w 2044700"/>
                <a:gd name="connsiteY2156" fmla="*/ 143065 h 800786"/>
                <a:gd name="connsiteX2157" fmla="*/ 794784 w 2044700"/>
                <a:gd name="connsiteY2157" fmla="*/ 143065 h 800786"/>
                <a:gd name="connsiteX2158" fmla="*/ 806157 w 2044700"/>
                <a:gd name="connsiteY2158" fmla="*/ 141441 h 800786"/>
                <a:gd name="connsiteX2159" fmla="*/ 811031 w 2044700"/>
                <a:gd name="connsiteY2159" fmla="*/ 141441 h 800786"/>
                <a:gd name="connsiteX2160" fmla="*/ 815906 w 2044700"/>
                <a:gd name="connsiteY2160" fmla="*/ 139817 h 800786"/>
                <a:gd name="connsiteX2161" fmla="*/ 820780 w 2044700"/>
                <a:gd name="connsiteY2161" fmla="*/ 138193 h 800786"/>
                <a:gd name="connsiteX2162" fmla="*/ 827279 w 2044700"/>
                <a:gd name="connsiteY2162" fmla="*/ 133320 h 800786"/>
                <a:gd name="connsiteX2163" fmla="*/ 830528 w 2044700"/>
                <a:gd name="connsiteY2163" fmla="*/ 131696 h 800786"/>
                <a:gd name="connsiteX2164" fmla="*/ 835403 w 2044700"/>
                <a:gd name="connsiteY2164" fmla="*/ 130071 h 800786"/>
                <a:gd name="connsiteX2165" fmla="*/ 840277 w 2044700"/>
                <a:gd name="connsiteY2165" fmla="*/ 128447 h 800786"/>
                <a:gd name="connsiteX2166" fmla="*/ 845151 w 2044700"/>
                <a:gd name="connsiteY2166" fmla="*/ 126823 h 800786"/>
                <a:gd name="connsiteX2167" fmla="*/ 851650 w 2044700"/>
                <a:gd name="connsiteY2167" fmla="*/ 125199 h 800786"/>
                <a:gd name="connsiteX2168" fmla="*/ 858149 w 2044700"/>
                <a:gd name="connsiteY2168" fmla="*/ 125199 h 800786"/>
                <a:gd name="connsiteX2169" fmla="*/ 864648 w 2044700"/>
                <a:gd name="connsiteY2169" fmla="*/ 125199 h 800786"/>
                <a:gd name="connsiteX2170" fmla="*/ 872772 w 2044700"/>
                <a:gd name="connsiteY2170" fmla="*/ 125199 h 800786"/>
                <a:gd name="connsiteX2171" fmla="*/ 872772 w 2044700"/>
                <a:gd name="connsiteY2171" fmla="*/ 123575 h 800786"/>
                <a:gd name="connsiteX2172" fmla="*/ 863023 w 2044700"/>
                <a:gd name="connsiteY2172" fmla="*/ 123575 h 800786"/>
                <a:gd name="connsiteX2173" fmla="*/ 858149 w 2044700"/>
                <a:gd name="connsiteY2173" fmla="*/ 123575 h 800786"/>
                <a:gd name="connsiteX2174" fmla="*/ 853275 w 2044700"/>
                <a:gd name="connsiteY2174" fmla="*/ 123575 h 800786"/>
                <a:gd name="connsiteX2175" fmla="*/ 848401 w 2044700"/>
                <a:gd name="connsiteY2175" fmla="*/ 123575 h 800786"/>
                <a:gd name="connsiteX2176" fmla="*/ 845151 w 2044700"/>
                <a:gd name="connsiteY2176" fmla="*/ 121950 h 800786"/>
                <a:gd name="connsiteX2177" fmla="*/ 845151 w 2044700"/>
                <a:gd name="connsiteY2177" fmla="*/ 120326 h 800786"/>
                <a:gd name="connsiteX2178" fmla="*/ 850025 w 2044700"/>
                <a:gd name="connsiteY2178" fmla="*/ 115454 h 800786"/>
                <a:gd name="connsiteX2179" fmla="*/ 854899 w 2044700"/>
                <a:gd name="connsiteY2179" fmla="*/ 110581 h 800786"/>
                <a:gd name="connsiteX2180" fmla="*/ 876021 w 2044700"/>
                <a:gd name="connsiteY2180" fmla="*/ 100836 h 800786"/>
                <a:gd name="connsiteX2181" fmla="*/ 859774 w 2044700"/>
                <a:gd name="connsiteY2181" fmla="*/ 105708 h 800786"/>
                <a:gd name="connsiteX2182" fmla="*/ 854899 w 2044700"/>
                <a:gd name="connsiteY2182" fmla="*/ 107333 h 800786"/>
                <a:gd name="connsiteX2183" fmla="*/ 851650 w 2044700"/>
                <a:gd name="connsiteY2183" fmla="*/ 110581 h 800786"/>
                <a:gd name="connsiteX2184" fmla="*/ 848401 w 2044700"/>
                <a:gd name="connsiteY2184" fmla="*/ 112205 h 800786"/>
                <a:gd name="connsiteX2185" fmla="*/ 841902 w 2044700"/>
                <a:gd name="connsiteY2185" fmla="*/ 113829 h 800786"/>
                <a:gd name="connsiteX2186" fmla="*/ 837027 w 2044700"/>
                <a:gd name="connsiteY2186" fmla="*/ 118702 h 800786"/>
                <a:gd name="connsiteX2187" fmla="*/ 837027 w 2044700"/>
                <a:gd name="connsiteY2187" fmla="*/ 120326 h 800786"/>
                <a:gd name="connsiteX2188" fmla="*/ 833778 w 2044700"/>
                <a:gd name="connsiteY2188" fmla="*/ 123575 h 800786"/>
                <a:gd name="connsiteX2189" fmla="*/ 830528 w 2044700"/>
                <a:gd name="connsiteY2189" fmla="*/ 125199 h 800786"/>
                <a:gd name="connsiteX2190" fmla="*/ 824029 w 2044700"/>
                <a:gd name="connsiteY2190" fmla="*/ 126823 h 800786"/>
                <a:gd name="connsiteX2191" fmla="*/ 809407 w 2044700"/>
                <a:gd name="connsiteY2191" fmla="*/ 130071 h 800786"/>
                <a:gd name="connsiteX2192" fmla="*/ 801283 w 2044700"/>
                <a:gd name="connsiteY2192" fmla="*/ 133320 h 800786"/>
                <a:gd name="connsiteX2193" fmla="*/ 798033 w 2044700"/>
                <a:gd name="connsiteY2193" fmla="*/ 133320 h 800786"/>
                <a:gd name="connsiteX2194" fmla="*/ 796409 w 2044700"/>
                <a:gd name="connsiteY2194" fmla="*/ 134944 h 800786"/>
                <a:gd name="connsiteX2195" fmla="*/ 788285 w 2044700"/>
                <a:gd name="connsiteY2195" fmla="*/ 136568 h 800786"/>
                <a:gd name="connsiteX2196" fmla="*/ 780161 w 2044700"/>
                <a:gd name="connsiteY2196" fmla="*/ 136568 h 800786"/>
                <a:gd name="connsiteX2197" fmla="*/ 767163 w 2044700"/>
                <a:gd name="connsiteY2197" fmla="*/ 136568 h 800786"/>
                <a:gd name="connsiteX2198" fmla="*/ 765539 w 2044700"/>
                <a:gd name="connsiteY2198" fmla="*/ 134944 h 800786"/>
                <a:gd name="connsiteX2199" fmla="*/ 765539 w 2044700"/>
                <a:gd name="connsiteY2199" fmla="*/ 128447 h 800786"/>
                <a:gd name="connsiteX2200" fmla="*/ 762289 w 2044700"/>
                <a:gd name="connsiteY2200" fmla="*/ 126823 h 800786"/>
                <a:gd name="connsiteX2201" fmla="*/ 759040 w 2044700"/>
                <a:gd name="connsiteY2201" fmla="*/ 128447 h 800786"/>
                <a:gd name="connsiteX2202" fmla="*/ 755790 w 2044700"/>
                <a:gd name="connsiteY2202" fmla="*/ 133320 h 800786"/>
                <a:gd name="connsiteX2203" fmla="*/ 754165 w 2044700"/>
                <a:gd name="connsiteY2203" fmla="*/ 136568 h 800786"/>
                <a:gd name="connsiteX2204" fmla="*/ 752541 w 2044700"/>
                <a:gd name="connsiteY2204" fmla="*/ 138193 h 800786"/>
                <a:gd name="connsiteX2205" fmla="*/ 747666 w 2044700"/>
                <a:gd name="connsiteY2205" fmla="*/ 138193 h 800786"/>
                <a:gd name="connsiteX2206" fmla="*/ 741167 w 2044700"/>
                <a:gd name="connsiteY2206" fmla="*/ 138193 h 800786"/>
                <a:gd name="connsiteX2207" fmla="*/ 736293 w 2044700"/>
                <a:gd name="connsiteY2207" fmla="*/ 138193 h 800786"/>
                <a:gd name="connsiteX2208" fmla="*/ 731419 w 2044700"/>
                <a:gd name="connsiteY2208" fmla="*/ 138193 h 800786"/>
                <a:gd name="connsiteX2209" fmla="*/ 728169 w 2044700"/>
                <a:gd name="connsiteY2209" fmla="*/ 138193 h 800786"/>
                <a:gd name="connsiteX2210" fmla="*/ 711922 w 2044700"/>
                <a:gd name="connsiteY2210" fmla="*/ 136568 h 800786"/>
                <a:gd name="connsiteX2211" fmla="*/ 707048 w 2044700"/>
                <a:gd name="connsiteY2211" fmla="*/ 136568 h 800786"/>
                <a:gd name="connsiteX2212" fmla="*/ 705423 w 2044700"/>
                <a:gd name="connsiteY2212" fmla="*/ 131696 h 800786"/>
                <a:gd name="connsiteX2213" fmla="*/ 708672 w 2044700"/>
                <a:gd name="connsiteY2213" fmla="*/ 128447 h 800786"/>
                <a:gd name="connsiteX2214" fmla="*/ 710297 w 2044700"/>
                <a:gd name="connsiteY2214" fmla="*/ 126823 h 800786"/>
                <a:gd name="connsiteX2215" fmla="*/ 715171 w 2044700"/>
                <a:gd name="connsiteY2215" fmla="*/ 125199 h 800786"/>
                <a:gd name="connsiteX2216" fmla="*/ 721670 w 2044700"/>
                <a:gd name="connsiteY2216" fmla="*/ 120326 h 800786"/>
                <a:gd name="connsiteX2217" fmla="*/ 720046 w 2044700"/>
                <a:gd name="connsiteY2217" fmla="*/ 117078 h 800786"/>
                <a:gd name="connsiteX2218" fmla="*/ 716796 w 2044700"/>
                <a:gd name="connsiteY2218" fmla="*/ 118702 h 800786"/>
                <a:gd name="connsiteX2219" fmla="*/ 708672 w 2044700"/>
                <a:gd name="connsiteY2219" fmla="*/ 120326 h 800786"/>
                <a:gd name="connsiteX2220" fmla="*/ 705423 w 2044700"/>
                <a:gd name="connsiteY2220" fmla="*/ 123575 h 800786"/>
                <a:gd name="connsiteX2221" fmla="*/ 702173 w 2044700"/>
                <a:gd name="connsiteY2221" fmla="*/ 125199 h 800786"/>
                <a:gd name="connsiteX2222" fmla="*/ 698924 w 2044700"/>
                <a:gd name="connsiteY2222" fmla="*/ 130071 h 800786"/>
                <a:gd name="connsiteX2223" fmla="*/ 695674 w 2044700"/>
                <a:gd name="connsiteY2223" fmla="*/ 133320 h 800786"/>
                <a:gd name="connsiteX2224" fmla="*/ 685926 w 2044700"/>
                <a:gd name="connsiteY2224" fmla="*/ 133320 h 800786"/>
                <a:gd name="connsiteX2225" fmla="*/ 681052 w 2044700"/>
                <a:gd name="connsiteY2225" fmla="*/ 133320 h 800786"/>
                <a:gd name="connsiteX2226" fmla="*/ 677802 w 2044700"/>
                <a:gd name="connsiteY2226" fmla="*/ 130071 h 800786"/>
                <a:gd name="connsiteX2227" fmla="*/ 664804 w 2044700"/>
                <a:gd name="connsiteY2227" fmla="*/ 126823 h 800786"/>
                <a:gd name="connsiteX2228" fmla="*/ 658305 w 2044700"/>
                <a:gd name="connsiteY2228" fmla="*/ 125199 h 800786"/>
                <a:gd name="connsiteX2229" fmla="*/ 656681 w 2044700"/>
                <a:gd name="connsiteY2229" fmla="*/ 121950 h 800786"/>
                <a:gd name="connsiteX2230" fmla="*/ 656681 w 2044700"/>
                <a:gd name="connsiteY2230" fmla="*/ 118702 h 800786"/>
                <a:gd name="connsiteX2231" fmla="*/ 651806 w 2044700"/>
                <a:gd name="connsiteY2231" fmla="*/ 117078 h 800786"/>
                <a:gd name="connsiteX2232" fmla="*/ 648557 w 2044700"/>
                <a:gd name="connsiteY2232" fmla="*/ 118702 h 800786"/>
                <a:gd name="connsiteX2233" fmla="*/ 643683 w 2044700"/>
                <a:gd name="connsiteY2233" fmla="*/ 117078 h 800786"/>
                <a:gd name="connsiteX2234" fmla="*/ 638808 w 2044700"/>
                <a:gd name="connsiteY2234" fmla="*/ 115454 h 800786"/>
                <a:gd name="connsiteX2235" fmla="*/ 638808 w 2044700"/>
                <a:gd name="connsiteY2235" fmla="*/ 110581 h 800786"/>
                <a:gd name="connsiteX2236" fmla="*/ 640433 w 2044700"/>
                <a:gd name="connsiteY2236" fmla="*/ 108957 h 800786"/>
                <a:gd name="connsiteX2237" fmla="*/ 645307 w 2044700"/>
                <a:gd name="connsiteY2237" fmla="*/ 104084 h 800786"/>
                <a:gd name="connsiteX2238" fmla="*/ 650182 w 2044700"/>
                <a:gd name="connsiteY2238" fmla="*/ 100836 h 800786"/>
                <a:gd name="connsiteX2239" fmla="*/ 656681 w 2044700"/>
                <a:gd name="connsiteY2239" fmla="*/ 99212 h 800786"/>
                <a:gd name="connsiteX2240" fmla="*/ 663180 w 2044700"/>
                <a:gd name="connsiteY2240" fmla="*/ 95963 h 800786"/>
                <a:gd name="connsiteX2241" fmla="*/ 661555 w 2044700"/>
                <a:gd name="connsiteY2241" fmla="*/ 95963 h 800786"/>
                <a:gd name="connsiteX2242" fmla="*/ 655056 w 2044700"/>
                <a:gd name="connsiteY2242" fmla="*/ 97587 h 800786"/>
                <a:gd name="connsiteX2243" fmla="*/ 648557 w 2044700"/>
                <a:gd name="connsiteY2243" fmla="*/ 99212 h 800786"/>
                <a:gd name="connsiteX2244" fmla="*/ 643683 w 2044700"/>
                <a:gd name="connsiteY2244" fmla="*/ 100836 h 800786"/>
                <a:gd name="connsiteX2245" fmla="*/ 637184 w 2044700"/>
                <a:gd name="connsiteY2245" fmla="*/ 102460 h 800786"/>
                <a:gd name="connsiteX2246" fmla="*/ 630685 w 2044700"/>
                <a:gd name="connsiteY2246" fmla="*/ 99212 h 800786"/>
                <a:gd name="connsiteX2247" fmla="*/ 632309 w 2044700"/>
                <a:gd name="connsiteY2247" fmla="*/ 97587 h 800786"/>
                <a:gd name="connsiteX2248" fmla="*/ 640433 w 2044700"/>
                <a:gd name="connsiteY2248" fmla="*/ 92715 h 800786"/>
                <a:gd name="connsiteX2249" fmla="*/ 645307 w 2044700"/>
                <a:gd name="connsiteY2249" fmla="*/ 91090 h 800786"/>
                <a:gd name="connsiteX2250" fmla="*/ 648557 w 2044700"/>
                <a:gd name="connsiteY2250" fmla="*/ 89466 h 800786"/>
                <a:gd name="connsiteX2251" fmla="*/ 645307 w 2044700"/>
                <a:gd name="connsiteY2251" fmla="*/ 89466 h 800786"/>
                <a:gd name="connsiteX2252" fmla="*/ 635559 w 2044700"/>
                <a:gd name="connsiteY2252" fmla="*/ 89466 h 800786"/>
                <a:gd name="connsiteX2253" fmla="*/ 630685 w 2044700"/>
                <a:gd name="connsiteY2253" fmla="*/ 91090 h 800786"/>
                <a:gd name="connsiteX2254" fmla="*/ 625810 w 2044700"/>
                <a:gd name="connsiteY2254" fmla="*/ 94339 h 800786"/>
                <a:gd name="connsiteX2255" fmla="*/ 620936 w 2044700"/>
                <a:gd name="connsiteY2255" fmla="*/ 95963 h 800786"/>
                <a:gd name="connsiteX2256" fmla="*/ 614437 w 2044700"/>
                <a:gd name="connsiteY2256" fmla="*/ 94339 h 800786"/>
                <a:gd name="connsiteX2257" fmla="*/ 611188 w 2044700"/>
                <a:gd name="connsiteY2257" fmla="*/ 91090 h 800786"/>
                <a:gd name="connsiteX2258" fmla="*/ 612812 w 2044700"/>
                <a:gd name="connsiteY2258" fmla="*/ 87842 h 800786"/>
                <a:gd name="connsiteX2259" fmla="*/ 617687 w 2044700"/>
                <a:gd name="connsiteY2259" fmla="*/ 87842 h 800786"/>
                <a:gd name="connsiteX2260" fmla="*/ 622561 w 2044700"/>
                <a:gd name="connsiteY2260" fmla="*/ 84594 h 800786"/>
                <a:gd name="connsiteX2261" fmla="*/ 625810 w 2044700"/>
                <a:gd name="connsiteY2261" fmla="*/ 82969 h 800786"/>
                <a:gd name="connsiteX2262" fmla="*/ 630685 w 2044700"/>
                <a:gd name="connsiteY2262" fmla="*/ 81345 h 800786"/>
                <a:gd name="connsiteX2263" fmla="*/ 635559 w 2044700"/>
                <a:gd name="connsiteY2263" fmla="*/ 79721 h 800786"/>
                <a:gd name="connsiteX2264" fmla="*/ 640433 w 2044700"/>
                <a:gd name="connsiteY2264" fmla="*/ 78097 h 800786"/>
                <a:gd name="connsiteX2265" fmla="*/ 648557 w 2044700"/>
                <a:gd name="connsiteY2265" fmla="*/ 78097 h 800786"/>
                <a:gd name="connsiteX2266" fmla="*/ 651806 w 2044700"/>
                <a:gd name="connsiteY2266" fmla="*/ 79721 h 800786"/>
                <a:gd name="connsiteX2267" fmla="*/ 655056 w 2044700"/>
                <a:gd name="connsiteY2267" fmla="*/ 81345 h 800786"/>
                <a:gd name="connsiteX2268" fmla="*/ 658305 w 2044700"/>
                <a:gd name="connsiteY2268" fmla="*/ 79721 h 800786"/>
                <a:gd name="connsiteX2269" fmla="*/ 661555 w 2044700"/>
                <a:gd name="connsiteY2269" fmla="*/ 78097 h 800786"/>
                <a:gd name="connsiteX2270" fmla="*/ 668054 w 2044700"/>
                <a:gd name="connsiteY2270" fmla="*/ 73224 h 800786"/>
                <a:gd name="connsiteX2271" fmla="*/ 676178 w 2044700"/>
                <a:gd name="connsiteY2271" fmla="*/ 71600 h 800786"/>
                <a:gd name="connsiteX2272" fmla="*/ 682677 w 2044700"/>
                <a:gd name="connsiteY2272" fmla="*/ 71600 h 800786"/>
                <a:gd name="connsiteX2273" fmla="*/ 690800 w 2044700"/>
                <a:gd name="connsiteY2273" fmla="*/ 71600 h 800786"/>
                <a:gd name="connsiteX2274" fmla="*/ 694050 w 2044700"/>
                <a:gd name="connsiteY2274" fmla="*/ 74848 h 800786"/>
                <a:gd name="connsiteX2275" fmla="*/ 697299 w 2044700"/>
                <a:gd name="connsiteY2275" fmla="*/ 76473 h 800786"/>
                <a:gd name="connsiteX2276" fmla="*/ 700549 w 2044700"/>
                <a:gd name="connsiteY2276" fmla="*/ 76473 h 800786"/>
                <a:gd name="connsiteX2277" fmla="*/ 703798 w 2044700"/>
                <a:gd name="connsiteY2277" fmla="*/ 73224 h 800786"/>
                <a:gd name="connsiteX2278" fmla="*/ 708672 w 2044700"/>
                <a:gd name="connsiteY2278" fmla="*/ 73224 h 800786"/>
                <a:gd name="connsiteX2279" fmla="*/ 718421 w 2044700"/>
                <a:gd name="connsiteY2279" fmla="*/ 74848 h 800786"/>
                <a:gd name="connsiteX2280" fmla="*/ 721670 w 2044700"/>
                <a:gd name="connsiteY2280" fmla="*/ 76473 h 800786"/>
                <a:gd name="connsiteX2281" fmla="*/ 728169 w 2044700"/>
                <a:gd name="connsiteY2281" fmla="*/ 79721 h 800786"/>
                <a:gd name="connsiteX2282" fmla="*/ 736293 w 2044700"/>
                <a:gd name="connsiteY2282" fmla="*/ 78097 h 800786"/>
                <a:gd name="connsiteX2283" fmla="*/ 734668 w 2044700"/>
                <a:gd name="connsiteY2283" fmla="*/ 74848 h 800786"/>
                <a:gd name="connsiteX2284" fmla="*/ 728169 w 2044700"/>
                <a:gd name="connsiteY2284" fmla="*/ 71600 h 800786"/>
                <a:gd name="connsiteX2285" fmla="*/ 723295 w 2044700"/>
                <a:gd name="connsiteY2285" fmla="*/ 69976 h 800786"/>
                <a:gd name="connsiteX2286" fmla="*/ 715171 w 2044700"/>
                <a:gd name="connsiteY2286" fmla="*/ 71600 h 800786"/>
                <a:gd name="connsiteX2287" fmla="*/ 703798 w 2044700"/>
                <a:gd name="connsiteY2287" fmla="*/ 68352 h 800786"/>
                <a:gd name="connsiteX2288" fmla="*/ 702173 w 2044700"/>
                <a:gd name="connsiteY2288" fmla="*/ 66727 h 800786"/>
                <a:gd name="connsiteX2289" fmla="*/ 707048 w 2044700"/>
                <a:gd name="connsiteY2289" fmla="*/ 65103 h 800786"/>
                <a:gd name="connsiteX2290" fmla="*/ 713547 w 2044700"/>
                <a:gd name="connsiteY2290" fmla="*/ 63479 h 800786"/>
                <a:gd name="connsiteX2291" fmla="*/ 720046 w 2044700"/>
                <a:gd name="connsiteY2291" fmla="*/ 65103 h 800786"/>
                <a:gd name="connsiteX2292" fmla="*/ 724920 w 2044700"/>
                <a:gd name="connsiteY2292" fmla="*/ 65103 h 800786"/>
                <a:gd name="connsiteX2293" fmla="*/ 723295 w 2044700"/>
                <a:gd name="connsiteY2293" fmla="*/ 60231 h 800786"/>
                <a:gd name="connsiteX2294" fmla="*/ 724920 w 2044700"/>
                <a:gd name="connsiteY2294" fmla="*/ 56982 h 800786"/>
                <a:gd name="connsiteX2295" fmla="*/ 724920 w 2044700"/>
                <a:gd name="connsiteY2295" fmla="*/ 53734 h 800786"/>
                <a:gd name="connsiteX2296" fmla="*/ 733044 w 2044700"/>
                <a:gd name="connsiteY2296" fmla="*/ 55358 h 800786"/>
                <a:gd name="connsiteX2297" fmla="*/ 739543 w 2044700"/>
                <a:gd name="connsiteY2297" fmla="*/ 56982 h 800786"/>
                <a:gd name="connsiteX2298" fmla="*/ 742792 w 2044700"/>
                <a:gd name="connsiteY2298" fmla="*/ 58606 h 800786"/>
                <a:gd name="connsiteX2299" fmla="*/ 747666 w 2044700"/>
                <a:gd name="connsiteY2299" fmla="*/ 58606 h 800786"/>
                <a:gd name="connsiteX2300" fmla="*/ 754165 w 2044700"/>
                <a:gd name="connsiteY2300" fmla="*/ 58606 h 800786"/>
                <a:gd name="connsiteX2301" fmla="*/ 762289 w 2044700"/>
                <a:gd name="connsiteY2301" fmla="*/ 61855 h 800786"/>
                <a:gd name="connsiteX2302" fmla="*/ 767163 w 2044700"/>
                <a:gd name="connsiteY2302" fmla="*/ 66727 h 800786"/>
                <a:gd name="connsiteX2303" fmla="*/ 770413 w 2044700"/>
                <a:gd name="connsiteY2303" fmla="*/ 69976 h 800786"/>
                <a:gd name="connsiteX2304" fmla="*/ 776912 w 2044700"/>
                <a:gd name="connsiteY2304" fmla="*/ 73224 h 800786"/>
                <a:gd name="connsiteX2305" fmla="*/ 783411 w 2044700"/>
                <a:gd name="connsiteY2305" fmla="*/ 71600 h 800786"/>
                <a:gd name="connsiteX2306" fmla="*/ 781786 w 2044700"/>
                <a:gd name="connsiteY2306" fmla="*/ 69976 h 800786"/>
                <a:gd name="connsiteX2307" fmla="*/ 775287 w 2044700"/>
                <a:gd name="connsiteY2307" fmla="*/ 66727 h 800786"/>
                <a:gd name="connsiteX2308" fmla="*/ 773662 w 2044700"/>
                <a:gd name="connsiteY2308" fmla="*/ 63479 h 800786"/>
                <a:gd name="connsiteX2309" fmla="*/ 776912 w 2044700"/>
                <a:gd name="connsiteY2309" fmla="*/ 63479 h 800786"/>
                <a:gd name="connsiteX2310" fmla="*/ 781786 w 2044700"/>
                <a:gd name="connsiteY2310" fmla="*/ 65103 h 800786"/>
                <a:gd name="connsiteX2311" fmla="*/ 786660 w 2044700"/>
                <a:gd name="connsiteY2311" fmla="*/ 66727 h 800786"/>
                <a:gd name="connsiteX2312" fmla="*/ 793159 w 2044700"/>
                <a:gd name="connsiteY2312" fmla="*/ 69976 h 800786"/>
                <a:gd name="connsiteX2313" fmla="*/ 802908 w 2044700"/>
                <a:gd name="connsiteY2313" fmla="*/ 71600 h 800786"/>
                <a:gd name="connsiteX2314" fmla="*/ 806157 w 2044700"/>
                <a:gd name="connsiteY2314" fmla="*/ 73224 h 800786"/>
                <a:gd name="connsiteX2315" fmla="*/ 815906 w 2044700"/>
                <a:gd name="connsiteY2315" fmla="*/ 74848 h 800786"/>
                <a:gd name="connsiteX2316" fmla="*/ 822405 w 2044700"/>
                <a:gd name="connsiteY2316" fmla="*/ 76473 h 800786"/>
                <a:gd name="connsiteX2317" fmla="*/ 827279 w 2044700"/>
                <a:gd name="connsiteY2317" fmla="*/ 79721 h 800786"/>
                <a:gd name="connsiteX2318" fmla="*/ 833778 w 2044700"/>
                <a:gd name="connsiteY2318" fmla="*/ 82969 h 800786"/>
                <a:gd name="connsiteX2319" fmla="*/ 833778 w 2044700"/>
                <a:gd name="connsiteY2319" fmla="*/ 79721 h 800786"/>
                <a:gd name="connsiteX2320" fmla="*/ 828904 w 2044700"/>
                <a:gd name="connsiteY2320" fmla="*/ 74848 h 800786"/>
                <a:gd name="connsiteX2321" fmla="*/ 824029 w 2044700"/>
                <a:gd name="connsiteY2321" fmla="*/ 73224 h 800786"/>
                <a:gd name="connsiteX2322" fmla="*/ 819155 w 2044700"/>
                <a:gd name="connsiteY2322" fmla="*/ 73224 h 800786"/>
                <a:gd name="connsiteX2323" fmla="*/ 812656 w 2044700"/>
                <a:gd name="connsiteY2323" fmla="*/ 71600 h 800786"/>
                <a:gd name="connsiteX2324" fmla="*/ 806157 w 2044700"/>
                <a:gd name="connsiteY2324" fmla="*/ 69976 h 800786"/>
                <a:gd name="connsiteX2325" fmla="*/ 793159 w 2044700"/>
                <a:gd name="connsiteY2325" fmla="*/ 65103 h 800786"/>
                <a:gd name="connsiteX2326" fmla="*/ 786660 w 2044700"/>
                <a:gd name="connsiteY2326" fmla="*/ 63479 h 800786"/>
                <a:gd name="connsiteX2327" fmla="*/ 783411 w 2044700"/>
                <a:gd name="connsiteY2327" fmla="*/ 63479 h 800786"/>
                <a:gd name="connsiteX2328" fmla="*/ 780161 w 2044700"/>
                <a:gd name="connsiteY2328" fmla="*/ 61855 h 800786"/>
                <a:gd name="connsiteX2329" fmla="*/ 776912 w 2044700"/>
                <a:gd name="connsiteY2329" fmla="*/ 60231 h 800786"/>
                <a:gd name="connsiteX2330" fmla="*/ 776912 w 2044700"/>
                <a:gd name="connsiteY2330" fmla="*/ 56982 h 800786"/>
                <a:gd name="connsiteX2331" fmla="*/ 780161 w 2044700"/>
                <a:gd name="connsiteY2331" fmla="*/ 55358 h 800786"/>
                <a:gd name="connsiteX2332" fmla="*/ 785035 w 2044700"/>
                <a:gd name="connsiteY2332" fmla="*/ 55358 h 800786"/>
                <a:gd name="connsiteX2333" fmla="*/ 785035 w 2044700"/>
                <a:gd name="connsiteY2333" fmla="*/ 52109 h 800786"/>
                <a:gd name="connsiteX2334" fmla="*/ 783411 w 2044700"/>
                <a:gd name="connsiteY2334" fmla="*/ 50485 h 800786"/>
                <a:gd name="connsiteX2335" fmla="*/ 789910 w 2044700"/>
                <a:gd name="connsiteY2335" fmla="*/ 47237 h 800786"/>
                <a:gd name="connsiteX2336" fmla="*/ 796409 w 2044700"/>
                <a:gd name="connsiteY2336" fmla="*/ 47237 h 800786"/>
                <a:gd name="connsiteX2337" fmla="*/ 801283 w 2044700"/>
                <a:gd name="connsiteY2337" fmla="*/ 48861 h 800786"/>
                <a:gd name="connsiteX2338" fmla="*/ 804532 w 2044700"/>
                <a:gd name="connsiteY2338" fmla="*/ 50485 h 800786"/>
                <a:gd name="connsiteX2339" fmla="*/ 809407 w 2044700"/>
                <a:gd name="connsiteY2339" fmla="*/ 50485 h 800786"/>
                <a:gd name="connsiteX2340" fmla="*/ 804532 w 2044700"/>
                <a:gd name="connsiteY2340" fmla="*/ 48861 h 800786"/>
                <a:gd name="connsiteX2341" fmla="*/ 798033 w 2044700"/>
                <a:gd name="connsiteY2341" fmla="*/ 43988 h 800786"/>
                <a:gd name="connsiteX2342" fmla="*/ 796409 w 2044700"/>
                <a:gd name="connsiteY2342" fmla="*/ 42364 h 800786"/>
                <a:gd name="connsiteX2343" fmla="*/ 799658 w 2044700"/>
                <a:gd name="connsiteY2343" fmla="*/ 39116 h 800786"/>
                <a:gd name="connsiteX2344" fmla="*/ 806157 w 2044700"/>
                <a:gd name="connsiteY2344" fmla="*/ 39116 h 800786"/>
                <a:gd name="connsiteX2345" fmla="*/ 812656 w 2044700"/>
                <a:gd name="connsiteY2345" fmla="*/ 39116 h 800786"/>
                <a:gd name="connsiteX2346" fmla="*/ 815906 w 2044700"/>
                <a:gd name="connsiteY2346" fmla="*/ 40740 h 800786"/>
                <a:gd name="connsiteX2347" fmla="*/ 820780 w 2044700"/>
                <a:gd name="connsiteY2347" fmla="*/ 42364 h 800786"/>
                <a:gd name="connsiteX2348" fmla="*/ 824029 w 2044700"/>
                <a:gd name="connsiteY2348" fmla="*/ 43988 h 800786"/>
                <a:gd name="connsiteX2349" fmla="*/ 830528 w 2044700"/>
                <a:gd name="connsiteY2349" fmla="*/ 45613 h 800786"/>
                <a:gd name="connsiteX2350" fmla="*/ 827279 w 2044700"/>
                <a:gd name="connsiteY2350" fmla="*/ 42364 h 800786"/>
                <a:gd name="connsiteX2351" fmla="*/ 822405 w 2044700"/>
                <a:gd name="connsiteY2351" fmla="*/ 40740 h 800786"/>
                <a:gd name="connsiteX2352" fmla="*/ 820780 w 2044700"/>
                <a:gd name="connsiteY2352" fmla="*/ 35867 h 800786"/>
                <a:gd name="connsiteX2353" fmla="*/ 820780 w 2044700"/>
                <a:gd name="connsiteY2353" fmla="*/ 34243 h 800786"/>
                <a:gd name="connsiteX2354" fmla="*/ 824029 w 2044700"/>
                <a:gd name="connsiteY2354" fmla="*/ 34243 h 800786"/>
                <a:gd name="connsiteX2355" fmla="*/ 832153 w 2044700"/>
                <a:gd name="connsiteY2355" fmla="*/ 32619 h 800786"/>
                <a:gd name="connsiteX2356" fmla="*/ 837027 w 2044700"/>
                <a:gd name="connsiteY2356" fmla="*/ 32619 h 800786"/>
                <a:gd name="connsiteX2357" fmla="*/ 840277 w 2044700"/>
                <a:gd name="connsiteY2357" fmla="*/ 34243 h 800786"/>
                <a:gd name="connsiteX2358" fmla="*/ 845151 w 2044700"/>
                <a:gd name="connsiteY2358" fmla="*/ 34243 h 800786"/>
                <a:gd name="connsiteX2359" fmla="*/ 848401 w 2044700"/>
                <a:gd name="connsiteY2359" fmla="*/ 35867 h 800786"/>
                <a:gd name="connsiteX2360" fmla="*/ 853275 w 2044700"/>
                <a:gd name="connsiteY2360" fmla="*/ 37492 h 800786"/>
                <a:gd name="connsiteX2361" fmla="*/ 858149 w 2044700"/>
                <a:gd name="connsiteY2361" fmla="*/ 35867 h 800786"/>
                <a:gd name="connsiteX2362" fmla="*/ 863023 w 2044700"/>
                <a:gd name="connsiteY2362" fmla="*/ 35867 h 800786"/>
                <a:gd name="connsiteX2363" fmla="*/ 869522 w 2044700"/>
                <a:gd name="connsiteY2363" fmla="*/ 35867 h 800786"/>
                <a:gd name="connsiteX2364" fmla="*/ 872772 w 2044700"/>
                <a:gd name="connsiteY2364" fmla="*/ 39116 h 800786"/>
                <a:gd name="connsiteX2365" fmla="*/ 876021 w 2044700"/>
                <a:gd name="connsiteY2365" fmla="*/ 42364 h 800786"/>
                <a:gd name="connsiteX2366" fmla="*/ 877646 w 2044700"/>
                <a:gd name="connsiteY2366" fmla="*/ 43988 h 800786"/>
                <a:gd name="connsiteX2367" fmla="*/ 882520 w 2044700"/>
                <a:gd name="connsiteY2367" fmla="*/ 45613 h 800786"/>
                <a:gd name="connsiteX2368" fmla="*/ 885770 w 2044700"/>
                <a:gd name="connsiteY2368" fmla="*/ 47237 h 800786"/>
                <a:gd name="connsiteX2369" fmla="*/ 889019 w 2044700"/>
                <a:gd name="connsiteY2369" fmla="*/ 48861 h 800786"/>
                <a:gd name="connsiteX2370" fmla="*/ 892269 w 2044700"/>
                <a:gd name="connsiteY2370" fmla="*/ 52109 h 800786"/>
                <a:gd name="connsiteX2371" fmla="*/ 895518 w 2044700"/>
                <a:gd name="connsiteY2371" fmla="*/ 52109 h 800786"/>
                <a:gd name="connsiteX2372" fmla="*/ 895518 w 2044700"/>
                <a:gd name="connsiteY2372" fmla="*/ 48861 h 800786"/>
                <a:gd name="connsiteX2373" fmla="*/ 892269 w 2044700"/>
                <a:gd name="connsiteY2373" fmla="*/ 47237 h 800786"/>
                <a:gd name="connsiteX2374" fmla="*/ 890644 w 2044700"/>
                <a:gd name="connsiteY2374" fmla="*/ 45613 h 800786"/>
                <a:gd name="connsiteX2375" fmla="*/ 885770 w 2044700"/>
                <a:gd name="connsiteY2375" fmla="*/ 42364 h 800786"/>
                <a:gd name="connsiteX2376" fmla="*/ 882520 w 2044700"/>
                <a:gd name="connsiteY2376" fmla="*/ 40740 h 800786"/>
                <a:gd name="connsiteX2377" fmla="*/ 877646 w 2044700"/>
                <a:gd name="connsiteY2377" fmla="*/ 39116 h 800786"/>
                <a:gd name="connsiteX2378" fmla="*/ 874396 w 2044700"/>
                <a:gd name="connsiteY2378" fmla="*/ 35867 h 800786"/>
                <a:gd name="connsiteX2379" fmla="*/ 871147 w 2044700"/>
                <a:gd name="connsiteY2379" fmla="*/ 32619 h 800786"/>
                <a:gd name="connsiteX2380" fmla="*/ 871147 w 2044700"/>
                <a:gd name="connsiteY2380" fmla="*/ 30995 h 800786"/>
                <a:gd name="connsiteX2381" fmla="*/ 877646 w 2044700"/>
                <a:gd name="connsiteY2381" fmla="*/ 27746 h 800786"/>
                <a:gd name="connsiteX2382" fmla="*/ 893893 w 2044700"/>
                <a:gd name="connsiteY2382" fmla="*/ 29371 h 800786"/>
                <a:gd name="connsiteX2383" fmla="*/ 902017 w 2044700"/>
                <a:gd name="connsiteY2383" fmla="*/ 29371 h 800786"/>
                <a:gd name="connsiteX2384" fmla="*/ 906891 w 2044700"/>
                <a:gd name="connsiteY2384" fmla="*/ 29371 h 800786"/>
                <a:gd name="connsiteX2385" fmla="*/ 911766 w 2044700"/>
                <a:gd name="connsiteY2385" fmla="*/ 29371 h 800786"/>
                <a:gd name="connsiteX2386" fmla="*/ 923139 w 2044700"/>
                <a:gd name="connsiteY2386" fmla="*/ 29371 h 800786"/>
                <a:gd name="connsiteX2387" fmla="*/ 926388 w 2044700"/>
                <a:gd name="connsiteY2387" fmla="*/ 32619 h 800786"/>
                <a:gd name="connsiteX2388" fmla="*/ 929638 w 2044700"/>
                <a:gd name="connsiteY2388" fmla="*/ 35867 h 800786"/>
                <a:gd name="connsiteX2389" fmla="*/ 934512 w 2044700"/>
                <a:gd name="connsiteY2389" fmla="*/ 39116 h 800786"/>
                <a:gd name="connsiteX2390" fmla="*/ 937761 w 2044700"/>
                <a:gd name="connsiteY2390" fmla="*/ 40740 h 800786"/>
                <a:gd name="connsiteX2391" fmla="*/ 944260 w 2044700"/>
                <a:gd name="connsiteY2391" fmla="*/ 40740 h 800786"/>
                <a:gd name="connsiteX2392" fmla="*/ 941011 w 2044700"/>
                <a:gd name="connsiteY2392" fmla="*/ 37492 h 800786"/>
                <a:gd name="connsiteX2393" fmla="*/ 937761 w 2044700"/>
                <a:gd name="connsiteY2393" fmla="*/ 34243 h 800786"/>
                <a:gd name="connsiteX2394" fmla="*/ 941011 w 2044700"/>
                <a:gd name="connsiteY2394" fmla="*/ 32619 h 800786"/>
                <a:gd name="connsiteX2395" fmla="*/ 942636 w 2044700"/>
                <a:gd name="connsiteY2395" fmla="*/ 29371 h 800786"/>
                <a:gd name="connsiteX2396" fmla="*/ 947510 w 2044700"/>
                <a:gd name="connsiteY2396" fmla="*/ 26122 h 800786"/>
                <a:gd name="connsiteX2397" fmla="*/ 952384 w 2044700"/>
                <a:gd name="connsiteY2397" fmla="*/ 27746 h 800786"/>
                <a:gd name="connsiteX2398" fmla="*/ 965382 w 2044700"/>
                <a:gd name="connsiteY2398" fmla="*/ 27746 h 800786"/>
                <a:gd name="connsiteX2399" fmla="*/ 970256 w 2044700"/>
                <a:gd name="connsiteY2399" fmla="*/ 27746 h 800786"/>
                <a:gd name="connsiteX2400" fmla="*/ 973506 w 2044700"/>
                <a:gd name="connsiteY2400" fmla="*/ 29371 h 800786"/>
                <a:gd name="connsiteX2401" fmla="*/ 973506 w 2044700"/>
                <a:gd name="connsiteY2401" fmla="*/ 30995 h 800786"/>
                <a:gd name="connsiteX2402" fmla="*/ 973506 w 2044700"/>
                <a:gd name="connsiteY2402" fmla="*/ 32619 h 800786"/>
                <a:gd name="connsiteX2403" fmla="*/ 980005 w 2044700"/>
                <a:gd name="connsiteY2403" fmla="*/ 35867 h 800786"/>
                <a:gd name="connsiteX2404" fmla="*/ 984879 w 2044700"/>
                <a:gd name="connsiteY2404" fmla="*/ 35867 h 800786"/>
                <a:gd name="connsiteX2405" fmla="*/ 984879 w 2044700"/>
                <a:gd name="connsiteY2405" fmla="*/ 34243 h 800786"/>
                <a:gd name="connsiteX2406" fmla="*/ 980005 w 2044700"/>
                <a:gd name="connsiteY2406" fmla="*/ 30995 h 800786"/>
                <a:gd name="connsiteX2407" fmla="*/ 978380 w 2044700"/>
                <a:gd name="connsiteY2407" fmla="*/ 29371 h 800786"/>
                <a:gd name="connsiteX2408" fmla="*/ 981630 w 2044700"/>
                <a:gd name="connsiteY2408" fmla="*/ 27746 h 800786"/>
                <a:gd name="connsiteX2409" fmla="*/ 984879 w 2044700"/>
                <a:gd name="connsiteY2409" fmla="*/ 26122 h 800786"/>
                <a:gd name="connsiteX2410" fmla="*/ 991378 w 2044700"/>
                <a:gd name="connsiteY2410" fmla="*/ 24498 h 800786"/>
                <a:gd name="connsiteX2411" fmla="*/ 1682953 w 2044700"/>
                <a:gd name="connsiteY2411" fmla="*/ 112 h 800786"/>
                <a:gd name="connsiteX2412" fmla="*/ 1697358 w 2044700"/>
                <a:gd name="connsiteY2412" fmla="*/ 721 h 800786"/>
                <a:gd name="connsiteX2413" fmla="*/ 1700604 w 2044700"/>
                <a:gd name="connsiteY2413" fmla="*/ 2344 h 800786"/>
                <a:gd name="connsiteX2414" fmla="*/ 1705474 w 2044700"/>
                <a:gd name="connsiteY2414" fmla="*/ 3966 h 800786"/>
                <a:gd name="connsiteX2415" fmla="*/ 1711966 w 2044700"/>
                <a:gd name="connsiteY2415" fmla="*/ 5589 h 800786"/>
                <a:gd name="connsiteX2416" fmla="*/ 1715212 w 2044700"/>
                <a:gd name="connsiteY2416" fmla="*/ 7212 h 800786"/>
                <a:gd name="connsiteX2417" fmla="*/ 1726574 w 2044700"/>
                <a:gd name="connsiteY2417" fmla="*/ 5589 h 800786"/>
                <a:gd name="connsiteX2418" fmla="*/ 1728197 w 2044700"/>
                <a:gd name="connsiteY2418" fmla="*/ 5589 h 800786"/>
                <a:gd name="connsiteX2419" fmla="*/ 1729820 w 2044700"/>
                <a:gd name="connsiteY2419" fmla="*/ 3966 h 800786"/>
                <a:gd name="connsiteX2420" fmla="*/ 1737935 w 2044700"/>
                <a:gd name="connsiteY2420" fmla="*/ 3966 h 800786"/>
                <a:gd name="connsiteX2421" fmla="*/ 1742805 w 2044700"/>
                <a:gd name="connsiteY2421" fmla="*/ 5589 h 800786"/>
                <a:gd name="connsiteX2422" fmla="*/ 1747674 w 2044700"/>
                <a:gd name="connsiteY2422" fmla="*/ 8835 h 800786"/>
                <a:gd name="connsiteX2423" fmla="*/ 1750920 w 2044700"/>
                <a:gd name="connsiteY2423" fmla="*/ 8835 h 800786"/>
                <a:gd name="connsiteX2424" fmla="*/ 1768774 w 2044700"/>
                <a:gd name="connsiteY2424" fmla="*/ 10458 h 800786"/>
                <a:gd name="connsiteX2425" fmla="*/ 1775267 w 2044700"/>
                <a:gd name="connsiteY2425" fmla="*/ 8835 h 800786"/>
                <a:gd name="connsiteX2426" fmla="*/ 1781759 w 2044700"/>
                <a:gd name="connsiteY2426" fmla="*/ 10458 h 800786"/>
                <a:gd name="connsiteX2427" fmla="*/ 1788251 w 2044700"/>
                <a:gd name="connsiteY2427" fmla="*/ 12081 h 800786"/>
                <a:gd name="connsiteX2428" fmla="*/ 1789874 w 2044700"/>
                <a:gd name="connsiteY2428" fmla="*/ 12081 h 800786"/>
                <a:gd name="connsiteX2429" fmla="*/ 1794744 w 2044700"/>
                <a:gd name="connsiteY2429" fmla="*/ 12081 h 800786"/>
                <a:gd name="connsiteX2430" fmla="*/ 1796367 w 2044700"/>
                <a:gd name="connsiteY2430" fmla="*/ 13704 h 800786"/>
                <a:gd name="connsiteX2431" fmla="*/ 1801236 w 2044700"/>
                <a:gd name="connsiteY2431" fmla="*/ 16949 h 800786"/>
                <a:gd name="connsiteX2432" fmla="*/ 1794744 w 2044700"/>
                <a:gd name="connsiteY2432" fmla="*/ 18572 h 800786"/>
                <a:gd name="connsiteX2433" fmla="*/ 1786628 w 2044700"/>
                <a:gd name="connsiteY2433" fmla="*/ 21818 h 800786"/>
                <a:gd name="connsiteX2434" fmla="*/ 1773643 w 2044700"/>
                <a:gd name="connsiteY2434" fmla="*/ 23441 h 800786"/>
                <a:gd name="connsiteX2435" fmla="*/ 1765528 w 2044700"/>
                <a:gd name="connsiteY2435" fmla="*/ 25064 h 800786"/>
                <a:gd name="connsiteX2436" fmla="*/ 1760659 w 2044700"/>
                <a:gd name="connsiteY2436" fmla="*/ 25064 h 800786"/>
                <a:gd name="connsiteX2437" fmla="*/ 1755789 w 2044700"/>
                <a:gd name="connsiteY2437" fmla="*/ 25064 h 800786"/>
                <a:gd name="connsiteX2438" fmla="*/ 1750920 w 2044700"/>
                <a:gd name="connsiteY2438" fmla="*/ 26686 h 800786"/>
                <a:gd name="connsiteX2439" fmla="*/ 1755789 w 2044700"/>
                <a:gd name="connsiteY2439" fmla="*/ 26686 h 800786"/>
                <a:gd name="connsiteX2440" fmla="*/ 1760659 w 2044700"/>
                <a:gd name="connsiteY2440" fmla="*/ 26686 h 800786"/>
                <a:gd name="connsiteX2441" fmla="*/ 1763905 w 2044700"/>
                <a:gd name="connsiteY2441" fmla="*/ 28309 h 800786"/>
                <a:gd name="connsiteX2442" fmla="*/ 1770397 w 2044700"/>
                <a:gd name="connsiteY2442" fmla="*/ 28309 h 800786"/>
                <a:gd name="connsiteX2443" fmla="*/ 1780136 w 2044700"/>
                <a:gd name="connsiteY2443" fmla="*/ 26686 h 800786"/>
                <a:gd name="connsiteX2444" fmla="*/ 1786628 w 2044700"/>
                <a:gd name="connsiteY2444" fmla="*/ 25064 h 800786"/>
                <a:gd name="connsiteX2445" fmla="*/ 1788251 w 2044700"/>
                <a:gd name="connsiteY2445" fmla="*/ 25064 h 800786"/>
                <a:gd name="connsiteX2446" fmla="*/ 1796367 w 2044700"/>
                <a:gd name="connsiteY2446" fmla="*/ 23441 h 800786"/>
                <a:gd name="connsiteX2447" fmla="*/ 1797990 w 2044700"/>
                <a:gd name="connsiteY2447" fmla="*/ 21818 h 800786"/>
                <a:gd name="connsiteX2448" fmla="*/ 1801236 w 2044700"/>
                <a:gd name="connsiteY2448" fmla="*/ 21818 h 800786"/>
                <a:gd name="connsiteX2449" fmla="*/ 1806105 w 2044700"/>
                <a:gd name="connsiteY2449" fmla="*/ 21818 h 800786"/>
                <a:gd name="connsiteX2450" fmla="*/ 1807728 w 2044700"/>
                <a:gd name="connsiteY2450" fmla="*/ 21818 h 800786"/>
                <a:gd name="connsiteX2451" fmla="*/ 1810975 w 2044700"/>
                <a:gd name="connsiteY2451" fmla="*/ 21818 h 800786"/>
                <a:gd name="connsiteX2452" fmla="*/ 1814221 w 2044700"/>
                <a:gd name="connsiteY2452" fmla="*/ 21818 h 800786"/>
                <a:gd name="connsiteX2453" fmla="*/ 1817467 w 2044700"/>
                <a:gd name="connsiteY2453" fmla="*/ 25064 h 800786"/>
                <a:gd name="connsiteX2454" fmla="*/ 1819090 w 2044700"/>
                <a:gd name="connsiteY2454" fmla="*/ 28309 h 800786"/>
                <a:gd name="connsiteX2455" fmla="*/ 1817467 w 2044700"/>
                <a:gd name="connsiteY2455" fmla="*/ 29932 h 800786"/>
                <a:gd name="connsiteX2456" fmla="*/ 1812598 w 2044700"/>
                <a:gd name="connsiteY2456" fmla="*/ 33178 h 800786"/>
                <a:gd name="connsiteX2457" fmla="*/ 1810975 w 2044700"/>
                <a:gd name="connsiteY2457" fmla="*/ 34801 h 800786"/>
                <a:gd name="connsiteX2458" fmla="*/ 1806105 w 2044700"/>
                <a:gd name="connsiteY2458" fmla="*/ 39669 h 800786"/>
                <a:gd name="connsiteX2459" fmla="*/ 1810975 w 2044700"/>
                <a:gd name="connsiteY2459" fmla="*/ 38046 h 800786"/>
                <a:gd name="connsiteX2460" fmla="*/ 1819090 w 2044700"/>
                <a:gd name="connsiteY2460" fmla="*/ 34801 h 800786"/>
                <a:gd name="connsiteX2461" fmla="*/ 1823959 w 2044700"/>
                <a:gd name="connsiteY2461" fmla="*/ 34801 h 800786"/>
                <a:gd name="connsiteX2462" fmla="*/ 1833698 w 2044700"/>
                <a:gd name="connsiteY2462" fmla="*/ 36423 h 800786"/>
                <a:gd name="connsiteX2463" fmla="*/ 1833698 w 2044700"/>
                <a:gd name="connsiteY2463" fmla="*/ 38046 h 800786"/>
                <a:gd name="connsiteX2464" fmla="*/ 1838567 w 2044700"/>
                <a:gd name="connsiteY2464" fmla="*/ 38046 h 800786"/>
                <a:gd name="connsiteX2465" fmla="*/ 1843437 w 2044700"/>
                <a:gd name="connsiteY2465" fmla="*/ 36423 h 800786"/>
                <a:gd name="connsiteX2466" fmla="*/ 1846683 w 2044700"/>
                <a:gd name="connsiteY2466" fmla="*/ 36423 h 800786"/>
                <a:gd name="connsiteX2467" fmla="*/ 1849929 w 2044700"/>
                <a:gd name="connsiteY2467" fmla="*/ 36423 h 800786"/>
                <a:gd name="connsiteX2468" fmla="*/ 1854798 w 2044700"/>
                <a:gd name="connsiteY2468" fmla="*/ 38046 h 800786"/>
                <a:gd name="connsiteX2469" fmla="*/ 1861291 w 2044700"/>
                <a:gd name="connsiteY2469" fmla="*/ 39669 h 800786"/>
                <a:gd name="connsiteX2470" fmla="*/ 1866160 w 2044700"/>
                <a:gd name="connsiteY2470" fmla="*/ 38046 h 800786"/>
                <a:gd name="connsiteX2471" fmla="*/ 1867783 w 2044700"/>
                <a:gd name="connsiteY2471" fmla="*/ 41292 h 800786"/>
                <a:gd name="connsiteX2472" fmla="*/ 1871029 w 2044700"/>
                <a:gd name="connsiteY2472" fmla="*/ 42915 h 800786"/>
                <a:gd name="connsiteX2473" fmla="*/ 1874275 w 2044700"/>
                <a:gd name="connsiteY2473" fmla="*/ 44538 h 800786"/>
                <a:gd name="connsiteX2474" fmla="*/ 1875898 w 2044700"/>
                <a:gd name="connsiteY2474" fmla="*/ 44538 h 800786"/>
                <a:gd name="connsiteX2475" fmla="*/ 1877522 w 2044700"/>
                <a:gd name="connsiteY2475" fmla="*/ 47783 h 800786"/>
                <a:gd name="connsiteX2476" fmla="*/ 1872652 w 2044700"/>
                <a:gd name="connsiteY2476" fmla="*/ 52652 h 800786"/>
                <a:gd name="connsiteX2477" fmla="*/ 1867783 w 2044700"/>
                <a:gd name="connsiteY2477" fmla="*/ 54275 h 800786"/>
                <a:gd name="connsiteX2478" fmla="*/ 1866160 w 2044700"/>
                <a:gd name="connsiteY2478" fmla="*/ 54275 h 800786"/>
                <a:gd name="connsiteX2479" fmla="*/ 1861291 w 2044700"/>
                <a:gd name="connsiteY2479" fmla="*/ 57521 h 800786"/>
                <a:gd name="connsiteX2480" fmla="*/ 1838567 w 2044700"/>
                <a:gd name="connsiteY2480" fmla="*/ 62389 h 800786"/>
                <a:gd name="connsiteX2481" fmla="*/ 1830452 w 2044700"/>
                <a:gd name="connsiteY2481" fmla="*/ 64012 h 800786"/>
                <a:gd name="connsiteX2482" fmla="*/ 1825583 w 2044700"/>
                <a:gd name="connsiteY2482" fmla="*/ 64012 h 800786"/>
                <a:gd name="connsiteX2483" fmla="*/ 1823959 w 2044700"/>
                <a:gd name="connsiteY2483" fmla="*/ 65635 h 800786"/>
                <a:gd name="connsiteX2484" fmla="*/ 1806105 w 2044700"/>
                <a:gd name="connsiteY2484" fmla="*/ 67258 h 800786"/>
                <a:gd name="connsiteX2485" fmla="*/ 1802859 w 2044700"/>
                <a:gd name="connsiteY2485" fmla="*/ 67258 h 800786"/>
                <a:gd name="connsiteX2486" fmla="*/ 1799613 w 2044700"/>
                <a:gd name="connsiteY2486" fmla="*/ 67258 h 800786"/>
                <a:gd name="connsiteX2487" fmla="*/ 1791498 w 2044700"/>
                <a:gd name="connsiteY2487" fmla="*/ 67258 h 800786"/>
                <a:gd name="connsiteX2488" fmla="*/ 1781759 w 2044700"/>
                <a:gd name="connsiteY2488" fmla="*/ 68880 h 800786"/>
                <a:gd name="connsiteX2489" fmla="*/ 1763905 w 2044700"/>
                <a:gd name="connsiteY2489" fmla="*/ 67258 h 800786"/>
                <a:gd name="connsiteX2490" fmla="*/ 1759036 w 2044700"/>
                <a:gd name="connsiteY2490" fmla="*/ 67258 h 800786"/>
                <a:gd name="connsiteX2491" fmla="*/ 1752543 w 2044700"/>
                <a:gd name="connsiteY2491" fmla="*/ 67258 h 800786"/>
                <a:gd name="connsiteX2492" fmla="*/ 1749297 w 2044700"/>
                <a:gd name="connsiteY2492" fmla="*/ 67258 h 800786"/>
                <a:gd name="connsiteX2493" fmla="*/ 1742805 w 2044700"/>
                <a:gd name="connsiteY2493" fmla="*/ 67258 h 800786"/>
                <a:gd name="connsiteX2494" fmla="*/ 1734689 w 2044700"/>
                <a:gd name="connsiteY2494" fmla="*/ 68880 h 800786"/>
                <a:gd name="connsiteX2495" fmla="*/ 1728197 w 2044700"/>
                <a:gd name="connsiteY2495" fmla="*/ 68880 h 800786"/>
                <a:gd name="connsiteX2496" fmla="*/ 1723328 w 2044700"/>
                <a:gd name="connsiteY2496" fmla="*/ 70503 h 800786"/>
                <a:gd name="connsiteX2497" fmla="*/ 1716835 w 2044700"/>
                <a:gd name="connsiteY2497" fmla="*/ 72126 h 800786"/>
                <a:gd name="connsiteX2498" fmla="*/ 1710343 w 2044700"/>
                <a:gd name="connsiteY2498" fmla="*/ 73749 h 800786"/>
                <a:gd name="connsiteX2499" fmla="*/ 1705474 w 2044700"/>
                <a:gd name="connsiteY2499" fmla="*/ 73749 h 800786"/>
                <a:gd name="connsiteX2500" fmla="*/ 1700604 w 2044700"/>
                <a:gd name="connsiteY2500" fmla="*/ 75372 h 800786"/>
                <a:gd name="connsiteX2501" fmla="*/ 1694112 w 2044700"/>
                <a:gd name="connsiteY2501" fmla="*/ 76995 h 800786"/>
                <a:gd name="connsiteX2502" fmla="*/ 1689243 w 2044700"/>
                <a:gd name="connsiteY2502" fmla="*/ 78618 h 800786"/>
                <a:gd name="connsiteX2503" fmla="*/ 1685996 w 2044700"/>
                <a:gd name="connsiteY2503" fmla="*/ 80240 h 800786"/>
                <a:gd name="connsiteX2504" fmla="*/ 1681127 w 2044700"/>
                <a:gd name="connsiteY2504" fmla="*/ 80240 h 800786"/>
                <a:gd name="connsiteX2505" fmla="*/ 1676258 w 2044700"/>
                <a:gd name="connsiteY2505" fmla="*/ 80240 h 800786"/>
                <a:gd name="connsiteX2506" fmla="*/ 1674635 w 2044700"/>
                <a:gd name="connsiteY2506" fmla="*/ 81863 h 800786"/>
                <a:gd name="connsiteX2507" fmla="*/ 1677881 w 2044700"/>
                <a:gd name="connsiteY2507" fmla="*/ 83486 h 800786"/>
                <a:gd name="connsiteX2508" fmla="*/ 1684373 w 2044700"/>
                <a:gd name="connsiteY2508" fmla="*/ 83486 h 800786"/>
                <a:gd name="connsiteX2509" fmla="*/ 1687620 w 2044700"/>
                <a:gd name="connsiteY2509" fmla="*/ 81863 h 800786"/>
                <a:gd name="connsiteX2510" fmla="*/ 1689243 w 2044700"/>
                <a:gd name="connsiteY2510" fmla="*/ 80240 h 800786"/>
                <a:gd name="connsiteX2511" fmla="*/ 1694112 w 2044700"/>
                <a:gd name="connsiteY2511" fmla="*/ 80240 h 800786"/>
                <a:gd name="connsiteX2512" fmla="*/ 1698981 w 2044700"/>
                <a:gd name="connsiteY2512" fmla="*/ 78618 h 800786"/>
                <a:gd name="connsiteX2513" fmla="*/ 1702227 w 2044700"/>
                <a:gd name="connsiteY2513" fmla="*/ 78618 h 800786"/>
                <a:gd name="connsiteX2514" fmla="*/ 1708720 w 2044700"/>
                <a:gd name="connsiteY2514" fmla="*/ 78618 h 800786"/>
                <a:gd name="connsiteX2515" fmla="*/ 1713589 w 2044700"/>
                <a:gd name="connsiteY2515" fmla="*/ 76995 h 800786"/>
                <a:gd name="connsiteX2516" fmla="*/ 1716835 w 2044700"/>
                <a:gd name="connsiteY2516" fmla="*/ 75372 h 800786"/>
                <a:gd name="connsiteX2517" fmla="*/ 1728197 w 2044700"/>
                <a:gd name="connsiteY2517" fmla="*/ 75372 h 800786"/>
                <a:gd name="connsiteX2518" fmla="*/ 1729820 w 2044700"/>
                <a:gd name="connsiteY2518" fmla="*/ 73749 h 800786"/>
                <a:gd name="connsiteX2519" fmla="*/ 1733066 w 2044700"/>
                <a:gd name="connsiteY2519" fmla="*/ 75372 h 800786"/>
                <a:gd name="connsiteX2520" fmla="*/ 1734689 w 2044700"/>
                <a:gd name="connsiteY2520" fmla="*/ 75372 h 800786"/>
                <a:gd name="connsiteX2521" fmla="*/ 1739559 w 2044700"/>
                <a:gd name="connsiteY2521" fmla="*/ 72126 h 800786"/>
                <a:gd name="connsiteX2522" fmla="*/ 1742805 w 2044700"/>
                <a:gd name="connsiteY2522" fmla="*/ 70503 h 800786"/>
                <a:gd name="connsiteX2523" fmla="*/ 1747674 w 2044700"/>
                <a:gd name="connsiteY2523" fmla="*/ 72126 h 800786"/>
                <a:gd name="connsiteX2524" fmla="*/ 1755789 w 2044700"/>
                <a:gd name="connsiteY2524" fmla="*/ 72126 h 800786"/>
                <a:gd name="connsiteX2525" fmla="*/ 1762282 w 2044700"/>
                <a:gd name="connsiteY2525" fmla="*/ 72126 h 800786"/>
                <a:gd name="connsiteX2526" fmla="*/ 1776890 w 2044700"/>
                <a:gd name="connsiteY2526" fmla="*/ 73749 h 800786"/>
                <a:gd name="connsiteX2527" fmla="*/ 1783382 w 2044700"/>
                <a:gd name="connsiteY2527" fmla="*/ 72126 h 800786"/>
                <a:gd name="connsiteX2528" fmla="*/ 1788251 w 2044700"/>
                <a:gd name="connsiteY2528" fmla="*/ 72126 h 800786"/>
                <a:gd name="connsiteX2529" fmla="*/ 1791498 w 2044700"/>
                <a:gd name="connsiteY2529" fmla="*/ 70503 h 800786"/>
                <a:gd name="connsiteX2530" fmla="*/ 1797990 w 2044700"/>
                <a:gd name="connsiteY2530" fmla="*/ 70503 h 800786"/>
                <a:gd name="connsiteX2531" fmla="*/ 1806105 w 2044700"/>
                <a:gd name="connsiteY2531" fmla="*/ 72126 h 800786"/>
                <a:gd name="connsiteX2532" fmla="*/ 1807728 w 2044700"/>
                <a:gd name="connsiteY2532" fmla="*/ 72126 h 800786"/>
                <a:gd name="connsiteX2533" fmla="*/ 1810975 w 2044700"/>
                <a:gd name="connsiteY2533" fmla="*/ 75372 h 800786"/>
                <a:gd name="connsiteX2534" fmla="*/ 1810975 w 2044700"/>
                <a:gd name="connsiteY2534" fmla="*/ 80240 h 800786"/>
                <a:gd name="connsiteX2535" fmla="*/ 1807728 w 2044700"/>
                <a:gd name="connsiteY2535" fmla="*/ 81863 h 800786"/>
                <a:gd name="connsiteX2536" fmla="*/ 1802859 w 2044700"/>
                <a:gd name="connsiteY2536" fmla="*/ 85109 h 800786"/>
                <a:gd name="connsiteX2537" fmla="*/ 1797990 w 2044700"/>
                <a:gd name="connsiteY2537" fmla="*/ 86732 h 800786"/>
                <a:gd name="connsiteX2538" fmla="*/ 1791498 w 2044700"/>
                <a:gd name="connsiteY2538" fmla="*/ 89978 h 800786"/>
                <a:gd name="connsiteX2539" fmla="*/ 1783382 w 2044700"/>
                <a:gd name="connsiteY2539" fmla="*/ 93223 h 800786"/>
                <a:gd name="connsiteX2540" fmla="*/ 1776890 w 2044700"/>
                <a:gd name="connsiteY2540" fmla="*/ 94846 h 800786"/>
                <a:gd name="connsiteX2541" fmla="*/ 1773643 w 2044700"/>
                <a:gd name="connsiteY2541" fmla="*/ 94846 h 800786"/>
                <a:gd name="connsiteX2542" fmla="*/ 1775267 w 2044700"/>
                <a:gd name="connsiteY2542" fmla="*/ 98092 h 800786"/>
                <a:gd name="connsiteX2543" fmla="*/ 1778513 w 2044700"/>
                <a:gd name="connsiteY2543" fmla="*/ 98092 h 800786"/>
                <a:gd name="connsiteX2544" fmla="*/ 1781759 w 2044700"/>
                <a:gd name="connsiteY2544" fmla="*/ 98092 h 800786"/>
                <a:gd name="connsiteX2545" fmla="*/ 1788251 w 2044700"/>
                <a:gd name="connsiteY2545" fmla="*/ 94846 h 800786"/>
                <a:gd name="connsiteX2546" fmla="*/ 1793121 w 2044700"/>
                <a:gd name="connsiteY2546" fmla="*/ 93223 h 800786"/>
                <a:gd name="connsiteX2547" fmla="*/ 1796367 w 2044700"/>
                <a:gd name="connsiteY2547" fmla="*/ 91600 h 800786"/>
                <a:gd name="connsiteX2548" fmla="*/ 1799613 w 2044700"/>
                <a:gd name="connsiteY2548" fmla="*/ 89978 h 800786"/>
                <a:gd name="connsiteX2549" fmla="*/ 1806105 w 2044700"/>
                <a:gd name="connsiteY2549" fmla="*/ 88355 h 800786"/>
                <a:gd name="connsiteX2550" fmla="*/ 1810975 w 2044700"/>
                <a:gd name="connsiteY2550" fmla="*/ 86732 h 800786"/>
                <a:gd name="connsiteX2551" fmla="*/ 1814221 w 2044700"/>
                <a:gd name="connsiteY2551" fmla="*/ 88355 h 800786"/>
                <a:gd name="connsiteX2552" fmla="*/ 1817467 w 2044700"/>
                <a:gd name="connsiteY2552" fmla="*/ 86732 h 800786"/>
                <a:gd name="connsiteX2553" fmla="*/ 1819090 w 2044700"/>
                <a:gd name="connsiteY2553" fmla="*/ 85109 h 800786"/>
                <a:gd name="connsiteX2554" fmla="*/ 1820713 w 2044700"/>
                <a:gd name="connsiteY2554" fmla="*/ 85109 h 800786"/>
                <a:gd name="connsiteX2555" fmla="*/ 1827206 w 2044700"/>
                <a:gd name="connsiteY2555" fmla="*/ 85109 h 800786"/>
                <a:gd name="connsiteX2556" fmla="*/ 1830452 w 2044700"/>
                <a:gd name="connsiteY2556" fmla="*/ 83486 h 800786"/>
                <a:gd name="connsiteX2557" fmla="*/ 1830452 w 2044700"/>
                <a:gd name="connsiteY2557" fmla="*/ 78618 h 800786"/>
                <a:gd name="connsiteX2558" fmla="*/ 1830452 w 2044700"/>
                <a:gd name="connsiteY2558" fmla="*/ 75372 h 800786"/>
                <a:gd name="connsiteX2559" fmla="*/ 1833698 w 2044700"/>
                <a:gd name="connsiteY2559" fmla="*/ 73749 h 800786"/>
                <a:gd name="connsiteX2560" fmla="*/ 1840190 w 2044700"/>
                <a:gd name="connsiteY2560" fmla="*/ 72126 h 800786"/>
                <a:gd name="connsiteX2561" fmla="*/ 1848306 w 2044700"/>
                <a:gd name="connsiteY2561" fmla="*/ 70503 h 800786"/>
                <a:gd name="connsiteX2562" fmla="*/ 1851552 w 2044700"/>
                <a:gd name="connsiteY2562" fmla="*/ 70503 h 800786"/>
                <a:gd name="connsiteX2563" fmla="*/ 1856421 w 2044700"/>
                <a:gd name="connsiteY2563" fmla="*/ 68880 h 800786"/>
                <a:gd name="connsiteX2564" fmla="*/ 1861291 w 2044700"/>
                <a:gd name="connsiteY2564" fmla="*/ 68880 h 800786"/>
                <a:gd name="connsiteX2565" fmla="*/ 1867783 w 2044700"/>
                <a:gd name="connsiteY2565" fmla="*/ 70503 h 800786"/>
                <a:gd name="connsiteX2566" fmla="*/ 1869406 w 2044700"/>
                <a:gd name="connsiteY2566" fmla="*/ 75372 h 800786"/>
                <a:gd name="connsiteX2567" fmla="*/ 1871029 w 2044700"/>
                <a:gd name="connsiteY2567" fmla="*/ 80240 h 800786"/>
                <a:gd name="connsiteX2568" fmla="*/ 1871029 w 2044700"/>
                <a:gd name="connsiteY2568" fmla="*/ 85109 h 800786"/>
                <a:gd name="connsiteX2569" fmla="*/ 1856421 w 2044700"/>
                <a:gd name="connsiteY2569" fmla="*/ 104583 h 800786"/>
                <a:gd name="connsiteX2570" fmla="*/ 1854798 w 2044700"/>
                <a:gd name="connsiteY2570" fmla="*/ 106206 h 800786"/>
                <a:gd name="connsiteX2571" fmla="*/ 1851552 w 2044700"/>
                <a:gd name="connsiteY2571" fmla="*/ 109452 h 800786"/>
                <a:gd name="connsiteX2572" fmla="*/ 1849929 w 2044700"/>
                <a:gd name="connsiteY2572" fmla="*/ 109452 h 800786"/>
                <a:gd name="connsiteX2573" fmla="*/ 1846683 w 2044700"/>
                <a:gd name="connsiteY2573" fmla="*/ 112697 h 800786"/>
                <a:gd name="connsiteX2574" fmla="*/ 1845060 w 2044700"/>
                <a:gd name="connsiteY2574" fmla="*/ 114320 h 800786"/>
                <a:gd name="connsiteX2575" fmla="*/ 1836944 w 2044700"/>
                <a:gd name="connsiteY2575" fmla="*/ 119189 h 800786"/>
                <a:gd name="connsiteX2576" fmla="*/ 1835321 w 2044700"/>
                <a:gd name="connsiteY2576" fmla="*/ 122435 h 800786"/>
                <a:gd name="connsiteX2577" fmla="*/ 1835321 w 2044700"/>
                <a:gd name="connsiteY2577" fmla="*/ 124057 h 800786"/>
                <a:gd name="connsiteX2578" fmla="*/ 1835321 w 2044700"/>
                <a:gd name="connsiteY2578" fmla="*/ 125680 h 800786"/>
                <a:gd name="connsiteX2579" fmla="*/ 1832075 w 2044700"/>
                <a:gd name="connsiteY2579" fmla="*/ 128926 h 800786"/>
                <a:gd name="connsiteX2580" fmla="*/ 1836944 w 2044700"/>
                <a:gd name="connsiteY2580" fmla="*/ 127303 h 800786"/>
                <a:gd name="connsiteX2581" fmla="*/ 1838567 w 2044700"/>
                <a:gd name="connsiteY2581" fmla="*/ 124057 h 800786"/>
                <a:gd name="connsiteX2582" fmla="*/ 1840190 w 2044700"/>
                <a:gd name="connsiteY2582" fmla="*/ 120812 h 800786"/>
                <a:gd name="connsiteX2583" fmla="*/ 1843437 w 2044700"/>
                <a:gd name="connsiteY2583" fmla="*/ 119189 h 800786"/>
                <a:gd name="connsiteX2584" fmla="*/ 1853175 w 2044700"/>
                <a:gd name="connsiteY2584" fmla="*/ 114320 h 800786"/>
                <a:gd name="connsiteX2585" fmla="*/ 1858044 w 2044700"/>
                <a:gd name="connsiteY2585" fmla="*/ 111075 h 800786"/>
                <a:gd name="connsiteX2586" fmla="*/ 1864537 w 2044700"/>
                <a:gd name="connsiteY2586" fmla="*/ 107829 h 800786"/>
                <a:gd name="connsiteX2587" fmla="*/ 1866160 w 2044700"/>
                <a:gd name="connsiteY2587" fmla="*/ 106206 h 800786"/>
                <a:gd name="connsiteX2588" fmla="*/ 1869406 w 2044700"/>
                <a:gd name="connsiteY2588" fmla="*/ 104583 h 800786"/>
                <a:gd name="connsiteX2589" fmla="*/ 1872652 w 2044700"/>
                <a:gd name="connsiteY2589" fmla="*/ 102960 h 800786"/>
                <a:gd name="connsiteX2590" fmla="*/ 1885637 w 2044700"/>
                <a:gd name="connsiteY2590" fmla="*/ 94846 h 800786"/>
                <a:gd name="connsiteX2591" fmla="*/ 1888883 w 2044700"/>
                <a:gd name="connsiteY2591" fmla="*/ 93223 h 800786"/>
                <a:gd name="connsiteX2592" fmla="*/ 1890506 w 2044700"/>
                <a:gd name="connsiteY2592" fmla="*/ 89978 h 800786"/>
                <a:gd name="connsiteX2593" fmla="*/ 1893752 w 2044700"/>
                <a:gd name="connsiteY2593" fmla="*/ 89978 h 800786"/>
                <a:gd name="connsiteX2594" fmla="*/ 1895376 w 2044700"/>
                <a:gd name="connsiteY2594" fmla="*/ 88355 h 800786"/>
                <a:gd name="connsiteX2595" fmla="*/ 1900245 w 2044700"/>
                <a:gd name="connsiteY2595" fmla="*/ 88355 h 800786"/>
                <a:gd name="connsiteX2596" fmla="*/ 1903491 w 2044700"/>
                <a:gd name="connsiteY2596" fmla="*/ 88355 h 800786"/>
                <a:gd name="connsiteX2597" fmla="*/ 1903491 w 2044700"/>
                <a:gd name="connsiteY2597" fmla="*/ 89978 h 800786"/>
                <a:gd name="connsiteX2598" fmla="*/ 1901868 w 2044700"/>
                <a:gd name="connsiteY2598" fmla="*/ 94846 h 800786"/>
                <a:gd name="connsiteX2599" fmla="*/ 1901868 w 2044700"/>
                <a:gd name="connsiteY2599" fmla="*/ 96469 h 800786"/>
                <a:gd name="connsiteX2600" fmla="*/ 1905114 w 2044700"/>
                <a:gd name="connsiteY2600" fmla="*/ 94846 h 800786"/>
                <a:gd name="connsiteX2601" fmla="*/ 1908360 w 2044700"/>
                <a:gd name="connsiteY2601" fmla="*/ 93223 h 800786"/>
                <a:gd name="connsiteX2602" fmla="*/ 1909983 w 2044700"/>
                <a:gd name="connsiteY2602" fmla="*/ 91600 h 800786"/>
                <a:gd name="connsiteX2603" fmla="*/ 1913230 w 2044700"/>
                <a:gd name="connsiteY2603" fmla="*/ 91600 h 800786"/>
                <a:gd name="connsiteX2604" fmla="*/ 1924591 w 2044700"/>
                <a:gd name="connsiteY2604" fmla="*/ 91600 h 800786"/>
                <a:gd name="connsiteX2605" fmla="*/ 1927837 w 2044700"/>
                <a:gd name="connsiteY2605" fmla="*/ 93223 h 800786"/>
                <a:gd name="connsiteX2606" fmla="*/ 1931084 w 2044700"/>
                <a:gd name="connsiteY2606" fmla="*/ 94846 h 800786"/>
                <a:gd name="connsiteX2607" fmla="*/ 1934330 w 2044700"/>
                <a:gd name="connsiteY2607" fmla="*/ 94846 h 800786"/>
                <a:gd name="connsiteX2608" fmla="*/ 1937576 w 2044700"/>
                <a:gd name="connsiteY2608" fmla="*/ 94846 h 800786"/>
                <a:gd name="connsiteX2609" fmla="*/ 1940822 w 2044700"/>
                <a:gd name="connsiteY2609" fmla="*/ 93223 h 800786"/>
                <a:gd name="connsiteX2610" fmla="*/ 1944068 w 2044700"/>
                <a:gd name="connsiteY2610" fmla="*/ 89978 h 800786"/>
                <a:gd name="connsiteX2611" fmla="*/ 1947315 w 2044700"/>
                <a:gd name="connsiteY2611" fmla="*/ 86732 h 800786"/>
                <a:gd name="connsiteX2612" fmla="*/ 1950561 w 2044700"/>
                <a:gd name="connsiteY2612" fmla="*/ 83486 h 800786"/>
                <a:gd name="connsiteX2613" fmla="*/ 1961922 w 2044700"/>
                <a:gd name="connsiteY2613" fmla="*/ 76995 h 800786"/>
                <a:gd name="connsiteX2614" fmla="*/ 1965169 w 2044700"/>
                <a:gd name="connsiteY2614" fmla="*/ 75372 h 800786"/>
                <a:gd name="connsiteX2615" fmla="*/ 1968415 w 2044700"/>
                <a:gd name="connsiteY2615" fmla="*/ 73749 h 800786"/>
                <a:gd name="connsiteX2616" fmla="*/ 1973284 w 2044700"/>
                <a:gd name="connsiteY2616" fmla="*/ 73749 h 800786"/>
                <a:gd name="connsiteX2617" fmla="*/ 1987892 w 2044700"/>
                <a:gd name="connsiteY2617" fmla="*/ 75372 h 800786"/>
                <a:gd name="connsiteX2618" fmla="*/ 1992761 w 2044700"/>
                <a:gd name="connsiteY2618" fmla="*/ 73749 h 800786"/>
                <a:gd name="connsiteX2619" fmla="*/ 1997630 w 2044700"/>
                <a:gd name="connsiteY2619" fmla="*/ 73749 h 800786"/>
                <a:gd name="connsiteX2620" fmla="*/ 2000877 w 2044700"/>
                <a:gd name="connsiteY2620" fmla="*/ 73749 h 800786"/>
                <a:gd name="connsiteX2621" fmla="*/ 2017108 w 2044700"/>
                <a:gd name="connsiteY2621" fmla="*/ 78618 h 800786"/>
                <a:gd name="connsiteX2622" fmla="*/ 2021977 w 2044700"/>
                <a:gd name="connsiteY2622" fmla="*/ 80240 h 800786"/>
                <a:gd name="connsiteX2623" fmla="*/ 2026846 w 2044700"/>
                <a:gd name="connsiteY2623" fmla="*/ 80240 h 800786"/>
                <a:gd name="connsiteX2624" fmla="*/ 2033339 w 2044700"/>
                <a:gd name="connsiteY2624" fmla="*/ 80240 h 800786"/>
                <a:gd name="connsiteX2625" fmla="*/ 2038208 w 2044700"/>
                <a:gd name="connsiteY2625" fmla="*/ 83486 h 800786"/>
                <a:gd name="connsiteX2626" fmla="*/ 2041454 w 2044700"/>
                <a:gd name="connsiteY2626" fmla="*/ 86732 h 800786"/>
                <a:gd name="connsiteX2627" fmla="*/ 2044700 w 2044700"/>
                <a:gd name="connsiteY2627" fmla="*/ 88355 h 800786"/>
                <a:gd name="connsiteX2628" fmla="*/ 2043077 w 2044700"/>
                <a:gd name="connsiteY2628" fmla="*/ 91600 h 800786"/>
                <a:gd name="connsiteX2629" fmla="*/ 2028469 w 2044700"/>
                <a:gd name="connsiteY2629" fmla="*/ 104583 h 800786"/>
                <a:gd name="connsiteX2630" fmla="*/ 2025223 w 2044700"/>
                <a:gd name="connsiteY2630" fmla="*/ 106206 h 800786"/>
                <a:gd name="connsiteX2631" fmla="*/ 2017108 w 2044700"/>
                <a:gd name="connsiteY2631" fmla="*/ 109452 h 800786"/>
                <a:gd name="connsiteX2632" fmla="*/ 2013861 w 2044700"/>
                <a:gd name="connsiteY2632" fmla="*/ 109452 h 800786"/>
                <a:gd name="connsiteX2633" fmla="*/ 2010615 w 2044700"/>
                <a:gd name="connsiteY2633" fmla="*/ 111075 h 800786"/>
                <a:gd name="connsiteX2634" fmla="*/ 2005746 w 2044700"/>
                <a:gd name="connsiteY2634" fmla="*/ 109452 h 800786"/>
                <a:gd name="connsiteX2635" fmla="*/ 2002500 w 2044700"/>
                <a:gd name="connsiteY2635" fmla="*/ 109452 h 800786"/>
                <a:gd name="connsiteX2636" fmla="*/ 1999254 w 2044700"/>
                <a:gd name="connsiteY2636" fmla="*/ 111075 h 800786"/>
                <a:gd name="connsiteX2637" fmla="*/ 1999254 w 2044700"/>
                <a:gd name="connsiteY2637" fmla="*/ 112697 h 800786"/>
                <a:gd name="connsiteX2638" fmla="*/ 2000877 w 2044700"/>
                <a:gd name="connsiteY2638" fmla="*/ 115943 h 800786"/>
                <a:gd name="connsiteX2639" fmla="*/ 2000877 w 2044700"/>
                <a:gd name="connsiteY2639" fmla="*/ 119189 h 800786"/>
                <a:gd name="connsiteX2640" fmla="*/ 1994384 w 2044700"/>
                <a:gd name="connsiteY2640" fmla="*/ 122435 h 800786"/>
                <a:gd name="connsiteX2641" fmla="*/ 1989515 w 2044700"/>
                <a:gd name="connsiteY2641" fmla="*/ 122435 h 800786"/>
                <a:gd name="connsiteX2642" fmla="*/ 1986269 w 2044700"/>
                <a:gd name="connsiteY2642" fmla="*/ 122435 h 800786"/>
                <a:gd name="connsiteX2643" fmla="*/ 1981400 w 2044700"/>
                <a:gd name="connsiteY2643" fmla="*/ 124057 h 800786"/>
                <a:gd name="connsiteX2644" fmla="*/ 1978153 w 2044700"/>
                <a:gd name="connsiteY2644" fmla="*/ 124057 h 800786"/>
                <a:gd name="connsiteX2645" fmla="*/ 1974907 w 2044700"/>
                <a:gd name="connsiteY2645" fmla="*/ 127303 h 800786"/>
                <a:gd name="connsiteX2646" fmla="*/ 1970038 w 2044700"/>
                <a:gd name="connsiteY2646" fmla="*/ 127303 h 800786"/>
                <a:gd name="connsiteX2647" fmla="*/ 1966792 w 2044700"/>
                <a:gd name="connsiteY2647" fmla="*/ 127303 h 800786"/>
                <a:gd name="connsiteX2648" fmla="*/ 1953807 w 2044700"/>
                <a:gd name="connsiteY2648" fmla="*/ 125680 h 800786"/>
                <a:gd name="connsiteX2649" fmla="*/ 1948938 w 2044700"/>
                <a:gd name="connsiteY2649" fmla="*/ 127303 h 800786"/>
                <a:gd name="connsiteX2650" fmla="*/ 1945691 w 2044700"/>
                <a:gd name="connsiteY2650" fmla="*/ 127303 h 800786"/>
                <a:gd name="connsiteX2651" fmla="*/ 1944068 w 2044700"/>
                <a:gd name="connsiteY2651" fmla="*/ 125680 h 800786"/>
                <a:gd name="connsiteX2652" fmla="*/ 1940822 w 2044700"/>
                <a:gd name="connsiteY2652" fmla="*/ 127303 h 800786"/>
                <a:gd name="connsiteX2653" fmla="*/ 1934330 w 2044700"/>
                <a:gd name="connsiteY2653" fmla="*/ 130549 h 800786"/>
                <a:gd name="connsiteX2654" fmla="*/ 1935953 w 2044700"/>
                <a:gd name="connsiteY2654" fmla="*/ 132172 h 800786"/>
                <a:gd name="connsiteX2655" fmla="*/ 1942445 w 2044700"/>
                <a:gd name="connsiteY2655" fmla="*/ 132172 h 800786"/>
                <a:gd name="connsiteX2656" fmla="*/ 1944068 w 2044700"/>
                <a:gd name="connsiteY2656" fmla="*/ 130549 h 800786"/>
                <a:gd name="connsiteX2657" fmla="*/ 1947315 w 2044700"/>
                <a:gd name="connsiteY2657" fmla="*/ 128926 h 800786"/>
                <a:gd name="connsiteX2658" fmla="*/ 1948938 w 2044700"/>
                <a:gd name="connsiteY2658" fmla="*/ 128926 h 800786"/>
                <a:gd name="connsiteX2659" fmla="*/ 1955430 w 2044700"/>
                <a:gd name="connsiteY2659" fmla="*/ 130549 h 800786"/>
                <a:gd name="connsiteX2660" fmla="*/ 1958676 w 2044700"/>
                <a:gd name="connsiteY2660" fmla="*/ 130549 h 800786"/>
                <a:gd name="connsiteX2661" fmla="*/ 1960299 w 2044700"/>
                <a:gd name="connsiteY2661" fmla="*/ 132172 h 800786"/>
                <a:gd name="connsiteX2662" fmla="*/ 1968415 w 2044700"/>
                <a:gd name="connsiteY2662" fmla="*/ 132172 h 800786"/>
                <a:gd name="connsiteX2663" fmla="*/ 1970038 w 2044700"/>
                <a:gd name="connsiteY2663" fmla="*/ 132172 h 800786"/>
                <a:gd name="connsiteX2664" fmla="*/ 1973284 w 2044700"/>
                <a:gd name="connsiteY2664" fmla="*/ 133794 h 800786"/>
                <a:gd name="connsiteX2665" fmla="*/ 1970038 w 2044700"/>
                <a:gd name="connsiteY2665" fmla="*/ 138663 h 800786"/>
                <a:gd name="connsiteX2666" fmla="*/ 1965169 w 2044700"/>
                <a:gd name="connsiteY2666" fmla="*/ 141909 h 800786"/>
                <a:gd name="connsiteX2667" fmla="*/ 1961922 w 2044700"/>
                <a:gd name="connsiteY2667" fmla="*/ 143532 h 800786"/>
                <a:gd name="connsiteX2668" fmla="*/ 1948938 w 2044700"/>
                <a:gd name="connsiteY2668" fmla="*/ 148400 h 800786"/>
                <a:gd name="connsiteX2669" fmla="*/ 1944068 w 2044700"/>
                <a:gd name="connsiteY2669" fmla="*/ 148400 h 800786"/>
                <a:gd name="connsiteX2670" fmla="*/ 1939199 w 2044700"/>
                <a:gd name="connsiteY2670" fmla="*/ 148400 h 800786"/>
                <a:gd name="connsiteX2671" fmla="*/ 1935953 w 2044700"/>
                <a:gd name="connsiteY2671" fmla="*/ 148400 h 800786"/>
                <a:gd name="connsiteX2672" fmla="*/ 1931084 w 2044700"/>
                <a:gd name="connsiteY2672" fmla="*/ 146777 h 800786"/>
                <a:gd name="connsiteX2673" fmla="*/ 1924591 w 2044700"/>
                <a:gd name="connsiteY2673" fmla="*/ 146777 h 800786"/>
                <a:gd name="connsiteX2674" fmla="*/ 1921345 w 2044700"/>
                <a:gd name="connsiteY2674" fmla="*/ 146777 h 800786"/>
                <a:gd name="connsiteX2675" fmla="*/ 1918099 w 2044700"/>
                <a:gd name="connsiteY2675" fmla="*/ 146777 h 800786"/>
                <a:gd name="connsiteX2676" fmla="*/ 1916476 w 2044700"/>
                <a:gd name="connsiteY2676" fmla="*/ 146777 h 800786"/>
                <a:gd name="connsiteX2677" fmla="*/ 1913230 w 2044700"/>
                <a:gd name="connsiteY2677" fmla="*/ 146777 h 800786"/>
                <a:gd name="connsiteX2678" fmla="*/ 1911606 w 2044700"/>
                <a:gd name="connsiteY2678" fmla="*/ 146777 h 800786"/>
                <a:gd name="connsiteX2679" fmla="*/ 1908360 w 2044700"/>
                <a:gd name="connsiteY2679" fmla="*/ 146777 h 800786"/>
                <a:gd name="connsiteX2680" fmla="*/ 1906737 w 2044700"/>
                <a:gd name="connsiteY2680" fmla="*/ 146777 h 800786"/>
                <a:gd name="connsiteX2681" fmla="*/ 1900245 w 2044700"/>
                <a:gd name="connsiteY2681" fmla="*/ 151646 h 800786"/>
                <a:gd name="connsiteX2682" fmla="*/ 1898622 w 2044700"/>
                <a:gd name="connsiteY2682" fmla="*/ 153269 h 800786"/>
                <a:gd name="connsiteX2683" fmla="*/ 1893752 w 2044700"/>
                <a:gd name="connsiteY2683" fmla="*/ 156514 h 800786"/>
                <a:gd name="connsiteX2684" fmla="*/ 1893752 w 2044700"/>
                <a:gd name="connsiteY2684" fmla="*/ 159760 h 800786"/>
                <a:gd name="connsiteX2685" fmla="*/ 1896999 w 2044700"/>
                <a:gd name="connsiteY2685" fmla="*/ 163006 h 800786"/>
                <a:gd name="connsiteX2686" fmla="*/ 1900245 w 2044700"/>
                <a:gd name="connsiteY2686" fmla="*/ 163006 h 800786"/>
                <a:gd name="connsiteX2687" fmla="*/ 1900245 w 2044700"/>
                <a:gd name="connsiteY2687" fmla="*/ 159760 h 800786"/>
                <a:gd name="connsiteX2688" fmla="*/ 1903491 w 2044700"/>
                <a:gd name="connsiteY2688" fmla="*/ 156514 h 800786"/>
                <a:gd name="connsiteX2689" fmla="*/ 1905114 w 2044700"/>
                <a:gd name="connsiteY2689" fmla="*/ 154892 h 800786"/>
                <a:gd name="connsiteX2690" fmla="*/ 1905114 w 2044700"/>
                <a:gd name="connsiteY2690" fmla="*/ 151646 h 800786"/>
                <a:gd name="connsiteX2691" fmla="*/ 1905114 w 2044700"/>
                <a:gd name="connsiteY2691" fmla="*/ 150023 h 800786"/>
                <a:gd name="connsiteX2692" fmla="*/ 1908360 w 2044700"/>
                <a:gd name="connsiteY2692" fmla="*/ 148400 h 800786"/>
                <a:gd name="connsiteX2693" fmla="*/ 1913230 w 2044700"/>
                <a:gd name="connsiteY2693" fmla="*/ 146777 h 800786"/>
                <a:gd name="connsiteX2694" fmla="*/ 1916476 w 2044700"/>
                <a:gd name="connsiteY2694" fmla="*/ 148400 h 800786"/>
                <a:gd name="connsiteX2695" fmla="*/ 1918099 w 2044700"/>
                <a:gd name="connsiteY2695" fmla="*/ 150023 h 800786"/>
                <a:gd name="connsiteX2696" fmla="*/ 1919722 w 2044700"/>
                <a:gd name="connsiteY2696" fmla="*/ 151646 h 800786"/>
                <a:gd name="connsiteX2697" fmla="*/ 1922968 w 2044700"/>
                <a:gd name="connsiteY2697" fmla="*/ 150023 h 800786"/>
                <a:gd name="connsiteX2698" fmla="*/ 1926214 w 2044700"/>
                <a:gd name="connsiteY2698" fmla="*/ 150023 h 800786"/>
                <a:gd name="connsiteX2699" fmla="*/ 1929461 w 2044700"/>
                <a:gd name="connsiteY2699" fmla="*/ 150023 h 800786"/>
                <a:gd name="connsiteX2700" fmla="*/ 1931084 w 2044700"/>
                <a:gd name="connsiteY2700" fmla="*/ 151646 h 800786"/>
                <a:gd name="connsiteX2701" fmla="*/ 1934330 w 2044700"/>
                <a:gd name="connsiteY2701" fmla="*/ 150023 h 800786"/>
                <a:gd name="connsiteX2702" fmla="*/ 1939199 w 2044700"/>
                <a:gd name="connsiteY2702" fmla="*/ 150023 h 800786"/>
                <a:gd name="connsiteX2703" fmla="*/ 1940822 w 2044700"/>
                <a:gd name="connsiteY2703" fmla="*/ 150023 h 800786"/>
                <a:gd name="connsiteX2704" fmla="*/ 1942445 w 2044700"/>
                <a:gd name="connsiteY2704" fmla="*/ 150023 h 800786"/>
                <a:gd name="connsiteX2705" fmla="*/ 1945691 w 2044700"/>
                <a:gd name="connsiteY2705" fmla="*/ 151646 h 800786"/>
                <a:gd name="connsiteX2706" fmla="*/ 1947315 w 2044700"/>
                <a:gd name="connsiteY2706" fmla="*/ 151646 h 800786"/>
                <a:gd name="connsiteX2707" fmla="*/ 1948938 w 2044700"/>
                <a:gd name="connsiteY2707" fmla="*/ 153269 h 800786"/>
                <a:gd name="connsiteX2708" fmla="*/ 1947315 w 2044700"/>
                <a:gd name="connsiteY2708" fmla="*/ 158137 h 800786"/>
                <a:gd name="connsiteX2709" fmla="*/ 1942445 w 2044700"/>
                <a:gd name="connsiteY2709" fmla="*/ 161383 h 800786"/>
                <a:gd name="connsiteX2710" fmla="*/ 1939199 w 2044700"/>
                <a:gd name="connsiteY2710" fmla="*/ 163006 h 800786"/>
                <a:gd name="connsiteX2711" fmla="*/ 1934330 w 2044700"/>
                <a:gd name="connsiteY2711" fmla="*/ 167874 h 800786"/>
                <a:gd name="connsiteX2712" fmla="*/ 1931084 w 2044700"/>
                <a:gd name="connsiteY2712" fmla="*/ 167874 h 800786"/>
                <a:gd name="connsiteX2713" fmla="*/ 1926214 w 2044700"/>
                <a:gd name="connsiteY2713" fmla="*/ 167874 h 800786"/>
                <a:gd name="connsiteX2714" fmla="*/ 1922968 w 2044700"/>
                <a:gd name="connsiteY2714" fmla="*/ 166252 h 800786"/>
                <a:gd name="connsiteX2715" fmla="*/ 1919722 w 2044700"/>
                <a:gd name="connsiteY2715" fmla="*/ 164629 h 800786"/>
                <a:gd name="connsiteX2716" fmla="*/ 1914853 w 2044700"/>
                <a:gd name="connsiteY2716" fmla="*/ 166252 h 800786"/>
                <a:gd name="connsiteX2717" fmla="*/ 1913230 w 2044700"/>
                <a:gd name="connsiteY2717" fmla="*/ 171120 h 800786"/>
                <a:gd name="connsiteX2718" fmla="*/ 1911606 w 2044700"/>
                <a:gd name="connsiteY2718" fmla="*/ 172743 h 800786"/>
                <a:gd name="connsiteX2719" fmla="*/ 1911606 w 2044700"/>
                <a:gd name="connsiteY2719" fmla="*/ 179234 h 800786"/>
                <a:gd name="connsiteX2720" fmla="*/ 1913230 w 2044700"/>
                <a:gd name="connsiteY2720" fmla="*/ 180857 h 800786"/>
                <a:gd name="connsiteX2721" fmla="*/ 1919722 w 2044700"/>
                <a:gd name="connsiteY2721" fmla="*/ 182480 h 800786"/>
                <a:gd name="connsiteX2722" fmla="*/ 1921345 w 2044700"/>
                <a:gd name="connsiteY2722" fmla="*/ 185726 h 800786"/>
                <a:gd name="connsiteX2723" fmla="*/ 1918099 w 2044700"/>
                <a:gd name="connsiteY2723" fmla="*/ 187349 h 800786"/>
                <a:gd name="connsiteX2724" fmla="*/ 1913230 w 2044700"/>
                <a:gd name="connsiteY2724" fmla="*/ 188971 h 800786"/>
                <a:gd name="connsiteX2725" fmla="*/ 1909983 w 2044700"/>
                <a:gd name="connsiteY2725" fmla="*/ 192217 h 800786"/>
                <a:gd name="connsiteX2726" fmla="*/ 1905114 w 2044700"/>
                <a:gd name="connsiteY2726" fmla="*/ 195463 h 800786"/>
                <a:gd name="connsiteX2727" fmla="*/ 1906737 w 2044700"/>
                <a:gd name="connsiteY2727" fmla="*/ 197086 h 800786"/>
                <a:gd name="connsiteX2728" fmla="*/ 1903491 w 2044700"/>
                <a:gd name="connsiteY2728" fmla="*/ 200331 h 800786"/>
                <a:gd name="connsiteX2729" fmla="*/ 1900245 w 2044700"/>
                <a:gd name="connsiteY2729" fmla="*/ 200331 h 800786"/>
                <a:gd name="connsiteX2730" fmla="*/ 1893752 w 2044700"/>
                <a:gd name="connsiteY2730" fmla="*/ 201954 h 800786"/>
                <a:gd name="connsiteX2731" fmla="*/ 1892129 w 2044700"/>
                <a:gd name="connsiteY2731" fmla="*/ 201954 h 800786"/>
                <a:gd name="connsiteX2732" fmla="*/ 1888883 w 2044700"/>
                <a:gd name="connsiteY2732" fmla="*/ 203577 h 800786"/>
                <a:gd name="connsiteX2733" fmla="*/ 1885637 w 2044700"/>
                <a:gd name="connsiteY2733" fmla="*/ 206823 h 800786"/>
                <a:gd name="connsiteX2734" fmla="*/ 1885637 w 2044700"/>
                <a:gd name="connsiteY2734" fmla="*/ 210068 h 800786"/>
                <a:gd name="connsiteX2735" fmla="*/ 1885637 w 2044700"/>
                <a:gd name="connsiteY2735" fmla="*/ 213314 h 800786"/>
                <a:gd name="connsiteX2736" fmla="*/ 1885637 w 2044700"/>
                <a:gd name="connsiteY2736" fmla="*/ 216560 h 800786"/>
                <a:gd name="connsiteX2737" fmla="*/ 1882391 w 2044700"/>
                <a:gd name="connsiteY2737" fmla="*/ 218183 h 800786"/>
                <a:gd name="connsiteX2738" fmla="*/ 1879145 w 2044700"/>
                <a:gd name="connsiteY2738" fmla="*/ 226297 h 800786"/>
                <a:gd name="connsiteX2739" fmla="*/ 1880768 w 2044700"/>
                <a:gd name="connsiteY2739" fmla="*/ 227920 h 800786"/>
                <a:gd name="connsiteX2740" fmla="*/ 1879145 w 2044700"/>
                <a:gd name="connsiteY2740" fmla="*/ 231166 h 800786"/>
                <a:gd name="connsiteX2741" fmla="*/ 1877522 w 2044700"/>
                <a:gd name="connsiteY2741" fmla="*/ 234411 h 800786"/>
                <a:gd name="connsiteX2742" fmla="*/ 1874275 w 2044700"/>
                <a:gd name="connsiteY2742" fmla="*/ 237657 h 800786"/>
                <a:gd name="connsiteX2743" fmla="*/ 1872652 w 2044700"/>
                <a:gd name="connsiteY2743" fmla="*/ 239280 h 800786"/>
                <a:gd name="connsiteX2744" fmla="*/ 1872652 w 2044700"/>
                <a:gd name="connsiteY2744" fmla="*/ 244148 h 800786"/>
                <a:gd name="connsiteX2745" fmla="*/ 1872652 w 2044700"/>
                <a:gd name="connsiteY2745" fmla="*/ 245771 h 800786"/>
                <a:gd name="connsiteX2746" fmla="*/ 1874275 w 2044700"/>
                <a:gd name="connsiteY2746" fmla="*/ 247394 h 800786"/>
                <a:gd name="connsiteX2747" fmla="*/ 1879145 w 2044700"/>
                <a:gd name="connsiteY2747" fmla="*/ 242525 h 800786"/>
                <a:gd name="connsiteX2748" fmla="*/ 1880768 w 2044700"/>
                <a:gd name="connsiteY2748" fmla="*/ 239280 h 800786"/>
                <a:gd name="connsiteX2749" fmla="*/ 1884014 w 2044700"/>
                <a:gd name="connsiteY2749" fmla="*/ 236034 h 800786"/>
                <a:gd name="connsiteX2750" fmla="*/ 1887260 w 2044700"/>
                <a:gd name="connsiteY2750" fmla="*/ 236034 h 800786"/>
                <a:gd name="connsiteX2751" fmla="*/ 1888883 w 2044700"/>
                <a:gd name="connsiteY2751" fmla="*/ 236034 h 800786"/>
                <a:gd name="connsiteX2752" fmla="*/ 1893752 w 2044700"/>
                <a:gd name="connsiteY2752" fmla="*/ 236034 h 800786"/>
                <a:gd name="connsiteX2753" fmla="*/ 1898622 w 2044700"/>
                <a:gd name="connsiteY2753" fmla="*/ 237657 h 800786"/>
                <a:gd name="connsiteX2754" fmla="*/ 1900245 w 2044700"/>
                <a:gd name="connsiteY2754" fmla="*/ 239280 h 800786"/>
                <a:gd name="connsiteX2755" fmla="*/ 1903491 w 2044700"/>
                <a:gd name="connsiteY2755" fmla="*/ 239280 h 800786"/>
                <a:gd name="connsiteX2756" fmla="*/ 1908360 w 2044700"/>
                <a:gd name="connsiteY2756" fmla="*/ 239280 h 800786"/>
                <a:gd name="connsiteX2757" fmla="*/ 1911606 w 2044700"/>
                <a:gd name="connsiteY2757" fmla="*/ 239280 h 800786"/>
                <a:gd name="connsiteX2758" fmla="*/ 1913230 w 2044700"/>
                <a:gd name="connsiteY2758" fmla="*/ 240903 h 800786"/>
                <a:gd name="connsiteX2759" fmla="*/ 1914853 w 2044700"/>
                <a:gd name="connsiteY2759" fmla="*/ 242525 h 800786"/>
                <a:gd name="connsiteX2760" fmla="*/ 1918099 w 2044700"/>
                <a:gd name="connsiteY2760" fmla="*/ 242525 h 800786"/>
                <a:gd name="connsiteX2761" fmla="*/ 1921345 w 2044700"/>
                <a:gd name="connsiteY2761" fmla="*/ 244148 h 800786"/>
                <a:gd name="connsiteX2762" fmla="*/ 1924591 w 2044700"/>
                <a:gd name="connsiteY2762" fmla="*/ 247394 h 800786"/>
                <a:gd name="connsiteX2763" fmla="*/ 1924591 w 2044700"/>
                <a:gd name="connsiteY2763" fmla="*/ 249017 h 800786"/>
                <a:gd name="connsiteX2764" fmla="*/ 1921345 w 2044700"/>
                <a:gd name="connsiteY2764" fmla="*/ 250640 h 800786"/>
                <a:gd name="connsiteX2765" fmla="*/ 1918099 w 2044700"/>
                <a:gd name="connsiteY2765" fmla="*/ 250640 h 800786"/>
                <a:gd name="connsiteX2766" fmla="*/ 1916476 w 2044700"/>
                <a:gd name="connsiteY2766" fmla="*/ 250640 h 800786"/>
                <a:gd name="connsiteX2767" fmla="*/ 1913230 w 2044700"/>
                <a:gd name="connsiteY2767" fmla="*/ 250640 h 800786"/>
                <a:gd name="connsiteX2768" fmla="*/ 1909983 w 2044700"/>
                <a:gd name="connsiteY2768" fmla="*/ 249017 h 800786"/>
                <a:gd name="connsiteX2769" fmla="*/ 1906737 w 2044700"/>
                <a:gd name="connsiteY2769" fmla="*/ 247394 h 800786"/>
                <a:gd name="connsiteX2770" fmla="*/ 1903491 w 2044700"/>
                <a:gd name="connsiteY2770" fmla="*/ 245771 h 800786"/>
                <a:gd name="connsiteX2771" fmla="*/ 1900245 w 2044700"/>
                <a:gd name="connsiteY2771" fmla="*/ 244148 h 800786"/>
                <a:gd name="connsiteX2772" fmla="*/ 1896999 w 2044700"/>
                <a:gd name="connsiteY2772" fmla="*/ 245771 h 800786"/>
                <a:gd name="connsiteX2773" fmla="*/ 1895376 w 2044700"/>
                <a:gd name="connsiteY2773" fmla="*/ 245771 h 800786"/>
                <a:gd name="connsiteX2774" fmla="*/ 1895376 w 2044700"/>
                <a:gd name="connsiteY2774" fmla="*/ 249017 h 800786"/>
                <a:gd name="connsiteX2775" fmla="*/ 1896999 w 2044700"/>
                <a:gd name="connsiteY2775" fmla="*/ 250640 h 800786"/>
                <a:gd name="connsiteX2776" fmla="*/ 1898622 w 2044700"/>
                <a:gd name="connsiteY2776" fmla="*/ 252263 h 800786"/>
                <a:gd name="connsiteX2777" fmla="*/ 1900245 w 2044700"/>
                <a:gd name="connsiteY2777" fmla="*/ 253885 h 800786"/>
                <a:gd name="connsiteX2778" fmla="*/ 1903491 w 2044700"/>
                <a:gd name="connsiteY2778" fmla="*/ 255508 h 800786"/>
                <a:gd name="connsiteX2779" fmla="*/ 1906737 w 2044700"/>
                <a:gd name="connsiteY2779" fmla="*/ 255508 h 800786"/>
                <a:gd name="connsiteX2780" fmla="*/ 1909983 w 2044700"/>
                <a:gd name="connsiteY2780" fmla="*/ 257131 h 800786"/>
                <a:gd name="connsiteX2781" fmla="*/ 1913230 w 2044700"/>
                <a:gd name="connsiteY2781" fmla="*/ 258754 h 800786"/>
                <a:gd name="connsiteX2782" fmla="*/ 1914853 w 2044700"/>
                <a:gd name="connsiteY2782" fmla="*/ 260377 h 800786"/>
                <a:gd name="connsiteX2783" fmla="*/ 1919722 w 2044700"/>
                <a:gd name="connsiteY2783" fmla="*/ 260377 h 800786"/>
                <a:gd name="connsiteX2784" fmla="*/ 1922968 w 2044700"/>
                <a:gd name="connsiteY2784" fmla="*/ 258754 h 800786"/>
                <a:gd name="connsiteX2785" fmla="*/ 1927837 w 2044700"/>
                <a:gd name="connsiteY2785" fmla="*/ 258754 h 800786"/>
                <a:gd name="connsiteX2786" fmla="*/ 1934330 w 2044700"/>
                <a:gd name="connsiteY2786" fmla="*/ 262000 h 800786"/>
                <a:gd name="connsiteX2787" fmla="*/ 1935953 w 2044700"/>
                <a:gd name="connsiteY2787" fmla="*/ 260377 h 800786"/>
                <a:gd name="connsiteX2788" fmla="*/ 1937576 w 2044700"/>
                <a:gd name="connsiteY2788" fmla="*/ 265245 h 800786"/>
                <a:gd name="connsiteX2789" fmla="*/ 1939199 w 2044700"/>
                <a:gd name="connsiteY2789" fmla="*/ 268491 h 800786"/>
                <a:gd name="connsiteX2790" fmla="*/ 1939199 w 2044700"/>
                <a:gd name="connsiteY2790" fmla="*/ 273360 h 800786"/>
                <a:gd name="connsiteX2791" fmla="*/ 1937576 w 2044700"/>
                <a:gd name="connsiteY2791" fmla="*/ 276605 h 800786"/>
                <a:gd name="connsiteX2792" fmla="*/ 1935953 w 2044700"/>
                <a:gd name="connsiteY2792" fmla="*/ 279851 h 800786"/>
                <a:gd name="connsiteX2793" fmla="*/ 1932707 w 2044700"/>
                <a:gd name="connsiteY2793" fmla="*/ 279851 h 800786"/>
                <a:gd name="connsiteX2794" fmla="*/ 1927837 w 2044700"/>
                <a:gd name="connsiteY2794" fmla="*/ 279851 h 800786"/>
                <a:gd name="connsiteX2795" fmla="*/ 1924591 w 2044700"/>
                <a:gd name="connsiteY2795" fmla="*/ 279851 h 800786"/>
                <a:gd name="connsiteX2796" fmla="*/ 1919722 w 2044700"/>
                <a:gd name="connsiteY2796" fmla="*/ 279851 h 800786"/>
                <a:gd name="connsiteX2797" fmla="*/ 1914853 w 2044700"/>
                <a:gd name="connsiteY2797" fmla="*/ 278228 h 800786"/>
                <a:gd name="connsiteX2798" fmla="*/ 1911606 w 2044700"/>
                <a:gd name="connsiteY2798" fmla="*/ 276605 h 800786"/>
                <a:gd name="connsiteX2799" fmla="*/ 1908360 w 2044700"/>
                <a:gd name="connsiteY2799" fmla="*/ 276605 h 800786"/>
                <a:gd name="connsiteX2800" fmla="*/ 1906737 w 2044700"/>
                <a:gd name="connsiteY2800" fmla="*/ 276605 h 800786"/>
                <a:gd name="connsiteX2801" fmla="*/ 1905114 w 2044700"/>
                <a:gd name="connsiteY2801" fmla="*/ 274982 h 800786"/>
                <a:gd name="connsiteX2802" fmla="*/ 1900245 w 2044700"/>
                <a:gd name="connsiteY2802" fmla="*/ 276605 h 800786"/>
                <a:gd name="connsiteX2803" fmla="*/ 1898622 w 2044700"/>
                <a:gd name="connsiteY2803" fmla="*/ 276605 h 800786"/>
                <a:gd name="connsiteX2804" fmla="*/ 1893752 w 2044700"/>
                <a:gd name="connsiteY2804" fmla="*/ 278228 h 800786"/>
                <a:gd name="connsiteX2805" fmla="*/ 1888883 w 2044700"/>
                <a:gd name="connsiteY2805" fmla="*/ 278228 h 800786"/>
                <a:gd name="connsiteX2806" fmla="*/ 1885637 w 2044700"/>
                <a:gd name="connsiteY2806" fmla="*/ 279851 h 800786"/>
                <a:gd name="connsiteX2807" fmla="*/ 1879145 w 2044700"/>
                <a:gd name="connsiteY2807" fmla="*/ 283097 h 800786"/>
                <a:gd name="connsiteX2808" fmla="*/ 1875898 w 2044700"/>
                <a:gd name="connsiteY2808" fmla="*/ 284720 h 800786"/>
                <a:gd name="connsiteX2809" fmla="*/ 1874275 w 2044700"/>
                <a:gd name="connsiteY2809" fmla="*/ 286342 h 800786"/>
                <a:gd name="connsiteX2810" fmla="*/ 1871029 w 2044700"/>
                <a:gd name="connsiteY2810" fmla="*/ 283097 h 800786"/>
                <a:gd name="connsiteX2811" fmla="*/ 1869406 w 2044700"/>
                <a:gd name="connsiteY2811" fmla="*/ 279851 h 800786"/>
                <a:gd name="connsiteX2812" fmla="*/ 1866160 w 2044700"/>
                <a:gd name="connsiteY2812" fmla="*/ 278228 h 800786"/>
                <a:gd name="connsiteX2813" fmla="*/ 1862914 w 2044700"/>
                <a:gd name="connsiteY2813" fmla="*/ 279851 h 800786"/>
                <a:gd name="connsiteX2814" fmla="*/ 1861291 w 2044700"/>
                <a:gd name="connsiteY2814" fmla="*/ 281474 h 800786"/>
                <a:gd name="connsiteX2815" fmla="*/ 1861291 w 2044700"/>
                <a:gd name="connsiteY2815" fmla="*/ 284720 h 800786"/>
                <a:gd name="connsiteX2816" fmla="*/ 1862914 w 2044700"/>
                <a:gd name="connsiteY2816" fmla="*/ 286342 h 800786"/>
                <a:gd name="connsiteX2817" fmla="*/ 1866160 w 2044700"/>
                <a:gd name="connsiteY2817" fmla="*/ 286342 h 800786"/>
                <a:gd name="connsiteX2818" fmla="*/ 1867783 w 2044700"/>
                <a:gd name="connsiteY2818" fmla="*/ 286342 h 800786"/>
                <a:gd name="connsiteX2819" fmla="*/ 1872652 w 2044700"/>
                <a:gd name="connsiteY2819" fmla="*/ 289588 h 800786"/>
                <a:gd name="connsiteX2820" fmla="*/ 1874275 w 2044700"/>
                <a:gd name="connsiteY2820" fmla="*/ 296080 h 800786"/>
                <a:gd name="connsiteX2821" fmla="*/ 1875898 w 2044700"/>
                <a:gd name="connsiteY2821" fmla="*/ 296080 h 800786"/>
                <a:gd name="connsiteX2822" fmla="*/ 1880768 w 2044700"/>
                <a:gd name="connsiteY2822" fmla="*/ 297702 h 800786"/>
                <a:gd name="connsiteX2823" fmla="*/ 1884014 w 2044700"/>
                <a:gd name="connsiteY2823" fmla="*/ 297702 h 800786"/>
                <a:gd name="connsiteX2824" fmla="*/ 1885637 w 2044700"/>
                <a:gd name="connsiteY2824" fmla="*/ 297702 h 800786"/>
                <a:gd name="connsiteX2825" fmla="*/ 1895376 w 2044700"/>
                <a:gd name="connsiteY2825" fmla="*/ 297702 h 800786"/>
                <a:gd name="connsiteX2826" fmla="*/ 1898622 w 2044700"/>
                <a:gd name="connsiteY2826" fmla="*/ 299325 h 800786"/>
                <a:gd name="connsiteX2827" fmla="*/ 1901868 w 2044700"/>
                <a:gd name="connsiteY2827" fmla="*/ 297702 h 800786"/>
                <a:gd name="connsiteX2828" fmla="*/ 1905114 w 2044700"/>
                <a:gd name="connsiteY2828" fmla="*/ 297702 h 800786"/>
                <a:gd name="connsiteX2829" fmla="*/ 1906737 w 2044700"/>
                <a:gd name="connsiteY2829" fmla="*/ 299325 h 800786"/>
                <a:gd name="connsiteX2830" fmla="*/ 1909983 w 2044700"/>
                <a:gd name="connsiteY2830" fmla="*/ 302571 h 800786"/>
                <a:gd name="connsiteX2831" fmla="*/ 1911606 w 2044700"/>
                <a:gd name="connsiteY2831" fmla="*/ 305817 h 800786"/>
                <a:gd name="connsiteX2832" fmla="*/ 1913230 w 2044700"/>
                <a:gd name="connsiteY2832" fmla="*/ 305817 h 800786"/>
                <a:gd name="connsiteX2833" fmla="*/ 1918099 w 2044700"/>
                <a:gd name="connsiteY2833" fmla="*/ 307439 h 800786"/>
                <a:gd name="connsiteX2834" fmla="*/ 1922968 w 2044700"/>
                <a:gd name="connsiteY2834" fmla="*/ 318799 h 800786"/>
                <a:gd name="connsiteX2835" fmla="*/ 1922968 w 2044700"/>
                <a:gd name="connsiteY2835" fmla="*/ 320422 h 800786"/>
                <a:gd name="connsiteX2836" fmla="*/ 1922968 w 2044700"/>
                <a:gd name="connsiteY2836" fmla="*/ 322045 h 800786"/>
                <a:gd name="connsiteX2837" fmla="*/ 1921345 w 2044700"/>
                <a:gd name="connsiteY2837" fmla="*/ 323668 h 800786"/>
                <a:gd name="connsiteX2838" fmla="*/ 1918099 w 2044700"/>
                <a:gd name="connsiteY2838" fmla="*/ 326914 h 800786"/>
                <a:gd name="connsiteX2839" fmla="*/ 1916476 w 2044700"/>
                <a:gd name="connsiteY2839" fmla="*/ 330159 h 800786"/>
                <a:gd name="connsiteX2840" fmla="*/ 1916476 w 2044700"/>
                <a:gd name="connsiteY2840" fmla="*/ 333405 h 800786"/>
                <a:gd name="connsiteX2841" fmla="*/ 1914853 w 2044700"/>
                <a:gd name="connsiteY2841" fmla="*/ 336651 h 800786"/>
                <a:gd name="connsiteX2842" fmla="*/ 1911606 w 2044700"/>
                <a:gd name="connsiteY2842" fmla="*/ 338274 h 800786"/>
                <a:gd name="connsiteX2843" fmla="*/ 1908360 w 2044700"/>
                <a:gd name="connsiteY2843" fmla="*/ 339896 h 800786"/>
                <a:gd name="connsiteX2844" fmla="*/ 1905114 w 2044700"/>
                <a:gd name="connsiteY2844" fmla="*/ 338274 h 800786"/>
                <a:gd name="connsiteX2845" fmla="*/ 1901868 w 2044700"/>
                <a:gd name="connsiteY2845" fmla="*/ 335028 h 800786"/>
                <a:gd name="connsiteX2846" fmla="*/ 1900245 w 2044700"/>
                <a:gd name="connsiteY2846" fmla="*/ 333405 h 800786"/>
                <a:gd name="connsiteX2847" fmla="*/ 1898622 w 2044700"/>
                <a:gd name="connsiteY2847" fmla="*/ 333405 h 800786"/>
                <a:gd name="connsiteX2848" fmla="*/ 1895376 w 2044700"/>
                <a:gd name="connsiteY2848" fmla="*/ 335028 h 800786"/>
                <a:gd name="connsiteX2849" fmla="*/ 1895376 w 2044700"/>
                <a:gd name="connsiteY2849" fmla="*/ 339896 h 800786"/>
                <a:gd name="connsiteX2850" fmla="*/ 1895376 w 2044700"/>
                <a:gd name="connsiteY2850" fmla="*/ 341519 h 800786"/>
                <a:gd name="connsiteX2851" fmla="*/ 1896999 w 2044700"/>
                <a:gd name="connsiteY2851" fmla="*/ 343142 h 800786"/>
                <a:gd name="connsiteX2852" fmla="*/ 1900245 w 2044700"/>
                <a:gd name="connsiteY2852" fmla="*/ 344765 h 800786"/>
                <a:gd name="connsiteX2853" fmla="*/ 1909983 w 2044700"/>
                <a:gd name="connsiteY2853" fmla="*/ 348011 h 800786"/>
                <a:gd name="connsiteX2854" fmla="*/ 1911606 w 2044700"/>
                <a:gd name="connsiteY2854" fmla="*/ 351256 h 800786"/>
                <a:gd name="connsiteX2855" fmla="*/ 1908360 w 2044700"/>
                <a:gd name="connsiteY2855" fmla="*/ 351256 h 800786"/>
                <a:gd name="connsiteX2856" fmla="*/ 1906737 w 2044700"/>
                <a:gd name="connsiteY2856" fmla="*/ 354502 h 800786"/>
                <a:gd name="connsiteX2857" fmla="*/ 1906737 w 2044700"/>
                <a:gd name="connsiteY2857" fmla="*/ 356125 h 800786"/>
                <a:gd name="connsiteX2858" fmla="*/ 1911606 w 2044700"/>
                <a:gd name="connsiteY2858" fmla="*/ 357748 h 800786"/>
                <a:gd name="connsiteX2859" fmla="*/ 1913230 w 2044700"/>
                <a:gd name="connsiteY2859" fmla="*/ 356125 h 800786"/>
                <a:gd name="connsiteX2860" fmla="*/ 1914853 w 2044700"/>
                <a:gd name="connsiteY2860" fmla="*/ 356125 h 800786"/>
                <a:gd name="connsiteX2861" fmla="*/ 1916476 w 2044700"/>
                <a:gd name="connsiteY2861" fmla="*/ 356125 h 800786"/>
                <a:gd name="connsiteX2862" fmla="*/ 1918099 w 2044700"/>
                <a:gd name="connsiteY2862" fmla="*/ 357748 h 800786"/>
                <a:gd name="connsiteX2863" fmla="*/ 1919722 w 2044700"/>
                <a:gd name="connsiteY2863" fmla="*/ 359371 h 800786"/>
                <a:gd name="connsiteX2864" fmla="*/ 1922968 w 2044700"/>
                <a:gd name="connsiteY2864" fmla="*/ 357748 h 800786"/>
                <a:gd name="connsiteX2865" fmla="*/ 1926214 w 2044700"/>
                <a:gd name="connsiteY2865" fmla="*/ 357748 h 800786"/>
                <a:gd name="connsiteX2866" fmla="*/ 1927837 w 2044700"/>
                <a:gd name="connsiteY2866" fmla="*/ 359371 h 800786"/>
                <a:gd name="connsiteX2867" fmla="*/ 1922968 w 2044700"/>
                <a:gd name="connsiteY2867" fmla="*/ 364239 h 800786"/>
                <a:gd name="connsiteX2868" fmla="*/ 1916476 w 2044700"/>
                <a:gd name="connsiteY2868" fmla="*/ 367485 h 800786"/>
                <a:gd name="connsiteX2869" fmla="*/ 1913230 w 2044700"/>
                <a:gd name="connsiteY2869" fmla="*/ 372353 h 800786"/>
                <a:gd name="connsiteX2870" fmla="*/ 1908360 w 2044700"/>
                <a:gd name="connsiteY2870" fmla="*/ 372353 h 800786"/>
                <a:gd name="connsiteX2871" fmla="*/ 1903491 w 2044700"/>
                <a:gd name="connsiteY2871" fmla="*/ 372353 h 800786"/>
                <a:gd name="connsiteX2872" fmla="*/ 1901868 w 2044700"/>
                <a:gd name="connsiteY2872" fmla="*/ 372353 h 800786"/>
                <a:gd name="connsiteX2873" fmla="*/ 1898622 w 2044700"/>
                <a:gd name="connsiteY2873" fmla="*/ 373976 h 800786"/>
                <a:gd name="connsiteX2874" fmla="*/ 1895376 w 2044700"/>
                <a:gd name="connsiteY2874" fmla="*/ 375599 h 800786"/>
                <a:gd name="connsiteX2875" fmla="*/ 1890506 w 2044700"/>
                <a:gd name="connsiteY2875" fmla="*/ 375599 h 800786"/>
                <a:gd name="connsiteX2876" fmla="*/ 1887260 w 2044700"/>
                <a:gd name="connsiteY2876" fmla="*/ 375599 h 800786"/>
                <a:gd name="connsiteX2877" fmla="*/ 1882391 w 2044700"/>
                <a:gd name="connsiteY2877" fmla="*/ 378845 h 800786"/>
                <a:gd name="connsiteX2878" fmla="*/ 1879145 w 2044700"/>
                <a:gd name="connsiteY2878" fmla="*/ 377222 h 800786"/>
                <a:gd name="connsiteX2879" fmla="*/ 1875898 w 2044700"/>
                <a:gd name="connsiteY2879" fmla="*/ 373976 h 800786"/>
                <a:gd name="connsiteX2880" fmla="*/ 1871029 w 2044700"/>
                <a:gd name="connsiteY2880" fmla="*/ 373976 h 800786"/>
                <a:gd name="connsiteX2881" fmla="*/ 1867783 w 2044700"/>
                <a:gd name="connsiteY2881" fmla="*/ 373976 h 800786"/>
                <a:gd name="connsiteX2882" fmla="*/ 1864537 w 2044700"/>
                <a:gd name="connsiteY2882" fmla="*/ 375599 h 800786"/>
                <a:gd name="connsiteX2883" fmla="*/ 1864537 w 2044700"/>
                <a:gd name="connsiteY2883" fmla="*/ 378845 h 800786"/>
                <a:gd name="connsiteX2884" fmla="*/ 1867783 w 2044700"/>
                <a:gd name="connsiteY2884" fmla="*/ 380468 h 800786"/>
                <a:gd name="connsiteX2885" fmla="*/ 1871029 w 2044700"/>
                <a:gd name="connsiteY2885" fmla="*/ 378845 h 800786"/>
                <a:gd name="connsiteX2886" fmla="*/ 1874275 w 2044700"/>
                <a:gd name="connsiteY2886" fmla="*/ 378845 h 800786"/>
                <a:gd name="connsiteX2887" fmla="*/ 1877522 w 2044700"/>
                <a:gd name="connsiteY2887" fmla="*/ 378845 h 800786"/>
                <a:gd name="connsiteX2888" fmla="*/ 1879145 w 2044700"/>
                <a:gd name="connsiteY2888" fmla="*/ 380468 h 800786"/>
                <a:gd name="connsiteX2889" fmla="*/ 1884014 w 2044700"/>
                <a:gd name="connsiteY2889" fmla="*/ 382091 h 800786"/>
                <a:gd name="connsiteX2890" fmla="*/ 1887260 w 2044700"/>
                <a:gd name="connsiteY2890" fmla="*/ 382091 h 800786"/>
                <a:gd name="connsiteX2891" fmla="*/ 1892129 w 2044700"/>
                <a:gd name="connsiteY2891" fmla="*/ 382091 h 800786"/>
                <a:gd name="connsiteX2892" fmla="*/ 1896999 w 2044700"/>
                <a:gd name="connsiteY2892" fmla="*/ 383713 h 800786"/>
                <a:gd name="connsiteX2893" fmla="*/ 1898622 w 2044700"/>
                <a:gd name="connsiteY2893" fmla="*/ 385336 h 800786"/>
                <a:gd name="connsiteX2894" fmla="*/ 1896999 w 2044700"/>
                <a:gd name="connsiteY2894" fmla="*/ 391828 h 800786"/>
                <a:gd name="connsiteX2895" fmla="*/ 1896999 w 2044700"/>
                <a:gd name="connsiteY2895" fmla="*/ 395073 h 800786"/>
                <a:gd name="connsiteX2896" fmla="*/ 1892129 w 2044700"/>
                <a:gd name="connsiteY2896" fmla="*/ 398319 h 800786"/>
                <a:gd name="connsiteX2897" fmla="*/ 1890506 w 2044700"/>
                <a:gd name="connsiteY2897" fmla="*/ 396696 h 800786"/>
                <a:gd name="connsiteX2898" fmla="*/ 1884014 w 2044700"/>
                <a:gd name="connsiteY2898" fmla="*/ 398319 h 800786"/>
                <a:gd name="connsiteX2899" fmla="*/ 1877522 w 2044700"/>
                <a:gd name="connsiteY2899" fmla="*/ 399942 h 800786"/>
                <a:gd name="connsiteX2900" fmla="*/ 1875898 w 2044700"/>
                <a:gd name="connsiteY2900" fmla="*/ 401565 h 800786"/>
                <a:gd name="connsiteX2901" fmla="*/ 1869406 w 2044700"/>
                <a:gd name="connsiteY2901" fmla="*/ 403188 h 800786"/>
                <a:gd name="connsiteX2902" fmla="*/ 1862914 w 2044700"/>
                <a:gd name="connsiteY2902" fmla="*/ 406433 h 800786"/>
                <a:gd name="connsiteX2903" fmla="*/ 1853175 w 2044700"/>
                <a:gd name="connsiteY2903" fmla="*/ 406433 h 800786"/>
                <a:gd name="connsiteX2904" fmla="*/ 1849929 w 2044700"/>
                <a:gd name="connsiteY2904" fmla="*/ 403188 h 800786"/>
                <a:gd name="connsiteX2905" fmla="*/ 1841813 w 2044700"/>
                <a:gd name="connsiteY2905" fmla="*/ 401565 h 800786"/>
                <a:gd name="connsiteX2906" fmla="*/ 1838567 w 2044700"/>
                <a:gd name="connsiteY2906" fmla="*/ 399942 h 800786"/>
                <a:gd name="connsiteX2907" fmla="*/ 1835321 w 2044700"/>
                <a:gd name="connsiteY2907" fmla="*/ 396696 h 800786"/>
                <a:gd name="connsiteX2908" fmla="*/ 1835321 w 2044700"/>
                <a:gd name="connsiteY2908" fmla="*/ 393451 h 800786"/>
                <a:gd name="connsiteX2909" fmla="*/ 1835321 w 2044700"/>
                <a:gd name="connsiteY2909" fmla="*/ 390205 h 800786"/>
                <a:gd name="connsiteX2910" fmla="*/ 1840190 w 2044700"/>
                <a:gd name="connsiteY2910" fmla="*/ 390205 h 800786"/>
                <a:gd name="connsiteX2911" fmla="*/ 1845060 w 2044700"/>
                <a:gd name="connsiteY2911" fmla="*/ 390205 h 800786"/>
                <a:gd name="connsiteX2912" fmla="*/ 1849929 w 2044700"/>
                <a:gd name="connsiteY2912" fmla="*/ 393451 h 800786"/>
                <a:gd name="connsiteX2913" fmla="*/ 1854798 w 2044700"/>
                <a:gd name="connsiteY2913" fmla="*/ 393451 h 800786"/>
                <a:gd name="connsiteX2914" fmla="*/ 1851552 w 2044700"/>
                <a:gd name="connsiteY2914" fmla="*/ 391828 h 800786"/>
                <a:gd name="connsiteX2915" fmla="*/ 1848306 w 2044700"/>
                <a:gd name="connsiteY2915" fmla="*/ 388582 h 800786"/>
                <a:gd name="connsiteX2916" fmla="*/ 1843437 w 2044700"/>
                <a:gd name="connsiteY2916" fmla="*/ 386959 h 800786"/>
                <a:gd name="connsiteX2917" fmla="*/ 1840190 w 2044700"/>
                <a:gd name="connsiteY2917" fmla="*/ 386959 h 800786"/>
                <a:gd name="connsiteX2918" fmla="*/ 1833698 w 2044700"/>
                <a:gd name="connsiteY2918" fmla="*/ 386959 h 800786"/>
                <a:gd name="connsiteX2919" fmla="*/ 1830452 w 2044700"/>
                <a:gd name="connsiteY2919" fmla="*/ 386959 h 800786"/>
                <a:gd name="connsiteX2920" fmla="*/ 1825583 w 2044700"/>
                <a:gd name="connsiteY2920" fmla="*/ 390205 h 800786"/>
                <a:gd name="connsiteX2921" fmla="*/ 1822336 w 2044700"/>
                <a:gd name="connsiteY2921" fmla="*/ 393451 h 800786"/>
                <a:gd name="connsiteX2922" fmla="*/ 1819090 w 2044700"/>
                <a:gd name="connsiteY2922" fmla="*/ 393451 h 800786"/>
                <a:gd name="connsiteX2923" fmla="*/ 1815844 w 2044700"/>
                <a:gd name="connsiteY2923" fmla="*/ 391828 h 800786"/>
                <a:gd name="connsiteX2924" fmla="*/ 1814221 w 2044700"/>
                <a:gd name="connsiteY2924" fmla="*/ 391828 h 800786"/>
                <a:gd name="connsiteX2925" fmla="*/ 1810975 w 2044700"/>
                <a:gd name="connsiteY2925" fmla="*/ 393451 h 800786"/>
                <a:gd name="connsiteX2926" fmla="*/ 1814221 w 2044700"/>
                <a:gd name="connsiteY2926" fmla="*/ 396696 h 800786"/>
                <a:gd name="connsiteX2927" fmla="*/ 1819090 w 2044700"/>
                <a:gd name="connsiteY2927" fmla="*/ 395073 h 800786"/>
                <a:gd name="connsiteX2928" fmla="*/ 1820713 w 2044700"/>
                <a:gd name="connsiteY2928" fmla="*/ 396696 h 800786"/>
                <a:gd name="connsiteX2929" fmla="*/ 1822336 w 2044700"/>
                <a:gd name="connsiteY2929" fmla="*/ 398319 h 800786"/>
                <a:gd name="connsiteX2930" fmla="*/ 1832075 w 2044700"/>
                <a:gd name="connsiteY2930" fmla="*/ 399942 h 800786"/>
                <a:gd name="connsiteX2931" fmla="*/ 1838567 w 2044700"/>
                <a:gd name="connsiteY2931" fmla="*/ 406433 h 800786"/>
                <a:gd name="connsiteX2932" fmla="*/ 1830452 w 2044700"/>
                <a:gd name="connsiteY2932" fmla="*/ 406433 h 800786"/>
                <a:gd name="connsiteX2933" fmla="*/ 1823959 w 2044700"/>
                <a:gd name="connsiteY2933" fmla="*/ 403188 h 800786"/>
                <a:gd name="connsiteX2934" fmla="*/ 1814221 w 2044700"/>
                <a:gd name="connsiteY2934" fmla="*/ 403188 h 800786"/>
                <a:gd name="connsiteX2935" fmla="*/ 1812598 w 2044700"/>
                <a:gd name="connsiteY2935" fmla="*/ 398319 h 800786"/>
                <a:gd name="connsiteX2936" fmla="*/ 1810975 w 2044700"/>
                <a:gd name="connsiteY2936" fmla="*/ 399942 h 800786"/>
                <a:gd name="connsiteX2937" fmla="*/ 1807728 w 2044700"/>
                <a:gd name="connsiteY2937" fmla="*/ 398319 h 800786"/>
                <a:gd name="connsiteX2938" fmla="*/ 1806105 w 2044700"/>
                <a:gd name="connsiteY2938" fmla="*/ 399942 h 800786"/>
                <a:gd name="connsiteX2939" fmla="*/ 1804482 w 2044700"/>
                <a:gd name="connsiteY2939" fmla="*/ 403188 h 800786"/>
                <a:gd name="connsiteX2940" fmla="*/ 1797990 w 2044700"/>
                <a:gd name="connsiteY2940" fmla="*/ 404810 h 800786"/>
                <a:gd name="connsiteX2941" fmla="*/ 1794744 w 2044700"/>
                <a:gd name="connsiteY2941" fmla="*/ 403188 h 800786"/>
                <a:gd name="connsiteX2942" fmla="*/ 1791498 w 2044700"/>
                <a:gd name="connsiteY2942" fmla="*/ 403188 h 800786"/>
                <a:gd name="connsiteX2943" fmla="*/ 1788251 w 2044700"/>
                <a:gd name="connsiteY2943" fmla="*/ 401565 h 800786"/>
                <a:gd name="connsiteX2944" fmla="*/ 1785005 w 2044700"/>
                <a:gd name="connsiteY2944" fmla="*/ 401565 h 800786"/>
                <a:gd name="connsiteX2945" fmla="*/ 1783382 w 2044700"/>
                <a:gd name="connsiteY2945" fmla="*/ 401565 h 800786"/>
                <a:gd name="connsiteX2946" fmla="*/ 1783382 w 2044700"/>
                <a:gd name="connsiteY2946" fmla="*/ 404810 h 800786"/>
                <a:gd name="connsiteX2947" fmla="*/ 1786628 w 2044700"/>
                <a:gd name="connsiteY2947" fmla="*/ 406433 h 800786"/>
                <a:gd name="connsiteX2948" fmla="*/ 1791498 w 2044700"/>
                <a:gd name="connsiteY2948" fmla="*/ 406433 h 800786"/>
                <a:gd name="connsiteX2949" fmla="*/ 1796367 w 2044700"/>
                <a:gd name="connsiteY2949" fmla="*/ 406433 h 800786"/>
                <a:gd name="connsiteX2950" fmla="*/ 1802859 w 2044700"/>
                <a:gd name="connsiteY2950" fmla="*/ 406433 h 800786"/>
                <a:gd name="connsiteX2951" fmla="*/ 1807728 w 2044700"/>
                <a:gd name="connsiteY2951" fmla="*/ 408056 h 800786"/>
                <a:gd name="connsiteX2952" fmla="*/ 1810975 w 2044700"/>
                <a:gd name="connsiteY2952" fmla="*/ 409679 h 800786"/>
                <a:gd name="connsiteX2953" fmla="*/ 1814221 w 2044700"/>
                <a:gd name="connsiteY2953" fmla="*/ 409679 h 800786"/>
                <a:gd name="connsiteX2954" fmla="*/ 1814221 w 2044700"/>
                <a:gd name="connsiteY2954" fmla="*/ 414548 h 800786"/>
                <a:gd name="connsiteX2955" fmla="*/ 1810975 w 2044700"/>
                <a:gd name="connsiteY2955" fmla="*/ 416170 h 800786"/>
                <a:gd name="connsiteX2956" fmla="*/ 1814221 w 2044700"/>
                <a:gd name="connsiteY2956" fmla="*/ 417793 h 800786"/>
                <a:gd name="connsiteX2957" fmla="*/ 1817467 w 2044700"/>
                <a:gd name="connsiteY2957" fmla="*/ 421039 h 800786"/>
                <a:gd name="connsiteX2958" fmla="*/ 1817467 w 2044700"/>
                <a:gd name="connsiteY2958" fmla="*/ 422662 h 800786"/>
                <a:gd name="connsiteX2959" fmla="*/ 1820713 w 2044700"/>
                <a:gd name="connsiteY2959" fmla="*/ 425908 h 800786"/>
                <a:gd name="connsiteX2960" fmla="*/ 1819090 w 2044700"/>
                <a:gd name="connsiteY2960" fmla="*/ 430776 h 800786"/>
                <a:gd name="connsiteX2961" fmla="*/ 1820713 w 2044700"/>
                <a:gd name="connsiteY2961" fmla="*/ 434022 h 800786"/>
                <a:gd name="connsiteX2962" fmla="*/ 1825583 w 2044700"/>
                <a:gd name="connsiteY2962" fmla="*/ 434022 h 800786"/>
                <a:gd name="connsiteX2963" fmla="*/ 1830452 w 2044700"/>
                <a:gd name="connsiteY2963" fmla="*/ 437267 h 800786"/>
                <a:gd name="connsiteX2964" fmla="*/ 1835321 w 2044700"/>
                <a:gd name="connsiteY2964" fmla="*/ 438890 h 800786"/>
                <a:gd name="connsiteX2965" fmla="*/ 1840190 w 2044700"/>
                <a:gd name="connsiteY2965" fmla="*/ 442136 h 800786"/>
                <a:gd name="connsiteX2966" fmla="*/ 1843437 w 2044700"/>
                <a:gd name="connsiteY2966" fmla="*/ 443759 h 800786"/>
                <a:gd name="connsiteX2967" fmla="*/ 1846683 w 2044700"/>
                <a:gd name="connsiteY2967" fmla="*/ 443759 h 800786"/>
                <a:gd name="connsiteX2968" fmla="*/ 1849929 w 2044700"/>
                <a:gd name="connsiteY2968" fmla="*/ 448627 h 800786"/>
                <a:gd name="connsiteX2969" fmla="*/ 1853175 w 2044700"/>
                <a:gd name="connsiteY2969" fmla="*/ 450250 h 800786"/>
                <a:gd name="connsiteX2970" fmla="*/ 1854798 w 2044700"/>
                <a:gd name="connsiteY2970" fmla="*/ 453496 h 800786"/>
                <a:gd name="connsiteX2971" fmla="*/ 1858044 w 2044700"/>
                <a:gd name="connsiteY2971" fmla="*/ 455119 h 800786"/>
                <a:gd name="connsiteX2972" fmla="*/ 1858044 w 2044700"/>
                <a:gd name="connsiteY2972" fmla="*/ 456742 h 800786"/>
                <a:gd name="connsiteX2973" fmla="*/ 1859667 w 2044700"/>
                <a:gd name="connsiteY2973" fmla="*/ 458365 h 800786"/>
                <a:gd name="connsiteX2974" fmla="*/ 1861291 w 2044700"/>
                <a:gd name="connsiteY2974" fmla="*/ 463233 h 800786"/>
                <a:gd name="connsiteX2975" fmla="*/ 1861291 w 2044700"/>
                <a:gd name="connsiteY2975" fmla="*/ 466479 h 800786"/>
                <a:gd name="connsiteX2976" fmla="*/ 1866160 w 2044700"/>
                <a:gd name="connsiteY2976" fmla="*/ 463233 h 800786"/>
                <a:gd name="connsiteX2977" fmla="*/ 1875898 w 2044700"/>
                <a:gd name="connsiteY2977" fmla="*/ 468102 h 800786"/>
                <a:gd name="connsiteX2978" fmla="*/ 1877522 w 2044700"/>
                <a:gd name="connsiteY2978" fmla="*/ 471347 h 800786"/>
                <a:gd name="connsiteX2979" fmla="*/ 1877522 w 2044700"/>
                <a:gd name="connsiteY2979" fmla="*/ 474593 h 800786"/>
                <a:gd name="connsiteX2980" fmla="*/ 1872652 w 2044700"/>
                <a:gd name="connsiteY2980" fmla="*/ 477839 h 800786"/>
                <a:gd name="connsiteX2981" fmla="*/ 1871029 w 2044700"/>
                <a:gd name="connsiteY2981" fmla="*/ 479462 h 800786"/>
                <a:gd name="connsiteX2982" fmla="*/ 1866160 w 2044700"/>
                <a:gd name="connsiteY2982" fmla="*/ 479462 h 800786"/>
                <a:gd name="connsiteX2983" fmla="*/ 1867783 w 2044700"/>
                <a:gd name="connsiteY2983" fmla="*/ 481085 h 800786"/>
                <a:gd name="connsiteX2984" fmla="*/ 1872652 w 2044700"/>
                <a:gd name="connsiteY2984" fmla="*/ 482707 h 800786"/>
                <a:gd name="connsiteX2985" fmla="*/ 1874275 w 2044700"/>
                <a:gd name="connsiteY2985" fmla="*/ 485953 h 800786"/>
                <a:gd name="connsiteX2986" fmla="*/ 1874275 w 2044700"/>
                <a:gd name="connsiteY2986" fmla="*/ 490822 h 800786"/>
                <a:gd name="connsiteX2987" fmla="*/ 1869406 w 2044700"/>
                <a:gd name="connsiteY2987" fmla="*/ 495690 h 800786"/>
                <a:gd name="connsiteX2988" fmla="*/ 1864537 w 2044700"/>
                <a:gd name="connsiteY2988" fmla="*/ 497313 h 800786"/>
                <a:gd name="connsiteX2989" fmla="*/ 1859667 w 2044700"/>
                <a:gd name="connsiteY2989" fmla="*/ 495690 h 800786"/>
                <a:gd name="connsiteX2990" fmla="*/ 1859667 w 2044700"/>
                <a:gd name="connsiteY2990" fmla="*/ 492445 h 800786"/>
                <a:gd name="connsiteX2991" fmla="*/ 1858044 w 2044700"/>
                <a:gd name="connsiteY2991" fmla="*/ 489199 h 800786"/>
                <a:gd name="connsiteX2992" fmla="*/ 1854798 w 2044700"/>
                <a:gd name="connsiteY2992" fmla="*/ 489199 h 800786"/>
                <a:gd name="connsiteX2993" fmla="*/ 1854798 w 2044700"/>
                <a:gd name="connsiteY2993" fmla="*/ 490822 h 800786"/>
                <a:gd name="connsiteX2994" fmla="*/ 1854798 w 2044700"/>
                <a:gd name="connsiteY2994" fmla="*/ 495690 h 800786"/>
                <a:gd name="connsiteX2995" fmla="*/ 1851552 w 2044700"/>
                <a:gd name="connsiteY2995" fmla="*/ 497313 h 800786"/>
                <a:gd name="connsiteX2996" fmla="*/ 1846683 w 2044700"/>
                <a:gd name="connsiteY2996" fmla="*/ 495690 h 800786"/>
                <a:gd name="connsiteX2997" fmla="*/ 1840190 w 2044700"/>
                <a:gd name="connsiteY2997" fmla="*/ 494067 h 800786"/>
                <a:gd name="connsiteX2998" fmla="*/ 1836944 w 2044700"/>
                <a:gd name="connsiteY2998" fmla="*/ 490822 h 800786"/>
                <a:gd name="connsiteX2999" fmla="*/ 1830452 w 2044700"/>
                <a:gd name="connsiteY2999" fmla="*/ 490822 h 800786"/>
                <a:gd name="connsiteX3000" fmla="*/ 1828829 w 2044700"/>
                <a:gd name="connsiteY3000" fmla="*/ 485953 h 800786"/>
                <a:gd name="connsiteX3001" fmla="*/ 1828829 w 2044700"/>
                <a:gd name="connsiteY3001" fmla="*/ 482707 h 800786"/>
                <a:gd name="connsiteX3002" fmla="*/ 1825583 w 2044700"/>
                <a:gd name="connsiteY3002" fmla="*/ 476216 h 800786"/>
                <a:gd name="connsiteX3003" fmla="*/ 1822336 w 2044700"/>
                <a:gd name="connsiteY3003" fmla="*/ 474593 h 800786"/>
                <a:gd name="connsiteX3004" fmla="*/ 1817467 w 2044700"/>
                <a:gd name="connsiteY3004" fmla="*/ 472970 h 800786"/>
                <a:gd name="connsiteX3005" fmla="*/ 1810975 w 2044700"/>
                <a:gd name="connsiteY3005" fmla="*/ 468102 h 800786"/>
                <a:gd name="connsiteX3006" fmla="*/ 1804482 w 2044700"/>
                <a:gd name="connsiteY3006" fmla="*/ 464856 h 800786"/>
                <a:gd name="connsiteX3007" fmla="*/ 1801236 w 2044700"/>
                <a:gd name="connsiteY3007" fmla="*/ 463233 h 800786"/>
                <a:gd name="connsiteX3008" fmla="*/ 1796367 w 2044700"/>
                <a:gd name="connsiteY3008" fmla="*/ 461610 h 800786"/>
                <a:gd name="connsiteX3009" fmla="*/ 1793121 w 2044700"/>
                <a:gd name="connsiteY3009" fmla="*/ 459987 h 800786"/>
                <a:gd name="connsiteX3010" fmla="*/ 1788251 w 2044700"/>
                <a:gd name="connsiteY3010" fmla="*/ 458365 h 800786"/>
                <a:gd name="connsiteX3011" fmla="*/ 1785005 w 2044700"/>
                <a:gd name="connsiteY3011" fmla="*/ 458365 h 800786"/>
                <a:gd name="connsiteX3012" fmla="*/ 1780136 w 2044700"/>
                <a:gd name="connsiteY3012" fmla="*/ 458365 h 800786"/>
                <a:gd name="connsiteX3013" fmla="*/ 1776890 w 2044700"/>
                <a:gd name="connsiteY3013" fmla="*/ 459987 h 800786"/>
                <a:gd name="connsiteX3014" fmla="*/ 1780136 w 2044700"/>
                <a:gd name="connsiteY3014" fmla="*/ 461610 h 800786"/>
                <a:gd name="connsiteX3015" fmla="*/ 1785005 w 2044700"/>
                <a:gd name="connsiteY3015" fmla="*/ 461610 h 800786"/>
                <a:gd name="connsiteX3016" fmla="*/ 1788251 w 2044700"/>
                <a:gd name="connsiteY3016" fmla="*/ 461610 h 800786"/>
                <a:gd name="connsiteX3017" fmla="*/ 1793121 w 2044700"/>
                <a:gd name="connsiteY3017" fmla="*/ 463233 h 800786"/>
                <a:gd name="connsiteX3018" fmla="*/ 1807728 w 2044700"/>
                <a:gd name="connsiteY3018" fmla="*/ 468102 h 800786"/>
                <a:gd name="connsiteX3019" fmla="*/ 1807728 w 2044700"/>
                <a:gd name="connsiteY3019" fmla="*/ 471347 h 800786"/>
                <a:gd name="connsiteX3020" fmla="*/ 1806105 w 2044700"/>
                <a:gd name="connsiteY3020" fmla="*/ 472970 h 800786"/>
                <a:gd name="connsiteX3021" fmla="*/ 1801236 w 2044700"/>
                <a:gd name="connsiteY3021" fmla="*/ 474593 h 800786"/>
                <a:gd name="connsiteX3022" fmla="*/ 1793121 w 2044700"/>
                <a:gd name="connsiteY3022" fmla="*/ 477839 h 800786"/>
                <a:gd name="connsiteX3023" fmla="*/ 1786628 w 2044700"/>
                <a:gd name="connsiteY3023" fmla="*/ 477839 h 800786"/>
                <a:gd name="connsiteX3024" fmla="*/ 1783382 w 2044700"/>
                <a:gd name="connsiteY3024" fmla="*/ 479462 h 800786"/>
                <a:gd name="connsiteX3025" fmla="*/ 1767151 w 2044700"/>
                <a:gd name="connsiteY3025" fmla="*/ 479462 h 800786"/>
                <a:gd name="connsiteX3026" fmla="*/ 1762282 w 2044700"/>
                <a:gd name="connsiteY3026" fmla="*/ 482707 h 800786"/>
                <a:gd name="connsiteX3027" fmla="*/ 1759036 w 2044700"/>
                <a:gd name="connsiteY3027" fmla="*/ 489199 h 800786"/>
                <a:gd name="connsiteX3028" fmla="*/ 1755789 w 2044700"/>
                <a:gd name="connsiteY3028" fmla="*/ 490822 h 800786"/>
                <a:gd name="connsiteX3029" fmla="*/ 1750920 w 2044700"/>
                <a:gd name="connsiteY3029" fmla="*/ 492445 h 800786"/>
                <a:gd name="connsiteX3030" fmla="*/ 1749297 w 2044700"/>
                <a:gd name="connsiteY3030" fmla="*/ 495690 h 800786"/>
                <a:gd name="connsiteX3031" fmla="*/ 1750920 w 2044700"/>
                <a:gd name="connsiteY3031" fmla="*/ 497313 h 800786"/>
                <a:gd name="connsiteX3032" fmla="*/ 1754166 w 2044700"/>
                <a:gd name="connsiteY3032" fmla="*/ 495690 h 800786"/>
                <a:gd name="connsiteX3033" fmla="*/ 1757413 w 2044700"/>
                <a:gd name="connsiteY3033" fmla="*/ 495690 h 800786"/>
                <a:gd name="connsiteX3034" fmla="*/ 1759036 w 2044700"/>
                <a:gd name="connsiteY3034" fmla="*/ 498936 h 800786"/>
                <a:gd name="connsiteX3035" fmla="*/ 1762282 w 2044700"/>
                <a:gd name="connsiteY3035" fmla="*/ 497313 h 800786"/>
                <a:gd name="connsiteX3036" fmla="*/ 1765528 w 2044700"/>
                <a:gd name="connsiteY3036" fmla="*/ 497313 h 800786"/>
                <a:gd name="connsiteX3037" fmla="*/ 1762282 w 2044700"/>
                <a:gd name="connsiteY3037" fmla="*/ 494067 h 800786"/>
                <a:gd name="connsiteX3038" fmla="*/ 1768774 w 2044700"/>
                <a:gd name="connsiteY3038" fmla="*/ 489199 h 800786"/>
                <a:gd name="connsiteX3039" fmla="*/ 1772020 w 2044700"/>
                <a:gd name="connsiteY3039" fmla="*/ 485953 h 800786"/>
                <a:gd name="connsiteX3040" fmla="*/ 1776890 w 2044700"/>
                <a:gd name="connsiteY3040" fmla="*/ 482707 h 800786"/>
                <a:gd name="connsiteX3041" fmla="*/ 1778513 w 2044700"/>
                <a:gd name="connsiteY3041" fmla="*/ 482707 h 800786"/>
                <a:gd name="connsiteX3042" fmla="*/ 1789874 w 2044700"/>
                <a:gd name="connsiteY3042" fmla="*/ 479462 h 800786"/>
                <a:gd name="connsiteX3043" fmla="*/ 1794744 w 2044700"/>
                <a:gd name="connsiteY3043" fmla="*/ 479462 h 800786"/>
                <a:gd name="connsiteX3044" fmla="*/ 1804482 w 2044700"/>
                <a:gd name="connsiteY3044" fmla="*/ 479462 h 800786"/>
                <a:gd name="connsiteX3045" fmla="*/ 1809352 w 2044700"/>
                <a:gd name="connsiteY3045" fmla="*/ 484330 h 800786"/>
                <a:gd name="connsiteX3046" fmla="*/ 1809352 w 2044700"/>
                <a:gd name="connsiteY3046" fmla="*/ 487576 h 800786"/>
                <a:gd name="connsiteX3047" fmla="*/ 1806105 w 2044700"/>
                <a:gd name="connsiteY3047" fmla="*/ 490822 h 800786"/>
                <a:gd name="connsiteX3048" fmla="*/ 1796367 w 2044700"/>
                <a:gd name="connsiteY3048" fmla="*/ 494067 h 800786"/>
                <a:gd name="connsiteX3049" fmla="*/ 1791498 w 2044700"/>
                <a:gd name="connsiteY3049" fmla="*/ 494067 h 800786"/>
                <a:gd name="connsiteX3050" fmla="*/ 1789874 w 2044700"/>
                <a:gd name="connsiteY3050" fmla="*/ 497313 h 800786"/>
                <a:gd name="connsiteX3051" fmla="*/ 1785005 w 2044700"/>
                <a:gd name="connsiteY3051" fmla="*/ 502182 h 800786"/>
                <a:gd name="connsiteX3052" fmla="*/ 1780136 w 2044700"/>
                <a:gd name="connsiteY3052" fmla="*/ 502182 h 800786"/>
                <a:gd name="connsiteX3053" fmla="*/ 1775267 w 2044700"/>
                <a:gd name="connsiteY3053" fmla="*/ 503804 h 800786"/>
                <a:gd name="connsiteX3054" fmla="*/ 1773643 w 2044700"/>
                <a:gd name="connsiteY3054" fmla="*/ 505427 h 800786"/>
                <a:gd name="connsiteX3055" fmla="*/ 1767151 w 2044700"/>
                <a:gd name="connsiteY3055" fmla="*/ 507050 h 800786"/>
                <a:gd name="connsiteX3056" fmla="*/ 1762282 w 2044700"/>
                <a:gd name="connsiteY3056" fmla="*/ 508673 h 800786"/>
                <a:gd name="connsiteX3057" fmla="*/ 1759036 w 2044700"/>
                <a:gd name="connsiteY3057" fmla="*/ 507050 h 800786"/>
                <a:gd name="connsiteX3058" fmla="*/ 1755789 w 2044700"/>
                <a:gd name="connsiteY3058" fmla="*/ 508673 h 800786"/>
                <a:gd name="connsiteX3059" fmla="*/ 1762282 w 2044700"/>
                <a:gd name="connsiteY3059" fmla="*/ 510296 h 800786"/>
                <a:gd name="connsiteX3060" fmla="*/ 1767151 w 2044700"/>
                <a:gd name="connsiteY3060" fmla="*/ 510296 h 800786"/>
                <a:gd name="connsiteX3061" fmla="*/ 1775267 w 2044700"/>
                <a:gd name="connsiteY3061" fmla="*/ 508673 h 800786"/>
                <a:gd name="connsiteX3062" fmla="*/ 1778513 w 2044700"/>
                <a:gd name="connsiteY3062" fmla="*/ 505427 h 800786"/>
                <a:gd name="connsiteX3063" fmla="*/ 1780136 w 2044700"/>
                <a:gd name="connsiteY3063" fmla="*/ 503804 h 800786"/>
                <a:gd name="connsiteX3064" fmla="*/ 1785005 w 2044700"/>
                <a:gd name="connsiteY3064" fmla="*/ 503804 h 800786"/>
                <a:gd name="connsiteX3065" fmla="*/ 1789874 w 2044700"/>
                <a:gd name="connsiteY3065" fmla="*/ 503804 h 800786"/>
                <a:gd name="connsiteX3066" fmla="*/ 1802859 w 2044700"/>
                <a:gd name="connsiteY3066" fmla="*/ 500559 h 800786"/>
                <a:gd name="connsiteX3067" fmla="*/ 1806105 w 2044700"/>
                <a:gd name="connsiteY3067" fmla="*/ 498936 h 800786"/>
                <a:gd name="connsiteX3068" fmla="*/ 1810975 w 2044700"/>
                <a:gd name="connsiteY3068" fmla="*/ 498936 h 800786"/>
                <a:gd name="connsiteX3069" fmla="*/ 1815844 w 2044700"/>
                <a:gd name="connsiteY3069" fmla="*/ 500559 h 800786"/>
                <a:gd name="connsiteX3070" fmla="*/ 1822336 w 2044700"/>
                <a:gd name="connsiteY3070" fmla="*/ 502182 h 800786"/>
                <a:gd name="connsiteX3071" fmla="*/ 1827206 w 2044700"/>
                <a:gd name="connsiteY3071" fmla="*/ 502182 h 800786"/>
                <a:gd name="connsiteX3072" fmla="*/ 1833698 w 2044700"/>
                <a:gd name="connsiteY3072" fmla="*/ 503804 h 800786"/>
                <a:gd name="connsiteX3073" fmla="*/ 1840190 w 2044700"/>
                <a:gd name="connsiteY3073" fmla="*/ 508673 h 800786"/>
                <a:gd name="connsiteX3074" fmla="*/ 1845060 w 2044700"/>
                <a:gd name="connsiteY3074" fmla="*/ 508673 h 800786"/>
                <a:gd name="connsiteX3075" fmla="*/ 1853175 w 2044700"/>
                <a:gd name="connsiteY3075" fmla="*/ 507050 h 800786"/>
                <a:gd name="connsiteX3076" fmla="*/ 1859667 w 2044700"/>
                <a:gd name="connsiteY3076" fmla="*/ 505427 h 800786"/>
                <a:gd name="connsiteX3077" fmla="*/ 1862914 w 2044700"/>
                <a:gd name="connsiteY3077" fmla="*/ 507050 h 800786"/>
                <a:gd name="connsiteX3078" fmla="*/ 1864537 w 2044700"/>
                <a:gd name="connsiteY3078" fmla="*/ 510296 h 800786"/>
                <a:gd name="connsiteX3079" fmla="*/ 1858044 w 2044700"/>
                <a:gd name="connsiteY3079" fmla="*/ 513542 h 800786"/>
                <a:gd name="connsiteX3080" fmla="*/ 1849929 w 2044700"/>
                <a:gd name="connsiteY3080" fmla="*/ 516787 h 800786"/>
                <a:gd name="connsiteX3081" fmla="*/ 1843437 w 2044700"/>
                <a:gd name="connsiteY3081" fmla="*/ 520033 h 800786"/>
                <a:gd name="connsiteX3082" fmla="*/ 1838567 w 2044700"/>
                <a:gd name="connsiteY3082" fmla="*/ 520033 h 800786"/>
                <a:gd name="connsiteX3083" fmla="*/ 1820713 w 2044700"/>
                <a:gd name="connsiteY3083" fmla="*/ 533016 h 800786"/>
                <a:gd name="connsiteX3084" fmla="*/ 1817467 w 2044700"/>
                <a:gd name="connsiteY3084" fmla="*/ 536262 h 800786"/>
                <a:gd name="connsiteX3085" fmla="*/ 1810975 w 2044700"/>
                <a:gd name="connsiteY3085" fmla="*/ 541130 h 800786"/>
                <a:gd name="connsiteX3086" fmla="*/ 1806105 w 2044700"/>
                <a:gd name="connsiteY3086" fmla="*/ 542753 h 800786"/>
                <a:gd name="connsiteX3087" fmla="*/ 1799613 w 2044700"/>
                <a:gd name="connsiteY3087" fmla="*/ 545999 h 800786"/>
                <a:gd name="connsiteX3088" fmla="*/ 1797990 w 2044700"/>
                <a:gd name="connsiteY3088" fmla="*/ 549244 h 800786"/>
                <a:gd name="connsiteX3089" fmla="*/ 1794744 w 2044700"/>
                <a:gd name="connsiteY3089" fmla="*/ 549244 h 800786"/>
                <a:gd name="connsiteX3090" fmla="*/ 1791498 w 2044700"/>
                <a:gd name="connsiteY3090" fmla="*/ 550867 h 800786"/>
                <a:gd name="connsiteX3091" fmla="*/ 1786628 w 2044700"/>
                <a:gd name="connsiteY3091" fmla="*/ 552490 h 800786"/>
                <a:gd name="connsiteX3092" fmla="*/ 1780136 w 2044700"/>
                <a:gd name="connsiteY3092" fmla="*/ 552490 h 800786"/>
                <a:gd name="connsiteX3093" fmla="*/ 1775267 w 2044700"/>
                <a:gd name="connsiteY3093" fmla="*/ 554113 h 800786"/>
                <a:gd name="connsiteX3094" fmla="*/ 1763905 w 2044700"/>
                <a:gd name="connsiteY3094" fmla="*/ 558981 h 800786"/>
                <a:gd name="connsiteX3095" fmla="*/ 1760659 w 2044700"/>
                <a:gd name="connsiteY3095" fmla="*/ 558981 h 800786"/>
                <a:gd name="connsiteX3096" fmla="*/ 1755789 w 2044700"/>
                <a:gd name="connsiteY3096" fmla="*/ 558981 h 800786"/>
                <a:gd name="connsiteX3097" fmla="*/ 1747674 w 2044700"/>
                <a:gd name="connsiteY3097" fmla="*/ 562227 h 800786"/>
                <a:gd name="connsiteX3098" fmla="*/ 1739559 w 2044700"/>
                <a:gd name="connsiteY3098" fmla="*/ 562227 h 800786"/>
                <a:gd name="connsiteX3099" fmla="*/ 1733066 w 2044700"/>
                <a:gd name="connsiteY3099" fmla="*/ 567096 h 800786"/>
                <a:gd name="connsiteX3100" fmla="*/ 1731443 w 2044700"/>
                <a:gd name="connsiteY3100" fmla="*/ 565473 h 800786"/>
                <a:gd name="connsiteX3101" fmla="*/ 1726574 w 2044700"/>
                <a:gd name="connsiteY3101" fmla="*/ 562227 h 800786"/>
                <a:gd name="connsiteX3102" fmla="*/ 1723328 w 2044700"/>
                <a:gd name="connsiteY3102" fmla="*/ 563850 h 800786"/>
                <a:gd name="connsiteX3103" fmla="*/ 1723328 w 2044700"/>
                <a:gd name="connsiteY3103" fmla="*/ 565473 h 800786"/>
                <a:gd name="connsiteX3104" fmla="*/ 1726574 w 2044700"/>
                <a:gd name="connsiteY3104" fmla="*/ 565473 h 800786"/>
                <a:gd name="connsiteX3105" fmla="*/ 1726574 w 2044700"/>
                <a:gd name="connsiteY3105" fmla="*/ 568719 h 800786"/>
                <a:gd name="connsiteX3106" fmla="*/ 1720081 w 2044700"/>
                <a:gd name="connsiteY3106" fmla="*/ 570341 h 800786"/>
                <a:gd name="connsiteX3107" fmla="*/ 1715212 w 2044700"/>
                <a:gd name="connsiteY3107" fmla="*/ 567096 h 800786"/>
                <a:gd name="connsiteX3108" fmla="*/ 1711966 w 2044700"/>
                <a:gd name="connsiteY3108" fmla="*/ 567096 h 800786"/>
                <a:gd name="connsiteX3109" fmla="*/ 1710343 w 2044700"/>
                <a:gd name="connsiteY3109" fmla="*/ 570341 h 800786"/>
                <a:gd name="connsiteX3110" fmla="*/ 1702227 w 2044700"/>
                <a:gd name="connsiteY3110" fmla="*/ 571964 h 800786"/>
                <a:gd name="connsiteX3111" fmla="*/ 1697358 w 2044700"/>
                <a:gd name="connsiteY3111" fmla="*/ 567096 h 800786"/>
                <a:gd name="connsiteX3112" fmla="*/ 1690866 w 2044700"/>
                <a:gd name="connsiteY3112" fmla="*/ 563850 h 800786"/>
                <a:gd name="connsiteX3113" fmla="*/ 1685996 w 2044700"/>
                <a:gd name="connsiteY3113" fmla="*/ 558981 h 800786"/>
                <a:gd name="connsiteX3114" fmla="*/ 1682750 w 2044700"/>
                <a:gd name="connsiteY3114" fmla="*/ 560604 h 800786"/>
                <a:gd name="connsiteX3115" fmla="*/ 1684373 w 2044700"/>
                <a:gd name="connsiteY3115" fmla="*/ 563850 h 800786"/>
                <a:gd name="connsiteX3116" fmla="*/ 1685996 w 2044700"/>
                <a:gd name="connsiteY3116" fmla="*/ 568719 h 800786"/>
                <a:gd name="connsiteX3117" fmla="*/ 1689243 w 2044700"/>
                <a:gd name="connsiteY3117" fmla="*/ 573587 h 800786"/>
                <a:gd name="connsiteX3118" fmla="*/ 1687620 w 2044700"/>
                <a:gd name="connsiteY3118" fmla="*/ 576833 h 800786"/>
                <a:gd name="connsiteX3119" fmla="*/ 1681127 w 2044700"/>
                <a:gd name="connsiteY3119" fmla="*/ 576833 h 800786"/>
                <a:gd name="connsiteX3120" fmla="*/ 1676258 w 2044700"/>
                <a:gd name="connsiteY3120" fmla="*/ 580078 h 800786"/>
                <a:gd name="connsiteX3121" fmla="*/ 1671389 w 2044700"/>
                <a:gd name="connsiteY3121" fmla="*/ 583324 h 800786"/>
                <a:gd name="connsiteX3122" fmla="*/ 1668142 w 2044700"/>
                <a:gd name="connsiteY3122" fmla="*/ 586570 h 800786"/>
                <a:gd name="connsiteX3123" fmla="*/ 1663273 w 2044700"/>
                <a:gd name="connsiteY3123" fmla="*/ 588193 h 800786"/>
                <a:gd name="connsiteX3124" fmla="*/ 1661650 w 2044700"/>
                <a:gd name="connsiteY3124" fmla="*/ 594684 h 800786"/>
                <a:gd name="connsiteX3125" fmla="*/ 1661650 w 2044700"/>
                <a:gd name="connsiteY3125" fmla="*/ 599553 h 800786"/>
                <a:gd name="connsiteX3126" fmla="*/ 1656781 w 2044700"/>
                <a:gd name="connsiteY3126" fmla="*/ 602798 h 800786"/>
                <a:gd name="connsiteX3127" fmla="*/ 1653535 w 2044700"/>
                <a:gd name="connsiteY3127" fmla="*/ 606044 h 800786"/>
                <a:gd name="connsiteX3128" fmla="*/ 1651911 w 2044700"/>
                <a:gd name="connsiteY3128" fmla="*/ 607667 h 800786"/>
                <a:gd name="connsiteX3129" fmla="*/ 1650288 w 2044700"/>
                <a:gd name="connsiteY3129" fmla="*/ 612535 h 800786"/>
                <a:gd name="connsiteX3130" fmla="*/ 1647042 w 2044700"/>
                <a:gd name="connsiteY3130" fmla="*/ 615781 h 800786"/>
                <a:gd name="connsiteX3131" fmla="*/ 1643796 w 2044700"/>
                <a:gd name="connsiteY3131" fmla="*/ 612535 h 800786"/>
                <a:gd name="connsiteX3132" fmla="*/ 1643796 w 2044700"/>
                <a:gd name="connsiteY3132" fmla="*/ 620650 h 800786"/>
                <a:gd name="connsiteX3133" fmla="*/ 1642173 w 2044700"/>
                <a:gd name="connsiteY3133" fmla="*/ 623895 h 800786"/>
                <a:gd name="connsiteX3134" fmla="*/ 1634057 w 2044700"/>
                <a:gd name="connsiteY3134" fmla="*/ 625518 h 800786"/>
                <a:gd name="connsiteX3135" fmla="*/ 1629188 w 2044700"/>
                <a:gd name="connsiteY3135" fmla="*/ 625518 h 800786"/>
                <a:gd name="connsiteX3136" fmla="*/ 1625942 w 2044700"/>
                <a:gd name="connsiteY3136" fmla="*/ 625518 h 800786"/>
                <a:gd name="connsiteX3137" fmla="*/ 1622696 w 2044700"/>
                <a:gd name="connsiteY3137" fmla="*/ 628764 h 800786"/>
                <a:gd name="connsiteX3138" fmla="*/ 1619450 w 2044700"/>
                <a:gd name="connsiteY3138" fmla="*/ 630387 h 800786"/>
                <a:gd name="connsiteX3139" fmla="*/ 1616203 w 2044700"/>
                <a:gd name="connsiteY3139" fmla="*/ 632010 h 800786"/>
                <a:gd name="connsiteX3140" fmla="*/ 1616203 w 2044700"/>
                <a:gd name="connsiteY3140" fmla="*/ 635255 h 800786"/>
                <a:gd name="connsiteX3141" fmla="*/ 1609711 w 2044700"/>
                <a:gd name="connsiteY3141" fmla="*/ 632010 h 800786"/>
                <a:gd name="connsiteX3142" fmla="*/ 1609711 w 2044700"/>
                <a:gd name="connsiteY3142" fmla="*/ 630387 h 800786"/>
                <a:gd name="connsiteX3143" fmla="*/ 1604842 w 2044700"/>
                <a:gd name="connsiteY3143" fmla="*/ 633633 h 800786"/>
                <a:gd name="connsiteX3144" fmla="*/ 1604842 w 2044700"/>
                <a:gd name="connsiteY3144" fmla="*/ 635255 h 800786"/>
                <a:gd name="connsiteX3145" fmla="*/ 1604842 w 2044700"/>
                <a:gd name="connsiteY3145" fmla="*/ 638501 h 800786"/>
                <a:gd name="connsiteX3146" fmla="*/ 1599972 w 2044700"/>
                <a:gd name="connsiteY3146" fmla="*/ 635255 h 800786"/>
                <a:gd name="connsiteX3147" fmla="*/ 1596726 w 2044700"/>
                <a:gd name="connsiteY3147" fmla="*/ 636878 h 800786"/>
                <a:gd name="connsiteX3148" fmla="*/ 1595103 w 2044700"/>
                <a:gd name="connsiteY3148" fmla="*/ 638501 h 800786"/>
                <a:gd name="connsiteX3149" fmla="*/ 1593480 w 2044700"/>
                <a:gd name="connsiteY3149" fmla="*/ 638501 h 800786"/>
                <a:gd name="connsiteX3150" fmla="*/ 1590234 w 2044700"/>
                <a:gd name="connsiteY3150" fmla="*/ 635255 h 800786"/>
                <a:gd name="connsiteX3151" fmla="*/ 1588611 w 2044700"/>
                <a:gd name="connsiteY3151" fmla="*/ 640124 h 800786"/>
                <a:gd name="connsiteX3152" fmla="*/ 1588611 w 2044700"/>
                <a:gd name="connsiteY3152" fmla="*/ 643370 h 800786"/>
                <a:gd name="connsiteX3153" fmla="*/ 1582118 w 2044700"/>
                <a:gd name="connsiteY3153" fmla="*/ 644992 h 800786"/>
                <a:gd name="connsiteX3154" fmla="*/ 1580495 w 2044700"/>
                <a:gd name="connsiteY3154" fmla="*/ 638501 h 800786"/>
                <a:gd name="connsiteX3155" fmla="*/ 1583741 w 2044700"/>
                <a:gd name="connsiteY3155" fmla="*/ 635255 h 800786"/>
                <a:gd name="connsiteX3156" fmla="*/ 1586988 w 2044700"/>
                <a:gd name="connsiteY3156" fmla="*/ 632010 h 800786"/>
                <a:gd name="connsiteX3157" fmla="*/ 1586988 w 2044700"/>
                <a:gd name="connsiteY3157" fmla="*/ 628764 h 800786"/>
                <a:gd name="connsiteX3158" fmla="*/ 1590234 w 2044700"/>
                <a:gd name="connsiteY3158" fmla="*/ 627141 h 800786"/>
                <a:gd name="connsiteX3159" fmla="*/ 1590234 w 2044700"/>
                <a:gd name="connsiteY3159" fmla="*/ 625518 h 800786"/>
                <a:gd name="connsiteX3160" fmla="*/ 1586988 w 2044700"/>
                <a:gd name="connsiteY3160" fmla="*/ 623895 h 800786"/>
                <a:gd name="connsiteX3161" fmla="*/ 1585365 w 2044700"/>
                <a:gd name="connsiteY3161" fmla="*/ 623895 h 800786"/>
                <a:gd name="connsiteX3162" fmla="*/ 1583741 w 2044700"/>
                <a:gd name="connsiteY3162" fmla="*/ 627141 h 800786"/>
                <a:gd name="connsiteX3163" fmla="*/ 1583741 w 2044700"/>
                <a:gd name="connsiteY3163" fmla="*/ 630387 h 800786"/>
                <a:gd name="connsiteX3164" fmla="*/ 1582118 w 2044700"/>
                <a:gd name="connsiteY3164" fmla="*/ 633633 h 800786"/>
                <a:gd name="connsiteX3165" fmla="*/ 1578872 w 2044700"/>
                <a:gd name="connsiteY3165" fmla="*/ 635255 h 800786"/>
                <a:gd name="connsiteX3166" fmla="*/ 1577249 w 2044700"/>
                <a:gd name="connsiteY3166" fmla="*/ 636878 h 800786"/>
                <a:gd name="connsiteX3167" fmla="*/ 1574003 w 2044700"/>
                <a:gd name="connsiteY3167" fmla="*/ 643370 h 800786"/>
                <a:gd name="connsiteX3168" fmla="*/ 1564264 w 2044700"/>
                <a:gd name="connsiteY3168" fmla="*/ 644992 h 800786"/>
                <a:gd name="connsiteX3169" fmla="*/ 1557772 w 2044700"/>
                <a:gd name="connsiteY3169" fmla="*/ 644992 h 800786"/>
                <a:gd name="connsiteX3170" fmla="*/ 1552903 w 2044700"/>
                <a:gd name="connsiteY3170" fmla="*/ 644992 h 800786"/>
                <a:gd name="connsiteX3171" fmla="*/ 1548033 w 2044700"/>
                <a:gd name="connsiteY3171" fmla="*/ 644992 h 800786"/>
                <a:gd name="connsiteX3172" fmla="*/ 1546410 w 2044700"/>
                <a:gd name="connsiteY3172" fmla="*/ 649861 h 800786"/>
                <a:gd name="connsiteX3173" fmla="*/ 1549656 w 2044700"/>
                <a:gd name="connsiteY3173" fmla="*/ 651484 h 800786"/>
                <a:gd name="connsiteX3174" fmla="*/ 1552903 w 2044700"/>
                <a:gd name="connsiteY3174" fmla="*/ 651484 h 800786"/>
                <a:gd name="connsiteX3175" fmla="*/ 1552903 w 2044700"/>
                <a:gd name="connsiteY3175" fmla="*/ 654730 h 800786"/>
                <a:gd name="connsiteX3176" fmla="*/ 1548033 w 2044700"/>
                <a:gd name="connsiteY3176" fmla="*/ 654730 h 800786"/>
                <a:gd name="connsiteX3177" fmla="*/ 1546410 w 2044700"/>
                <a:gd name="connsiteY3177" fmla="*/ 657975 h 800786"/>
                <a:gd name="connsiteX3178" fmla="*/ 1541541 w 2044700"/>
                <a:gd name="connsiteY3178" fmla="*/ 661221 h 800786"/>
                <a:gd name="connsiteX3179" fmla="*/ 1536672 w 2044700"/>
                <a:gd name="connsiteY3179" fmla="*/ 659598 h 800786"/>
                <a:gd name="connsiteX3180" fmla="*/ 1533426 w 2044700"/>
                <a:gd name="connsiteY3180" fmla="*/ 657975 h 800786"/>
                <a:gd name="connsiteX3181" fmla="*/ 1526933 w 2044700"/>
                <a:gd name="connsiteY3181" fmla="*/ 659598 h 800786"/>
                <a:gd name="connsiteX3182" fmla="*/ 1528556 w 2044700"/>
                <a:gd name="connsiteY3182" fmla="*/ 664467 h 800786"/>
                <a:gd name="connsiteX3183" fmla="*/ 1531802 w 2044700"/>
                <a:gd name="connsiteY3183" fmla="*/ 666090 h 800786"/>
                <a:gd name="connsiteX3184" fmla="*/ 1538295 w 2044700"/>
                <a:gd name="connsiteY3184" fmla="*/ 666090 h 800786"/>
                <a:gd name="connsiteX3185" fmla="*/ 1539918 w 2044700"/>
                <a:gd name="connsiteY3185" fmla="*/ 670958 h 800786"/>
                <a:gd name="connsiteX3186" fmla="*/ 1541541 w 2044700"/>
                <a:gd name="connsiteY3186" fmla="*/ 675827 h 800786"/>
                <a:gd name="connsiteX3187" fmla="*/ 1538295 w 2044700"/>
                <a:gd name="connsiteY3187" fmla="*/ 680695 h 800786"/>
                <a:gd name="connsiteX3188" fmla="*/ 1531802 w 2044700"/>
                <a:gd name="connsiteY3188" fmla="*/ 680695 h 800786"/>
                <a:gd name="connsiteX3189" fmla="*/ 1526933 w 2044700"/>
                <a:gd name="connsiteY3189" fmla="*/ 680695 h 800786"/>
                <a:gd name="connsiteX3190" fmla="*/ 1522064 w 2044700"/>
                <a:gd name="connsiteY3190" fmla="*/ 683941 h 800786"/>
                <a:gd name="connsiteX3191" fmla="*/ 1525310 w 2044700"/>
                <a:gd name="connsiteY3191" fmla="*/ 683941 h 800786"/>
                <a:gd name="connsiteX3192" fmla="*/ 1533426 w 2044700"/>
                <a:gd name="connsiteY3192" fmla="*/ 685564 h 800786"/>
                <a:gd name="connsiteX3193" fmla="*/ 1535049 w 2044700"/>
                <a:gd name="connsiteY3193" fmla="*/ 688809 h 800786"/>
                <a:gd name="connsiteX3194" fmla="*/ 1536672 w 2044700"/>
                <a:gd name="connsiteY3194" fmla="*/ 692055 h 800786"/>
                <a:gd name="connsiteX3195" fmla="*/ 1533426 w 2044700"/>
                <a:gd name="connsiteY3195" fmla="*/ 698547 h 800786"/>
                <a:gd name="connsiteX3196" fmla="*/ 1531802 w 2044700"/>
                <a:gd name="connsiteY3196" fmla="*/ 701792 h 800786"/>
                <a:gd name="connsiteX3197" fmla="*/ 1528556 w 2044700"/>
                <a:gd name="connsiteY3197" fmla="*/ 698547 h 800786"/>
                <a:gd name="connsiteX3198" fmla="*/ 1522064 w 2044700"/>
                <a:gd name="connsiteY3198" fmla="*/ 700169 h 800786"/>
                <a:gd name="connsiteX3199" fmla="*/ 1523687 w 2044700"/>
                <a:gd name="connsiteY3199" fmla="*/ 703415 h 800786"/>
                <a:gd name="connsiteX3200" fmla="*/ 1526933 w 2044700"/>
                <a:gd name="connsiteY3200" fmla="*/ 705038 h 800786"/>
                <a:gd name="connsiteX3201" fmla="*/ 1526933 w 2044700"/>
                <a:gd name="connsiteY3201" fmla="*/ 708284 h 800786"/>
                <a:gd name="connsiteX3202" fmla="*/ 1522064 w 2044700"/>
                <a:gd name="connsiteY3202" fmla="*/ 711529 h 800786"/>
                <a:gd name="connsiteX3203" fmla="*/ 1518818 w 2044700"/>
                <a:gd name="connsiteY3203" fmla="*/ 714775 h 800786"/>
                <a:gd name="connsiteX3204" fmla="*/ 1515572 w 2044700"/>
                <a:gd name="connsiteY3204" fmla="*/ 716398 h 800786"/>
                <a:gd name="connsiteX3205" fmla="*/ 1515572 w 2044700"/>
                <a:gd name="connsiteY3205" fmla="*/ 719644 h 800786"/>
                <a:gd name="connsiteX3206" fmla="*/ 1510702 w 2044700"/>
                <a:gd name="connsiteY3206" fmla="*/ 724512 h 800786"/>
                <a:gd name="connsiteX3207" fmla="*/ 1504210 w 2044700"/>
                <a:gd name="connsiteY3207" fmla="*/ 724512 h 800786"/>
                <a:gd name="connsiteX3208" fmla="*/ 1502587 w 2044700"/>
                <a:gd name="connsiteY3208" fmla="*/ 722889 h 800786"/>
                <a:gd name="connsiteX3209" fmla="*/ 1497717 w 2044700"/>
                <a:gd name="connsiteY3209" fmla="*/ 724512 h 800786"/>
                <a:gd name="connsiteX3210" fmla="*/ 1494471 w 2044700"/>
                <a:gd name="connsiteY3210" fmla="*/ 727758 h 800786"/>
                <a:gd name="connsiteX3211" fmla="*/ 1499341 w 2044700"/>
                <a:gd name="connsiteY3211" fmla="*/ 731004 h 800786"/>
                <a:gd name="connsiteX3212" fmla="*/ 1502587 w 2044700"/>
                <a:gd name="connsiteY3212" fmla="*/ 732626 h 800786"/>
                <a:gd name="connsiteX3213" fmla="*/ 1505833 w 2044700"/>
                <a:gd name="connsiteY3213" fmla="*/ 735872 h 800786"/>
                <a:gd name="connsiteX3214" fmla="*/ 1505833 w 2044700"/>
                <a:gd name="connsiteY3214" fmla="*/ 740741 h 800786"/>
                <a:gd name="connsiteX3215" fmla="*/ 1505833 w 2044700"/>
                <a:gd name="connsiteY3215" fmla="*/ 743986 h 800786"/>
                <a:gd name="connsiteX3216" fmla="*/ 1505833 w 2044700"/>
                <a:gd name="connsiteY3216" fmla="*/ 748855 h 800786"/>
                <a:gd name="connsiteX3217" fmla="*/ 1502587 w 2044700"/>
                <a:gd name="connsiteY3217" fmla="*/ 753723 h 800786"/>
                <a:gd name="connsiteX3218" fmla="*/ 1500964 w 2044700"/>
                <a:gd name="connsiteY3218" fmla="*/ 755346 h 800786"/>
                <a:gd name="connsiteX3219" fmla="*/ 1497717 w 2044700"/>
                <a:gd name="connsiteY3219" fmla="*/ 756969 h 800786"/>
                <a:gd name="connsiteX3220" fmla="*/ 1500964 w 2044700"/>
                <a:gd name="connsiteY3220" fmla="*/ 761838 h 800786"/>
                <a:gd name="connsiteX3221" fmla="*/ 1499341 w 2044700"/>
                <a:gd name="connsiteY3221" fmla="*/ 765083 h 800786"/>
                <a:gd name="connsiteX3222" fmla="*/ 1496094 w 2044700"/>
                <a:gd name="connsiteY3222" fmla="*/ 766706 h 800786"/>
                <a:gd name="connsiteX3223" fmla="*/ 1496094 w 2044700"/>
                <a:gd name="connsiteY3223" fmla="*/ 771575 h 800786"/>
                <a:gd name="connsiteX3224" fmla="*/ 1497717 w 2044700"/>
                <a:gd name="connsiteY3224" fmla="*/ 776443 h 800786"/>
                <a:gd name="connsiteX3225" fmla="*/ 1494471 w 2044700"/>
                <a:gd name="connsiteY3225" fmla="*/ 779689 h 800786"/>
                <a:gd name="connsiteX3226" fmla="*/ 1491225 w 2044700"/>
                <a:gd name="connsiteY3226" fmla="*/ 782935 h 800786"/>
                <a:gd name="connsiteX3227" fmla="*/ 1491225 w 2044700"/>
                <a:gd name="connsiteY3227" fmla="*/ 784558 h 800786"/>
                <a:gd name="connsiteX3228" fmla="*/ 1483110 w 2044700"/>
                <a:gd name="connsiteY3228" fmla="*/ 786180 h 800786"/>
                <a:gd name="connsiteX3229" fmla="*/ 1479863 w 2044700"/>
                <a:gd name="connsiteY3229" fmla="*/ 786180 h 800786"/>
                <a:gd name="connsiteX3230" fmla="*/ 1484733 w 2044700"/>
                <a:gd name="connsiteY3230" fmla="*/ 789426 h 800786"/>
                <a:gd name="connsiteX3231" fmla="*/ 1487979 w 2044700"/>
                <a:gd name="connsiteY3231" fmla="*/ 792672 h 800786"/>
                <a:gd name="connsiteX3232" fmla="*/ 1484733 w 2044700"/>
                <a:gd name="connsiteY3232" fmla="*/ 795918 h 800786"/>
                <a:gd name="connsiteX3233" fmla="*/ 1481487 w 2044700"/>
                <a:gd name="connsiteY3233" fmla="*/ 795918 h 800786"/>
                <a:gd name="connsiteX3234" fmla="*/ 1479863 w 2044700"/>
                <a:gd name="connsiteY3234" fmla="*/ 797540 h 800786"/>
                <a:gd name="connsiteX3235" fmla="*/ 1476617 w 2044700"/>
                <a:gd name="connsiteY3235" fmla="*/ 800786 h 800786"/>
                <a:gd name="connsiteX3236" fmla="*/ 1474994 w 2044700"/>
                <a:gd name="connsiteY3236" fmla="*/ 795918 h 800786"/>
                <a:gd name="connsiteX3237" fmla="*/ 1470125 w 2044700"/>
                <a:gd name="connsiteY3237" fmla="*/ 795918 h 800786"/>
                <a:gd name="connsiteX3238" fmla="*/ 1468502 w 2044700"/>
                <a:gd name="connsiteY3238" fmla="*/ 794295 h 800786"/>
                <a:gd name="connsiteX3239" fmla="*/ 1462009 w 2044700"/>
                <a:gd name="connsiteY3239" fmla="*/ 797540 h 800786"/>
                <a:gd name="connsiteX3240" fmla="*/ 1458763 w 2044700"/>
                <a:gd name="connsiteY3240" fmla="*/ 794295 h 800786"/>
                <a:gd name="connsiteX3241" fmla="*/ 1460386 w 2044700"/>
                <a:gd name="connsiteY3241" fmla="*/ 791049 h 800786"/>
                <a:gd name="connsiteX3242" fmla="*/ 1460386 w 2044700"/>
                <a:gd name="connsiteY3242" fmla="*/ 787803 h 800786"/>
                <a:gd name="connsiteX3243" fmla="*/ 1455517 w 2044700"/>
                <a:gd name="connsiteY3243" fmla="*/ 787803 h 800786"/>
                <a:gd name="connsiteX3244" fmla="*/ 1455517 w 2044700"/>
                <a:gd name="connsiteY3244" fmla="*/ 782935 h 800786"/>
                <a:gd name="connsiteX3245" fmla="*/ 1450648 w 2044700"/>
                <a:gd name="connsiteY3245" fmla="*/ 784558 h 800786"/>
                <a:gd name="connsiteX3246" fmla="*/ 1444155 w 2044700"/>
                <a:gd name="connsiteY3246" fmla="*/ 782935 h 800786"/>
                <a:gd name="connsiteX3247" fmla="*/ 1445778 w 2044700"/>
                <a:gd name="connsiteY3247" fmla="*/ 778066 h 800786"/>
                <a:gd name="connsiteX3248" fmla="*/ 1449025 w 2044700"/>
                <a:gd name="connsiteY3248" fmla="*/ 776443 h 800786"/>
                <a:gd name="connsiteX3249" fmla="*/ 1450648 w 2044700"/>
                <a:gd name="connsiteY3249" fmla="*/ 773198 h 800786"/>
                <a:gd name="connsiteX3250" fmla="*/ 1450648 w 2044700"/>
                <a:gd name="connsiteY3250" fmla="*/ 768329 h 800786"/>
                <a:gd name="connsiteX3251" fmla="*/ 1444155 w 2044700"/>
                <a:gd name="connsiteY3251" fmla="*/ 771575 h 800786"/>
                <a:gd name="connsiteX3252" fmla="*/ 1440909 w 2044700"/>
                <a:gd name="connsiteY3252" fmla="*/ 769952 h 800786"/>
                <a:gd name="connsiteX3253" fmla="*/ 1440909 w 2044700"/>
                <a:gd name="connsiteY3253" fmla="*/ 768329 h 800786"/>
                <a:gd name="connsiteX3254" fmla="*/ 1439286 w 2044700"/>
                <a:gd name="connsiteY3254" fmla="*/ 766706 h 800786"/>
                <a:gd name="connsiteX3255" fmla="*/ 1437663 w 2044700"/>
                <a:gd name="connsiteY3255" fmla="*/ 771575 h 800786"/>
                <a:gd name="connsiteX3256" fmla="*/ 1432794 w 2044700"/>
                <a:gd name="connsiteY3256" fmla="*/ 773198 h 800786"/>
                <a:gd name="connsiteX3257" fmla="*/ 1429548 w 2044700"/>
                <a:gd name="connsiteY3257" fmla="*/ 774820 h 800786"/>
                <a:gd name="connsiteX3258" fmla="*/ 1424678 w 2044700"/>
                <a:gd name="connsiteY3258" fmla="*/ 778066 h 800786"/>
                <a:gd name="connsiteX3259" fmla="*/ 1418186 w 2044700"/>
                <a:gd name="connsiteY3259" fmla="*/ 778066 h 800786"/>
                <a:gd name="connsiteX3260" fmla="*/ 1418186 w 2044700"/>
                <a:gd name="connsiteY3260" fmla="*/ 774820 h 800786"/>
                <a:gd name="connsiteX3261" fmla="*/ 1414940 w 2044700"/>
                <a:gd name="connsiteY3261" fmla="*/ 774820 h 800786"/>
                <a:gd name="connsiteX3262" fmla="*/ 1411694 w 2044700"/>
                <a:gd name="connsiteY3262" fmla="*/ 779689 h 800786"/>
                <a:gd name="connsiteX3263" fmla="*/ 1408447 w 2044700"/>
                <a:gd name="connsiteY3263" fmla="*/ 779689 h 800786"/>
                <a:gd name="connsiteX3264" fmla="*/ 1405201 w 2044700"/>
                <a:gd name="connsiteY3264" fmla="*/ 781312 h 800786"/>
                <a:gd name="connsiteX3265" fmla="*/ 1401955 w 2044700"/>
                <a:gd name="connsiteY3265" fmla="*/ 779689 h 800786"/>
                <a:gd name="connsiteX3266" fmla="*/ 1400332 w 2044700"/>
                <a:gd name="connsiteY3266" fmla="*/ 771575 h 800786"/>
                <a:gd name="connsiteX3267" fmla="*/ 1403578 w 2044700"/>
                <a:gd name="connsiteY3267" fmla="*/ 769952 h 800786"/>
                <a:gd name="connsiteX3268" fmla="*/ 1405201 w 2044700"/>
                <a:gd name="connsiteY3268" fmla="*/ 768329 h 800786"/>
                <a:gd name="connsiteX3269" fmla="*/ 1403578 w 2044700"/>
                <a:gd name="connsiteY3269" fmla="*/ 768329 h 800786"/>
                <a:gd name="connsiteX3270" fmla="*/ 1401955 w 2044700"/>
                <a:gd name="connsiteY3270" fmla="*/ 768329 h 800786"/>
                <a:gd name="connsiteX3271" fmla="*/ 1401955 w 2044700"/>
                <a:gd name="connsiteY3271" fmla="*/ 765083 h 800786"/>
                <a:gd name="connsiteX3272" fmla="*/ 1400332 w 2044700"/>
                <a:gd name="connsiteY3272" fmla="*/ 763461 h 800786"/>
                <a:gd name="connsiteX3273" fmla="*/ 1400332 w 2044700"/>
                <a:gd name="connsiteY3273" fmla="*/ 765083 h 800786"/>
                <a:gd name="connsiteX3274" fmla="*/ 1397086 w 2044700"/>
                <a:gd name="connsiteY3274" fmla="*/ 766706 h 800786"/>
                <a:gd name="connsiteX3275" fmla="*/ 1395463 w 2044700"/>
                <a:gd name="connsiteY3275" fmla="*/ 766706 h 800786"/>
                <a:gd name="connsiteX3276" fmla="*/ 1393839 w 2044700"/>
                <a:gd name="connsiteY3276" fmla="*/ 766706 h 800786"/>
                <a:gd name="connsiteX3277" fmla="*/ 1392216 w 2044700"/>
                <a:gd name="connsiteY3277" fmla="*/ 765083 h 800786"/>
                <a:gd name="connsiteX3278" fmla="*/ 1392216 w 2044700"/>
                <a:gd name="connsiteY3278" fmla="*/ 763461 h 800786"/>
                <a:gd name="connsiteX3279" fmla="*/ 1393839 w 2044700"/>
                <a:gd name="connsiteY3279" fmla="*/ 761838 h 800786"/>
                <a:gd name="connsiteX3280" fmla="*/ 1393839 w 2044700"/>
                <a:gd name="connsiteY3280" fmla="*/ 760215 h 800786"/>
                <a:gd name="connsiteX3281" fmla="*/ 1392216 w 2044700"/>
                <a:gd name="connsiteY3281" fmla="*/ 758592 h 800786"/>
                <a:gd name="connsiteX3282" fmla="*/ 1388970 w 2044700"/>
                <a:gd name="connsiteY3282" fmla="*/ 756969 h 800786"/>
                <a:gd name="connsiteX3283" fmla="*/ 1387347 w 2044700"/>
                <a:gd name="connsiteY3283" fmla="*/ 756969 h 800786"/>
                <a:gd name="connsiteX3284" fmla="*/ 1385724 w 2044700"/>
                <a:gd name="connsiteY3284" fmla="*/ 756969 h 800786"/>
                <a:gd name="connsiteX3285" fmla="*/ 1385724 w 2044700"/>
                <a:gd name="connsiteY3285" fmla="*/ 753723 h 800786"/>
                <a:gd name="connsiteX3286" fmla="*/ 1385724 w 2044700"/>
                <a:gd name="connsiteY3286" fmla="*/ 752101 h 800786"/>
                <a:gd name="connsiteX3287" fmla="*/ 1384101 w 2044700"/>
                <a:gd name="connsiteY3287" fmla="*/ 750478 h 800786"/>
                <a:gd name="connsiteX3288" fmla="*/ 1384101 w 2044700"/>
                <a:gd name="connsiteY3288" fmla="*/ 748855 h 800786"/>
                <a:gd name="connsiteX3289" fmla="*/ 1385724 w 2044700"/>
                <a:gd name="connsiteY3289" fmla="*/ 748855 h 800786"/>
                <a:gd name="connsiteX3290" fmla="*/ 1387347 w 2044700"/>
                <a:gd name="connsiteY3290" fmla="*/ 747232 h 800786"/>
                <a:gd name="connsiteX3291" fmla="*/ 1387347 w 2044700"/>
                <a:gd name="connsiteY3291" fmla="*/ 745609 h 800786"/>
                <a:gd name="connsiteX3292" fmla="*/ 1384101 w 2044700"/>
                <a:gd name="connsiteY3292" fmla="*/ 745609 h 800786"/>
                <a:gd name="connsiteX3293" fmla="*/ 1384101 w 2044700"/>
                <a:gd name="connsiteY3293" fmla="*/ 743986 h 800786"/>
                <a:gd name="connsiteX3294" fmla="*/ 1384101 w 2044700"/>
                <a:gd name="connsiteY3294" fmla="*/ 742363 h 800786"/>
                <a:gd name="connsiteX3295" fmla="*/ 1379232 w 2044700"/>
                <a:gd name="connsiteY3295" fmla="*/ 745609 h 800786"/>
                <a:gd name="connsiteX3296" fmla="*/ 1377609 w 2044700"/>
                <a:gd name="connsiteY3296" fmla="*/ 743986 h 800786"/>
                <a:gd name="connsiteX3297" fmla="*/ 1374362 w 2044700"/>
                <a:gd name="connsiteY3297" fmla="*/ 743986 h 800786"/>
                <a:gd name="connsiteX3298" fmla="*/ 1374362 w 2044700"/>
                <a:gd name="connsiteY3298" fmla="*/ 742363 h 800786"/>
                <a:gd name="connsiteX3299" fmla="*/ 1372739 w 2044700"/>
                <a:gd name="connsiteY3299" fmla="*/ 740741 h 800786"/>
                <a:gd name="connsiteX3300" fmla="*/ 1374362 w 2044700"/>
                <a:gd name="connsiteY3300" fmla="*/ 737495 h 800786"/>
                <a:gd name="connsiteX3301" fmla="*/ 1372739 w 2044700"/>
                <a:gd name="connsiteY3301" fmla="*/ 737495 h 800786"/>
                <a:gd name="connsiteX3302" fmla="*/ 1371116 w 2044700"/>
                <a:gd name="connsiteY3302" fmla="*/ 735872 h 800786"/>
                <a:gd name="connsiteX3303" fmla="*/ 1369493 w 2044700"/>
                <a:gd name="connsiteY3303" fmla="*/ 735872 h 800786"/>
                <a:gd name="connsiteX3304" fmla="*/ 1367870 w 2044700"/>
                <a:gd name="connsiteY3304" fmla="*/ 735872 h 800786"/>
                <a:gd name="connsiteX3305" fmla="*/ 1364624 w 2044700"/>
                <a:gd name="connsiteY3305" fmla="*/ 734249 h 800786"/>
                <a:gd name="connsiteX3306" fmla="*/ 1364624 w 2044700"/>
                <a:gd name="connsiteY3306" fmla="*/ 732626 h 800786"/>
                <a:gd name="connsiteX3307" fmla="*/ 1363001 w 2044700"/>
                <a:gd name="connsiteY3307" fmla="*/ 731004 h 800786"/>
                <a:gd name="connsiteX3308" fmla="*/ 1363001 w 2044700"/>
                <a:gd name="connsiteY3308" fmla="*/ 729381 h 800786"/>
                <a:gd name="connsiteX3309" fmla="*/ 1364624 w 2044700"/>
                <a:gd name="connsiteY3309" fmla="*/ 727758 h 800786"/>
                <a:gd name="connsiteX3310" fmla="*/ 1367870 w 2044700"/>
                <a:gd name="connsiteY3310" fmla="*/ 726135 h 800786"/>
                <a:gd name="connsiteX3311" fmla="*/ 1367870 w 2044700"/>
                <a:gd name="connsiteY3311" fmla="*/ 722889 h 800786"/>
                <a:gd name="connsiteX3312" fmla="*/ 1366247 w 2044700"/>
                <a:gd name="connsiteY3312" fmla="*/ 721266 h 800786"/>
                <a:gd name="connsiteX3313" fmla="*/ 1366247 w 2044700"/>
                <a:gd name="connsiteY3313" fmla="*/ 719644 h 800786"/>
                <a:gd name="connsiteX3314" fmla="*/ 1367870 w 2044700"/>
                <a:gd name="connsiteY3314" fmla="*/ 718021 h 800786"/>
                <a:gd name="connsiteX3315" fmla="*/ 1367870 w 2044700"/>
                <a:gd name="connsiteY3315" fmla="*/ 716398 h 800786"/>
                <a:gd name="connsiteX3316" fmla="*/ 1364624 w 2044700"/>
                <a:gd name="connsiteY3316" fmla="*/ 716398 h 800786"/>
                <a:gd name="connsiteX3317" fmla="*/ 1359754 w 2044700"/>
                <a:gd name="connsiteY3317" fmla="*/ 716398 h 800786"/>
                <a:gd name="connsiteX3318" fmla="*/ 1354885 w 2044700"/>
                <a:gd name="connsiteY3318" fmla="*/ 713152 h 800786"/>
                <a:gd name="connsiteX3319" fmla="*/ 1358131 w 2044700"/>
                <a:gd name="connsiteY3319" fmla="*/ 711529 h 800786"/>
                <a:gd name="connsiteX3320" fmla="*/ 1356508 w 2044700"/>
                <a:gd name="connsiteY3320" fmla="*/ 711529 h 800786"/>
                <a:gd name="connsiteX3321" fmla="*/ 1353262 w 2044700"/>
                <a:gd name="connsiteY3321" fmla="*/ 709906 h 800786"/>
                <a:gd name="connsiteX3322" fmla="*/ 1350016 w 2044700"/>
                <a:gd name="connsiteY3322" fmla="*/ 709906 h 800786"/>
                <a:gd name="connsiteX3323" fmla="*/ 1353262 w 2044700"/>
                <a:gd name="connsiteY3323" fmla="*/ 706661 h 800786"/>
                <a:gd name="connsiteX3324" fmla="*/ 1350016 w 2044700"/>
                <a:gd name="connsiteY3324" fmla="*/ 705038 h 800786"/>
                <a:gd name="connsiteX3325" fmla="*/ 1351639 w 2044700"/>
                <a:gd name="connsiteY3325" fmla="*/ 701792 h 800786"/>
                <a:gd name="connsiteX3326" fmla="*/ 1351639 w 2044700"/>
                <a:gd name="connsiteY3326" fmla="*/ 700169 h 800786"/>
                <a:gd name="connsiteX3327" fmla="*/ 1350016 w 2044700"/>
                <a:gd name="connsiteY3327" fmla="*/ 698547 h 800786"/>
                <a:gd name="connsiteX3328" fmla="*/ 1346770 w 2044700"/>
                <a:gd name="connsiteY3328" fmla="*/ 698547 h 800786"/>
                <a:gd name="connsiteX3329" fmla="*/ 1343524 w 2044700"/>
                <a:gd name="connsiteY3329" fmla="*/ 700169 h 800786"/>
                <a:gd name="connsiteX3330" fmla="*/ 1341900 w 2044700"/>
                <a:gd name="connsiteY3330" fmla="*/ 698547 h 800786"/>
                <a:gd name="connsiteX3331" fmla="*/ 1343524 w 2044700"/>
                <a:gd name="connsiteY3331" fmla="*/ 693678 h 800786"/>
                <a:gd name="connsiteX3332" fmla="*/ 1345147 w 2044700"/>
                <a:gd name="connsiteY3332" fmla="*/ 692055 h 800786"/>
                <a:gd name="connsiteX3333" fmla="*/ 1348393 w 2044700"/>
                <a:gd name="connsiteY3333" fmla="*/ 692055 h 800786"/>
                <a:gd name="connsiteX3334" fmla="*/ 1350016 w 2044700"/>
                <a:gd name="connsiteY3334" fmla="*/ 690432 h 800786"/>
                <a:gd name="connsiteX3335" fmla="*/ 1351639 w 2044700"/>
                <a:gd name="connsiteY3335" fmla="*/ 685564 h 800786"/>
                <a:gd name="connsiteX3336" fmla="*/ 1354885 w 2044700"/>
                <a:gd name="connsiteY3336" fmla="*/ 685564 h 800786"/>
                <a:gd name="connsiteX3337" fmla="*/ 1358131 w 2044700"/>
                <a:gd name="connsiteY3337" fmla="*/ 685564 h 800786"/>
                <a:gd name="connsiteX3338" fmla="*/ 1359754 w 2044700"/>
                <a:gd name="connsiteY3338" fmla="*/ 685564 h 800786"/>
                <a:gd name="connsiteX3339" fmla="*/ 1359754 w 2044700"/>
                <a:gd name="connsiteY3339" fmla="*/ 680695 h 800786"/>
                <a:gd name="connsiteX3340" fmla="*/ 1361378 w 2044700"/>
                <a:gd name="connsiteY3340" fmla="*/ 679072 h 800786"/>
                <a:gd name="connsiteX3341" fmla="*/ 1363001 w 2044700"/>
                <a:gd name="connsiteY3341" fmla="*/ 679072 h 800786"/>
                <a:gd name="connsiteX3342" fmla="*/ 1366247 w 2044700"/>
                <a:gd name="connsiteY3342" fmla="*/ 680695 h 800786"/>
                <a:gd name="connsiteX3343" fmla="*/ 1369493 w 2044700"/>
                <a:gd name="connsiteY3343" fmla="*/ 680695 h 800786"/>
                <a:gd name="connsiteX3344" fmla="*/ 1372739 w 2044700"/>
                <a:gd name="connsiteY3344" fmla="*/ 680695 h 800786"/>
                <a:gd name="connsiteX3345" fmla="*/ 1372739 w 2044700"/>
                <a:gd name="connsiteY3345" fmla="*/ 679072 h 800786"/>
                <a:gd name="connsiteX3346" fmla="*/ 1367870 w 2044700"/>
                <a:gd name="connsiteY3346" fmla="*/ 675827 h 800786"/>
                <a:gd name="connsiteX3347" fmla="*/ 1366247 w 2044700"/>
                <a:gd name="connsiteY3347" fmla="*/ 672581 h 800786"/>
                <a:gd name="connsiteX3348" fmla="*/ 1367870 w 2044700"/>
                <a:gd name="connsiteY3348" fmla="*/ 669335 h 800786"/>
                <a:gd name="connsiteX3349" fmla="*/ 1364624 w 2044700"/>
                <a:gd name="connsiteY3349" fmla="*/ 666090 h 800786"/>
                <a:gd name="connsiteX3350" fmla="*/ 1363001 w 2044700"/>
                <a:gd name="connsiteY3350" fmla="*/ 666090 h 800786"/>
                <a:gd name="connsiteX3351" fmla="*/ 1359754 w 2044700"/>
                <a:gd name="connsiteY3351" fmla="*/ 666090 h 800786"/>
                <a:gd name="connsiteX3352" fmla="*/ 1356508 w 2044700"/>
                <a:gd name="connsiteY3352" fmla="*/ 664467 h 800786"/>
                <a:gd name="connsiteX3353" fmla="*/ 1353262 w 2044700"/>
                <a:gd name="connsiteY3353" fmla="*/ 659598 h 800786"/>
                <a:gd name="connsiteX3354" fmla="*/ 1351639 w 2044700"/>
                <a:gd name="connsiteY3354" fmla="*/ 656352 h 800786"/>
                <a:gd name="connsiteX3355" fmla="*/ 1351639 w 2044700"/>
                <a:gd name="connsiteY3355" fmla="*/ 661221 h 800786"/>
                <a:gd name="connsiteX3356" fmla="*/ 1351639 w 2044700"/>
                <a:gd name="connsiteY3356" fmla="*/ 664467 h 800786"/>
                <a:gd name="connsiteX3357" fmla="*/ 1350016 w 2044700"/>
                <a:gd name="connsiteY3357" fmla="*/ 667712 h 800786"/>
                <a:gd name="connsiteX3358" fmla="*/ 1346770 w 2044700"/>
                <a:gd name="connsiteY3358" fmla="*/ 666090 h 800786"/>
                <a:gd name="connsiteX3359" fmla="*/ 1345147 w 2044700"/>
                <a:gd name="connsiteY3359" fmla="*/ 667712 h 800786"/>
                <a:gd name="connsiteX3360" fmla="*/ 1341900 w 2044700"/>
                <a:gd name="connsiteY3360" fmla="*/ 669335 h 800786"/>
                <a:gd name="connsiteX3361" fmla="*/ 1341900 w 2044700"/>
                <a:gd name="connsiteY3361" fmla="*/ 672581 h 800786"/>
                <a:gd name="connsiteX3362" fmla="*/ 1340277 w 2044700"/>
                <a:gd name="connsiteY3362" fmla="*/ 674204 h 800786"/>
                <a:gd name="connsiteX3363" fmla="*/ 1338654 w 2044700"/>
                <a:gd name="connsiteY3363" fmla="*/ 674204 h 800786"/>
                <a:gd name="connsiteX3364" fmla="*/ 1337031 w 2044700"/>
                <a:gd name="connsiteY3364" fmla="*/ 677449 h 800786"/>
                <a:gd name="connsiteX3365" fmla="*/ 1335408 w 2044700"/>
                <a:gd name="connsiteY3365" fmla="*/ 679072 h 800786"/>
                <a:gd name="connsiteX3366" fmla="*/ 1335408 w 2044700"/>
                <a:gd name="connsiteY3366" fmla="*/ 680695 h 800786"/>
                <a:gd name="connsiteX3367" fmla="*/ 1332162 w 2044700"/>
                <a:gd name="connsiteY3367" fmla="*/ 682318 h 800786"/>
                <a:gd name="connsiteX3368" fmla="*/ 1330539 w 2044700"/>
                <a:gd name="connsiteY3368" fmla="*/ 679072 h 800786"/>
                <a:gd name="connsiteX3369" fmla="*/ 1328916 w 2044700"/>
                <a:gd name="connsiteY3369" fmla="*/ 677449 h 800786"/>
                <a:gd name="connsiteX3370" fmla="*/ 1328916 w 2044700"/>
                <a:gd name="connsiteY3370" fmla="*/ 674204 h 800786"/>
                <a:gd name="connsiteX3371" fmla="*/ 1330539 w 2044700"/>
                <a:gd name="connsiteY3371" fmla="*/ 672581 h 800786"/>
                <a:gd name="connsiteX3372" fmla="*/ 1332162 w 2044700"/>
                <a:gd name="connsiteY3372" fmla="*/ 669335 h 800786"/>
                <a:gd name="connsiteX3373" fmla="*/ 1335408 w 2044700"/>
                <a:gd name="connsiteY3373" fmla="*/ 667712 h 800786"/>
                <a:gd name="connsiteX3374" fmla="*/ 1337031 w 2044700"/>
                <a:gd name="connsiteY3374" fmla="*/ 667712 h 800786"/>
                <a:gd name="connsiteX3375" fmla="*/ 1340277 w 2044700"/>
                <a:gd name="connsiteY3375" fmla="*/ 666090 h 800786"/>
                <a:gd name="connsiteX3376" fmla="*/ 1341900 w 2044700"/>
                <a:gd name="connsiteY3376" fmla="*/ 664467 h 800786"/>
                <a:gd name="connsiteX3377" fmla="*/ 1340277 w 2044700"/>
                <a:gd name="connsiteY3377" fmla="*/ 662844 h 800786"/>
                <a:gd name="connsiteX3378" fmla="*/ 1333785 w 2044700"/>
                <a:gd name="connsiteY3378" fmla="*/ 662844 h 800786"/>
                <a:gd name="connsiteX3379" fmla="*/ 1332162 w 2044700"/>
                <a:gd name="connsiteY3379" fmla="*/ 666090 h 800786"/>
                <a:gd name="connsiteX3380" fmla="*/ 1330539 w 2044700"/>
                <a:gd name="connsiteY3380" fmla="*/ 666090 h 800786"/>
                <a:gd name="connsiteX3381" fmla="*/ 1328916 w 2044700"/>
                <a:gd name="connsiteY3381" fmla="*/ 664467 h 800786"/>
                <a:gd name="connsiteX3382" fmla="*/ 1330539 w 2044700"/>
                <a:gd name="connsiteY3382" fmla="*/ 651484 h 800786"/>
                <a:gd name="connsiteX3383" fmla="*/ 1328916 w 2044700"/>
                <a:gd name="connsiteY3383" fmla="*/ 648238 h 800786"/>
                <a:gd name="connsiteX3384" fmla="*/ 1330539 w 2044700"/>
                <a:gd name="connsiteY3384" fmla="*/ 648238 h 800786"/>
                <a:gd name="connsiteX3385" fmla="*/ 1333785 w 2044700"/>
                <a:gd name="connsiteY3385" fmla="*/ 644992 h 800786"/>
                <a:gd name="connsiteX3386" fmla="*/ 1335408 w 2044700"/>
                <a:gd name="connsiteY3386" fmla="*/ 643370 h 800786"/>
                <a:gd name="connsiteX3387" fmla="*/ 1337031 w 2044700"/>
                <a:gd name="connsiteY3387" fmla="*/ 641747 h 800786"/>
                <a:gd name="connsiteX3388" fmla="*/ 1338654 w 2044700"/>
                <a:gd name="connsiteY3388" fmla="*/ 641747 h 800786"/>
                <a:gd name="connsiteX3389" fmla="*/ 1340277 w 2044700"/>
                <a:gd name="connsiteY3389" fmla="*/ 640124 h 800786"/>
                <a:gd name="connsiteX3390" fmla="*/ 1343524 w 2044700"/>
                <a:gd name="connsiteY3390" fmla="*/ 640124 h 800786"/>
                <a:gd name="connsiteX3391" fmla="*/ 1346770 w 2044700"/>
                <a:gd name="connsiteY3391" fmla="*/ 641747 h 800786"/>
                <a:gd name="connsiteX3392" fmla="*/ 1348393 w 2044700"/>
                <a:gd name="connsiteY3392" fmla="*/ 641747 h 800786"/>
                <a:gd name="connsiteX3393" fmla="*/ 1350016 w 2044700"/>
                <a:gd name="connsiteY3393" fmla="*/ 640124 h 800786"/>
                <a:gd name="connsiteX3394" fmla="*/ 1348393 w 2044700"/>
                <a:gd name="connsiteY3394" fmla="*/ 640124 h 800786"/>
                <a:gd name="connsiteX3395" fmla="*/ 1343524 w 2044700"/>
                <a:gd name="connsiteY3395" fmla="*/ 640124 h 800786"/>
                <a:gd name="connsiteX3396" fmla="*/ 1340277 w 2044700"/>
                <a:gd name="connsiteY3396" fmla="*/ 638501 h 800786"/>
                <a:gd name="connsiteX3397" fmla="*/ 1337031 w 2044700"/>
                <a:gd name="connsiteY3397" fmla="*/ 640124 h 800786"/>
                <a:gd name="connsiteX3398" fmla="*/ 1332162 w 2044700"/>
                <a:gd name="connsiteY3398" fmla="*/ 643370 h 800786"/>
                <a:gd name="connsiteX3399" fmla="*/ 1330539 w 2044700"/>
                <a:gd name="connsiteY3399" fmla="*/ 644992 h 800786"/>
                <a:gd name="connsiteX3400" fmla="*/ 1328916 w 2044700"/>
                <a:gd name="connsiteY3400" fmla="*/ 646615 h 800786"/>
                <a:gd name="connsiteX3401" fmla="*/ 1325669 w 2044700"/>
                <a:gd name="connsiteY3401" fmla="*/ 648238 h 800786"/>
                <a:gd name="connsiteX3402" fmla="*/ 1322423 w 2044700"/>
                <a:gd name="connsiteY3402" fmla="*/ 646615 h 800786"/>
                <a:gd name="connsiteX3403" fmla="*/ 1320800 w 2044700"/>
                <a:gd name="connsiteY3403" fmla="*/ 644992 h 800786"/>
                <a:gd name="connsiteX3404" fmla="*/ 1317554 w 2044700"/>
                <a:gd name="connsiteY3404" fmla="*/ 643370 h 800786"/>
                <a:gd name="connsiteX3405" fmla="*/ 1314307 w 2044700"/>
                <a:gd name="connsiteY3405" fmla="*/ 643370 h 800786"/>
                <a:gd name="connsiteX3406" fmla="*/ 1314307 w 2044700"/>
                <a:gd name="connsiteY3406" fmla="*/ 640124 h 800786"/>
                <a:gd name="connsiteX3407" fmla="*/ 1314307 w 2044700"/>
                <a:gd name="connsiteY3407" fmla="*/ 638501 h 800786"/>
                <a:gd name="connsiteX3408" fmla="*/ 1317554 w 2044700"/>
                <a:gd name="connsiteY3408" fmla="*/ 636878 h 800786"/>
                <a:gd name="connsiteX3409" fmla="*/ 1322423 w 2044700"/>
                <a:gd name="connsiteY3409" fmla="*/ 635255 h 800786"/>
                <a:gd name="connsiteX3410" fmla="*/ 1324046 w 2044700"/>
                <a:gd name="connsiteY3410" fmla="*/ 635255 h 800786"/>
                <a:gd name="connsiteX3411" fmla="*/ 1327292 w 2044700"/>
                <a:gd name="connsiteY3411" fmla="*/ 635255 h 800786"/>
                <a:gd name="connsiteX3412" fmla="*/ 1330539 w 2044700"/>
                <a:gd name="connsiteY3412" fmla="*/ 633633 h 800786"/>
                <a:gd name="connsiteX3413" fmla="*/ 1332162 w 2044700"/>
                <a:gd name="connsiteY3413" fmla="*/ 632010 h 800786"/>
                <a:gd name="connsiteX3414" fmla="*/ 1330539 w 2044700"/>
                <a:gd name="connsiteY3414" fmla="*/ 632010 h 800786"/>
                <a:gd name="connsiteX3415" fmla="*/ 1324046 w 2044700"/>
                <a:gd name="connsiteY3415" fmla="*/ 632010 h 800786"/>
                <a:gd name="connsiteX3416" fmla="*/ 1322423 w 2044700"/>
                <a:gd name="connsiteY3416" fmla="*/ 633633 h 800786"/>
                <a:gd name="connsiteX3417" fmla="*/ 1315930 w 2044700"/>
                <a:gd name="connsiteY3417" fmla="*/ 633633 h 800786"/>
                <a:gd name="connsiteX3418" fmla="*/ 1312684 w 2044700"/>
                <a:gd name="connsiteY3418" fmla="*/ 633633 h 800786"/>
                <a:gd name="connsiteX3419" fmla="*/ 1311061 w 2044700"/>
                <a:gd name="connsiteY3419" fmla="*/ 633633 h 800786"/>
                <a:gd name="connsiteX3420" fmla="*/ 1311061 w 2044700"/>
                <a:gd name="connsiteY3420" fmla="*/ 630387 h 800786"/>
                <a:gd name="connsiteX3421" fmla="*/ 1311061 w 2044700"/>
                <a:gd name="connsiteY3421" fmla="*/ 628764 h 800786"/>
                <a:gd name="connsiteX3422" fmla="*/ 1314307 w 2044700"/>
                <a:gd name="connsiteY3422" fmla="*/ 627141 h 800786"/>
                <a:gd name="connsiteX3423" fmla="*/ 1319177 w 2044700"/>
                <a:gd name="connsiteY3423" fmla="*/ 625518 h 800786"/>
                <a:gd name="connsiteX3424" fmla="*/ 1322423 w 2044700"/>
                <a:gd name="connsiteY3424" fmla="*/ 622273 h 800786"/>
                <a:gd name="connsiteX3425" fmla="*/ 1327292 w 2044700"/>
                <a:gd name="connsiteY3425" fmla="*/ 619027 h 800786"/>
                <a:gd name="connsiteX3426" fmla="*/ 1330539 w 2044700"/>
                <a:gd name="connsiteY3426" fmla="*/ 615781 h 800786"/>
                <a:gd name="connsiteX3427" fmla="*/ 1335408 w 2044700"/>
                <a:gd name="connsiteY3427" fmla="*/ 612535 h 800786"/>
                <a:gd name="connsiteX3428" fmla="*/ 1345147 w 2044700"/>
                <a:gd name="connsiteY3428" fmla="*/ 609290 h 800786"/>
                <a:gd name="connsiteX3429" fmla="*/ 1348393 w 2044700"/>
                <a:gd name="connsiteY3429" fmla="*/ 607667 h 800786"/>
                <a:gd name="connsiteX3430" fmla="*/ 1350016 w 2044700"/>
                <a:gd name="connsiteY3430" fmla="*/ 607667 h 800786"/>
                <a:gd name="connsiteX3431" fmla="*/ 1354885 w 2044700"/>
                <a:gd name="connsiteY3431" fmla="*/ 607667 h 800786"/>
                <a:gd name="connsiteX3432" fmla="*/ 1356508 w 2044700"/>
                <a:gd name="connsiteY3432" fmla="*/ 604421 h 800786"/>
                <a:gd name="connsiteX3433" fmla="*/ 1353262 w 2044700"/>
                <a:gd name="connsiteY3433" fmla="*/ 604421 h 800786"/>
                <a:gd name="connsiteX3434" fmla="*/ 1346770 w 2044700"/>
                <a:gd name="connsiteY3434" fmla="*/ 606044 h 800786"/>
                <a:gd name="connsiteX3435" fmla="*/ 1341900 w 2044700"/>
                <a:gd name="connsiteY3435" fmla="*/ 607667 h 800786"/>
                <a:gd name="connsiteX3436" fmla="*/ 1338654 w 2044700"/>
                <a:gd name="connsiteY3436" fmla="*/ 609290 h 800786"/>
                <a:gd name="connsiteX3437" fmla="*/ 1333785 w 2044700"/>
                <a:gd name="connsiteY3437" fmla="*/ 612535 h 800786"/>
                <a:gd name="connsiteX3438" fmla="*/ 1327292 w 2044700"/>
                <a:gd name="connsiteY3438" fmla="*/ 617404 h 800786"/>
                <a:gd name="connsiteX3439" fmla="*/ 1325669 w 2044700"/>
                <a:gd name="connsiteY3439" fmla="*/ 617404 h 800786"/>
                <a:gd name="connsiteX3440" fmla="*/ 1319177 w 2044700"/>
                <a:gd name="connsiteY3440" fmla="*/ 623895 h 800786"/>
                <a:gd name="connsiteX3441" fmla="*/ 1311061 w 2044700"/>
                <a:gd name="connsiteY3441" fmla="*/ 625518 h 800786"/>
                <a:gd name="connsiteX3442" fmla="*/ 1307815 w 2044700"/>
                <a:gd name="connsiteY3442" fmla="*/ 625518 h 800786"/>
                <a:gd name="connsiteX3443" fmla="*/ 1306192 w 2044700"/>
                <a:gd name="connsiteY3443" fmla="*/ 625518 h 800786"/>
                <a:gd name="connsiteX3444" fmla="*/ 1304569 w 2044700"/>
                <a:gd name="connsiteY3444" fmla="*/ 623895 h 800786"/>
                <a:gd name="connsiteX3445" fmla="*/ 1306192 w 2044700"/>
                <a:gd name="connsiteY3445" fmla="*/ 619027 h 800786"/>
                <a:gd name="connsiteX3446" fmla="*/ 1307815 w 2044700"/>
                <a:gd name="connsiteY3446" fmla="*/ 615781 h 800786"/>
                <a:gd name="connsiteX3447" fmla="*/ 1311061 w 2044700"/>
                <a:gd name="connsiteY3447" fmla="*/ 614158 h 800786"/>
                <a:gd name="connsiteX3448" fmla="*/ 1312684 w 2044700"/>
                <a:gd name="connsiteY3448" fmla="*/ 614158 h 800786"/>
                <a:gd name="connsiteX3449" fmla="*/ 1315930 w 2044700"/>
                <a:gd name="connsiteY3449" fmla="*/ 612535 h 800786"/>
                <a:gd name="connsiteX3450" fmla="*/ 1320800 w 2044700"/>
                <a:gd name="connsiteY3450" fmla="*/ 610913 h 800786"/>
                <a:gd name="connsiteX3451" fmla="*/ 1325669 w 2044700"/>
                <a:gd name="connsiteY3451" fmla="*/ 607667 h 800786"/>
                <a:gd name="connsiteX3452" fmla="*/ 1325669 w 2044700"/>
                <a:gd name="connsiteY3452" fmla="*/ 604421 h 800786"/>
                <a:gd name="connsiteX3453" fmla="*/ 1322423 w 2044700"/>
                <a:gd name="connsiteY3453" fmla="*/ 602798 h 800786"/>
                <a:gd name="connsiteX3454" fmla="*/ 1314307 w 2044700"/>
                <a:gd name="connsiteY3454" fmla="*/ 606044 h 800786"/>
                <a:gd name="connsiteX3455" fmla="*/ 1309438 w 2044700"/>
                <a:gd name="connsiteY3455" fmla="*/ 606044 h 800786"/>
                <a:gd name="connsiteX3456" fmla="*/ 1306192 w 2044700"/>
                <a:gd name="connsiteY3456" fmla="*/ 602798 h 800786"/>
                <a:gd name="connsiteX3457" fmla="*/ 1304569 w 2044700"/>
                <a:gd name="connsiteY3457" fmla="*/ 601176 h 800786"/>
                <a:gd name="connsiteX3458" fmla="*/ 1302946 w 2044700"/>
                <a:gd name="connsiteY3458" fmla="*/ 599553 h 800786"/>
                <a:gd name="connsiteX3459" fmla="*/ 1304569 w 2044700"/>
                <a:gd name="connsiteY3459" fmla="*/ 596307 h 800786"/>
                <a:gd name="connsiteX3460" fmla="*/ 1306192 w 2044700"/>
                <a:gd name="connsiteY3460" fmla="*/ 596307 h 800786"/>
                <a:gd name="connsiteX3461" fmla="*/ 1311061 w 2044700"/>
                <a:gd name="connsiteY3461" fmla="*/ 594684 h 800786"/>
                <a:gd name="connsiteX3462" fmla="*/ 1314307 w 2044700"/>
                <a:gd name="connsiteY3462" fmla="*/ 596307 h 800786"/>
                <a:gd name="connsiteX3463" fmla="*/ 1319177 w 2044700"/>
                <a:gd name="connsiteY3463" fmla="*/ 596307 h 800786"/>
                <a:gd name="connsiteX3464" fmla="*/ 1320800 w 2044700"/>
                <a:gd name="connsiteY3464" fmla="*/ 594684 h 800786"/>
                <a:gd name="connsiteX3465" fmla="*/ 1324046 w 2044700"/>
                <a:gd name="connsiteY3465" fmla="*/ 594684 h 800786"/>
                <a:gd name="connsiteX3466" fmla="*/ 1325669 w 2044700"/>
                <a:gd name="connsiteY3466" fmla="*/ 593061 h 800786"/>
                <a:gd name="connsiteX3467" fmla="*/ 1328916 w 2044700"/>
                <a:gd name="connsiteY3467" fmla="*/ 593061 h 800786"/>
                <a:gd name="connsiteX3468" fmla="*/ 1332162 w 2044700"/>
                <a:gd name="connsiteY3468" fmla="*/ 594684 h 800786"/>
                <a:gd name="connsiteX3469" fmla="*/ 1335408 w 2044700"/>
                <a:gd name="connsiteY3469" fmla="*/ 594684 h 800786"/>
                <a:gd name="connsiteX3470" fmla="*/ 1340277 w 2044700"/>
                <a:gd name="connsiteY3470" fmla="*/ 594684 h 800786"/>
                <a:gd name="connsiteX3471" fmla="*/ 1340277 w 2044700"/>
                <a:gd name="connsiteY3471" fmla="*/ 596307 h 800786"/>
                <a:gd name="connsiteX3472" fmla="*/ 1345147 w 2044700"/>
                <a:gd name="connsiteY3472" fmla="*/ 599553 h 800786"/>
                <a:gd name="connsiteX3473" fmla="*/ 1346770 w 2044700"/>
                <a:gd name="connsiteY3473" fmla="*/ 599553 h 800786"/>
                <a:gd name="connsiteX3474" fmla="*/ 1348393 w 2044700"/>
                <a:gd name="connsiteY3474" fmla="*/ 599553 h 800786"/>
                <a:gd name="connsiteX3475" fmla="*/ 1350016 w 2044700"/>
                <a:gd name="connsiteY3475" fmla="*/ 599553 h 800786"/>
                <a:gd name="connsiteX3476" fmla="*/ 1351639 w 2044700"/>
                <a:gd name="connsiteY3476" fmla="*/ 599553 h 800786"/>
                <a:gd name="connsiteX3477" fmla="*/ 1353262 w 2044700"/>
                <a:gd name="connsiteY3477" fmla="*/ 599553 h 800786"/>
                <a:gd name="connsiteX3478" fmla="*/ 1358131 w 2044700"/>
                <a:gd name="connsiteY3478" fmla="*/ 597930 h 800786"/>
                <a:gd name="connsiteX3479" fmla="*/ 1359754 w 2044700"/>
                <a:gd name="connsiteY3479" fmla="*/ 597930 h 800786"/>
                <a:gd name="connsiteX3480" fmla="*/ 1359754 w 2044700"/>
                <a:gd name="connsiteY3480" fmla="*/ 596307 h 800786"/>
                <a:gd name="connsiteX3481" fmla="*/ 1353262 w 2044700"/>
                <a:gd name="connsiteY3481" fmla="*/ 596307 h 800786"/>
                <a:gd name="connsiteX3482" fmla="*/ 1350016 w 2044700"/>
                <a:gd name="connsiteY3482" fmla="*/ 596307 h 800786"/>
                <a:gd name="connsiteX3483" fmla="*/ 1345147 w 2044700"/>
                <a:gd name="connsiteY3483" fmla="*/ 597930 h 800786"/>
                <a:gd name="connsiteX3484" fmla="*/ 1345147 w 2044700"/>
                <a:gd name="connsiteY3484" fmla="*/ 596307 h 800786"/>
                <a:gd name="connsiteX3485" fmla="*/ 1341900 w 2044700"/>
                <a:gd name="connsiteY3485" fmla="*/ 596307 h 800786"/>
                <a:gd name="connsiteX3486" fmla="*/ 1343524 w 2044700"/>
                <a:gd name="connsiteY3486" fmla="*/ 594684 h 800786"/>
                <a:gd name="connsiteX3487" fmla="*/ 1341900 w 2044700"/>
                <a:gd name="connsiteY3487" fmla="*/ 593061 h 800786"/>
                <a:gd name="connsiteX3488" fmla="*/ 1340277 w 2044700"/>
                <a:gd name="connsiteY3488" fmla="*/ 593061 h 800786"/>
                <a:gd name="connsiteX3489" fmla="*/ 1337031 w 2044700"/>
                <a:gd name="connsiteY3489" fmla="*/ 591438 h 800786"/>
                <a:gd name="connsiteX3490" fmla="*/ 1333785 w 2044700"/>
                <a:gd name="connsiteY3490" fmla="*/ 593061 h 800786"/>
                <a:gd name="connsiteX3491" fmla="*/ 1332162 w 2044700"/>
                <a:gd name="connsiteY3491" fmla="*/ 593061 h 800786"/>
                <a:gd name="connsiteX3492" fmla="*/ 1332162 w 2044700"/>
                <a:gd name="connsiteY3492" fmla="*/ 591438 h 800786"/>
                <a:gd name="connsiteX3493" fmla="*/ 1328916 w 2044700"/>
                <a:gd name="connsiteY3493" fmla="*/ 591438 h 800786"/>
                <a:gd name="connsiteX3494" fmla="*/ 1320800 w 2044700"/>
                <a:gd name="connsiteY3494" fmla="*/ 593061 h 800786"/>
                <a:gd name="connsiteX3495" fmla="*/ 1319177 w 2044700"/>
                <a:gd name="connsiteY3495" fmla="*/ 593061 h 800786"/>
                <a:gd name="connsiteX3496" fmla="*/ 1317554 w 2044700"/>
                <a:gd name="connsiteY3496" fmla="*/ 593061 h 800786"/>
                <a:gd name="connsiteX3497" fmla="*/ 1314307 w 2044700"/>
                <a:gd name="connsiteY3497" fmla="*/ 593061 h 800786"/>
                <a:gd name="connsiteX3498" fmla="*/ 1311061 w 2044700"/>
                <a:gd name="connsiteY3498" fmla="*/ 593061 h 800786"/>
                <a:gd name="connsiteX3499" fmla="*/ 1307815 w 2044700"/>
                <a:gd name="connsiteY3499" fmla="*/ 594684 h 800786"/>
                <a:gd name="connsiteX3500" fmla="*/ 1302946 w 2044700"/>
                <a:gd name="connsiteY3500" fmla="*/ 594684 h 800786"/>
                <a:gd name="connsiteX3501" fmla="*/ 1299700 w 2044700"/>
                <a:gd name="connsiteY3501" fmla="*/ 594684 h 800786"/>
                <a:gd name="connsiteX3502" fmla="*/ 1299700 w 2044700"/>
                <a:gd name="connsiteY3502" fmla="*/ 593061 h 800786"/>
                <a:gd name="connsiteX3503" fmla="*/ 1299700 w 2044700"/>
                <a:gd name="connsiteY3503" fmla="*/ 591438 h 800786"/>
                <a:gd name="connsiteX3504" fmla="*/ 1307815 w 2044700"/>
                <a:gd name="connsiteY3504" fmla="*/ 586570 h 800786"/>
                <a:gd name="connsiteX3505" fmla="*/ 1309438 w 2044700"/>
                <a:gd name="connsiteY3505" fmla="*/ 584947 h 800786"/>
                <a:gd name="connsiteX3506" fmla="*/ 1311061 w 2044700"/>
                <a:gd name="connsiteY3506" fmla="*/ 583324 h 800786"/>
                <a:gd name="connsiteX3507" fmla="*/ 1312684 w 2044700"/>
                <a:gd name="connsiteY3507" fmla="*/ 583324 h 800786"/>
                <a:gd name="connsiteX3508" fmla="*/ 1317554 w 2044700"/>
                <a:gd name="connsiteY3508" fmla="*/ 581701 h 800786"/>
                <a:gd name="connsiteX3509" fmla="*/ 1320800 w 2044700"/>
                <a:gd name="connsiteY3509" fmla="*/ 581701 h 800786"/>
                <a:gd name="connsiteX3510" fmla="*/ 1327292 w 2044700"/>
                <a:gd name="connsiteY3510" fmla="*/ 581701 h 800786"/>
                <a:gd name="connsiteX3511" fmla="*/ 1328916 w 2044700"/>
                <a:gd name="connsiteY3511" fmla="*/ 581701 h 800786"/>
                <a:gd name="connsiteX3512" fmla="*/ 1333785 w 2044700"/>
                <a:gd name="connsiteY3512" fmla="*/ 584947 h 800786"/>
                <a:gd name="connsiteX3513" fmla="*/ 1335408 w 2044700"/>
                <a:gd name="connsiteY3513" fmla="*/ 584947 h 800786"/>
                <a:gd name="connsiteX3514" fmla="*/ 1338654 w 2044700"/>
                <a:gd name="connsiteY3514" fmla="*/ 584947 h 800786"/>
                <a:gd name="connsiteX3515" fmla="*/ 1340277 w 2044700"/>
                <a:gd name="connsiteY3515" fmla="*/ 584947 h 800786"/>
                <a:gd name="connsiteX3516" fmla="*/ 1343524 w 2044700"/>
                <a:gd name="connsiteY3516" fmla="*/ 584947 h 800786"/>
                <a:gd name="connsiteX3517" fmla="*/ 1345147 w 2044700"/>
                <a:gd name="connsiteY3517" fmla="*/ 584947 h 800786"/>
                <a:gd name="connsiteX3518" fmla="*/ 1345147 w 2044700"/>
                <a:gd name="connsiteY3518" fmla="*/ 586570 h 800786"/>
                <a:gd name="connsiteX3519" fmla="*/ 1346770 w 2044700"/>
                <a:gd name="connsiteY3519" fmla="*/ 586570 h 800786"/>
                <a:gd name="connsiteX3520" fmla="*/ 1351639 w 2044700"/>
                <a:gd name="connsiteY3520" fmla="*/ 589816 h 800786"/>
                <a:gd name="connsiteX3521" fmla="*/ 1353262 w 2044700"/>
                <a:gd name="connsiteY3521" fmla="*/ 588193 h 800786"/>
                <a:gd name="connsiteX3522" fmla="*/ 1358131 w 2044700"/>
                <a:gd name="connsiteY3522" fmla="*/ 588193 h 800786"/>
                <a:gd name="connsiteX3523" fmla="*/ 1363001 w 2044700"/>
                <a:gd name="connsiteY3523" fmla="*/ 588193 h 800786"/>
                <a:gd name="connsiteX3524" fmla="*/ 1359754 w 2044700"/>
                <a:gd name="connsiteY3524" fmla="*/ 586570 h 800786"/>
                <a:gd name="connsiteX3525" fmla="*/ 1356508 w 2044700"/>
                <a:gd name="connsiteY3525" fmla="*/ 586570 h 800786"/>
                <a:gd name="connsiteX3526" fmla="*/ 1356508 w 2044700"/>
                <a:gd name="connsiteY3526" fmla="*/ 584947 h 800786"/>
                <a:gd name="connsiteX3527" fmla="*/ 1358131 w 2044700"/>
                <a:gd name="connsiteY3527" fmla="*/ 583324 h 800786"/>
                <a:gd name="connsiteX3528" fmla="*/ 1363001 w 2044700"/>
                <a:gd name="connsiteY3528" fmla="*/ 583324 h 800786"/>
                <a:gd name="connsiteX3529" fmla="*/ 1364624 w 2044700"/>
                <a:gd name="connsiteY3529" fmla="*/ 583324 h 800786"/>
                <a:gd name="connsiteX3530" fmla="*/ 1366247 w 2044700"/>
                <a:gd name="connsiteY3530" fmla="*/ 583324 h 800786"/>
                <a:gd name="connsiteX3531" fmla="*/ 1366247 w 2044700"/>
                <a:gd name="connsiteY3531" fmla="*/ 581701 h 800786"/>
                <a:gd name="connsiteX3532" fmla="*/ 1364624 w 2044700"/>
                <a:gd name="connsiteY3532" fmla="*/ 580078 h 800786"/>
                <a:gd name="connsiteX3533" fmla="*/ 1363001 w 2044700"/>
                <a:gd name="connsiteY3533" fmla="*/ 580078 h 800786"/>
                <a:gd name="connsiteX3534" fmla="*/ 1364624 w 2044700"/>
                <a:gd name="connsiteY3534" fmla="*/ 578456 h 800786"/>
                <a:gd name="connsiteX3535" fmla="*/ 1364624 w 2044700"/>
                <a:gd name="connsiteY3535" fmla="*/ 576833 h 800786"/>
                <a:gd name="connsiteX3536" fmla="*/ 1363001 w 2044700"/>
                <a:gd name="connsiteY3536" fmla="*/ 575210 h 800786"/>
                <a:gd name="connsiteX3537" fmla="*/ 1361378 w 2044700"/>
                <a:gd name="connsiteY3537" fmla="*/ 573587 h 800786"/>
                <a:gd name="connsiteX3538" fmla="*/ 1359754 w 2044700"/>
                <a:gd name="connsiteY3538" fmla="*/ 573587 h 800786"/>
                <a:gd name="connsiteX3539" fmla="*/ 1356508 w 2044700"/>
                <a:gd name="connsiteY3539" fmla="*/ 575210 h 800786"/>
                <a:gd name="connsiteX3540" fmla="*/ 1356508 w 2044700"/>
                <a:gd name="connsiteY3540" fmla="*/ 573587 h 800786"/>
                <a:gd name="connsiteX3541" fmla="*/ 1351639 w 2044700"/>
                <a:gd name="connsiteY3541" fmla="*/ 571964 h 800786"/>
                <a:gd name="connsiteX3542" fmla="*/ 1351639 w 2044700"/>
                <a:gd name="connsiteY3542" fmla="*/ 570341 h 800786"/>
                <a:gd name="connsiteX3543" fmla="*/ 1350016 w 2044700"/>
                <a:gd name="connsiteY3543" fmla="*/ 567096 h 800786"/>
                <a:gd name="connsiteX3544" fmla="*/ 1348393 w 2044700"/>
                <a:gd name="connsiteY3544" fmla="*/ 567096 h 800786"/>
                <a:gd name="connsiteX3545" fmla="*/ 1348393 w 2044700"/>
                <a:gd name="connsiteY3545" fmla="*/ 565473 h 800786"/>
                <a:gd name="connsiteX3546" fmla="*/ 1348393 w 2044700"/>
                <a:gd name="connsiteY3546" fmla="*/ 562227 h 800786"/>
                <a:gd name="connsiteX3547" fmla="*/ 1350016 w 2044700"/>
                <a:gd name="connsiteY3547" fmla="*/ 560604 h 800786"/>
                <a:gd name="connsiteX3548" fmla="*/ 1351639 w 2044700"/>
                <a:gd name="connsiteY3548" fmla="*/ 558981 h 800786"/>
                <a:gd name="connsiteX3549" fmla="*/ 1348393 w 2044700"/>
                <a:gd name="connsiteY3549" fmla="*/ 557359 h 800786"/>
                <a:gd name="connsiteX3550" fmla="*/ 1348393 w 2044700"/>
                <a:gd name="connsiteY3550" fmla="*/ 555736 h 800786"/>
                <a:gd name="connsiteX3551" fmla="*/ 1346770 w 2044700"/>
                <a:gd name="connsiteY3551" fmla="*/ 554113 h 800786"/>
                <a:gd name="connsiteX3552" fmla="*/ 1351639 w 2044700"/>
                <a:gd name="connsiteY3552" fmla="*/ 552490 h 800786"/>
                <a:gd name="connsiteX3553" fmla="*/ 1351639 w 2044700"/>
                <a:gd name="connsiteY3553" fmla="*/ 550867 h 800786"/>
                <a:gd name="connsiteX3554" fmla="*/ 1351639 w 2044700"/>
                <a:gd name="connsiteY3554" fmla="*/ 547621 h 800786"/>
                <a:gd name="connsiteX3555" fmla="*/ 1348393 w 2044700"/>
                <a:gd name="connsiteY3555" fmla="*/ 547621 h 800786"/>
                <a:gd name="connsiteX3556" fmla="*/ 1348393 w 2044700"/>
                <a:gd name="connsiteY3556" fmla="*/ 544376 h 800786"/>
                <a:gd name="connsiteX3557" fmla="*/ 1350016 w 2044700"/>
                <a:gd name="connsiteY3557" fmla="*/ 541130 h 800786"/>
                <a:gd name="connsiteX3558" fmla="*/ 1351639 w 2044700"/>
                <a:gd name="connsiteY3558" fmla="*/ 542753 h 800786"/>
                <a:gd name="connsiteX3559" fmla="*/ 1353262 w 2044700"/>
                <a:gd name="connsiteY3559" fmla="*/ 542753 h 800786"/>
                <a:gd name="connsiteX3560" fmla="*/ 1356508 w 2044700"/>
                <a:gd name="connsiteY3560" fmla="*/ 544376 h 800786"/>
                <a:gd name="connsiteX3561" fmla="*/ 1358131 w 2044700"/>
                <a:gd name="connsiteY3561" fmla="*/ 544376 h 800786"/>
                <a:gd name="connsiteX3562" fmla="*/ 1361378 w 2044700"/>
                <a:gd name="connsiteY3562" fmla="*/ 545999 h 800786"/>
                <a:gd name="connsiteX3563" fmla="*/ 1363001 w 2044700"/>
                <a:gd name="connsiteY3563" fmla="*/ 537884 h 800786"/>
                <a:gd name="connsiteX3564" fmla="*/ 1358131 w 2044700"/>
                <a:gd name="connsiteY3564" fmla="*/ 539507 h 800786"/>
                <a:gd name="connsiteX3565" fmla="*/ 1358131 w 2044700"/>
                <a:gd name="connsiteY3565" fmla="*/ 536262 h 800786"/>
                <a:gd name="connsiteX3566" fmla="*/ 1354885 w 2044700"/>
                <a:gd name="connsiteY3566" fmla="*/ 533016 h 800786"/>
                <a:gd name="connsiteX3567" fmla="*/ 1353262 w 2044700"/>
                <a:gd name="connsiteY3567" fmla="*/ 533016 h 800786"/>
                <a:gd name="connsiteX3568" fmla="*/ 1353262 w 2044700"/>
                <a:gd name="connsiteY3568" fmla="*/ 531393 h 800786"/>
                <a:gd name="connsiteX3569" fmla="*/ 1354885 w 2044700"/>
                <a:gd name="connsiteY3569" fmla="*/ 528147 h 800786"/>
                <a:gd name="connsiteX3570" fmla="*/ 1358131 w 2044700"/>
                <a:gd name="connsiteY3570" fmla="*/ 526524 h 800786"/>
                <a:gd name="connsiteX3571" fmla="*/ 1361378 w 2044700"/>
                <a:gd name="connsiteY3571" fmla="*/ 524902 h 800786"/>
                <a:gd name="connsiteX3572" fmla="*/ 1361378 w 2044700"/>
                <a:gd name="connsiteY3572" fmla="*/ 523279 h 800786"/>
                <a:gd name="connsiteX3573" fmla="*/ 1359754 w 2044700"/>
                <a:gd name="connsiteY3573" fmla="*/ 520033 h 800786"/>
                <a:gd name="connsiteX3574" fmla="*/ 1361378 w 2044700"/>
                <a:gd name="connsiteY3574" fmla="*/ 518410 h 800786"/>
                <a:gd name="connsiteX3575" fmla="*/ 1363001 w 2044700"/>
                <a:gd name="connsiteY3575" fmla="*/ 518410 h 800786"/>
                <a:gd name="connsiteX3576" fmla="*/ 1364624 w 2044700"/>
                <a:gd name="connsiteY3576" fmla="*/ 515164 h 800786"/>
                <a:gd name="connsiteX3577" fmla="*/ 1363001 w 2044700"/>
                <a:gd name="connsiteY3577" fmla="*/ 513542 h 800786"/>
                <a:gd name="connsiteX3578" fmla="*/ 1363001 w 2044700"/>
                <a:gd name="connsiteY3578" fmla="*/ 511919 h 800786"/>
                <a:gd name="connsiteX3579" fmla="*/ 1363001 w 2044700"/>
                <a:gd name="connsiteY3579" fmla="*/ 510296 h 800786"/>
                <a:gd name="connsiteX3580" fmla="*/ 1359754 w 2044700"/>
                <a:gd name="connsiteY3580" fmla="*/ 508673 h 800786"/>
                <a:gd name="connsiteX3581" fmla="*/ 1354885 w 2044700"/>
                <a:gd name="connsiteY3581" fmla="*/ 510296 h 800786"/>
                <a:gd name="connsiteX3582" fmla="*/ 1351639 w 2044700"/>
                <a:gd name="connsiteY3582" fmla="*/ 510296 h 800786"/>
                <a:gd name="connsiteX3583" fmla="*/ 1348393 w 2044700"/>
                <a:gd name="connsiteY3583" fmla="*/ 510296 h 800786"/>
                <a:gd name="connsiteX3584" fmla="*/ 1346770 w 2044700"/>
                <a:gd name="connsiteY3584" fmla="*/ 508673 h 800786"/>
                <a:gd name="connsiteX3585" fmla="*/ 1343524 w 2044700"/>
                <a:gd name="connsiteY3585" fmla="*/ 508673 h 800786"/>
                <a:gd name="connsiteX3586" fmla="*/ 1341900 w 2044700"/>
                <a:gd name="connsiteY3586" fmla="*/ 510296 h 800786"/>
                <a:gd name="connsiteX3587" fmla="*/ 1338654 w 2044700"/>
                <a:gd name="connsiteY3587" fmla="*/ 511919 h 800786"/>
                <a:gd name="connsiteX3588" fmla="*/ 1337031 w 2044700"/>
                <a:gd name="connsiteY3588" fmla="*/ 510296 h 800786"/>
                <a:gd name="connsiteX3589" fmla="*/ 1332162 w 2044700"/>
                <a:gd name="connsiteY3589" fmla="*/ 510296 h 800786"/>
                <a:gd name="connsiteX3590" fmla="*/ 1328916 w 2044700"/>
                <a:gd name="connsiteY3590" fmla="*/ 510296 h 800786"/>
                <a:gd name="connsiteX3591" fmla="*/ 1324046 w 2044700"/>
                <a:gd name="connsiteY3591" fmla="*/ 508673 h 800786"/>
                <a:gd name="connsiteX3592" fmla="*/ 1322423 w 2044700"/>
                <a:gd name="connsiteY3592" fmla="*/ 507050 h 800786"/>
                <a:gd name="connsiteX3593" fmla="*/ 1319177 w 2044700"/>
                <a:gd name="connsiteY3593" fmla="*/ 503804 h 800786"/>
                <a:gd name="connsiteX3594" fmla="*/ 1319177 w 2044700"/>
                <a:gd name="connsiteY3594" fmla="*/ 502182 h 800786"/>
                <a:gd name="connsiteX3595" fmla="*/ 1317554 w 2044700"/>
                <a:gd name="connsiteY3595" fmla="*/ 500559 h 800786"/>
                <a:gd name="connsiteX3596" fmla="*/ 1311061 w 2044700"/>
                <a:gd name="connsiteY3596" fmla="*/ 500559 h 800786"/>
                <a:gd name="connsiteX3597" fmla="*/ 1306192 w 2044700"/>
                <a:gd name="connsiteY3597" fmla="*/ 498936 h 800786"/>
                <a:gd name="connsiteX3598" fmla="*/ 1302946 w 2044700"/>
                <a:gd name="connsiteY3598" fmla="*/ 498936 h 800786"/>
                <a:gd name="connsiteX3599" fmla="*/ 1301323 w 2044700"/>
                <a:gd name="connsiteY3599" fmla="*/ 498936 h 800786"/>
                <a:gd name="connsiteX3600" fmla="*/ 1298076 w 2044700"/>
                <a:gd name="connsiteY3600" fmla="*/ 498936 h 800786"/>
                <a:gd name="connsiteX3601" fmla="*/ 1296453 w 2044700"/>
                <a:gd name="connsiteY3601" fmla="*/ 497313 h 800786"/>
                <a:gd name="connsiteX3602" fmla="*/ 1293207 w 2044700"/>
                <a:gd name="connsiteY3602" fmla="*/ 495690 h 800786"/>
                <a:gd name="connsiteX3603" fmla="*/ 1289961 w 2044700"/>
                <a:gd name="connsiteY3603" fmla="*/ 494067 h 800786"/>
                <a:gd name="connsiteX3604" fmla="*/ 1288338 w 2044700"/>
                <a:gd name="connsiteY3604" fmla="*/ 490822 h 800786"/>
                <a:gd name="connsiteX3605" fmla="*/ 1288338 w 2044700"/>
                <a:gd name="connsiteY3605" fmla="*/ 489199 h 800786"/>
                <a:gd name="connsiteX3606" fmla="*/ 1288338 w 2044700"/>
                <a:gd name="connsiteY3606" fmla="*/ 487576 h 800786"/>
                <a:gd name="connsiteX3607" fmla="*/ 1291584 w 2044700"/>
                <a:gd name="connsiteY3607" fmla="*/ 485953 h 800786"/>
                <a:gd name="connsiteX3608" fmla="*/ 1296453 w 2044700"/>
                <a:gd name="connsiteY3608" fmla="*/ 485953 h 800786"/>
                <a:gd name="connsiteX3609" fmla="*/ 1302946 w 2044700"/>
                <a:gd name="connsiteY3609" fmla="*/ 485953 h 800786"/>
                <a:gd name="connsiteX3610" fmla="*/ 1306192 w 2044700"/>
                <a:gd name="connsiteY3610" fmla="*/ 485953 h 800786"/>
                <a:gd name="connsiteX3611" fmla="*/ 1309438 w 2044700"/>
                <a:gd name="connsiteY3611" fmla="*/ 484330 h 800786"/>
                <a:gd name="connsiteX3612" fmla="*/ 1314307 w 2044700"/>
                <a:gd name="connsiteY3612" fmla="*/ 487576 h 800786"/>
                <a:gd name="connsiteX3613" fmla="*/ 1317554 w 2044700"/>
                <a:gd name="connsiteY3613" fmla="*/ 487576 h 800786"/>
                <a:gd name="connsiteX3614" fmla="*/ 1320800 w 2044700"/>
                <a:gd name="connsiteY3614" fmla="*/ 489199 h 800786"/>
                <a:gd name="connsiteX3615" fmla="*/ 1324046 w 2044700"/>
                <a:gd name="connsiteY3615" fmla="*/ 489199 h 800786"/>
                <a:gd name="connsiteX3616" fmla="*/ 1327292 w 2044700"/>
                <a:gd name="connsiteY3616" fmla="*/ 490822 h 800786"/>
                <a:gd name="connsiteX3617" fmla="*/ 1332162 w 2044700"/>
                <a:gd name="connsiteY3617" fmla="*/ 494067 h 800786"/>
                <a:gd name="connsiteX3618" fmla="*/ 1335408 w 2044700"/>
                <a:gd name="connsiteY3618" fmla="*/ 494067 h 800786"/>
                <a:gd name="connsiteX3619" fmla="*/ 1337031 w 2044700"/>
                <a:gd name="connsiteY3619" fmla="*/ 497313 h 800786"/>
                <a:gd name="connsiteX3620" fmla="*/ 1341900 w 2044700"/>
                <a:gd name="connsiteY3620" fmla="*/ 497313 h 800786"/>
                <a:gd name="connsiteX3621" fmla="*/ 1343524 w 2044700"/>
                <a:gd name="connsiteY3621" fmla="*/ 497313 h 800786"/>
                <a:gd name="connsiteX3622" fmla="*/ 1345147 w 2044700"/>
                <a:gd name="connsiteY3622" fmla="*/ 498936 h 800786"/>
                <a:gd name="connsiteX3623" fmla="*/ 1346770 w 2044700"/>
                <a:gd name="connsiteY3623" fmla="*/ 498936 h 800786"/>
                <a:gd name="connsiteX3624" fmla="*/ 1350016 w 2044700"/>
                <a:gd name="connsiteY3624" fmla="*/ 498936 h 800786"/>
                <a:gd name="connsiteX3625" fmla="*/ 1351639 w 2044700"/>
                <a:gd name="connsiteY3625" fmla="*/ 498936 h 800786"/>
                <a:gd name="connsiteX3626" fmla="*/ 1354885 w 2044700"/>
                <a:gd name="connsiteY3626" fmla="*/ 497313 h 800786"/>
                <a:gd name="connsiteX3627" fmla="*/ 1353262 w 2044700"/>
                <a:gd name="connsiteY3627" fmla="*/ 495690 h 800786"/>
                <a:gd name="connsiteX3628" fmla="*/ 1351639 w 2044700"/>
                <a:gd name="connsiteY3628" fmla="*/ 492445 h 800786"/>
                <a:gd name="connsiteX3629" fmla="*/ 1350016 w 2044700"/>
                <a:gd name="connsiteY3629" fmla="*/ 490822 h 800786"/>
                <a:gd name="connsiteX3630" fmla="*/ 1351639 w 2044700"/>
                <a:gd name="connsiteY3630" fmla="*/ 487576 h 800786"/>
                <a:gd name="connsiteX3631" fmla="*/ 1351639 w 2044700"/>
                <a:gd name="connsiteY3631" fmla="*/ 485953 h 800786"/>
                <a:gd name="connsiteX3632" fmla="*/ 1348393 w 2044700"/>
                <a:gd name="connsiteY3632" fmla="*/ 484330 h 800786"/>
                <a:gd name="connsiteX3633" fmla="*/ 1346770 w 2044700"/>
                <a:gd name="connsiteY3633" fmla="*/ 482707 h 800786"/>
                <a:gd name="connsiteX3634" fmla="*/ 1345147 w 2044700"/>
                <a:gd name="connsiteY3634" fmla="*/ 479462 h 800786"/>
                <a:gd name="connsiteX3635" fmla="*/ 1343524 w 2044700"/>
                <a:gd name="connsiteY3635" fmla="*/ 477839 h 800786"/>
                <a:gd name="connsiteX3636" fmla="*/ 1340277 w 2044700"/>
                <a:gd name="connsiteY3636" fmla="*/ 474593 h 800786"/>
                <a:gd name="connsiteX3637" fmla="*/ 1335408 w 2044700"/>
                <a:gd name="connsiteY3637" fmla="*/ 474593 h 800786"/>
                <a:gd name="connsiteX3638" fmla="*/ 1333785 w 2044700"/>
                <a:gd name="connsiteY3638" fmla="*/ 474593 h 800786"/>
                <a:gd name="connsiteX3639" fmla="*/ 1333785 w 2044700"/>
                <a:gd name="connsiteY3639" fmla="*/ 472970 h 800786"/>
                <a:gd name="connsiteX3640" fmla="*/ 1335408 w 2044700"/>
                <a:gd name="connsiteY3640" fmla="*/ 471347 h 800786"/>
                <a:gd name="connsiteX3641" fmla="*/ 1338654 w 2044700"/>
                <a:gd name="connsiteY3641" fmla="*/ 468102 h 800786"/>
                <a:gd name="connsiteX3642" fmla="*/ 1338654 w 2044700"/>
                <a:gd name="connsiteY3642" fmla="*/ 466479 h 800786"/>
                <a:gd name="connsiteX3643" fmla="*/ 1340277 w 2044700"/>
                <a:gd name="connsiteY3643" fmla="*/ 463233 h 800786"/>
                <a:gd name="connsiteX3644" fmla="*/ 1341900 w 2044700"/>
                <a:gd name="connsiteY3644" fmla="*/ 463233 h 800786"/>
                <a:gd name="connsiteX3645" fmla="*/ 1338654 w 2044700"/>
                <a:gd name="connsiteY3645" fmla="*/ 459987 h 800786"/>
                <a:gd name="connsiteX3646" fmla="*/ 1333785 w 2044700"/>
                <a:gd name="connsiteY3646" fmla="*/ 461610 h 800786"/>
                <a:gd name="connsiteX3647" fmla="*/ 1332162 w 2044700"/>
                <a:gd name="connsiteY3647" fmla="*/ 463233 h 800786"/>
                <a:gd name="connsiteX3648" fmla="*/ 1330539 w 2044700"/>
                <a:gd name="connsiteY3648" fmla="*/ 463233 h 800786"/>
                <a:gd name="connsiteX3649" fmla="*/ 1328916 w 2044700"/>
                <a:gd name="connsiteY3649" fmla="*/ 463233 h 800786"/>
                <a:gd name="connsiteX3650" fmla="*/ 1325669 w 2044700"/>
                <a:gd name="connsiteY3650" fmla="*/ 461610 h 800786"/>
                <a:gd name="connsiteX3651" fmla="*/ 1325669 w 2044700"/>
                <a:gd name="connsiteY3651" fmla="*/ 459987 h 800786"/>
                <a:gd name="connsiteX3652" fmla="*/ 1325669 w 2044700"/>
                <a:gd name="connsiteY3652" fmla="*/ 458365 h 800786"/>
                <a:gd name="connsiteX3653" fmla="*/ 1320800 w 2044700"/>
                <a:gd name="connsiteY3653" fmla="*/ 458365 h 800786"/>
                <a:gd name="connsiteX3654" fmla="*/ 1319177 w 2044700"/>
                <a:gd name="connsiteY3654" fmla="*/ 456742 h 800786"/>
                <a:gd name="connsiteX3655" fmla="*/ 1317554 w 2044700"/>
                <a:gd name="connsiteY3655" fmla="*/ 456742 h 800786"/>
                <a:gd name="connsiteX3656" fmla="*/ 1315930 w 2044700"/>
                <a:gd name="connsiteY3656" fmla="*/ 456742 h 800786"/>
                <a:gd name="connsiteX3657" fmla="*/ 1312684 w 2044700"/>
                <a:gd name="connsiteY3657" fmla="*/ 456742 h 800786"/>
                <a:gd name="connsiteX3658" fmla="*/ 1312684 w 2044700"/>
                <a:gd name="connsiteY3658" fmla="*/ 455119 h 800786"/>
                <a:gd name="connsiteX3659" fmla="*/ 1312684 w 2044700"/>
                <a:gd name="connsiteY3659" fmla="*/ 453496 h 800786"/>
                <a:gd name="connsiteX3660" fmla="*/ 1314307 w 2044700"/>
                <a:gd name="connsiteY3660" fmla="*/ 450250 h 800786"/>
                <a:gd name="connsiteX3661" fmla="*/ 1314307 w 2044700"/>
                <a:gd name="connsiteY3661" fmla="*/ 448627 h 800786"/>
                <a:gd name="connsiteX3662" fmla="*/ 1312684 w 2044700"/>
                <a:gd name="connsiteY3662" fmla="*/ 448627 h 800786"/>
                <a:gd name="connsiteX3663" fmla="*/ 1309438 w 2044700"/>
                <a:gd name="connsiteY3663" fmla="*/ 450250 h 800786"/>
                <a:gd name="connsiteX3664" fmla="*/ 1306192 w 2044700"/>
                <a:gd name="connsiteY3664" fmla="*/ 448627 h 800786"/>
                <a:gd name="connsiteX3665" fmla="*/ 1304569 w 2044700"/>
                <a:gd name="connsiteY3665" fmla="*/ 445382 h 800786"/>
                <a:gd name="connsiteX3666" fmla="*/ 1301323 w 2044700"/>
                <a:gd name="connsiteY3666" fmla="*/ 443759 h 800786"/>
                <a:gd name="connsiteX3667" fmla="*/ 1299700 w 2044700"/>
                <a:gd name="connsiteY3667" fmla="*/ 437267 h 800786"/>
                <a:gd name="connsiteX3668" fmla="*/ 1299700 w 2044700"/>
                <a:gd name="connsiteY3668" fmla="*/ 434022 h 800786"/>
                <a:gd name="connsiteX3669" fmla="*/ 1298076 w 2044700"/>
                <a:gd name="connsiteY3669" fmla="*/ 437267 h 800786"/>
                <a:gd name="connsiteX3670" fmla="*/ 1299700 w 2044700"/>
                <a:gd name="connsiteY3670" fmla="*/ 440513 h 800786"/>
                <a:gd name="connsiteX3671" fmla="*/ 1301323 w 2044700"/>
                <a:gd name="connsiteY3671" fmla="*/ 443759 h 800786"/>
                <a:gd name="connsiteX3672" fmla="*/ 1302946 w 2044700"/>
                <a:gd name="connsiteY3672" fmla="*/ 447005 h 800786"/>
                <a:gd name="connsiteX3673" fmla="*/ 1304569 w 2044700"/>
                <a:gd name="connsiteY3673" fmla="*/ 451873 h 800786"/>
                <a:gd name="connsiteX3674" fmla="*/ 1302946 w 2044700"/>
                <a:gd name="connsiteY3674" fmla="*/ 453496 h 800786"/>
                <a:gd name="connsiteX3675" fmla="*/ 1299700 w 2044700"/>
                <a:gd name="connsiteY3675" fmla="*/ 455119 h 800786"/>
                <a:gd name="connsiteX3676" fmla="*/ 1298076 w 2044700"/>
                <a:gd name="connsiteY3676" fmla="*/ 459987 h 800786"/>
                <a:gd name="connsiteX3677" fmla="*/ 1294830 w 2044700"/>
                <a:gd name="connsiteY3677" fmla="*/ 463233 h 800786"/>
                <a:gd name="connsiteX3678" fmla="*/ 1291584 w 2044700"/>
                <a:gd name="connsiteY3678" fmla="*/ 464856 h 800786"/>
                <a:gd name="connsiteX3679" fmla="*/ 1281846 w 2044700"/>
                <a:gd name="connsiteY3679" fmla="*/ 464856 h 800786"/>
                <a:gd name="connsiteX3680" fmla="*/ 1280222 w 2044700"/>
                <a:gd name="connsiteY3680" fmla="*/ 463233 h 800786"/>
                <a:gd name="connsiteX3681" fmla="*/ 1276976 w 2044700"/>
                <a:gd name="connsiteY3681" fmla="*/ 463233 h 800786"/>
                <a:gd name="connsiteX3682" fmla="*/ 1272107 w 2044700"/>
                <a:gd name="connsiteY3682" fmla="*/ 464856 h 800786"/>
                <a:gd name="connsiteX3683" fmla="*/ 1268861 w 2044700"/>
                <a:gd name="connsiteY3683" fmla="*/ 463233 h 800786"/>
                <a:gd name="connsiteX3684" fmla="*/ 1265615 w 2044700"/>
                <a:gd name="connsiteY3684" fmla="*/ 459987 h 800786"/>
                <a:gd name="connsiteX3685" fmla="*/ 1265615 w 2044700"/>
                <a:gd name="connsiteY3685" fmla="*/ 456742 h 800786"/>
                <a:gd name="connsiteX3686" fmla="*/ 1267238 w 2044700"/>
                <a:gd name="connsiteY3686" fmla="*/ 455119 h 800786"/>
                <a:gd name="connsiteX3687" fmla="*/ 1270484 w 2044700"/>
                <a:gd name="connsiteY3687" fmla="*/ 455119 h 800786"/>
                <a:gd name="connsiteX3688" fmla="*/ 1272107 w 2044700"/>
                <a:gd name="connsiteY3688" fmla="*/ 453496 h 800786"/>
                <a:gd name="connsiteX3689" fmla="*/ 1275353 w 2044700"/>
                <a:gd name="connsiteY3689" fmla="*/ 453496 h 800786"/>
                <a:gd name="connsiteX3690" fmla="*/ 1280222 w 2044700"/>
                <a:gd name="connsiteY3690" fmla="*/ 450250 h 800786"/>
                <a:gd name="connsiteX3691" fmla="*/ 1281846 w 2044700"/>
                <a:gd name="connsiteY3691" fmla="*/ 448627 h 800786"/>
                <a:gd name="connsiteX3692" fmla="*/ 1283469 w 2044700"/>
                <a:gd name="connsiteY3692" fmla="*/ 447005 h 800786"/>
                <a:gd name="connsiteX3693" fmla="*/ 1285092 w 2044700"/>
                <a:gd name="connsiteY3693" fmla="*/ 445382 h 800786"/>
                <a:gd name="connsiteX3694" fmla="*/ 1285092 w 2044700"/>
                <a:gd name="connsiteY3694" fmla="*/ 443759 h 800786"/>
                <a:gd name="connsiteX3695" fmla="*/ 1283469 w 2044700"/>
                <a:gd name="connsiteY3695" fmla="*/ 443759 h 800786"/>
                <a:gd name="connsiteX3696" fmla="*/ 1278599 w 2044700"/>
                <a:gd name="connsiteY3696" fmla="*/ 447005 h 800786"/>
                <a:gd name="connsiteX3697" fmla="*/ 1276976 w 2044700"/>
                <a:gd name="connsiteY3697" fmla="*/ 450250 h 800786"/>
                <a:gd name="connsiteX3698" fmla="*/ 1273730 w 2044700"/>
                <a:gd name="connsiteY3698" fmla="*/ 448627 h 800786"/>
                <a:gd name="connsiteX3699" fmla="*/ 1272107 w 2044700"/>
                <a:gd name="connsiteY3699" fmla="*/ 448627 h 800786"/>
                <a:gd name="connsiteX3700" fmla="*/ 1275353 w 2044700"/>
                <a:gd name="connsiteY3700" fmla="*/ 447005 h 800786"/>
                <a:gd name="connsiteX3701" fmla="*/ 1278599 w 2044700"/>
                <a:gd name="connsiteY3701" fmla="*/ 442136 h 800786"/>
                <a:gd name="connsiteX3702" fmla="*/ 1280222 w 2044700"/>
                <a:gd name="connsiteY3702" fmla="*/ 440513 h 800786"/>
                <a:gd name="connsiteX3703" fmla="*/ 1281846 w 2044700"/>
                <a:gd name="connsiteY3703" fmla="*/ 438890 h 800786"/>
                <a:gd name="connsiteX3704" fmla="*/ 1283469 w 2044700"/>
                <a:gd name="connsiteY3704" fmla="*/ 435645 h 800786"/>
                <a:gd name="connsiteX3705" fmla="*/ 1285092 w 2044700"/>
                <a:gd name="connsiteY3705" fmla="*/ 432399 h 800786"/>
                <a:gd name="connsiteX3706" fmla="*/ 1288338 w 2044700"/>
                <a:gd name="connsiteY3706" fmla="*/ 432399 h 800786"/>
                <a:gd name="connsiteX3707" fmla="*/ 1288338 w 2044700"/>
                <a:gd name="connsiteY3707" fmla="*/ 429153 h 800786"/>
                <a:gd name="connsiteX3708" fmla="*/ 1283469 w 2044700"/>
                <a:gd name="connsiteY3708" fmla="*/ 427530 h 800786"/>
                <a:gd name="connsiteX3709" fmla="*/ 1281846 w 2044700"/>
                <a:gd name="connsiteY3709" fmla="*/ 424285 h 800786"/>
                <a:gd name="connsiteX3710" fmla="*/ 1283469 w 2044700"/>
                <a:gd name="connsiteY3710" fmla="*/ 421039 h 800786"/>
                <a:gd name="connsiteX3711" fmla="*/ 1283469 w 2044700"/>
                <a:gd name="connsiteY3711" fmla="*/ 417793 h 800786"/>
                <a:gd name="connsiteX3712" fmla="*/ 1283469 w 2044700"/>
                <a:gd name="connsiteY3712" fmla="*/ 414548 h 800786"/>
                <a:gd name="connsiteX3713" fmla="*/ 1280222 w 2044700"/>
                <a:gd name="connsiteY3713" fmla="*/ 412925 h 800786"/>
                <a:gd name="connsiteX3714" fmla="*/ 1278599 w 2044700"/>
                <a:gd name="connsiteY3714" fmla="*/ 412925 h 800786"/>
                <a:gd name="connsiteX3715" fmla="*/ 1275353 w 2044700"/>
                <a:gd name="connsiteY3715" fmla="*/ 412925 h 800786"/>
                <a:gd name="connsiteX3716" fmla="*/ 1272107 w 2044700"/>
                <a:gd name="connsiteY3716" fmla="*/ 411302 h 800786"/>
                <a:gd name="connsiteX3717" fmla="*/ 1270484 w 2044700"/>
                <a:gd name="connsiteY3717" fmla="*/ 412925 h 800786"/>
                <a:gd name="connsiteX3718" fmla="*/ 1272107 w 2044700"/>
                <a:gd name="connsiteY3718" fmla="*/ 404810 h 800786"/>
                <a:gd name="connsiteX3719" fmla="*/ 1273730 w 2044700"/>
                <a:gd name="connsiteY3719" fmla="*/ 401565 h 800786"/>
                <a:gd name="connsiteX3720" fmla="*/ 1273730 w 2044700"/>
                <a:gd name="connsiteY3720" fmla="*/ 398319 h 800786"/>
                <a:gd name="connsiteX3721" fmla="*/ 1270484 w 2044700"/>
                <a:gd name="connsiteY3721" fmla="*/ 396696 h 800786"/>
                <a:gd name="connsiteX3722" fmla="*/ 1267238 w 2044700"/>
                <a:gd name="connsiteY3722" fmla="*/ 395073 h 800786"/>
                <a:gd name="connsiteX3723" fmla="*/ 1265615 w 2044700"/>
                <a:gd name="connsiteY3723" fmla="*/ 393451 h 800786"/>
                <a:gd name="connsiteX3724" fmla="*/ 1265615 w 2044700"/>
                <a:gd name="connsiteY3724" fmla="*/ 390205 h 800786"/>
                <a:gd name="connsiteX3725" fmla="*/ 1263991 w 2044700"/>
                <a:gd name="connsiteY3725" fmla="*/ 386959 h 800786"/>
                <a:gd name="connsiteX3726" fmla="*/ 1262368 w 2044700"/>
                <a:gd name="connsiteY3726" fmla="*/ 383713 h 800786"/>
                <a:gd name="connsiteX3727" fmla="*/ 1260745 w 2044700"/>
                <a:gd name="connsiteY3727" fmla="*/ 382091 h 800786"/>
                <a:gd name="connsiteX3728" fmla="*/ 1257499 w 2044700"/>
                <a:gd name="connsiteY3728" fmla="*/ 377222 h 800786"/>
                <a:gd name="connsiteX3729" fmla="*/ 1255876 w 2044700"/>
                <a:gd name="connsiteY3729" fmla="*/ 373976 h 800786"/>
                <a:gd name="connsiteX3730" fmla="*/ 1254253 w 2044700"/>
                <a:gd name="connsiteY3730" fmla="*/ 370731 h 800786"/>
                <a:gd name="connsiteX3731" fmla="*/ 1254253 w 2044700"/>
                <a:gd name="connsiteY3731" fmla="*/ 365862 h 800786"/>
                <a:gd name="connsiteX3732" fmla="*/ 1255876 w 2044700"/>
                <a:gd name="connsiteY3732" fmla="*/ 364239 h 800786"/>
                <a:gd name="connsiteX3733" fmla="*/ 1252630 w 2044700"/>
                <a:gd name="connsiteY3733" fmla="*/ 360994 h 800786"/>
                <a:gd name="connsiteX3734" fmla="*/ 1251007 w 2044700"/>
                <a:gd name="connsiteY3734" fmla="*/ 357748 h 800786"/>
                <a:gd name="connsiteX3735" fmla="*/ 1247761 w 2044700"/>
                <a:gd name="connsiteY3735" fmla="*/ 356125 h 800786"/>
                <a:gd name="connsiteX3736" fmla="*/ 1246137 w 2044700"/>
                <a:gd name="connsiteY3736" fmla="*/ 356125 h 800786"/>
                <a:gd name="connsiteX3737" fmla="*/ 1244514 w 2044700"/>
                <a:gd name="connsiteY3737" fmla="*/ 354502 h 800786"/>
                <a:gd name="connsiteX3738" fmla="*/ 1242891 w 2044700"/>
                <a:gd name="connsiteY3738" fmla="*/ 351256 h 800786"/>
                <a:gd name="connsiteX3739" fmla="*/ 1241268 w 2044700"/>
                <a:gd name="connsiteY3739" fmla="*/ 348011 h 800786"/>
                <a:gd name="connsiteX3740" fmla="*/ 1238022 w 2044700"/>
                <a:gd name="connsiteY3740" fmla="*/ 346388 h 800786"/>
                <a:gd name="connsiteX3741" fmla="*/ 1234776 w 2044700"/>
                <a:gd name="connsiteY3741" fmla="*/ 344765 h 800786"/>
                <a:gd name="connsiteX3742" fmla="*/ 1229906 w 2044700"/>
                <a:gd name="connsiteY3742" fmla="*/ 341519 h 800786"/>
                <a:gd name="connsiteX3743" fmla="*/ 1226660 w 2044700"/>
                <a:gd name="connsiteY3743" fmla="*/ 341519 h 800786"/>
                <a:gd name="connsiteX3744" fmla="*/ 1223414 w 2044700"/>
                <a:gd name="connsiteY3744" fmla="*/ 341519 h 800786"/>
                <a:gd name="connsiteX3745" fmla="*/ 1220168 w 2044700"/>
                <a:gd name="connsiteY3745" fmla="*/ 336651 h 800786"/>
                <a:gd name="connsiteX3746" fmla="*/ 1218545 w 2044700"/>
                <a:gd name="connsiteY3746" fmla="*/ 333405 h 800786"/>
                <a:gd name="connsiteX3747" fmla="*/ 1218545 w 2044700"/>
                <a:gd name="connsiteY3747" fmla="*/ 330159 h 800786"/>
                <a:gd name="connsiteX3748" fmla="*/ 1220168 w 2044700"/>
                <a:gd name="connsiteY3748" fmla="*/ 328537 h 800786"/>
                <a:gd name="connsiteX3749" fmla="*/ 1220168 w 2044700"/>
                <a:gd name="connsiteY3749" fmla="*/ 326914 h 800786"/>
                <a:gd name="connsiteX3750" fmla="*/ 1220168 w 2044700"/>
                <a:gd name="connsiteY3750" fmla="*/ 325291 h 800786"/>
                <a:gd name="connsiteX3751" fmla="*/ 1218545 w 2044700"/>
                <a:gd name="connsiteY3751" fmla="*/ 323668 h 800786"/>
                <a:gd name="connsiteX3752" fmla="*/ 1216922 w 2044700"/>
                <a:gd name="connsiteY3752" fmla="*/ 322045 h 800786"/>
                <a:gd name="connsiteX3753" fmla="*/ 1215299 w 2044700"/>
                <a:gd name="connsiteY3753" fmla="*/ 318799 h 800786"/>
                <a:gd name="connsiteX3754" fmla="*/ 1215299 w 2044700"/>
                <a:gd name="connsiteY3754" fmla="*/ 317177 h 800786"/>
                <a:gd name="connsiteX3755" fmla="*/ 1210429 w 2044700"/>
                <a:gd name="connsiteY3755" fmla="*/ 317177 h 800786"/>
                <a:gd name="connsiteX3756" fmla="*/ 1207183 w 2044700"/>
                <a:gd name="connsiteY3756" fmla="*/ 317177 h 800786"/>
                <a:gd name="connsiteX3757" fmla="*/ 1202314 w 2044700"/>
                <a:gd name="connsiteY3757" fmla="*/ 315554 h 800786"/>
                <a:gd name="connsiteX3758" fmla="*/ 1200691 w 2044700"/>
                <a:gd name="connsiteY3758" fmla="*/ 313931 h 800786"/>
                <a:gd name="connsiteX3759" fmla="*/ 1199068 w 2044700"/>
                <a:gd name="connsiteY3759" fmla="*/ 312308 h 800786"/>
                <a:gd name="connsiteX3760" fmla="*/ 1197445 w 2044700"/>
                <a:gd name="connsiteY3760" fmla="*/ 310685 h 800786"/>
                <a:gd name="connsiteX3761" fmla="*/ 1194198 w 2044700"/>
                <a:gd name="connsiteY3761" fmla="*/ 309062 h 800786"/>
                <a:gd name="connsiteX3762" fmla="*/ 1190952 w 2044700"/>
                <a:gd name="connsiteY3762" fmla="*/ 307439 h 800786"/>
                <a:gd name="connsiteX3763" fmla="*/ 1186083 w 2044700"/>
                <a:gd name="connsiteY3763" fmla="*/ 307439 h 800786"/>
                <a:gd name="connsiteX3764" fmla="*/ 1182837 w 2044700"/>
                <a:gd name="connsiteY3764" fmla="*/ 307439 h 800786"/>
                <a:gd name="connsiteX3765" fmla="*/ 1181214 w 2044700"/>
                <a:gd name="connsiteY3765" fmla="*/ 305817 h 800786"/>
                <a:gd name="connsiteX3766" fmla="*/ 1179591 w 2044700"/>
                <a:gd name="connsiteY3766" fmla="*/ 305817 h 800786"/>
                <a:gd name="connsiteX3767" fmla="*/ 1176344 w 2044700"/>
                <a:gd name="connsiteY3767" fmla="*/ 304194 h 800786"/>
                <a:gd name="connsiteX3768" fmla="*/ 1173098 w 2044700"/>
                <a:gd name="connsiteY3768" fmla="*/ 302571 h 800786"/>
                <a:gd name="connsiteX3769" fmla="*/ 1169852 w 2044700"/>
                <a:gd name="connsiteY3769" fmla="*/ 302571 h 800786"/>
                <a:gd name="connsiteX3770" fmla="*/ 1161737 w 2044700"/>
                <a:gd name="connsiteY3770" fmla="*/ 302571 h 800786"/>
                <a:gd name="connsiteX3771" fmla="*/ 1160113 w 2044700"/>
                <a:gd name="connsiteY3771" fmla="*/ 300948 h 800786"/>
                <a:gd name="connsiteX3772" fmla="*/ 1153621 w 2044700"/>
                <a:gd name="connsiteY3772" fmla="*/ 300948 h 800786"/>
                <a:gd name="connsiteX3773" fmla="*/ 1151998 w 2044700"/>
                <a:gd name="connsiteY3773" fmla="*/ 299325 h 800786"/>
                <a:gd name="connsiteX3774" fmla="*/ 1147129 w 2044700"/>
                <a:gd name="connsiteY3774" fmla="*/ 299325 h 800786"/>
                <a:gd name="connsiteX3775" fmla="*/ 1143882 w 2044700"/>
                <a:gd name="connsiteY3775" fmla="*/ 297702 h 800786"/>
                <a:gd name="connsiteX3776" fmla="*/ 1139013 w 2044700"/>
                <a:gd name="connsiteY3776" fmla="*/ 297702 h 800786"/>
                <a:gd name="connsiteX3777" fmla="*/ 1134144 w 2044700"/>
                <a:gd name="connsiteY3777" fmla="*/ 294457 h 800786"/>
                <a:gd name="connsiteX3778" fmla="*/ 1130898 w 2044700"/>
                <a:gd name="connsiteY3778" fmla="*/ 294457 h 800786"/>
                <a:gd name="connsiteX3779" fmla="*/ 1129275 w 2044700"/>
                <a:gd name="connsiteY3779" fmla="*/ 292834 h 800786"/>
                <a:gd name="connsiteX3780" fmla="*/ 1127652 w 2044700"/>
                <a:gd name="connsiteY3780" fmla="*/ 297702 h 800786"/>
                <a:gd name="connsiteX3781" fmla="*/ 1122782 w 2044700"/>
                <a:gd name="connsiteY3781" fmla="*/ 299325 h 800786"/>
                <a:gd name="connsiteX3782" fmla="*/ 1119536 w 2044700"/>
                <a:gd name="connsiteY3782" fmla="*/ 302571 h 800786"/>
                <a:gd name="connsiteX3783" fmla="*/ 1117913 w 2044700"/>
                <a:gd name="connsiteY3783" fmla="*/ 300948 h 800786"/>
                <a:gd name="connsiteX3784" fmla="*/ 1114667 w 2044700"/>
                <a:gd name="connsiteY3784" fmla="*/ 299325 h 800786"/>
                <a:gd name="connsiteX3785" fmla="*/ 1111421 w 2044700"/>
                <a:gd name="connsiteY3785" fmla="*/ 297702 h 800786"/>
                <a:gd name="connsiteX3786" fmla="*/ 1109798 w 2044700"/>
                <a:gd name="connsiteY3786" fmla="*/ 297702 h 800786"/>
                <a:gd name="connsiteX3787" fmla="*/ 1108174 w 2044700"/>
                <a:gd name="connsiteY3787" fmla="*/ 297702 h 800786"/>
                <a:gd name="connsiteX3788" fmla="*/ 1106551 w 2044700"/>
                <a:gd name="connsiteY3788" fmla="*/ 299325 h 800786"/>
                <a:gd name="connsiteX3789" fmla="*/ 1104928 w 2044700"/>
                <a:gd name="connsiteY3789" fmla="*/ 299325 h 800786"/>
                <a:gd name="connsiteX3790" fmla="*/ 1104928 w 2044700"/>
                <a:gd name="connsiteY3790" fmla="*/ 300948 h 800786"/>
                <a:gd name="connsiteX3791" fmla="*/ 1101682 w 2044700"/>
                <a:gd name="connsiteY3791" fmla="*/ 302571 h 800786"/>
                <a:gd name="connsiteX3792" fmla="*/ 1098436 w 2044700"/>
                <a:gd name="connsiteY3792" fmla="*/ 304194 h 800786"/>
                <a:gd name="connsiteX3793" fmla="*/ 1096813 w 2044700"/>
                <a:gd name="connsiteY3793" fmla="*/ 305817 h 800786"/>
                <a:gd name="connsiteX3794" fmla="*/ 1093567 w 2044700"/>
                <a:gd name="connsiteY3794" fmla="*/ 305817 h 800786"/>
                <a:gd name="connsiteX3795" fmla="*/ 1091943 w 2044700"/>
                <a:gd name="connsiteY3795" fmla="*/ 305817 h 800786"/>
                <a:gd name="connsiteX3796" fmla="*/ 1085451 w 2044700"/>
                <a:gd name="connsiteY3796" fmla="*/ 305817 h 800786"/>
                <a:gd name="connsiteX3797" fmla="*/ 1083828 w 2044700"/>
                <a:gd name="connsiteY3797" fmla="*/ 302571 h 800786"/>
                <a:gd name="connsiteX3798" fmla="*/ 1085451 w 2044700"/>
                <a:gd name="connsiteY3798" fmla="*/ 300948 h 800786"/>
                <a:gd name="connsiteX3799" fmla="*/ 1082205 w 2044700"/>
                <a:gd name="connsiteY3799" fmla="*/ 299325 h 800786"/>
                <a:gd name="connsiteX3800" fmla="*/ 1078959 w 2044700"/>
                <a:gd name="connsiteY3800" fmla="*/ 299325 h 800786"/>
                <a:gd name="connsiteX3801" fmla="*/ 1075713 w 2044700"/>
                <a:gd name="connsiteY3801" fmla="*/ 299325 h 800786"/>
                <a:gd name="connsiteX3802" fmla="*/ 1075713 w 2044700"/>
                <a:gd name="connsiteY3802" fmla="*/ 300948 h 800786"/>
                <a:gd name="connsiteX3803" fmla="*/ 1074089 w 2044700"/>
                <a:gd name="connsiteY3803" fmla="*/ 305817 h 800786"/>
                <a:gd name="connsiteX3804" fmla="*/ 1070843 w 2044700"/>
                <a:gd name="connsiteY3804" fmla="*/ 305817 h 800786"/>
                <a:gd name="connsiteX3805" fmla="*/ 1069220 w 2044700"/>
                <a:gd name="connsiteY3805" fmla="*/ 302571 h 800786"/>
                <a:gd name="connsiteX3806" fmla="*/ 1065974 w 2044700"/>
                <a:gd name="connsiteY3806" fmla="*/ 300948 h 800786"/>
                <a:gd name="connsiteX3807" fmla="*/ 1064351 w 2044700"/>
                <a:gd name="connsiteY3807" fmla="*/ 300948 h 800786"/>
                <a:gd name="connsiteX3808" fmla="*/ 1062728 w 2044700"/>
                <a:gd name="connsiteY3808" fmla="*/ 299325 h 800786"/>
                <a:gd name="connsiteX3809" fmla="*/ 1061105 w 2044700"/>
                <a:gd name="connsiteY3809" fmla="*/ 302571 h 800786"/>
                <a:gd name="connsiteX3810" fmla="*/ 1064351 w 2044700"/>
                <a:gd name="connsiteY3810" fmla="*/ 305817 h 800786"/>
                <a:gd name="connsiteX3811" fmla="*/ 1065974 w 2044700"/>
                <a:gd name="connsiteY3811" fmla="*/ 307439 h 800786"/>
                <a:gd name="connsiteX3812" fmla="*/ 1064351 w 2044700"/>
                <a:gd name="connsiteY3812" fmla="*/ 309062 h 800786"/>
                <a:gd name="connsiteX3813" fmla="*/ 1061105 w 2044700"/>
                <a:gd name="connsiteY3813" fmla="*/ 309062 h 800786"/>
                <a:gd name="connsiteX3814" fmla="*/ 1059482 w 2044700"/>
                <a:gd name="connsiteY3814" fmla="*/ 307439 h 800786"/>
                <a:gd name="connsiteX3815" fmla="*/ 1054612 w 2044700"/>
                <a:gd name="connsiteY3815" fmla="*/ 307439 h 800786"/>
                <a:gd name="connsiteX3816" fmla="*/ 1049743 w 2044700"/>
                <a:gd name="connsiteY3816" fmla="*/ 307439 h 800786"/>
                <a:gd name="connsiteX3817" fmla="*/ 1046497 w 2044700"/>
                <a:gd name="connsiteY3817" fmla="*/ 309062 h 800786"/>
                <a:gd name="connsiteX3818" fmla="*/ 1040004 w 2044700"/>
                <a:gd name="connsiteY3818" fmla="*/ 307439 h 800786"/>
                <a:gd name="connsiteX3819" fmla="*/ 1038381 w 2044700"/>
                <a:gd name="connsiteY3819" fmla="*/ 305817 h 800786"/>
                <a:gd name="connsiteX3820" fmla="*/ 1033512 w 2044700"/>
                <a:gd name="connsiteY3820" fmla="*/ 304194 h 800786"/>
                <a:gd name="connsiteX3821" fmla="*/ 1030266 w 2044700"/>
                <a:gd name="connsiteY3821" fmla="*/ 302571 h 800786"/>
                <a:gd name="connsiteX3822" fmla="*/ 1028643 w 2044700"/>
                <a:gd name="connsiteY3822" fmla="*/ 300948 h 800786"/>
                <a:gd name="connsiteX3823" fmla="*/ 1025397 w 2044700"/>
                <a:gd name="connsiteY3823" fmla="*/ 299325 h 800786"/>
                <a:gd name="connsiteX3824" fmla="*/ 1023774 w 2044700"/>
                <a:gd name="connsiteY3824" fmla="*/ 296080 h 800786"/>
                <a:gd name="connsiteX3825" fmla="*/ 1022150 w 2044700"/>
                <a:gd name="connsiteY3825" fmla="*/ 294457 h 800786"/>
                <a:gd name="connsiteX3826" fmla="*/ 1022150 w 2044700"/>
                <a:gd name="connsiteY3826" fmla="*/ 292834 h 800786"/>
                <a:gd name="connsiteX3827" fmla="*/ 1023774 w 2044700"/>
                <a:gd name="connsiteY3827" fmla="*/ 291211 h 800786"/>
                <a:gd name="connsiteX3828" fmla="*/ 1025397 w 2044700"/>
                <a:gd name="connsiteY3828" fmla="*/ 291211 h 800786"/>
                <a:gd name="connsiteX3829" fmla="*/ 1028643 w 2044700"/>
                <a:gd name="connsiteY3829" fmla="*/ 289588 h 800786"/>
                <a:gd name="connsiteX3830" fmla="*/ 1030266 w 2044700"/>
                <a:gd name="connsiteY3830" fmla="*/ 289588 h 800786"/>
                <a:gd name="connsiteX3831" fmla="*/ 1031889 w 2044700"/>
                <a:gd name="connsiteY3831" fmla="*/ 287965 h 800786"/>
                <a:gd name="connsiteX3832" fmla="*/ 1033512 w 2044700"/>
                <a:gd name="connsiteY3832" fmla="*/ 287965 h 800786"/>
                <a:gd name="connsiteX3833" fmla="*/ 1035135 w 2044700"/>
                <a:gd name="connsiteY3833" fmla="*/ 287965 h 800786"/>
                <a:gd name="connsiteX3834" fmla="*/ 1038381 w 2044700"/>
                <a:gd name="connsiteY3834" fmla="*/ 287965 h 800786"/>
                <a:gd name="connsiteX3835" fmla="*/ 1043251 w 2044700"/>
                <a:gd name="connsiteY3835" fmla="*/ 287965 h 800786"/>
                <a:gd name="connsiteX3836" fmla="*/ 1044874 w 2044700"/>
                <a:gd name="connsiteY3836" fmla="*/ 286342 h 800786"/>
                <a:gd name="connsiteX3837" fmla="*/ 1043251 w 2044700"/>
                <a:gd name="connsiteY3837" fmla="*/ 284720 h 800786"/>
                <a:gd name="connsiteX3838" fmla="*/ 1038381 w 2044700"/>
                <a:gd name="connsiteY3838" fmla="*/ 283097 h 800786"/>
                <a:gd name="connsiteX3839" fmla="*/ 1035135 w 2044700"/>
                <a:gd name="connsiteY3839" fmla="*/ 283097 h 800786"/>
                <a:gd name="connsiteX3840" fmla="*/ 1031889 w 2044700"/>
                <a:gd name="connsiteY3840" fmla="*/ 283097 h 800786"/>
                <a:gd name="connsiteX3841" fmla="*/ 1030266 w 2044700"/>
                <a:gd name="connsiteY3841" fmla="*/ 283097 h 800786"/>
                <a:gd name="connsiteX3842" fmla="*/ 1027020 w 2044700"/>
                <a:gd name="connsiteY3842" fmla="*/ 283097 h 800786"/>
                <a:gd name="connsiteX3843" fmla="*/ 1023774 w 2044700"/>
                <a:gd name="connsiteY3843" fmla="*/ 283097 h 800786"/>
                <a:gd name="connsiteX3844" fmla="*/ 1020527 w 2044700"/>
                <a:gd name="connsiteY3844" fmla="*/ 283097 h 800786"/>
                <a:gd name="connsiteX3845" fmla="*/ 1017281 w 2044700"/>
                <a:gd name="connsiteY3845" fmla="*/ 283097 h 800786"/>
                <a:gd name="connsiteX3846" fmla="*/ 1014035 w 2044700"/>
                <a:gd name="connsiteY3846" fmla="*/ 283097 h 800786"/>
                <a:gd name="connsiteX3847" fmla="*/ 1012412 w 2044700"/>
                <a:gd name="connsiteY3847" fmla="*/ 281474 h 800786"/>
                <a:gd name="connsiteX3848" fmla="*/ 1010789 w 2044700"/>
                <a:gd name="connsiteY3848" fmla="*/ 278228 h 800786"/>
                <a:gd name="connsiteX3849" fmla="*/ 1010789 w 2044700"/>
                <a:gd name="connsiteY3849" fmla="*/ 276605 h 800786"/>
                <a:gd name="connsiteX3850" fmla="*/ 1012412 w 2044700"/>
                <a:gd name="connsiteY3850" fmla="*/ 274982 h 800786"/>
                <a:gd name="connsiteX3851" fmla="*/ 1010789 w 2044700"/>
                <a:gd name="connsiteY3851" fmla="*/ 273360 h 800786"/>
                <a:gd name="connsiteX3852" fmla="*/ 1007543 w 2044700"/>
                <a:gd name="connsiteY3852" fmla="*/ 274982 h 800786"/>
                <a:gd name="connsiteX3853" fmla="*/ 1004296 w 2044700"/>
                <a:gd name="connsiteY3853" fmla="*/ 276605 h 800786"/>
                <a:gd name="connsiteX3854" fmla="*/ 1002673 w 2044700"/>
                <a:gd name="connsiteY3854" fmla="*/ 276605 h 800786"/>
                <a:gd name="connsiteX3855" fmla="*/ 999427 w 2044700"/>
                <a:gd name="connsiteY3855" fmla="*/ 276605 h 800786"/>
                <a:gd name="connsiteX3856" fmla="*/ 996181 w 2044700"/>
                <a:gd name="connsiteY3856" fmla="*/ 276605 h 800786"/>
                <a:gd name="connsiteX3857" fmla="*/ 994558 w 2044700"/>
                <a:gd name="connsiteY3857" fmla="*/ 276605 h 800786"/>
                <a:gd name="connsiteX3858" fmla="*/ 994558 w 2044700"/>
                <a:gd name="connsiteY3858" fmla="*/ 274982 h 800786"/>
                <a:gd name="connsiteX3859" fmla="*/ 991312 w 2044700"/>
                <a:gd name="connsiteY3859" fmla="*/ 273360 h 800786"/>
                <a:gd name="connsiteX3860" fmla="*/ 988065 w 2044700"/>
                <a:gd name="connsiteY3860" fmla="*/ 271737 h 800786"/>
                <a:gd name="connsiteX3861" fmla="*/ 986442 w 2044700"/>
                <a:gd name="connsiteY3861" fmla="*/ 270114 h 800786"/>
                <a:gd name="connsiteX3862" fmla="*/ 988065 w 2044700"/>
                <a:gd name="connsiteY3862" fmla="*/ 268491 h 800786"/>
                <a:gd name="connsiteX3863" fmla="*/ 991312 w 2044700"/>
                <a:gd name="connsiteY3863" fmla="*/ 265245 h 800786"/>
                <a:gd name="connsiteX3864" fmla="*/ 992935 w 2044700"/>
                <a:gd name="connsiteY3864" fmla="*/ 265245 h 800786"/>
                <a:gd name="connsiteX3865" fmla="*/ 997804 w 2044700"/>
                <a:gd name="connsiteY3865" fmla="*/ 265245 h 800786"/>
                <a:gd name="connsiteX3866" fmla="*/ 1001050 w 2044700"/>
                <a:gd name="connsiteY3866" fmla="*/ 265245 h 800786"/>
                <a:gd name="connsiteX3867" fmla="*/ 1004296 w 2044700"/>
                <a:gd name="connsiteY3867" fmla="*/ 265245 h 800786"/>
                <a:gd name="connsiteX3868" fmla="*/ 1005919 w 2044700"/>
                <a:gd name="connsiteY3868" fmla="*/ 263623 h 800786"/>
                <a:gd name="connsiteX3869" fmla="*/ 1012412 w 2044700"/>
                <a:gd name="connsiteY3869" fmla="*/ 263623 h 800786"/>
                <a:gd name="connsiteX3870" fmla="*/ 1023774 w 2044700"/>
                <a:gd name="connsiteY3870" fmla="*/ 263623 h 800786"/>
                <a:gd name="connsiteX3871" fmla="*/ 1028643 w 2044700"/>
                <a:gd name="connsiteY3871" fmla="*/ 262000 h 800786"/>
                <a:gd name="connsiteX3872" fmla="*/ 1030266 w 2044700"/>
                <a:gd name="connsiteY3872" fmla="*/ 260377 h 800786"/>
                <a:gd name="connsiteX3873" fmla="*/ 1031889 w 2044700"/>
                <a:gd name="connsiteY3873" fmla="*/ 260377 h 800786"/>
                <a:gd name="connsiteX3874" fmla="*/ 1033512 w 2044700"/>
                <a:gd name="connsiteY3874" fmla="*/ 258754 h 800786"/>
                <a:gd name="connsiteX3875" fmla="*/ 1036758 w 2044700"/>
                <a:gd name="connsiteY3875" fmla="*/ 258754 h 800786"/>
                <a:gd name="connsiteX3876" fmla="*/ 1056235 w 2044700"/>
                <a:gd name="connsiteY3876" fmla="*/ 260377 h 800786"/>
                <a:gd name="connsiteX3877" fmla="*/ 1059482 w 2044700"/>
                <a:gd name="connsiteY3877" fmla="*/ 258754 h 800786"/>
                <a:gd name="connsiteX3878" fmla="*/ 1062728 w 2044700"/>
                <a:gd name="connsiteY3878" fmla="*/ 258754 h 800786"/>
                <a:gd name="connsiteX3879" fmla="*/ 1065974 w 2044700"/>
                <a:gd name="connsiteY3879" fmla="*/ 258754 h 800786"/>
                <a:gd name="connsiteX3880" fmla="*/ 1067597 w 2044700"/>
                <a:gd name="connsiteY3880" fmla="*/ 260377 h 800786"/>
                <a:gd name="connsiteX3881" fmla="*/ 1069220 w 2044700"/>
                <a:gd name="connsiteY3881" fmla="*/ 258754 h 800786"/>
                <a:gd name="connsiteX3882" fmla="*/ 1072466 w 2044700"/>
                <a:gd name="connsiteY3882" fmla="*/ 258754 h 800786"/>
                <a:gd name="connsiteX3883" fmla="*/ 1074089 w 2044700"/>
                <a:gd name="connsiteY3883" fmla="*/ 257131 h 800786"/>
                <a:gd name="connsiteX3884" fmla="*/ 1075713 w 2044700"/>
                <a:gd name="connsiteY3884" fmla="*/ 255508 h 800786"/>
                <a:gd name="connsiteX3885" fmla="*/ 1078959 w 2044700"/>
                <a:gd name="connsiteY3885" fmla="*/ 253885 h 800786"/>
                <a:gd name="connsiteX3886" fmla="*/ 1077336 w 2044700"/>
                <a:gd name="connsiteY3886" fmla="*/ 250640 h 800786"/>
                <a:gd name="connsiteX3887" fmla="*/ 1072466 w 2044700"/>
                <a:gd name="connsiteY3887" fmla="*/ 249017 h 800786"/>
                <a:gd name="connsiteX3888" fmla="*/ 1069220 w 2044700"/>
                <a:gd name="connsiteY3888" fmla="*/ 247394 h 800786"/>
                <a:gd name="connsiteX3889" fmla="*/ 1065974 w 2044700"/>
                <a:gd name="connsiteY3889" fmla="*/ 245771 h 800786"/>
                <a:gd name="connsiteX3890" fmla="*/ 1062728 w 2044700"/>
                <a:gd name="connsiteY3890" fmla="*/ 245771 h 800786"/>
                <a:gd name="connsiteX3891" fmla="*/ 1059482 w 2044700"/>
                <a:gd name="connsiteY3891" fmla="*/ 249017 h 800786"/>
                <a:gd name="connsiteX3892" fmla="*/ 1057858 w 2044700"/>
                <a:gd name="connsiteY3892" fmla="*/ 250640 h 800786"/>
                <a:gd name="connsiteX3893" fmla="*/ 1052989 w 2044700"/>
                <a:gd name="connsiteY3893" fmla="*/ 252263 h 800786"/>
                <a:gd name="connsiteX3894" fmla="*/ 1049743 w 2044700"/>
                <a:gd name="connsiteY3894" fmla="*/ 252263 h 800786"/>
                <a:gd name="connsiteX3895" fmla="*/ 1044874 w 2044700"/>
                <a:gd name="connsiteY3895" fmla="*/ 252263 h 800786"/>
                <a:gd name="connsiteX3896" fmla="*/ 1038381 w 2044700"/>
                <a:gd name="connsiteY3896" fmla="*/ 252263 h 800786"/>
                <a:gd name="connsiteX3897" fmla="*/ 1036758 w 2044700"/>
                <a:gd name="connsiteY3897" fmla="*/ 252263 h 800786"/>
                <a:gd name="connsiteX3898" fmla="*/ 1035135 w 2044700"/>
                <a:gd name="connsiteY3898" fmla="*/ 250640 h 800786"/>
                <a:gd name="connsiteX3899" fmla="*/ 1030266 w 2044700"/>
                <a:gd name="connsiteY3899" fmla="*/ 250640 h 800786"/>
                <a:gd name="connsiteX3900" fmla="*/ 1028643 w 2044700"/>
                <a:gd name="connsiteY3900" fmla="*/ 252263 h 800786"/>
                <a:gd name="connsiteX3901" fmla="*/ 1025397 w 2044700"/>
                <a:gd name="connsiteY3901" fmla="*/ 253885 h 800786"/>
                <a:gd name="connsiteX3902" fmla="*/ 1022150 w 2044700"/>
                <a:gd name="connsiteY3902" fmla="*/ 253885 h 800786"/>
                <a:gd name="connsiteX3903" fmla="*/ 1017281 w 2044700"/>
                <a:gd name="connsiteY3903" fmla="*/ 253885 h 800786"/>
                <a:gd name="connsiteX3904" fmla="*/ 1017281 w 2044700"/>
                <a:gd name="connsiteY3904" fmla="*/ 250640 h 800786"/>
                <a:gd name="connsiteX3905" fmla="*/ 1017281 w 2044700"/>
                <a:gd name="connsiteY3905" fmla="*/ 249017 h 800786"/>
                <a:gd name="connsiteX3906" fmla="*/ 1014035 w 2044700"/>
                <a:gd name="connsiteY3906" fmla="*/ 247394 h 800786"/>
                <a:gd name="connsiteX3907" fmla="*/ 1010789 w 2044700"/>
                <a:gd name="connsiteY3907" fmla="*/ 244148 h 800786"/>
                <a:gd name="connsiteX3908" fmla="*/ 1009166 w 2044700"/>
                <a:gd name="connsiteY3908" fmla="*/ 245771 h 800786"/>
                <a:gd name="connsiteX3909" fmla="*/ 1005919 w 2044700"/>
                <a:gd name="connsiteY3909" fmla="*/ 245771 h 800786"/>
                <a:gd name="connsiteX3910" fmla="*/ 1001050 w 2044700"/>
                <a:gd name="connsiteY3910" fmla="*/ 245771 h 800786"/>
                <a:gd name="connsiteX3911" fmla="*/ 997804 w 2044700"/>
                <a:gd name="connsiteY3911" fmla="*/ 244148 h 800786"/>
                <a:gd name="connsiteX3912" fmla="*/ 994558 w 2044700"/>
                <a:gd name="connsiteY3912" fmla="*/ 242525 h 800786"/>
                <a:gd name="connsiteX3913" fmla="*/ 992935 w 2044700"/>
                <a:gd name="connsiteY3913" fmla="*/ 242525 h 800786"/>
                <a:gd name="connsiteX3914" fmla="*/ 991312 w 2044700"/>
                <a:gd name="connsiteY3914" fmla="*/ 240903 h 800786"/>
                <a:gd name="connsiteX3915" fmla="*/ 986442 w 2044700"/>
                <a:gd name="connsiteY3915" fmla="*/ 240903 h 800786"/>
                <a:gd name="connsiteX3916" fmla="*/ 979950 w 2044700"/>
                <a:gd name="connsiteY3916" fmla="*/ 240903 h 800786"/>
                <a:gd name="connsiteX3917" fmla="*/ 978327 w 2044700"/>
                <a:gd name="connsiteY3917" fmla="*/ 239280 h 800786"/>
                <a:gd name="connsiteX3918" fmla="*/ 973458 w 2044700"/>
                <a:gd name="connsiteY3918" fmla="*/ 237657 h 800786"/>
                <a:gd name="connsiteX3919" fmla="*/ 970211 w 2044700"/>
                <a:gd name="connsiteY3919" fmla="*/ 236034 h 800786"/>
                <a:gd name="connsiteX3920" fmla="*/ 968588 w 2044700"/>
                <a:gd name="connsiteY3920" fmla="*/ 236034 h 800786"/>
                <a:gd name="connsiteX3921" fmla="*/ 966965 w 2044700"/>
                <a:gd name="connsiteY3921" fmla="*/ 234411 h 800786"/>
                <a:gd name="connsiteX3922" fmla="*/ 963719 w 2044700"/>
                <a:gd name="connsiteY3922" fmla="*/ 232788 h 800786"/>
                <a:gd name="connsiteX3923" fmla="*/ 958850 w 2044700"/>
                <a:gd name="connsiteY3923" fmla="*/ 229543 h 800786"/>
                <a:gd name="connsiteX3924" fmla="*/ 958850 w 2044700"/>
                <a:gd name="connsiteY3924" fmla="*/ 227920 h 800786"/>
                <a:gd name="connsiteX3925" fmla="*/ 958850 w 2044700"/>
                <a:gd name="connsiteY3925" fmla="*/ 226297 h 800786"/>
                <a:gd name="connsiteX3926" fmla="*/ 962096 w 2044700"/>
                <a:gd name="connsiteY3926" fmla="*/ 224674 h 800786"/>
                <a:gd name="connsiteX3927" fmla="*/ 962096 w 2044700"/>
                <a:gd name="connsiteY3927" fmla="*/ 219806 h 800786"/>
                <a:gd name="connsiteX3928" fmla="*/ 963719 w 2044700"/>
                <a:gd name="connsiteY3928" fmla="*/ 218183 h 800786"/>
                <a:gd name="connsiteX3929" fmla="*/ 966965 w 2044700"/>
                <a:gd name="connsiteY3929" fmla="*/ 216560 h 800786"/>
                <a:gd name="connsiteX3930" fmla="*/ 968588 w 2044700"/>
                <a:gd name="connsiteY3930" fmla="*/ 216560 h 800786"/>
                <a:gd name="connsiteX3931" fmla="*/ 971835 w 2044700"/>
                <a:gd name="connsiteY3931" fmla="*/ 218183 h 800786"/>
                <a:gd name="connsiteX3932" fmla="*/ 975081 w 2044700"/>
                <a:gd name="connsiteY3932" fmla="*/ 216560 h 800786"/>
                <a:gd name="connsiteX3933" fmla="*/ 976704 w 2044700"/>
                <a:gd name="connsiteY3933" fmla="*/ 214937 h 800786"/>
                <a:gd name="connsiteX3934" fmla="*/ 976704 w 2044700"/>
                <a:gd name="connsiteY3934" fmla="*/ 213314 h 800786"/>
                <a:gd name="connsiteX3935" fmla="*/ 978327 w 2044700"/>
                <a:gd name="connsiteY3935" fmla="*/ 211691 h 800786"/>
                <a:gd name="connsiteX3936" fmla="*/ 981573 w 2044700"/>
                <a:gd name="connsiteY3936" fmla="*/ 211691 h 800786"/>
                <a:gd name="connsiteX3937" fmla="*/ 988065 w 2044700"/>
                <a:gd name="connsiteY3937" fmla="*/ 211691 h 800786"/>
                <a:gd name="connsiteX3938" fmla="*/ 992935 w 2044700"/>
                <a:gd name="connsiteY3938" fmla="*/ 211691 h 800786"/>
                <a:gd name="connsiteX3939" fmla="*/ 996181 w 2044700"/>
                <a:gd name="connsiteY3939" fmla="*/ 208446 h 800786"/>
                <a:gd name="connsiteX3940" fmla="*/ 999427 w 2044700"/>
                <a:gd name="connsiteY3940" fmla="*/ 206823 h 800786"/>
                <a:gd name="connsiteX3941" fmla="*/ 1002673 w 2044700"/>
                <a:gd name="connsiteY3941" fmla="*/ 206823 h 800786"/>
                <a:gd name="connsiteX3942" fmla="*/ 1005919 w 2044700"/>
                <a:gd name="connsiteY3942" fmla="*/ 206823 h 800786"/>
                <a:gd name="connsiteX3943" fmla="*/ 1009166 w 2044700"/>
                <a:gd name="connsiteY3943" fmla="*/ 206823 h 800786"/>
                <a:gd name="connsiteX3944" fmla="*/ 1012412 w 2044700"/>
                <a:gd name="connsiteY3944" fmla="*/ 206823 h 800786"/>
                <a:gd name="connsiteX3945" fmla="*/ 1022150 w 2044700"/>
                <a:gd name="connsiteY3945" fmla="*/ 203577 h 800786"/>
                <a:gd name="connsiteX3946" fmla="*/ 1027020 w 2044700"/>
                <a:gd name="connsiteY3946" fmla="*/ 201954 h 800786"/>
                <a:gd name="connsiteX3947" fmla="*/ 1028643 w 2044700"/>
                <a:gd name="connsiteY3947" fmla="*/ 198709 h 800786"/>
                <a:gd name="connsiteX3948" fmla="*/ 1030266 w 2044700"/>
                <a:gd name="connsiteY3948" fmla="*/ 197086 h 800786"/>
                <a:gd name="connsiteX3949" fmla="*/ 1031889 w 2044700"/>
                <a:gd name="connsiteY3949" fmla="*/ 197086 h 800786"/>
                <a:gd name="connsiteX3950" fmla="*/ 1036758 w 2044700"/>
                <a:gd name="connsiteY3950" fmla="*/ 195463 h 800786"/>
                <a:gd name="connsiteX3951" fmla="*/ 1043251 w 2044700"/>
                <a:gd name="connsiteY3951" fmla="*/ 193840 h 800786"/>
                <a:gd name="connsiteX3952" fmla="*/ 1044874 w 2044700"/>
                <a:gd name="connsiteY3952" fmla="*/ 197086 h 800786"/>
                <a:gd name="connsiteX3953" fmla="*/ 1046497 w 2044700"/>
                <a:gd name="connsiteY3953" fmla="*/ 197086 h 800786"/>
                <a:gd name="connsiteX3954" fmla="*/ 1051366 w 2044700"/>
                <a:gd name="connsiteY3954" fmla="*/ 193840 h 800786"/>
                <a:gd name="connsiteX3955" fmla="*/ 1054612 w 2044700"/>
                <a:gd name="connsiteY3955" fmla="*/ 192217 h 800786"/>
                <a:gd name="connsiteX3956" fmla="*/ 1056235 w 2044700"/>
                <a:gd name="connsiteY3956" fmla="*/ 190594 h 800786"/>
                <a:gd name="connsiteX3957" fmla="*/ 1061105 w 2044700"/>
                <a:gd name="connsiteY3957" fmla="*/ 188971 h 800786"/>
                <a:gd name="connsiteX3958" fmla="*/ 1064351 w 2044700"/>
                <a:gd name="connsiteY3958" fmla="*/ 188971 h 800786"/>
                <a:gd name="connsiteX3959" fmla="*/ 1067597 w 2044700"/>
                <a:gd name="connsiteY3959" fmla="*/ 188971 h 800786"/>
                <a:gd name="connsiteX3960" fmla="*/ 1070843 w 2044700"/>
                <a:gd name="connsiteY3960" fmla="*/ 188971 h 800786"/>
                <a:gd name="connsiteX3961" fmla="*/ 1072466 w 2044700"/>
                <a:gd name="connsiteY3961" fmla="*/ 188971 h 800786"/>
                <a:gd name="connsiteX3962" fmla="*/ 1074089 w 2044700"/>
                <a:gd name="connsiteY3962" fmla="*/ 188971 h 800786"/>
                <a:gd name="connsiteX3963" fmla="*/ 1075713 w 2044700"/>
                <a:gd name="connsiteY3963" fmla="*/ 188971 h 800786"/>
                <a:gd name="connsiteX3964" fmla="*/ 1078959 w 2044700"/>
                <a:gd name="connsiteY3964" fmla="*/ 187349 h 800786"/>
                <a:gd name="connsiteX3965" fmla="*/ 1080582 w 2044700"/>
                <a:gd name="connsiteY3965" fmla="*/ 187349 h 800786"/>
                <a:gd name="connsiteX3966" fmla="*/ 1082205 w 2044700"/>
                <a:gd name="connsiteY3966" fmla="*/ 187349 h 800786"/>
                <a:gd name="connsiteX3967" fmla="*/ 1087074 w 2044700"/>
                <a:gd name="connsiteY3967" fmla="*/ 185726 h 800786"/>
                <a:gd name="connsiteX3968" fmla="*/ 1090320 w 2044700"/>
                <a:gd name="connsiteY3968" fmla="*/ 182480 h 800786"/>
                <a:gd name="connsiteX3969" fmla="*/ 1091943 w 2044700"/>
                <a:gd name="connsiteY3969" fmla="*/ 180857 h 800786"/>
                <a:gd name="connsiteX3970" fmla="*/ 1093567 w 2044700"/>
                <a:gd name="connsiteY3970" fmla="*/ 179234 h 800786"/>
                <a:gd name="connsiteX3971" fmla="*/ 1095190 w 2044700"/>
                <a:gd name="connsiteY3971" fmla="*/ 177611 h 800786"/>
                <a:gd name="connsiteX3972" fmla="*/ 1096813 w 2044700"/>
                <a:gd name="connsiteY3972" fmla="*/ 177611 h 800786"/>
                <a:gd name="connsiteX3973" fmla="*/ 1098436 w 2044700"/>
                <a:gd name="connsiteY3973" fmla="*/ 175989 h 800786"/>
                <a:gd name="connsiteX3974" fmla="*/ 1100059 w 2044700"/>
                <a:gd name="connsiteY3974" fmla="*/ 172743 h 800786"/>
                <a:gd name="connsiteX3975" fmla="*/ 1098436 w 2044700"/>
                <a:gd name="connsiteY3975" fmla="*/ 171120 h 800786"/>
                <a:gd name="connsiteX3976" fmla="*/ 1098436 w 2044700"/>
                <a:gd name="connsiteY3976" fmla="*/ 167874 h 800786"/>
                <a:gd name="connsiteX3977" fmla="*/ 1098436 w 2044700"/>
                <a:gd name="connsiteY3977" fmla="*/ 164629 h 800786"/>
                <a:gd name="connsiteX3978" fmla="*/ 1096813 w 2044700"/>
                <a:gd name="connsiteY3978" fmla="*/ 161383 h 800786"/>
                <a:gd name="connsiteX3979" fmla="*/ 1098436 w 2044700"/>
                <a:gd name="connsiteY3979" fmla="*/ 158137 h 800786"/>
                <a:gd name="connsiteX3980" fmla="*/ 1100059 w 2044700"/>
                <a:gd name="connsiteY3980" fmla="*/ 154892 h 800786"/>
                <a:gd name="connsiteX3981" fmla="*/ 1103305 w 2044700"/>
                <a:gd name="connsiteY3981" fmla="*/ 154892 h 800786"/>
                <a:gd name="connsiteX3982" fmla="*/ 1106551 w 2044700"/>
                <a:gd name="connsiteY3982" fmla="*/ 153269 h 800786"/>
                <a:gd name="connsiteX3983" fmla="*/ 1111421 w 2044700"/>
                <a:gd name="connsiteY3983" fmla="*/ 153269 h 800786"/>
                <a:gd name="connsiteX3984" fmla="*/ 1113044 w 2044700"/>
                <a:gd name="connsiteY3984" fmla="*/ 151646 h 800786"/>
                <a:gd name="connsiteX3985" fmla="*/ 1114667 w 2044700"/>
                <a:gd name="connsiteY3985" fmla="*/ 150023 h 800786"/>
                <a:gd name="connsiteX3986" fmla="*/ 1114667 w 2044700"/>
                <a:gd name="connsiteY3986" fmla="*/ 148400 h 800786"/>
                <a:gd name="connsiteX3987" fmla="*/ 1113044 w 2044700"/>
                <a:gd name="connsiteY3987" fmla="*/ 150023 h 800786"/>
                <a:gd name="connsiteX3988" fmla="*/ 1111421 w 2044700"/>
                <a:gd name="connsiteY3988" fmla="*/ 150023 h 800786"/>
                <a:gd name="connsiteX3989" fmla="*/ 1108174 w 2044700"/>
                <a:gd name="connsiteY3989" fmla="*/ 150023 h 800786"/>
                <a:gd name="connsiteX3990" fmla="*/ 1106551 w 2044700"/>
                <a:gd name="connsiteY3990" fmla="*/ 151646 h 800786"/>
                <a:gd name="connsiteX3991" fmla="*/ 1103305 w 2044700"/>
                <a:gd name="connsiteY3991" fmla="*/ 153269 h 800786"/>
                <a:gd name="connsiteX3992" fmla="*/ 1100059 w 2044700"/>
                <a:gd name="connsiteY3992" fmla="*/ 153269 h 800786"/>
                <a:gd name="connsiteX3993" fmla="*/ 1096813 w 2044700"/>
                <a:gd name="connsiteY3993" fmla="*/ 153269 h 800786"/>
                <a:gd name="connsiteX3994" fmla="*/ 1093567 w 2044700"/>
                <a:gd name="connsiteY3994" fmla="*/ 153269 h 800786"/>
                <a:gd name="connsiteX3995" fmla="*/ 1090320 w 2044700"/>
                <a:gd name="connsiteY3995" fmla="*/ 153269 h 800786"/>
                <a:gd name="connsiteX3996" fmla="*/ 1088697 w 2044700"/>
                <a:gd name="connsiteY3996" fmla="*/ 153269 h 800786"/>
                <a:gd name="connsiteX3997" fmla="*/ 1085451 w 2044700"/>
                <a:gd name="connsiteY3997" fmla="*/ 154892 h 800786"/>
                <a:gd name="connsiteX3998" fmla="*/ 1083828 w 2044700"/>
                <a:gd name="connsiteY3998" fmla="*/ 156514 h 800786"/>
                <a:gd name="connsiteX3999" fmla="*/ 1080582 w 2044700"/>
                <a:gd name="connsiteY3999" fmla="*/ 154892 h 800786"/>
                <a:gd name="connsiteX4000" fmla="*/ 1077336 w 2044700"/>
                <a:gd name="connsiteY4000" fmla="*/ 153269 h 800786"/>
                <a:gd name="connsiteX4001" fmla="*/ 1074089 w 2044700"/>
                <a:gd name="connsiteY4001" fmla="*/ 151646 h 800786"/>
                <a:gd name="connsiteX4002" fmla="*/ 1069220 w 2044700"/>
                <a:gd name="connsiteY4002" fmla="*/ 151646 h 800786"/>
                <a:gd name="connsiteX4003" fmla="*/ 1065974 w 2044700"/>
                <a:gd name="connsiteY4003" fmla="*/ 151646 h 800786"/>
                <a:gd name="connsiteX4004" fmla="*/ 1062728 w 2044700"/>
                <a:gd name="connsiteY4004" fmla="*/ 151646 h 800786"/>
                <a:gd name="connsiteX4005" fmla="*/ 1059482 w 2044700"/>
                <a:gd name="connsiteY4005" fmla="*/ 151646 h 800786"/>
                <a:gd name="connsiteX4006" fmla="*/ 1057858 w 2044700"/>
                <a:gd name="connsiteY4006" fmla="*/ 150023 h 800786"/>
                <a:gd name="connsiteX4007" fmla="*/ 1054612 w 2044700"/>
                <a:gd name="connsiteY4007" fmla="*/ 148400 h 800786"/>
                <a:gd name="connsiteX4008" fmla="*/ 1056235 w 2044700"/>
                <a:gd name="connsiteY4008" fmla="*/ 145154 h 800786"/>
                <a:gd name="connsiteX4009" fmla="*/ 1056235 w 2044700"/>
                <a:gd name="connsiteY4009" fmla="*/ 143532 h 800786"/>
                <a:gd name="connsiteX4010" fmla="*/ 1059482 w 2044700"/>
                <a:gd name="connsiteY4010" fmla="*/ 140286 h 800786"/>
                <a:gd name="connsiteX4011" fmla="*/ 1065974 w 2044700"/>
                <a:gd name="connsiteY4011" fmla="*/ 137040 h 800786"/>
                <a:gd name="connsiteX4012" fmla="*/ 1067597 w 2044700"/>
                <a:gd name="connsiteY4012" fmla="*/ 135417 h 800786"/>
                <a:gd name="connsiteX4013" fmla="*/ 1070843 w 2044700"/>
                <a:gd name="connsiteY4013" fmla="*/ 133794 h 800786"/>
                <a:gd name="connsiteX4014" fmla="*/ 1077336 w 2044700"/>
                <a:gd name="connsiteY4014" fmla="*/ 130549 h 800786"/>
                <a:gd name="connsiteX4015" fmla="*/ 1078959 w 2044700"/>
                <a:gd name="connsiteY4015" fmla="*/ 130549 h 800786"/>
                <a:gd name="connsiteX4016" fmla="*/ 1082205 w 2044700"/>
                <a:gd name="connsiteY4016" fmla="*/ 128926 h 800786"/>
                <a:gd name="connsiteX4017" fmla="*/ 1083828 w 2044700"/>
                <a:gd name="connsiteY4017" fmla="*/ 128926 h 800786"/>
                <a:gd name="connsiteX4018" fmla="*/ 1085451 w 2044700"/>
                <a:gd name="connsiteY4018" fmla="*/ 128926 h 800786"/>
                <a:gd name="connsiteX4019" fmla="*/ 1088697 w 2044700"/>
                <a:gd name="connsiteY4019" fmla="*/ 127303 h 800786"/>
                <a:gd name="connsiteX4020" fmla="*/ 1090320 w 2044700"/>
                <a:gd name="connsiteY4020" fmla="*/ 127303 h 800786"/>
                <a:gd name="connsiteX4021" fmla="*/ 1091943 w 2044700"/>
                <a:gd name="connsiteY4021" fmla="*/ 124057 h 800786"/>
                <a:gd name="connsiteX4022" fmla="*/ 1091943 w 2044700"/>
                <a:gd name="connsiteY4022" fmla="*/ 122435 h 800786"/>
                <a:gd name="connsiteX4023" fmla="*/ 1093567 w 2044700"/>
                <a:gd name="connsiteY4023" fmla="*/ 122435 h 800786"/>
                <a:gd name="connsiteX4024" fmla="*/ 1096813 w 2044700"/>
                <a:gd name="connsiteY4024" fmla="*/ 120812 h 800786"/>
                <a:gd name="connsiteX4025" fmla="*/ 1100059 w 2044700"/>
                <a:gd name="connsiteY4025" fmla="*/ 120812 h 800786"/>
                <a:gd name="connsiteX4026" fmla="*/ 1100059 w 2044700"/>
                <a:gd name="connsiteY4026" fmla="*/ 119189 h 800786"/>
                <a:gd name="connsiteX4027" fmla="*/ 1101682 w 2044700"/>
                <a:gd name="connsiteY4027" fmla="*/ 117566 h 800786"/>
                <a:gd name="connsiteX4028" fmla="*/ 1108174 w 2044700"/>
                <a:gd name="connsiteY4028" fmla="*/ 112697 h 800786"/>
                <a:gd name="connsiteX4029" fmla="*/ 1111421 w 2044700"/>
                <a:gd name="connsiteY4029" fmla="*/ 112697 h 800786"/>
                <a:gd name="connsiteX4030" fmla="*/ 1113044 w 2044700"/>
                <a:gd name="connsiteY4030" fmla="*/ 111075 h 800786"/>
                <a:gd name="connsiteX4031" fmla="*/ 1117913 w 2044700"/>
                <a:gd name="connsiteY4031" fmla="*/ 111075 h 800786"/>
                <a:gd name="connsiteX4032" fmla="*/ 1121159 w 2044700"/>
                <a:gd name="connsiteY4032" fmla="*/ 111075 h 800786"/>
                <a:gd name="connsiteX4033" fmla="*/ 1127652 w 2044700"/>
                <a:gd name="connsiteY4033" fmla="*/ 114320 h 800786"/>
                <a:gd name="connsiteX4034" fmla="*/ 1129275 w 2044700"/>
                <a:gd name="connsiteY4034" fmla="*/ 115943 h 800786"/>
                <a:gd name="connsiteX4035" fmla="*/ 1130898 w 2044700"/>
                <a:gd name="connsiteY4035" fmla="*/ 119189 h 800786"/>
                <a:gd name="connsiteX4036" fmla="*/ 1132521 w 2044700"/>
                <a:gd name="connsiteY4036" fmla="*/ 120812 h 800786"/>
                <a:gd name="connsiteX4037" fmla="*/ 1132521 w 2044700"/>
                <a:gd name="connsiteY4037" fmla="*/ 119189 h 800786"/>
                <a:gd name="connsiteX4038" fmla="*/ 1129275 w 2044700"/>
                <a:gd name="connsiteY4038" fmla="*/ 114320 h 800786"/>
                <a:gd name="connsiteX4039" fmla="*/ 1129275 w 2044700"/>
                <a:gd name="connsiteY4039" fmla="*/ 111075 h 800786"/>
                <a:gd name="connsiteX4040" fmla="*/ 1130898 w 2044700"/>
                <a:gd name="connsiteY4040" fmla="*/ 107829 h 800786"/>
                <a:gd name="connsiteX4041" fmla="*/ 1135767 w 2044700"/>
                <a:gd name="connsiteY4041" fmla="*/ 107829 h 800786"/>
                <a:gd name="connsiteX4042" fmla="*/ 1140636 w 2044700"/>
                <a:gd name="connsiteY4042" fmla="*/ 106206 h 800786"/>
                <a:gd name="connsiteX4043" fmla="*/ 1147129 w 2044700"/>
                <a:gd name="connsiteY4043" fmla="*/ 106206 h 800786"/>
                <a:gd name="connsiteX4044" fmla="*/ 1151998 w 2044700"/>
                <a:gd name="connsiteY4044" fmla="*/ 107829 h 800786"/>
                <a:gd name="connsiteX4045" fmla="*/ 1155244 w 2044700"/>
                <a:gd name="connsiteY4045" fmla="*/ 109452 h 800786"/>
                <a:gd name="connsiteX4046" fmla="*/ 1156867 w 2044700"/>
                <a:gd name="connsiteY4046" fmla="*/ 111075 h 800786"/>
                <a:gd name="connsiteX4047" fmla="*/ 1160113 w 2044700"/>
                <a:gd name="connsiteY4047" fmla="*/ 112697 h 800786"/>
                <a:gd name="connsiteX4048" fmla="*/ 1164983 w 2044700"/>
                <a:gd name="connsiteY4048" fmla="*/ 112697 h 800786"/>
                <a:gd name="connsiteX4049" fmla="*/ 1168229 w 2044700"/>
                <a:gd name="connsiteY4049" fmla="*/ 111075 h 800786"/>
                <a:gd name="connsiteX4050" fmla="*/ 1168229 w 2044700"/>
                <a:gd name="connsiteY4050" fmla="*/ 107829 h 800786"/>
                <a:gd name="connsiteX4051" fmla="*/ 1164983 w 2044700"/>
                <a:gd name="connsiteY4051" fmla="*/ 104583 h 800786"/>
                <a:gd name="connsiteX4052" fmla="*/ 1164983 w 2044700"/>
                <a:gd name="connsiteY4052" fmla="*/ 101337 h 800786"/>
                <a:gd name="connsiteX4053" fmla="*/ 1168229 w 2044700"/>
                <a:gd name="connsiteY4053" fmla="*/ 98092 h 800786"/>
                <a:gd name="connsiteX4054" fmla="*/ 1171475 w 2044700"/>
                <a:gd name="connsiteY4054" fmla="*/ 96469 h 800786"/>
                <a:gd name="connsiteX4055" fmla="*/ 1171475 w 2044700"/>
                <a:gd name="connsiteY4055" fmla="*/ 94846 h 800786"/>
                <a:gd name="connsiteX4056" fmla="*/ 1169852 w 2044700"/>
                <a:gd name="connsiteY4056" fmla="*/ 93223 h 800786"/>
                <a:gd name="connsiteX4057" fmla="*/ 1166606 w 2044700"/>
                <a:gd name="connsiteY4057" fmla="*/ 89978 h 800786"/>
                <a:gd name="connsiteX4058" fmla="*/ 1164983 w 2044700"/>
                <a:gd name="connsiteY4058" fmla="*/ 88355 h 800786"/>
                <a:gd name="connsiteX4059" fmla="*/ 1163360 w 2044700"/>
                <a:gd name="connsiteY4059" fmla="*/ 83486 h 800786"/>
                <a:gd name="connsiteX4060" fmla="*/ 1168229 w 2044700"/>
                <a:gd name="connsiteY4060" fmla="*/ 80240 h 800786"/>
                <a:gd name="connsiteX4061" fmla="*/ 1177967 w 2044700"/>
                <a:gd name="connsiteY4061" fmla="*/ 76995 h 800786"/>
                <a:gd name="connsiteX4062" fmla="*/ 1182837 w 2044700"/>
                <a:gd name="connsiteY4062" fmla="*/ 75372 h 800786"/>
                <a:gd name="connsiteX4063" fmla="*/ 1187706 w 2044700"/>
                <a:gd name="connsiteY4063" fmla="*/ 75372 h 800786"/>
                <a:gd name="connsiteX4064" fmla="*/ 1192575 w 2044700"/>
                <a:gd name="connsiteY4064" fmla="*/ 75372 h 800786"/>
                <a:gd name="connsiteX4065" fmla="*/ 1199068 w 2044700"/>
                <a:gd name="connsiteY4065" fmla="*/ 75372 h 800786"/>
                <a:gd name="connsiteX4066" fmla="*/ 1203937 w 2044700"/>
                <a:gd name="connsiteY4066" fmla="*/ 76995 h 800786"/>
                <a:gd name="connsiteX4067" fmla="*/ 1205560 w 2044700"/>
                <a:gd name="connsiteY4067" fmla="*/ 78618 h 800786"/>
                <a:gd name="connsiteX4068" fmla="*/ 1208806 w 2044700"/>
                <a:gd name="connsiteY4068" fmla="*/ 80240 h 800786"/>
                <a:gd name="connsiteX4069" fmla="*/ 1210429 w 2044700"/>
                <a:gd name="connsiteY4069" fmla="*/ 85109 h 800786"/>
                <a:gd name="connsiteX4070" fmla="*/ 1218545 w 2044700"/>
                <a:gd name="connsiteY4070" fmla="*/ 89978 h 800786"/>
                <a:gd name="connsiteX4071" fmla="*/ 1223414 w 2044700"/>
                <a:gd name="connsiteY4071" fmla="*/ 89978 h 800786"/>
                <a:gd name="connsiteX4072" fmla="*/ 1226660 w 2044700"/>
                <a:gd name="connsiteY4072" fmla="*/ 89978 h 800786"/>
                <a:gd name="connsiteX4073" fmla="*/ 1236399 w 2044700"/>
                <a:gd name="connsiteY4073" fmla="*/ 94846 h 800786"/>
                <a:gd name="connsiteX4074" fmla="*/ 1238022 w 2044700"/>
                <a:gd name="connsiteY4074" fmla="*/ 98092 h 800786"/>
                <a:gd name="connsiteX4075" fmla="*/ 1241268 w 2044700"/>
                <a:gd name="connsiteY4075" fmla="*/ 98092 h 800786"/>
                <a:gd name="connsiteX4076" fmla="*/ 1247761 w 2044700"/>
                <a:gd name="connsiteY4076" fmla="*/ 101337 h 800786"/>
                <a:gd name="connsiteX4077" fmla="*/ 1249384 w 2044700"/>
                <a:gd name="connsiteY4077" fmla="*/ 99715 h 800786"/>
                <a:gd name="connsiteX4078" fmla="*/ 1244514 w 2044700"/>
                <a:gd name="connsiteY4078" fmla="*/ 96469 h 800786"/>
                <a:gd name="connsiteX4079" fmla="*/ 1239645 w 2044700"/>
                <a:gd name="connsiteY4079" fmla="*/ 94846 h 800786"/>
                <a:gd name="connsiteX4080" fmla="*/ 1236399 w 2044700"/>
                <a:gd name="connsiteY4080" fmla="*/ 91600 h 800786"/>
                <a:gd name="connsiteX4081" fmla="*/ 1234776 w 2044700"/>
                <a:gd name="connsiteY4081" fmla="*/ 89978 h 800786"/>
                <a:gd name="connsiteX4082" fmla="*/ 1229906 w 2044700"/>
                <a:gd name="connsiteY4082" fmla="*/ 88355 h 800786"/>
                <a:gd name="connsiteX4083" fmla="*/ 1226660 w 2044700"/>
                <a:gd name="connsiteY4083" fmla="*/ 86732 h 800786"/>
                <a:gd name="connsiteX4084" fmla="*/ 1220168 w 2044700"/>
                <a:gd name="connsiteY4084" fmla="*/ 86732 h 800786"/>
                <a:gd name="connsiteX4085" fmla="*/ 1213676 w 2044700"/>
                <a:gd name="connsiteY4085" fmla="*/ 83486 h 800786"/>
                <a:gd name="connsiteX4086" fmla="*/ 1212052 w 2044700"/>
                <a:gd name="connsiteY4086" fmla="*/ 81863 h 800786"/>
                <a:gd name="connsiteX4087" fmla="*/ 1208806 w 2044700"/>
                <a:gd name="connsiteY4087" fmla="*/ 78618 h 800786"/>
                <a:gd name="connsiteX4088" fmla="*/ 1205560 w 2044700"/>
                <a:gd name="connsiteY4088" fmla="*/ 76995 h 800786"/>
                <a:gd name="connsiteX4089" fmla="*/ 1202314 w 2044700"/>
                <a:gd name="connsiteY4089" fmla="*/ 75372 h 800786"/>
                <a:gd name="connsiteX4090" fmla="*/ 1200691 w 2044700"/>
                <a:gd name="connsiteY4090" fmla="*/ 73749 h 800786"/>
                <a:gd name="connsiteX4091" fmla="*/ 1203937 w 2044700"/>
                <a:gd name="connsiteY4091" fmla="*/ 72126 h 800786"/>
                <a:gd name="connsiteX4092" fmla="*/ 1208806 w 2044700"/>
                <a:gd name="connsiteY4092" fmla="*/ 70503 h 800786"/>
                <a:gd name="connsiteX4093" fmla="*/ 1212052 w 2044700"/>
                <a:gd name="connsiteY4093" fmla="*/ 68880 h 800786"/>
                <a:gd name="connsiteX4094" fmla="*/ 1218545 w 2044700"/>
                <a:gd name="connsiteY4094" fmla="*/ 68880 h 800786"/>
                <a:gd name="connsiteX4095" fmla="*/ 1221791 w 2044700"/>
                <a:gd name="connsiteY4095" fmla="*/ 68880 h 800786"/>
                <a:gd name="connsiteX4096" fmla="*/ 1229906 w 2044700"/>
                <a:gd name="connsiteY4096" fmla="*/ 67258 h 800786"/>
                <a:gd name="connsiteX4097" fmla="*/ 1233153 w 2044700"/>
                <a:gd name="connsiteY4097" fmla="*/ 67258 h 800786"/>
                <a:gd name="connsiteX4098" fmla="*/ 1233153 w 2044700"/>
                <a:gd name="connsiteY4098" fmla="*/ 65635 h 800786"/>
                <a:gd name="connsiteX4099" fmla="*/ 1241268 w 2044700"/>
                <a:gd name="connsiteY4099" fmla="*/ 65635 h 800786"/>
                <a:gd name="connsiteX4100" fmla="*/ 1242891 w 2044700"/>
                <a:gd name="connsiteY4100" fmla="*/ 67258 h 800786"/>
                <a:gd name="connsiteX4101" fmla="*/ 1246137 w 2044700"/>
                <a:gd name="connsiteY4101" fmla="*/ 67258 h 800786"/>
                <a:gd name="connsiteX4102" fmla="*/ 1247761 w 2044700"/>
                <a:gd name="connsiteY4102" fmla="*/ 65635 h 800786"/>
                <a:gd name="connsiteX4103" fmla="*/ 1251007 w 2044700"/>
                <a:gd name="connsiteY4103" fmla="*/ 65635 h 800786"/>
                <a:gd name="connsiteX4104" fmla="*/ 1252630 w 2044700"/>
                <a:gd name="connsiteY4104" fmla="*/ 64012 h 800786"/>
                <a:gd name="connsiteX4105" fmla="*/ 1254253 w 2044700"/>
                <a:gd name="connsiteY4105" fmla="*/ 67258 h 800786"/>
                <a:gd name="connsiteX4106" fmla="*/ 1257499 w 2044700"/>
                <a:gd name="connsiteY4106" fmla="*/ 67258 h 800786"/>
                <a:gd name="connsiteX4107" fmla="*/ 1259122 w 2044700"/>
                <a:gd name="connsiteY4107" fmla="*/ 62389 h 800786"/>
                <a:gd name="connsiteX4108" fmla="*/ 1260745 w 2044700"/>
                <a:gd name="connsiteY4108" fmla="*/ 62389 h 800786"/>
                <a:gd name="connsiteX4109" fmla="*/ 1265615 w 2044700"/>
                <a:gd name="connsiteY4109" fmla="*/ 62389 h 800786"/>
                <a:gd name="connsiteX4110" fmla="*/ 1268861 w 2044700"/>
                <a:gd name="connsiteY4110" fmla="*/ 59143 h 800786"/>
                <a:gd name="connsiteX4111" fmla="*/ 1272107 w 2044700"/>
                <a:gd name="connsiteY4111" fmla="*/ 57521 h 800786"/>
                <a:gd name="connsiteX4112" fmla="*/ 1276976 w 2044700"/>
                <a:gd name="connsiteY4112" fmla="*/ 57521 h 800786"/>
                <a:gd name="connsiteX4113" fmla="*/ 1280222 w 2044700"/>
                <a:gd name="connsiteY4113" fmla="*/ 55898 h 800786"/>
                <a:gd name="connsiteX4114" fmla="*/ 1281846 w 2044700"/>
                <a:gd name="connsiteY4114" fmla="*/ 54275 h 800786"/>
                <a:gd name="connsiteX4115" fmla="*/ 1285092 w 2044700"/>
                <a:gd name="connsiteY4115" fmla="*/ 55898 h 800786"/>
                <a:gd name="connsiteX4116" fmla="*/ 1293207 w 2044700"/>
                <a:gd name="connsiteY4116" fmla="*/ 59143 h 800786"/>
                <a:gd name="connsiteX4117" fmla="*/ 1293207 w 2044700"/>
                <a:gd name="connsiteY4117" fmla="*/ 60766 h 800786"/>
                <a:gd name="connsiteX4118" fmla="*/ 1301323 w 2044700"/>
                <a:gd name="connsiteY4118" fmla="*/ 64012 h 800786"/>
                <a:gd name="connsiteX4119" fmla="*/ 1302946 w 2044700"/>
                <a:gd name="connsiteY4119" fmla="*/ 68880 h 800786"/>
                <a:gd name="connsiteX4120" fmla="*/ 1302946 w 2044700"/>
                <a:gd name="connsiteY4120" fmla="*/ 73749 h 800786"/>
                <a:gd name="connsiteX4121" fmla="*/ 1302946 w 2044700"/>
                <a:gd name="connsiteY4121" fmla="*/ 81863 h 800786"/>
                <a:gd name="connsiteX4122" fmla="*/ 1299700 w 2044700"/>
                <a:gd name="connsiteY4122" fmla="*/ 85109 h 800786"/>
                <a:gd name="connsiteX4123" fmla="*/ 1299700 w 2044700"/>
                <a:gd name="connsiteY4123" fmla="*/ 89978 h 800786"/>
                <a:gd name="connsiteX4124" fmla="*/ 1301323 w 2044700"/>
                <a:gd name="connsiteY4124" fmla="*/ 91600 h 800786"/>
                <a:gd name="connsiteX4125" fmla="*/ 1302946 w 2044700"/>
                <a:gd name="connsiteY4125" fmla="*/ 91600 h 800786"/>
                <a:gd name="connsiteX4126" fmla="*/ 1304569 w 2044700"/>
                <a:gd name="connsiteY4126" fmla="*/ 88355 h 800786"/>
                <a:gd name="connsiteX4127" fmla="*/ 1306192 w 2044700"/>
                <a:gd name="connsiteY4127" fmla="*/ 85109 h 800786"/>
                <a:gd name="connsiteX4128" fmla="*/ 1307815 w 2044700"/>
                <a:gd name="connsiteY4128" fmla="*/ 81863 h 800786"/>
                <a:gd name="connsiteX4129" fmla="*/ 1311061 w 2044700"/>
                <a:gd name="connsiteY4129" fmla="*/ 81863 h 800786"/>
                <a:gd name="connsiteX4130" fmla="*/ 1314307 w 2044700"/>
                <a:gd name="connsiteY4130" fmla="*/ 78618 h 800786"/>
                <a:gd name="connsiteX4131" fmla="*/ 1314307 w 2044700"/>
                <a:gd name="connsiteY4131" fmla="*/ 73749 h 800786"/>
                <a:gd name="connsiteX4132" fmla="*/ 1312684 w 2044700"/>
                <a:gd name="connsiteY4132" fmla="*/ 70503 h 800786"/>
                <a:gd name="connsiteX4133" fmla="*/ 1309438 w 2044700"/>
                <a:gd name="connsiteY4133" fmla="*/ 67258 h 800786"/>
                <a:gd name="connsiteX4134" fmla="*/ 1307815 w 2044700"/>
                <a:gd name="connsiteY4134" fmla="*/ 64012 h 800786"/>
                <a:gd name="connsiteX4135" fmla="*/ 1309438 w 2044700"/>
                <a:gd name="connsiteY4135" fmla="*/ 60766 h 800786"/>
                <a:gd name="connsiteX4136" fmla="*/ 1312684 w 2044700"/>
                <a:gd name="connsiteY4136" fmla="*/ 59143 h 800786"/>
                <a:gd name="connsiteX4137" fmla="*/ 1319177 w 2044700"/>
                <a:gd name="connsiteY4137" fmla="*/ 60766 h 800786"/>
                <a:gd name="connsiteX4138" fmla="*/ 1330539 w 2044700"/>
                <a:gd name="connsiteY4138" fmla="*/ 65635 h 800786"/>
                <a:gd name="connsiteX4139" fmla="*/ 1337031 w 2044700"/>
                <a:gd name="connsiteY4139" fmla="*/ 67258 h 800786"/>
                <a:gd name="connsiteX4140" fmla="*/ 1338654 w 2044700"/>
                <a:gd name="connsiteY4140" fmla="*/ 67258 h 800786"/>
                <a:gd name="connsiteX4141" fmla="*/ 1341900 w 2044700"/>
                <a:gd name="connsiteY4141" fmla="*/ 70503 h 800786"/>
                <a:gd name="connsiteX4142" fmla="*/ 1343524 w 2044700"/>
                <a:gd name="connsiteY4142" fmla="*/ 70503 h 800786"/>
                <a:gd name="connsiteX4143" fmla="*/ 1345147 w 2044700"/>
                <a:gd name="connsiteY4143" fmla="*/ 73749 h 800786"/>
                <a:gd name="connsiteX4144" fmla="*/ 1348393 w 2044700"/>
                <a:gd name="connsiteY4144" fmla="*/ 76995 h 800786"/>
                <a:gd name="connsiteX4145" fmla="*/ 1348393 w 2044700"/>
                <a:gd name="connsiteY4145" fmla="*/ 78618 h 800786"/>
                <a:gd name="connsiteX4146" fmla="*/ 1350016 w 2044700"/>
                <a:gd name="connsiteY4146" fmla="*/ 80240 h 800786"/>
                <a:gd name="connsiteX4147" fmla="*/ 1353262 w 2044700"/>
                <a:gd name="connsiteY4147" fmla="*/ 78618 h 800786"/>
                <a:gd name="connsiteX4148" fmla="*/ 1353262 w 2044700"/>
                <a:gd name="connsiteY4148" fmla="*/ 76995 h 800786"/>
                <a:gd name="connsiteX4149" fmla="*/ 1354885 w 2044700"/>
                <a:gd name="connsiteY4149" fmla="*/ 75372 h 800786"/>
                <a:gd name="connsiteX4150" fmla="*/ 1356508 w 2044700"/>
                <a:gd name="connsiteY4150" fmla="*/ 76995 h 800786"/>
                <a:gd name="connsiteX4151" fmla="*/ 1361378 w 2044700"/>
                <a:gd name="connsiteY4151" fmla="*/ 76995 h 800786"/>
                <a:gd name="connsiteX4152" fmla="*/ 1363001 w 2044700"/>
                <a:gd name="connsiteY4152" fmla="*/ 76995 h 800786"/>
                <a:gd name="connsiteX4153" fmla="*/ 1364624 w 2044700"/>
                <a:gd name="connsiteY4153" fmla="*/ 76995 h 800786"/>
                <a:gd name="connsiteX4154" fmla="*/ 1367870 w 2044700"/>
                <a:gd name="connsiteY4154" fmla="*/ 78618 h 800786"/>
                <a:gd name="connsiteX4155" fmla="*/ 1369493 w 2044700"/>
                <a:gd name="connsiteY4155" fmla="*/ 76995 h 800786"/>
                <a:gd name="connsiteX4156" fmla="*/ 1367870 w 2044700"/>
                <a:gd name="connsiteY4156" fmla="*/ 75372 h 800786"/>
                <a:gd name="connsiteX4157" fmla="*/ 1364624 w 2044700"/>
                <a:gd name="connsiteY4157" fmla="*/ 73749 h 800786"/>
                <a:gd name="connsiteX4158" fmla="*/ 1363001 w 2044700"/>
                <a:gd name="connsiteY4158" fmla="*/ 73749 h 800786"/>
                <a:gd name="connsiteX4159" fmla="*/ 1361378 w 2044700"/>
                <a:gd name="connsiteY4159" fmla="*/ 72126 h 800786"/>
                <a:gd name="connsiteX4160" fmla="*/ 1359754 w 2044700"/>
                <a:gd name="connsiteY4160" fmla="*/ 68880 h 800786"/>
                <a:gd name="connsiteX4161" fmla="*/ 1356508 w 2044700"/>
                <a:gd name="connsiteY4161" fmla="*/ 67258 h 800786"/>
                <a:gd name="connsiteX4162" fmla="*/ 1353262 w 2044700"/>
                <a:gd name="connsiteY4162" fmla="*/ 64012 h 800786"/>
                <a:gd name="connsiteX4163" fmla="*/ 1351639 w 2044700"/>
                <a:gd name="connsiteY4163" fmla="*/ 60766 h 800786"/>
                <a:gd name="connsiteX4164" fmla="*/ 1351639 w 2044700"/>
                <a:gd name="connsiteY4164" fmla="*/ 57521 h 800786"/>
                <a:gd name="connsiteX4165" fmla="*/ 1351639 w 2044700"/>
                <a:gd name="connsiteY4165" fmla="*/ 54275 h 800786"/>
                <a:gd name="connsiteX4166" fmla="*/ 1353262 w 2044700"/>
                <a:gd name="connsiteY4166" fmla="*/ 51029 h 800786"/>
                <a:gd name="connsiteX4167" fmla="*/ 1359754 w 2044700"/>
                <a:gd name="connsiteY4167" fmla="*/ 51029 h 800786"/>
                <a:gd name="connsiteX4168" fmla="*/ 1364624 w 2044700"/>
                <a:gd name="connsiteY4168" fmla="*/ 49406 h 800786"/>
                <a:gd name="connsiteX4169" fmla="*/ 1367870 w 2044700"/>
                <a:gd name="connsiteY4169" fmla="*/ 51029 h 800786"/>
                <a:gd name="connsiteX4170" fmla="*/ 1371116 w 2044700"/>
                <a:gd name="connsiteY4170" fmla="*/ 51029 h 800786"/>
                <a:gd name="connsiteX4171" fmla="*/ 1372739 w 2044700"/>
                <a:gd name="connsiteY4171" fmla="*/ 51029 h 800786"/>
                <a:gd name="connsiteX4172" fmla="*/ 1377609 w 2044700"/>
                <a:gd name="connsiteY4172" fmla="*/ 51029 h 800786"/>
                <a:gd name="connsiteX4173" fmla="*/ 1379232 w 2044700"/>
                <a:gd name="connsiteY4173" fmla="*/ 51029 h 800786"/>
                <a:gd name="connsiteX4174" fmla="*/ 1382478 w 2044700"/>
                <a:gd name="connsiteY4174" fmla="*/ 51029 h 800786"/>
                <a:gd name="connsiteX4175" fmla="*/ 1384101 w 2044700"/>
                <a:gd name="connsiteY4175" fmla="*/ 52652 h 800786"/>
                <a:gd name="connsiteX4176" fmla="*/ 1384101 w 2044700"/>
                <a:gd name="connsiteY4176" fmla="*/ 55898 h 800786"/>
                <a:gd name="connsiteX4177" fmla="*/ 1387347 w 2044700"/>
                <a:gd name="connsiteY4177" fmla="*/ 55898 h 800786"/>
                <a:gd name="connsiteX4178" fmla="*/ 1388970 w 2044700"/>
                <a:gd name="connsiteY4178" fmla="*/ 55898 h 800786"/>
                <a:gd name="connsiteX4179" fmla="*/ 1390593 w 2044700"/>
                <a:gd name="connsiteY4179" fmla="*/ 57521 h 800786"/>
                <a:gd name="connsiteX4180" fmla="*/ 1392216 w 2044700"/>
                <a:gd name="connsiteY4180" fmla="*/ 57521 h 800786"/>
                <a:gd name="connsiteX4181" fmla="*/ 1393839 w 2044700"/>
                <a:gd name="connsiteY4181" fmla="*/ 59143 h 800786"/>
                <a:gd name="connsiteX4182" fmla="*/ 1398709 w 2044700"/>
                <a:gd name="connsiteY4182" fmla="*/ 59143 h 800786"/>
                <a:gd name="connsiteX4183" fmla="*/ 1406824 w 2044700"/>
                <a:gd name="connsiteY4183" fmla="*/ 64012 h 800786"/>
                <a:gd name="connsiteX4184" fmla="*/ 1410070 w 2044700"/>
                <a:gd name="connsiteY4184" fmla="*/ 64012 h 800786"/>
                <a:gd name="connsiteX4185" fmla="*/ 1413317 w 2044700"/>
                <a:gd name="connsiteY4185" fmla="*/ 64012 h 800786"/>
                <a:gd name="connsiteX4186" fmla="*/ 1414940 w 2044700"/>
                <a:gd name="connsiteY4186" fmla="*/ 64012 h 800786"/>
                <a:gd name="connsiteX4187" fmla="*/ 1418186 w 2044700"/>
                <a:gd name="connsiteY4187" fmla="*/ 67258 h 800786"/>
                <a:gd name="connsiteX4188" fmla="*/ 1421432 w 2044700"/>
                <a:gd name="connsiteY4188" fmla="*/ 67258 h 800786"/>
                <a:gd name="connsiteX4189" fmla="*/ 1424678 w 2044700"/>
                <a:gd name="connsiteY4189" fmla="*/ 67258 h 800786"/>
                <a:gd name="connsiteX4190" fmla="*/ 1429548 w 2044700"/>
                <a:gd name="connsiteY4190" fmla="*/ 68880 h 800786"/>
                <a:gd name="connsiteX4191" fmla="*/ 1432794 w 2044700"/>
                <a:gd name="connsiteY4191" fmla="*/ 70503 h 800786"/>
                <a:gd name="connsiteX4192" fmla="*/ 1437663 w 2044700"/>
                <a:gd name="connsiteY4192" fmla="*/ 73749 h 800786"/>
                <a:gd name="connsiteX4193" fmla="*/ 1442532 w 2044700"/>
                <a:gd name="connsiteY4193" fmla="*/ 75372 h 800786"/>
                <a:gd name="connsiteX4194" fmla="*/ 1445778 w 2044700"/>
                <a:gd name="connsiteY4194" fmla="*/ 76995 h 800786"/>
                <a:gd name="connsiteX4195" fmla="*/ 1447402 w 2044700"/>
                <a:gd name="connsiteY4195" fmla="*/ 78618 h 800786"/>
                <a:gd name="connsiteX4196" fmla="*/ 1450648 w 2044700"/>
                <a:gd name="connsiteY4196" fmla="*/ 80240 h 800786"/>
                <a:gd name="connsiteX4197" fmla="*/ 1453894 w 2044700"/>
                <a:gd name="connsiteY4197" fmla="*/ 81863 h 800786"/>
                <a:gd name="connsiteX4198" fmla="*/ 1457140 w 2044700"/>
                <a:gd name="connsiteY4198" fmla="*/ 81863 h 800786"/>
                <a:gd name="connsiteX4199" fmla="*/ 1460386 w 2044700"/>
                <a:gd name="connsiteY4199" fmla="*/ 81863 h 800786"/>
                <a:gd name="connsiteX4200" fmla="*/ 1463633 w 2044700"/>
                <a:gd name="connsiteY4200" fmla="*/ 81863 h 800786"/>
                <a:gd name="connsiteX4201" fmla="*/ 1463633 w 2044700"/>
                <a:gd name="connsiteY4201" fmla="*/ 80240 h 800786"/>
                <a:gd name="connsiteX4202" fmla="*/ 1460386 w 2044700"/>
                <a:gd name="connsiteY4202" fmla="*/ 76995 h 800786"/>
                <a:gd name="connsiteX4203" fmla="*/ 1458763 w 2044700"/>
                <a:gd name="connsiteY4203" fmla="*/ 75372 h 800786"/>
                <a:gd name="connsiteX4204" fmla="*/ 1453894 w 2044700"/>
                <a:gd name="connsiteY4204" fmla="*/ 72126 h 800786"/>
                <a:gd name="connsiteX4205" fmla="*/ 1450648 w 2044700"/>
                <a:gd name="connsiteY4205" fmla="*/ 68880 h 800786"/>
                <a:gd name="connsiteX4206" fmla="*/ 1449025 w 2044700"/>
                <a:gd name="connsiteY4206" fmla="*/ 67258 h 800786"/>
                <a:gd name="connsiteX4207" fmla="*/ 1445778 w 2044700"/>
                <a:gd name="connsiteY4207" fmla="*/ 64012 h 800786"/>
                <a:gd name="connsiteX4208" fmla="*/ 1442532 w 2044700"/>
                <a:gd name="connsiteY4208" fmla="*/ 64012 h 800786"/>
                <a:gd name="connsiteX4209" fmla="*/ 1439286 w 2044700"/>
                <a:gd name="connsiteY4209" fmla="*/ 62389 h 800786"/>
                <a:gd name="connsiteX4210" fmla="*/ 1436040 w 2044700"/>
                <a:gd name="connsiteY4210" fmla="*/ 62389 h 800786"/>
                <a:gd name="connsiteX4211" fmla="*/ 1431171 w 2044700"/>
                <a:gd name="connsiteY4211" fmla="*/ 59143 h 800786"/>
                <a:gd name="connsiteX4212" fmla="*/ 1429548 w 2044700"/>
                <a:gd name="connsiteY4212" fmla="*/ 60766 h 800786"/>
                <a:gd name="connsiteX4213" fmla="*/ 1424678 w 2044700"/>
                <a:gd name="connsiteY4213" fmla="*/ 59143 h 800786"/>
                <a:gd name="connsiteX4214" fmla="*/ 1421432 w 2044700"/>
                <a:gd name="connsiteY4214" fmla="*/ 57521 h 800786"/>
                <a:gd name="connsiteX4215" fmla="*/ 1418186 w 2044700"/>
                <a:gd name="connsiteY4215" fmla="*/ 54275 h 800786"/>
                <a:gd name="connsiteX4216" fmla="*/ 1414940 w 2044700"/>
                <a:gd name="connsiteY4216" fmla="*/ 52652 h 800786"/>
                <a:gd name="connsiteX4217" fmla="*/ 1413317 w 2044700"/>
                <a:gd name="connsiteY4217" fmla="*/ 51029 h 800786"/>
                <a:gd name="connsiteX4218" fmla="*/ 1410070 w 2044700"/>
                <a:gd name="connsiteY4218" fmla="*/ 47783 h 800786"/>
                <a:gd name="connsiteX4219" fmla="*/ 1410070 w 2044700"/>
                <a:gd name="connsiteY4219" fmla="*/ 46161 h 800786"/>
                <a:gd name="connsiteX4220" fmla="*/ 1413317 w 2044700"/>
                <a:gd name="connsiteY4220" fmla="*/ 46161 h 800786"/>
                <a:gd name="connsiteX4221" fmla="*/ 1421432 w 2044700"/>
                <a:gd name="connsiteY4221" fmla="*/ 44538 h 800786"/>
                <a:gd name="connsiteX4222" fmla="*/ 1423055 w 2044700"/>
                <a:gd name="connsiteY4222" fmla="*/ 44538 h 800786"/>
                <a:gd name="connsiteX4223" fmla="*/ 1427924 w 2044700"/>
                <a:gd name="connsiteY4223" fmla="*/ 42915 h 800786"/>
                <a:gd name="connsiteX4224" fmla="*/ 1431171 w 2044700"/>
                <a:gd name="connsiteY4224" fmla="*/ 44538 h 800786"/>
                <a:gd name="connsiteX4225" fmla="*/ 1439286 w 2044700"/>
                <a:gd name="connsiteY4225" fmla="*/ 44538 h 800786"/>
                <a:gd name="connsiteX4226" fmla="*/ 1440909 w 2044700"/>
                <a:gd name="connsiteY4226" fmla="*/ 44538 h 800786"/>
                <a:gd name="connsiteX4227" fmla="*/ 1445778 w 2044700"/>
                <a:gd name="connsiteY4227" fmla="*/ 47783 h 800786"/>
                <a:gd name="connsiteX4228" fmla="*/ 1450648 w 2044700"/>
                <a:gd name="connsiteY4228" fmla="*/ 49406 h 800786"/>
                <a:gd name="connsiteX4229" fmla="*/ 1462009 w 2044700"/>
                <a:gd name="connsiteY4229" fmla="*/ 52652 h 800786"/>
                <a:gd name="connsiteX4230" fmla="*/ 1465256 w 2044700"/>
                <a:gd name="connsiteY4230" fmla="*/ 54275 h 800786"/>
                <a:gd name="connsiteX4231" fmla="*/ 1470125 w 2044700"/>
                <a:gd name="connsiteY4231" fmla="*/ 57521 h 800786"/>
                <a:gd name="connsiteX4232" fmla="*/ 1476617 w 2044700"/>
                <a:gd name="connsiteY4232" fmla="*/ 59143 h 800786"/>
                <a:gd name="connsiteX4233" fmla="*/ 1479863 w 2044700"/>
                <a:gd name="connsiteY4233" fmla="*/ 59143 h 800786"/>
                <a:gd name="connsiteX4234" fmla="*/ 1478240 w 2044700"/>
                <a:gd name="connsiteY4234" fmla="*/ 57521 h 800786"/>
                <a:gd name="connsiteX4235" fmla="*/ 1474994 w 2044700"/>
                <a:gd name="connsiteY4235" fmla="*/ 54275 h 800786"/>
                <a:gd name="connsiteX4236" fmla="*/ 1470125 w 2044700"/>
                <a:gd name="connsiteY4236" fmla="*/ 54275 h 800786"/>
                <a:gd name="connsiteX4237" fmla="*/ 1468502 w 2044700"/>
                <a:gd name="connsiteY4237" fmla="*/ 54275 h 800786"/>
                <a:gd name="connsiteX4238" fmla="*/ 1466879 w 2044700"/>
                <a:gd name="connsiteY4238" fmla="*/ 51029 h 800786"/>
                <a:gd name="connsiteX4239" fmla="*/ 1462009 w 2044700"/>
                <a:gd name="connsiteY4239" fmla="*/ 49406 h 800786"/>
                <a:gd name="connsiteX4240" fmla="*/ 1460386 w 2044700"/>
                <a:gd name="connsiteY4240" fmla="*/ 49406 h 800786"/>
                <a:gd name="connsiteX4241" fmla="*/ 1457140 w 2044700"/>
                <a:gd name="connsiteY4241" fmla="*/ 46161 h 800786"/>
                <a:gd name="connsiteX4242" fmla="*/ 1452271 w 2044700"/>
                <a:gd name="connsiteY4242" fmla="*/ 46161 h 800786"/>
                <a:gd name="connsiteX4243" fmla="*/ 1449025 w 2044700"/>
                <a:gd name="connsiteY4243" fmla="*/ 42915 h 800786"/>
                <a:gd name="connsiteX4244" fmla="*/ 1447402 w 2044700"/>
                <a:gd name="connsiteY4244" fmla="*/ 41292 h 800786"/>
                <a:gd name="connsiteX4245" fmla="*/ 1453894 w 2044700"/>
                <a:gd name="connsiteY4245" fmla="*/ 39669 h 800786"/>
                <a:gd name="connsiteX4246" fmla="*/ 1457140 w 2044700"/>
                <a:gd name="connsiteY4246" fmla="*/ 39669 h 800786"/>
                <a:gd name="connsiteX4247" fmla="*/ 1463633 w 2044700"/>
                <a:gd name="connsiteY4247" fmla="*/ 39669 h 800786"/>
                <a:gd name="connsiteX4248" fmla="*/ 1462009 w 2044700"/>
                <a:gd name="connsiteY4248" fmla="*/ 38046 h 800786"/>
                <a:gd name="connsiteX4249" fmla="*/ 1455517 w 2044700"/>
                <a:gd name="connsiteY4249" fmla="*/ 36423 h 800786"/>
                <a:gd name="connsiteX4250" fmla="*/ 1450648 w 2044700"/>
                <a:gd name="connsiteY4250" fmla="*/ 36423 h 800786"/>
                <a:gd name="connsiteX4251" fmla="*/ 1439286 w 2044700"/>
                <a:gd name="connsiteY4251" fmla="*/ 36423 h 800786"/>
                <a:gd name="connsiteX4252" fmla="*/ 1436040 w 2044700"/>
                <a:gd name="connsiteY4252" fmla="*/ 36423 h 800786"/>
                <a:gd name="connsiteX4253" fmla="*/ 1431171 w 2044700"/>
                <a:gd name="connsiteY4253" fmla="*/ 33178 h 800786"/>
                <a:gd name="connsiteX4254" fmla="*/ 1427924 w 2044700"/>
                <a:gd name="connsiteY4254" fmla="*/ 31555 h 800786"/>
                <a:gd name="connsiteX4255" fmla="*/ 1427924 w 2044700"/>
                <a:gd name="connsiteY4255" fmla="*/ 28309 h 800786"/>
                <a:gd name="connsiteX4256" fmla="*/ 1431171 w 2044700"/>
                <a:gd name="connsiteY4256" fmla="*/ 25064 h 800786"/>
                <a:gd name="connsiteX4257" fmla="*/ 1437663 w 2044700"/>
                <a:gd name="connsiteY4257" fmla="*/ 25064 h 800786"/>
                <a:gd name="connsiteX4258" fmla="*/ 1442532 w 2044700"/>
                <a:gd name="connsiteY4258" fmla="*/ 28309 h 800786"/>
                <a:gd name="connsiteX4259" fmla="*/ 1445778 w 2044700"/>
                <a:gd name="connsiteY4259" fmla="*/ 28309 h 800786"/>
                <a:gd name="connsiteX4260" fmla="*/ 1449025 w 2044700"/>
                <a:gd name="connsiteY4260" fmla="*/ 31555 h 800786"/>
                <a:gd name="connsiteX4261" fmla="*/ 1450648 w 2044700"/>
                <a:gd name="connsiteY4261" fmla="*/ 31555 h 800786"/>
                <a:gd name="connsiteX4262" fmla="*/ 1452271 w 2044700"/>
                <a:gd name="connsiteY4262" fmla="*/ 28309 h 800786"/>
                <a:gd name="connsiteX4263" fmla="*/ 1450648 w 2044700"/>
                <a:gd name="connsiteY4263" fmla="*/ 25064 h 800786"/>
                <a:gd name="connsiteX4264" fmla="*/ 1449025 w 2044700"/>
                <a:gd name="connsiteY4264" fmla="*/ 23441 h 800786"/>
                <a:gd name="connsiteX4265" fmla="*/ 1457140 w 2044700"/>
                <a:gd name="connsiteY4265" fmla="*/ 23441 h 800786"/>
                <a:gd name="connsiteX4266" fmla="*/ 1458763 w 2044700"/>
                <a:gd name="connsiteY4266" fmla="*/ 23441 h 800786"/>
                <a:gd name="connsiteX4267" fmla="*/ 1470125 w 2044700"/>
                <a:gd name="connsiteY4267" fmla="*/ 23441 h 800786"/>
                <a:gd name="connsiteX4268" fmla="*/ 1473371 w 2044700"/>
                <a:gd name="connsiteY4268" fmla="*/ 23441 h 800786"/>
                <a:gd name="connsiteX4269" fmla="*/ 1478240 w 2044700"/>
                <a:gd name="connsiteY4269" fmla="*/ 21818 h 800786"/>
                <a:gd name="connsiteX4270" fmla="*/ 1479863 w 2044700"/>
                <a:gd name="connsiteY4270" fmla="*/ 21818 h 800786"/>
                <a:gd name="connsiteX4271" fmla="*/ 1484733 w 2044700"/>
                <a:gd name="connsiteY4271" fmla="*/ 21818 h 800786"/>
                <a:gd name="connsiteX4272" fmla="*/ 1487979 w 2044700"/>
                <a:gd name="connsiteY4272" fmla="*/ 21818 h 800786"/>
                <a:gd name="connsiteX4273" fmla="*/ 1489602 w 2044700"/>
                <a:gd name="connsiteY4273" fmla="*/ 20195 h 800786"/>
                <a:gd name="connsiteX4274" fmla="*/ 1491225 w 2044700"/>
                <a:gd name="connsiteY4274" fmla="*/ 18572 h 800786"/>
                <a:gd name="connsiteX4275" fmla="*/ 1496094 w 2044700"/>
                <a:gd name="connsiteY4275" fmla="*/ 18572 h 800786"/>
                <a:gd name="connsiteX4276" fmla="*/ 1499341 w 2044700"/>
                <a:gd name="connsiteY4276" fmla="*/ 16949 h 800786"/>
                <a:gd name="connsiteX4277" fmla="*/ 1512325 w 2044700"/>
                <a:gd name="connsiteY4277" fmla="*/ 21818 h 800786"/>
                <a:gd name="connsiteX4278" fmla="*/ 1517195 w 2044700"/>
                <a:gd name="connsiteY4278" fmla="*/ 23441 h 800786"/>
                <a:gd name="connsiteX4279" fmla="*/ 1520441 w 2044700"/>
                <a:gd name="connsiteY4279" fmla="*/ 25064 h 800786"/>
                <a:gd name="connsiteX4280" fmla="*/ 1525310 w 2044700"/>
                <a:gd name="connsiteY4280" fmla="*/ 26686 h 800786"/>
                <a:gd name="connsiteX4281" fmla="*/ 1530179 w 2044700"/>
                <a:gd name="connsiteY4281" fmla="*/ 26686 h 800786"/>
                <a:gd name="connsiteX4282" fmla="*/ 1533426 w 2044700"/>
                <a:gd name="connsiteY4282" fmla="*/ 26686 h 800786"/>
                <a:gd name="connsiteX4283" fmla="*/ 1536672 w 2044700"/>
                <a:gd name="connsiteY4283" fmla="*/ 28309 h 800786"/>
                <a:gd name="connsiteX4284" fmla="*/ 1539918 w 2044700"/>
                <a:gd name="connsiteY4284" fmla="*/ 29932 h 800786"/>
                <a:gd name="connsiteX4285" fmla="*/ 1544787 w 2044700"/>
                <a:gd name="connsiteY4285" fmla="*/ 28309 h 800786"/>
                <a:gd name="connsiteX4286" fmla="*/ 1548033 w 2044700"/>
                <a:gd name="connsiteY4286" fmla="*/ 26686 h 800786"/>
                <a:gd name="connsiteX4287" fmla="*/ 1546410 w 2044700"/>
                <a:gd name="connsiteY4287" fmla="*/ 23441 h 800786"/>
                <a:gd name="connsiteX4288" fmla="*/ 1544787 w 2044700"/>
                <a:gd name="connsiteY4288" fmla="*/ 21818 h 800786"/>
                <a:gd name="connsiteX4289" fmla="*/ 1551280 w 2044700"/>
                <a:gd name="connsiteY4289" fmla="*/ 20195 h 800786"/>
                <a:gd name="connsiteX4290" fmla="*/ 1557772 w 2044700"/>
                <a:gd name="connsiteY4290" fmla="*/ 21818 h 800786"/>
                <a:gd name="connsiteX4291" fmla="*/ 1561018 w 2044700"/>
                <a:gd name="connsiteY4291" fmla="*/ 23441 h 800786"/>
                <a:gd name="connsiteX4292" fmla="*/ 1559395 w 2044700"/>
                <a:gd name="connsiteY4292" fmla="*/ 26686 h 800786"/>
                <a:gd name="connsiteX4293" fmla="*/ 1556149 w 2044700"/>
                <a:gd name="connsiteY4293" fmla="*/ 29932 h 800786"/>
                <a:gd name="connsiteX4294" fmla="*/ 1561018 w 2044700"/>
                <a:gd name="connsiteY4294" fmla="*/ 33178 h 800786"/>
                <a:gd name="connsiteX4295" fmla="*/ 1562641 w 2044700"/>
                <a:gd name="connsiteY4295" fmla="*/ 34801 h 800786"/>
                <a:gd name="connsiteX4296" fmla="*/ 1570757 w 2044700"/>
                <a:gd name="connsiteY4296" fmla="*/ 38046 h 800786"/>
                <a:gd name="connsiteX4297" fmla="*/ 1570757 w 2044700"/>
                <a:gd name="connsiteY4297" fmla="*/ 34801 h 800786"/>
                <a:gd name="connsiteX4298" fmla="*/ 1565887 w 2044700"/>
                <a:gd name="connsiteY4298" fmla="*/ 31555 h 800786"/>
                <a:gd name="connsiteX4299" fmla="*/ 1565887 w 2044700"/>
                <a:gd name="connsiteY4299" fmla="*/ 29932 h 800786"/>
                <a:gd name="connsiteX4300" fmla="*/ 1572380 w 2044700"/>
                <a:gd name="connsiteY4300" fmla="*/ 28309 h 800786"/>
                <a:gd name="connsiteX4301" fmla="*/ 1574003 w 2044700"/>
                <a:gd name="connsiteY4301" fmla="*/ 26686 h 800786"/>
                <a:gd name="connsiteX4302" fmla="*/ 1575626 w 2044700"/>
                <a:gd name="connsiteY4302" fmla="*/ 25064 h 800786"/>
                <a:gd name="connsiteX4303" fmla="*/ 1580495 w 2044700"/>
                <a:gd name="connsiteY4303" fmla="*/ 25064 h 800786"/>
                <a:gd name="connsiteX4304" fmla="*/ 1583741 w 2044700"/>
                <a:gd name="connsiteY4304" fmla="*/ 23441 h 800786"/>
                <a:gd name="connsiteX4305" fmla="*/ 1588611 w 2044700"/>
                <a:gd name="connsiteY4305" fmla="*/ 23441 h 800786"/>
                <a:gd name="connsiteX4306" fmla="*/ 1585365 w 2044700"/>
                <a:gd name="connsiteY4306" fmla="*/ 21818 h 800786"/>
                <a:gd name="connsiteX4307" fmla="*/ 1578872 w 2044700"/>
                <a:gd name="connsiteY4307" fmla="*/ 21818 h 800786"/>
                <a:gd name="connsiteX4308" fmla="*/ 1574003 w 2044700"/>
                <a:gd name="connsiteY4308" fmla="*/ 20195 h 800786"/>
                <a:gd name="connsiteX4309" fmla="*/ 1569134 w 2044700"/>
                <a:gd name="connsiteY4309" fmla="*/ 16949 h 800786"/>
                <a:gd name="connsiteX4310" fmla="*/ 1567511 w 2044700"/>
                <a:gd name="connsiteY4310" fmla="*/ 13704 h 800786"/>
                <a:gd name="connsiteX4311" fmla="*/ 1572380 w 2044700"/>
                <a:gd name="connsiteY4311" fmla="*/ 12081 h 800786"/>
                <a:gd name="connsiteX4312" fmla="*/ 1577249 w 2044700"/>
                <a:gd name="connsiteY4312" fmla="*/ 10458 h 800786"/>
                <a:gd name="connsiteX4313" fmla="*/ 1582118 w 2044700"/>
                <a:gd name="connsiteY4313" fmla="*/ 12081 h 800786"/>
                <a:gd name="connsiteX4314" fmla="*/ 1586988 w 2044700"/>
                <a:gd name="connsiteY4314" fmla="*/ 8835 h 800786"/>
                <a:gd name="connsiteX4315" fmla="*/ 1596726 w 2044700"/>
                <a:gd name="connsiteY4315" fmla="*/ 7212 h 800786"/>
                <a:gd name="connsiteX4316" fmla="*/ 1599972 w 2044700"/>
                <a:gd name="connsiteY4316" fmla="*/ 8835 h 800786"/>
                <a:gd name="connsiteX4317" fmla="*/ 1601596 w 2044700"/>
                <a:gd name="connsiteY4317" fmla="*/ 8835 h 800786"/>
                <a:gd name="connsiteX4318" fmla="*/ 1603219 w 2044700"/>
                <a:gd name="connsiteY4318" fmla="*/ 10458 h 800786"/>
                <a:gd name="connsiteX4319" fmla="*/ 1608088 w 2044700"/>
                <a:gd name="connsiteY4319" fmla="*/ 7212 h 800786"/>
                <a:gd name="connsiteX4320" fmla="*/ 1609711 w 2044700"/>
                <a:gd name="connsiteY4320" fmla="*/ 3966 h 800786"/>
                <a:gd name="connsiteX4321" fmla="*/ 1614580 w 2044700"/>
                <a:gd name="connsiteY4321" fmla="*/ 3966 h 800786"/>
                <a:gd name="connsiteX4322" fmla="*/ 1621073 w 2044700"/>
                <a:gd name="connsiteY4322" fmla="*/ 2344 h 800786"/>
                <a:gd name="connsiteX4323" fmla="*/ 1647042 w 2044700"/>
                <a:gd name="connsiteY4323" fmla="*/ 2344 h 800786"/>
                <a:gd name="connsiteX4324" fmla="*/ 1650288 w 2044700"/>
                <a:gd name="connsiteY4324" fmla="*/ 3966 h 800786"/>
                <a:gd name="connsiteX4325" fmla="*/ 1651911 w 2044700"/>
                <a:gd name="connsiteY4325" fmla="*/ 7212 h 800786"/>
                <a:gd name="connsiteX4326" fmla="*/ 1656781 w 2044700"/>
                <a:gd name="connsiteY4326" fmla="*/ 8835 h 800786"/>
                <a:gd name="connsiteX4327" fmla="*/ 1658404 w 2044700"/>
                <a:gd name="connsiteY4327" fmla="*/ 3966 h 800786"/>
                <a:gd name="connsiteX4328" fmla="*/ 1658404 w 2044700"/>
                <a:gd name="connsiteY4328" fmla="*/ 2344 h 800786"/>
                <a:gd name="connsiteX4329" fmla="*/ 1663273 w 2044700"/>
                <a:gd name="connsiteY4329" fmla="*/ 721 h 800786"/>
                <a:gd name="connsiteX4330" fmla="*/ 1669765 w 2044700"/>
                <a:gd name="connsiteY4330" fmla="*/ 721 h 800786"/>
                <a:gd name="connsiteX4331" fmla="*/ 1682953 w 2044700"/>
                <a:gd name="connsiteY4331" fmla="*/ 112 h 80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</a:cxnLst>
              <a:rect l="l" t="t" r="r" b="b"/>
              <a:pathLst>
                <a:path w="2044700" h="800786">
                  <a:moveTo>
                    <a:pt x="923925" y="572186"/>
                  </a:moveTo>
                  <a:cubicBezTo>
                    <a:pt x="925512" y="573774"/>
                    <a:pt x="925512" y="573774"/>
                    <a:pt x="927100" y="573774"/>
                  </a:cubicBezTo>
                  <a:cubicBezTo>
                    <a:pt x="928687" y="575361"/>
                    <a:pt x="936625" y="576949"/>
                    <a:pt x="939800" y="576949"/>
                  </a:cubicBezTo>
                  <a:cubicBezTo>
                    <a:pt x="942975" y="578536"/>
                    <a:pt x="941387" y="580124"/>
                    <a:pt x="941387" y="583299"/>
                  </a:cubicBezTo>
                  <a:cubicBezTo>
                    <a:pt x="939800" y="584886"/>
                    <a:pt x="939800" y="583299"/>
                    <a:pt x="935037" y="583299"/>
                  </a:cubicBezTo>
                  <a:cubicBezTo>
                    <a:pt x="931862" y="583299"/>
                    <a:pt x="928687" y="583299"/>
                    <a:pt x="923925" y="583299"/>
                  </a:cubicBezTo>
                  <a:cubicBezTo>
                    <a:pt x="919162" y="583299"/>
                    <a:pt x="920750" y="580124"/>
                    <a:pt x="919162" y="576949"/>
                  </a:cubicBezTo>
                  <a:cubicBezTo>
                    <a:pt x="917575" y="575361"/>
                    <a:pt x="917575" y="573774"/>
                    <a:pt x="919162" y="573774"/>
                  </a:cubicBezTo>
                  <a:cubicBezTo>
                    <a:pt x="920750" y="572186"/>
                    <a:pt x="920750" y="572186"/>
                    <a:pt x="923925" y="572186"/>
                  </a:cubicBezTo>
                  <a:close/>
                  <a:moveTo>
                    <a:pt x="705446" y="567225"/>
                  </a:moveTo>
                  <a:cubicBezTo>
                    <a:pt x="706438" y="568217"/>
                    <a:pt x="707232" y="569804"/>
                    <a:pt x="708025" y="570598"/>
                  </a:cubicBezTo>
                  <a:cubicBezTo>
                    <a:pt x="708025" y="572186"/>
                    <a:pt x="709613" y="575361"/>
                    <a:pt x="706438" y="578536"/>
                  </a:cubicBezTo>
                  <a:cubicBezTo>
                    <a:pt x="704850" y="580124"/>
                    <a:pt x="704850" y="581711"/>
                    <a:pt x="701675" y="581711"/>
                  </a:cubicBezTo>
                  <a:cubicBezTo>
                    <a:pt x="696912" y="581711"/>
                    <a:pt x="698500" y="581711"/>
                    <a:pt x="696912" y="578536"/>
                  </a:cubicBezTo>
                  <a:cubicBezTo>
                    <a:pt x="695325" y="573773"/>
                    <a:pt x="698500" y="570598"/>
                    <a:pt x="701675" y="567423"/>
                  </a:cubicBezTo>
                  <a:cubicBezTo>
                    <a:pt x="703263" y="565836"/>
                    <a:pt x="704453" y="566232"/>
                    <a:pt x="705446" y="567225"/>
                  </a:cubicBezTo>
                  <a:close/>
                  <a:moveTo>
                    <a:pt x="898429" y="567027"/>
                  </a:moveTo>
                  <a:cubicBezTo>
                    <a:pt x="902557" y="567424"/>
                    <a:pt x="906272" y="568217"/>
                    <a:pt x="906272" y="569011"/>
                  </a:cubicBezTo>
                  <a:cubicBezTo>
                    <a:pt x="906272" y="569011"/>
                    <a:pt x="909574" y="572186"/>
                    <a:pt x="909574" y="575361"/>
                  </a:cubicBezTo>
                  <a:cubicBezTo>
                    <a:pt x="911225" y="578536"/>
                    <a:pt x="909574" y="584886"/>
                    <a:pt x="907923" y="588061"/>
                  </a:cubicBezTo>
                  <a:cubicBezTo>
                    <a:pt x="906272" y="589649"/>
                    <a:pt x="899668" y="595999"/>
                    <a:pt x="896366" y="597586"/>
                  </a:cubicBezTo>
                  <a:cubicBezTo>
                    <a:pt x="893064" y="597586"/>
                    <a:pt x="884809" y="595999"/>
                    <a:pt x="876554" y="594411"/>
                  </a:cubicBezTo>
                  <a:cubicBezTo>
                    <a:pt x="869950" y="592824"/>
                    <a:pt x="873252" y="594411"/>
                    <a:pt x="871601" y="586474"/>
                  </a:cubicBezTo>
                  <a:cubicBezTo>
                    <a:pt x="869950" y="578536"/>
                    <a:pt x="874903" y="576949"/>
                    <a:pt x="876554" y="572186"/>
                  </a:cubicBezTo>
                  <a:cubicBezTo>
                    <a:pt x="879856" y="569011"/>
                    <a:pt x="883158" y="569011"/>
                    <a:pt x="888111" y="567424"/>
                  </a:cubicBezTo>
                  <a:cubicBezTo>
                    <a:pt x="889762" y="566630"/>
                    <a:pt x="894302" y="566630"/>
                    <a:pt x="898429" y="567027"/>
                  </a:cubicBezTo>
                  <a:close/>
                  <a:moveTo>
                    <a:pt x="911226" y="554723"/>
                  </a:moveTo>
                  <a:cubicBezTo>
                    <a:pt x="911226" y="556311"/>
                    <a:pt x="911226" y="561073"/>
                    <a:pt x="909638" y="561073"/>
                  </a:cubicBezTo>
                  <a:cubicBezTo>
                    <a:pt x="908050" y="562661"/>
                    <a:pt x="908050" y="559486"/>
                    <a:pt x="906463" y="557898"/>
                  </a:cubicBezTo>
                  <a:cubicBezTo>
                    <a:pt x="906463" y="556311"/>
                    <a:pt x="911226" y="554723"/>
                    <a:pt x="911226" y="554723"/>
                  </a:cubicBezTo>
                  <a:close/>
                  <a:moveTo>
                    <a:pt x="1327156" y="552144"/>
                  </a:moveTo>
                  <a:cubicBezTo>
                    <a:pt x="1329812" y="552739"/>
                    <a:pt x="1331446" y="553930"/>
                    <a:pt x="1331446" y="554724"/>
                  </a:cubicBezTo>
                  <a:cubicBezTo>
                    <a:pt x="1331446" y="557899"/>
                    <a:pt x="1333080" y="556311"/>
                    <a:pt x="1337983" y="556311"/>
                  </a:cubicBezTo>
                  <a:cubicBezTo>
                    <a:pt x="1341251" y="556311"/>
                    <a:pt x="1339617" y="557899"/>
                    <a:pt x="1341251" y="562661"/>
                  </a:cubicBezTo>
                  <a:cubicBezTo>
                    <a:pt x="1341251" y="565836"/>
                    <a:pt x="1341251" y="567424"/>
                    <a:pt x="1337983" y="565836"/>
                  </a:cubicBezTo>
                  <a:cubicBezTo>
                    <a:pt x="1333080" y="565836"/>
                    <a:pt x="1324909" y="569011"/>
                    <a:pt x="1324909" y="569011"/>
                  </a:cubicBezTo>
                  <a:cubicBezTo>
                    <a:pt x="1324909" y="569011"/>
                    <a:pt x="1329812" y="570599"/>
                    <a:pt x="1336349" y="570599"/>
                  </a:cubicBezTo>
                  <a:cubicBezTo>
                    <a:pt x="1342886" y="572186"/>
                    <a:pt x="1342886" y="572186"/>
                    <a:pt x="1344520" y="572186"/>
                  </a:cubicBezTo>
                  <a:cubicBezTo>
                    <a:pt x="1347788" y="572186"/>
                    <a:pt x="1347788" y="575361"/>
                    <a:pt x="1346154" y="576949"/>
                  </a:cubicBezTo>
                  <a:cubicBezTo>
                    <a:pt x="1344520" y="576949"/>
                    <a:pt x="1342886" y="578536"/>
                    <a:pt x="1337983" y="580124"/>
                  </a:cubicBezTo>
                  <a:cubicBezTo>
                    <a:pt x="1333080" y="583299"/>
                    <a:pt x="1331446" y="576949"/>
                    <a:pt x="1331446" y="576949"/>
                  </a:cubicBezTo>
                  <a:cubicBezTo>
                    <a:pt x="1331446" y="576949"/>
                    <a:pt x="1331446" y="576949"/>
                    <a:pt x="1324909" y="580124"/>
                  </a:cubicBezTo>
                  <a:cubicBezTo>
                    <a:pt x="1324909" y="580124"/>
                    <a:pt x="1320006" y="578536"/>
                    <a:pt x="1318372" y="578536"/>
                  </a:cubicBezTo>
                  <a:cubicBezTo>
                    <a:pt x="1316738" y="578536"/>
                    <a:pt x="1315104" y="580124"/>
                    <a:pt x="1311835" y="580124"/>
                  </a:cubicBezTo>
                  <a:cubicBezTo>
                    <a:pt x="1308567" y="581711"/>
                    <a:pt x="1302030" y="584886"/>
                    <a:pt x="1297127" y="584886"/>
                  </a:cubicBezTo>
                  <a:cubicBezTo>
                    <a:pt x="1292225" y="584886"/>
                    <a:pt x="1297127" y="583299"/>
                    <a:pt x="1298762" y="578536"/>
                  </a:cubicBezTo>
                  <a:cubicBezTo>
                    <a:pt x="1300396" y="575361"/>
                    <a:pt x="1305298" y="576949"/>
                    <a:pt x="1305298" y="575361"/>
                  </a:cubicBezTo>
                  <a:cubicBezTo>
                    <a:pt x="1305298" y="572186"/>
                    <a:pt x="1311835" y="570599"/>
                    <a:pt x="1315104" y="570599"/>
                  </a:cubicBezTo>
                  <a:cubicBezTo>
                    <a:pt x="1318372" y="570599"/>
                    <a:pt x="1321640" y="567424"/>
                    <a:pt x="1318372" y="567424"/>
                  </a:cubicBezTo>
                  <a:cubicBezTo>
                    <a:pt x="1315104" y="565836"/>
                    <a:pt x="1311835" y="565836"/>
                    <a:pt x="1308567" y="564249"/>
                  </a:cubicBezTo>
                  <a:cubicBezTo>
                    <a:pt x="1303664" y="562661"/>
                    <a:pt x="1311835" y="562661"/>
                    <a:pt x="1316738" y="561074"/>
                  </a:cubicBezTo>
                  <a:cubicBezTo>
                    <a:pt x="1321640" y="559486"/>
                    <a:pt x="1321640" y="561074"/>
                    <a:pt x="1320006" y="556311"/>
                  </a:cubicBezTo>
                  <a:cubicBezTo>
                    <a:pt x="1318372" y="553136"/>
                    <a:pt x="1315104" y="553136"/>
                    <a:pt x="1316738" y="553136"/>
                  </a:cubicBezTo>
                  <a:cubicBezTo>
                    <a:pt x="1320823" y="551549"/>
                    <a:pt x="1324500" y="551549"/>
                    <a:pt x="1327156" y="552144"/>
                  </a:cubicBezTo>
                  <a:close/>
                  <a:moveTo>
                    <a:pt x="850107" y="533061"/>
                  </a:moveTo>
                  <a:cubicBezTo>
                    <a:pt x="851298" y="533491"/>
                    <a:pt x="852488" y="534351"/>
                    <a:pt x="854076" y="534351"/>
                  </a:cubicBezTo>
                  <a:cubicBezTo>
                    <a:pt x="857251" y="534351"/>
                    <a:pt x="854076" y="537790"/>
                    <a:pt x="852488" y="539510"/>
                  </a:cubicBezTo>
                  <a:cubicBezTo>
                    <a:pt x="850901" y="541230"/>
                    <a:pt x="847726" y="546390"/>
                    <a:pt x="842963" y="548109"/>
                  </a:cubicBezTo>
                  <a:cubicBezTo>
                    <a:pt x="838200" y="551549"/>
                    <a:pt x="839788" y="551549"/>
                    <a:pt x="836613" y="551549"/>
                  </a:cubicBezTo>
                  <a:cubicBezTo>
                    <a:pt x="835025" y="551549"/>
                    <a:pt x="833438" y="549829"/>
                    <a:pt x="835025" y="546390"/>
                  </a:cubicBezTo>
                  <a:cubicBezTo>
                    <a:pt x="835025" y="544670"/>
                    <a:pt x="841375" y="537790"/>
                    <a:pt x="846138" y="534351"/>
                  </a:cubicBezTo>
                  <a:cubicBezTo>
                    <a:pt x="847726" y="532631"/>
                    <a:pt x="848916" y="532631"/>
                    <a:pt x="850107" y="533061"/>
                  </a:cubicBezTo>
                  <a:close/>
                  <a:moveTo>
                    <a:pt x="871970" y="530911"/>
                  </a:moveTo>
                  <a:cubicBezTo>
                    <a:pt x="875434" y="529323"/>
                    <a:pt x="880629" y="532498"/>
                    <a:pt x="882361" y="535673"/>
                  </a:cubicBezTo>
                  <a:cubicBezTo>
                    <a:pt x="885825" y="538848"/>
                    <a:pt x="880629" y="538848"/>
                    <a:pt x="877166" y="540436"/>
                  </a:cubicBezTo>
                  <a:cubicBezTo>
                    <a:pt x="875434" y="540436"/>
                    <a:pt x="871970" y="540436"/>
                    <a:pt x="868507" y="538848"/>
                  </a:cubicBezTo>
                  <a:cubicBezTo>
                    <a:pt x="866775" y="537261"/>
                    <a:pt x="868507" y="532498"/>
                    <a:pt x="871970" y="530911"/>
                  </a:cubicBezTo>
                  <a:close/>
                  <a:moveTo>
                    <a:pt x="854075" y="519799"/>
                  </a:moveTo>
                  <a:cubicBezTo>
                    <a:pt x="857250" y="521386"/>
                    <a:pt x="862013" y="521386"/>
                    <a:pt x="858838" y="524561"/>
                  </a:cubicBezTo>
                  <a:cubicBezTo>
                    <a:pt x="857250" y="527736"/>
                    <a:pt x="855663" y="527736"/>
                    <a:pt x="852488" y="529324"/>
                  </a:cubicBezTo>
                  <a:cubicBezTo>
                    <a:pt x="849313" y="530911"/>
                    <a:pt x="846138" y="530911"/>
                    <a:pt x="846138" y="527736"/>
                  </a:cubicBezTo>
                  <a:cubicBezTo>
                    <a:pt x="846138" y="524561"/>
                    <a:pt x="850900" y="518211"/>
                    <a:pt x="854075" y="519799"/>
                  </a:cubicBezTo>
                  <a:close/>
                  <a:moveTo>
                    <a:pt x="499038" y="518211"/>
                  </a:moveTo>
                  <a:cubicBezTo>
                    <a:pt x="500658" y="518211"/>
                    <a:pt x="502279" y="518211"/>
                    <a:pt x="503899" y="518211"/>
                  </a:cubicBezTo>
                  <a:cubicBezTo>
                    <a:pt x="503899" y="518211"/>
                    <a:pt x="508761" y="519857"/>
                    <a:pt x="508761" y="519857"/>
                  </a:cubicBezTo>
                  <a:cubicBezTo>
                    <a:pt x="508761" y="519857"/>
                    <a:pt x="512002" y="523150"/>
                    <a:pt x="515244" y="523150"/>
                  </a:cubicBezTo>
                  <a:cubicBezTo>
                    <a:pt x="516864" y="523150"/>
                    <a:pt x="516864" y="523150"/>
                    <a:pt x="518485" y="526443"/>
                  </a:cubicBezTo>
                  <a:cubicBezTo>
                    <a:pt x="520105" y="529735"/>
                    <a:pt x="521726" y="529735"/>
                    <a:pt x="523346" y="528089"/>
                  </a:cubicBezTo>
                  <a:cubicBezTo>
                    <a:pt x="524967" y="528089"/>
                    <a:pt x="523346" y="528089"/>
                    <a:pt x="524967" y="528089"/>
                  </a:cubicBezTo>
                  <a:cubicBezTo>
                    <a:pt x="526588" y="526443"/>
                    <a:pt x="526588" y="528089"/>
                    <a:pt x="526588" y="528089"/>
                  </a:cubicBezTo>
                  <a:cubicBezTo>
                    <a:pt x="528208" y="528089"/>
                    <a:pt x="531449" y="528089"/>
                    <a:pt x="531449" y="526443"/>
                  </a:cubicBezTo>
                  <a:cubicBezTo>
                    <a:pt x="533070" y="526443"/>
                    <a:pt x="534691" y="526443"/>
                    <a:pt x="537932" y="526443"/>
                  </a:cubicBezTo>
                  <a:cubicBezTo>
                    <a:pt x="541173" y="524796"/>
                    <a:pt x="542793" y="526443"/>
                    <a:pt x="542793" y="526443"/>
                  </a:cubicBezTo>
                  <a:cubicBezTo>
                    <a:pt x="542793" y="526443"/>
                    <a:pt x="546035" y="528089"/>
                    <a:pt x="547655" y="528089"/>
                  </a:cubicBezTo>
                  <a:cubicBezTo>
                    <a:pt x="549276" y="529735"/>
                    <a:pt x="547655" y="531381"/>
                    <a:pt x="547655" y="531381"/>
                  </a:cubicBezTo>
                  <a:cubicBezTo>
                    <a:pt x="547655" y="533028"/>
                    <a:pt x="546035" y="534674"/>
                    <a:pt x="546035" y="534674"/>
                  </a:cubicBezTo>
                  <a:cubicBezTo>
                    <a:pt x="546035" y="534674"/>
                    <a:pt x="542793" y="537967"/>
                    <a:pt x="541173" y="537967"/>
                  </a:cubicBezTo>
                  <a:cubicBezTo>
                    <a:pt x="539552" y="536320"/>
                    <a:pt x="539552" y="536320"/>
                    <a:pt x="537932" y="533028"/>
                  </a:cubicBezTo>
                  <a:cubicBezTo>
                    <a:pt x="536311" y="529735"/>
                    <a:pt x="537932" y="533028"/>
                    <a:pt x="534691" y="533028"/>
                  </a:cubicBezTo>
                  <a:cubicBezTo>
                    <a:pt x="529829" y="533028"/>
                    <a:pt x="534691" y="534674"/>
                    <a:pt x="533070" y="539613"/>
                  </a:cubicBezTo>
                  <a:cubicBezTo>
                    <a:pt x="533070" y="542906"/>
                    <a:pt x="533070" y="539613"/>
                    <a:pt x="536311" y="542906"/>
                  </a:cubicBezTo>
                  <a:cubicBezTo>
                    <a:pt x="537932" y="542906"/>
                    <a:pt x="539552" y="544552"/>
                    <a:pt x="541173" y="544552"/>
                  </a:cubicBezTo>
                  <a:cubicBezTo>
                    <a:pt x="542793" y="544552"/>
                    <a:pt x="542793" y="547844"/>
                    <a:pt x="542793" y="547844"/>
                  </a:cubicBezTo>
                  <a:cubicBezTo>
                    <a:pt x="542793" y="547844"/>
                    <a:pt x="544414" y="547844"/>
                    <a:pt x="547655" y="547844"/>
                  </a:cubicBezTo>
                  <a:cubicBezTo>
                    <a:pt x="549276" y="547844"/>
                    <a:pt x="547655" y="549491"/>
                    <a:pt x="549276" y="552783"/>
                  </a:cubicBezTo>
                  <a:cubicBezTo>
                    <a:pt x="549276" y="554430"/>
                    <a:pt x="549276" y="552783"/>
                    <a:pt x="547655" y="554430"/>
                  </a:cubicBezTo>
                  <a:cubicBezTo>
                    <a:pt x="546035" y="554430"/>
                    <a:pt x="547655" y="554430"/>
                    <a:pt x="544414" y="554430"/>
                  </a:cubicBezTo>
                  <a:cubicBezTo>
                    <a:pt x="542793" y="554430"/>
                    <a:pt x="544414" y="556076"/>
                    <a:pt x="536311" y="557722"/>
                  </a:cubicBezTo>
                  <a:cubicBezTo>
                    <a:pt x="536311" y="557722"/>
                    <a:pt x="534691" y="561015"/>
                    <a:pt x="534691" y="561015"/>
                  </a:cubicBezTo>
                  <a:cubicBezTo>
                    <a:pt x="534691" y="561015"/>
                    <a:pt x="531449" y="562661"/>
                    <a:pt x="529829" y="562661"/>
                  </a:cubicBezTo>
                  <a:cubicBezTo>
                    <a:pt x="529829" y="562661"/>
                    <a:pt x="526588" y="562661"/>
                    <a:pt x="524967" y="561015"/>
                  </a:cubicBezTo>
                  <a:cubicBezTo>
                    <a:pt x="523346" y="561015"/>
                    <a:pt x="521726" y="561015"/>
                    <a:pt x="521726" y="561015"/>
                  </a:cubicBezTo>
                  <a:cubicBezTo>
                    <a:pt x="520105" y="559368"/>
                    <a:pt x="516864" y="557722"/>
                    <a:pt x="516864" y="557722"/>
                  </a:cubicBezTo>
                  <a:cubicBezTo>
                    <a:pt x="515244" y="556076"/>
                    <a:pt x="515244" y="557722"/>
                    <a:pt x="510382" y="557722"/>
                  </a:cubicBezTo>
                  <a:cubicBezTo>
                    <a:pt x="508761" y="557722"/>
                    <a:pt x="508761" y="556076"/>
                    <a:pt x="507141" y="556076"/>
                  </a:cubicBezTo>
                  <a:cubicBezTo>
                    <a:pt x="505520" y="556076"/>
                    <a:pt x="502279" y="554430"/>
                    <a:pt x="502279" y="554430"/>
                  </a:cubicBezTo>
                  <a:cubicBezTo>
                    <a:pt x="502279" y="554430"/>
                    <a:pt x="500658" y="554430"/>
                    <a:pt x="499038" y="554430"/>
                  </a:cubicBezTo>
                  <a:cubicBezTo>
                    <a:pt x="497417" y="552783"/>
                    <a:pt x="495797" y="554430"/>
                    <a:pt x="490935" y="554430"/>
                  </a:cubicBezTo>
                  <a:cubicBezTo>
                    <a:pt x="487694" y="552783"/>
                    <a:pt x="490935" y="551137"/>
                    <a:pt x="490935" y="549491"/>
                  </a:cubicBezTo>
                  <a:cubicBezTo>
                    <a:pt x="490935" y="547844"/>
                    <a:pt x="487694" y="549491"/>
                    <a:pt x="484452" y="549491"/>
                  </a:cubicBezTo>
                  <a:cubicBezTo>
                    <a:pt x="481211" y="549491"/>
                    <a:pt x="482832" y="549491"/>
                    <a:pt x="476350" y="549491"/>
                  </a:cubicBezTo>
                  <a:cubicBezTo>
                    <a:pt x="471488" y="547844"/>
                    <a:pt x="474729" y="547844"/>
                    <a:pt x="473108" y="547844"/>
                  </a:cubicBezTo>
                  <a:cubicBezTo>
                    <a:pt x="473108" y="546198"/>
                    <a:pt x="473108" y="546198"/>
                    <a:pt x="474729" y="542906"/>
                  </a:cubicBezTo>
                  <a:cubicBezTo>
                    <a:pt x="474729" y="539613"/>
                    <a:pt x="474729" y="541259"/>
                    <a:pt x="476350" y="539613"/>
                  </a:cubicBezTo>
                  <a:cubicBezTo>
                    <a:pt x="479591" y="539613"/>
                    <a:pt x="479591" y="541259"/>
                    <a:pt x="481211" y="541259"/>
                  </a:cubicBezTo>
                  <a:cubicBezTo>
                    <a:pt x="482832" y="541259"/>
                    <a:pt x="482832" y="541259"/>
                    <a:pt x="486073" y="541259"/>
                  </a:cubicBezTo>
                  <a:cubicBezTo>
                    <a:pt x="487694" y="539613"/>
                    <a:pt x="487694" y="537967"/>
                    <a:pt x="487694" y="537967"/>
                  </a:cubicBezTo>
                  <a:cubicBezTo>
                    <a:pt x="487694" y="536320"/>
                    <a:pt x="490935" y="536320"/>
                    <a:pt x="490935" y="536320"/>
                  </a:cubicBezTo>
                  <a:cubicBezTo>
                    <a:pt x="490935" y="536320"/>
                    <a:pt x="492555" y="536320"/>
                    <a:pt x="492555" y="533028"/>
                  </a:cubicBezTo>
                  <a:cubicBezTo>
                    <a:pt x="492555" y="531381"/>
                    <a:pt x="492555" y="533028"/>
                    <a:pt x="492555" y="531381"/>
                  </a:cubicBezTo>
                  <a:cubicBezTo>
                    <a:pt x="492555" y="529735"/>
                    <a:pt x="492555" y="528089"/>
                    <a:pt x="494176" y="526443"/>
                  </a:cubicBezTo>
                  <a:cubicBezTo>
                    <a:pt x="494176" y="523150"/>
                    <a:pt x="495797" y="523150"/>
                    <a:pt x="495797" y="521504"/>
                  </a:cubicBezTo>
                  <a:cubicBezTo>
                    <a:pt x="497417" y="519857"/>
                    <a:pt x="499038" y="519857"/>
                    <a:pt x="499038" y="518211"/>
                  </a:cubicBezTo>
                  <a:close/>
                  <a:moveTo>
                    <a:pt x="822325" y="518211"/>
                  </a:moveTo>
                  <a:cubicBezTo>
                    <a:pt x="825500" y="516623"/>
                    <a:pt x="827087" y="518211"/>
                    <a:pt x="831850" y="521386"/>
                  </a:cubicBezTo>
                  <a:cubicBezTo>
                    <a:pt x="838200" y="522973"/>
                    <a:pt x="833437" y="522973"/>
                    <a:pt x="831850" y="524561"/>
                  </a:cubicBezTo>
                  <a:cubicBezTo>
                    <a:pt x="828675" y="526148"/>
                    <a:pt x="827087" y="527736"/>
                    <a:pt x="822325" y="529323"/>
                  </a:cubicBezTo>
                  <a:cubicBezTo>
                    <a:pt x="819150" y="529323"/>
                    <a:pt x="817562" y="527736"/>
                    <a:pt x="814387" y="524561"/>
                  </a:cubicBezTo>
                  <a:cubicBezTo>
                    <a:pt x="812800" y="521386"/>
                    <a:pt x="812800" y="519798"/>
                    <a:pt x="815975" y="521386"/>
                  </a:cubicBezTo>
                  <a:cubicBezTo>
                    <a:pt x="819150" y="521386"/>
                    <a:pt x="819150" y="521386"/>
                    <a:pt x="822325" y="518211"/>
                  </a:cubicBezTo>
                  <a:close/>
                  <a:moveTo>
                    <a:pt x="696913" y="508686"/>
                  </a:moveTo>
                  <a:cubicBezTo>
                    <a:pt x="700088" y="510274"/>
                    <a:pt x="704850" y="510274"/>
                    <a:pt x="708025" y="513449"/>
                  </a:cubicBezTo>
                  <a:cubicBezTo>
                    <a:pt x="709613" y="516624"/>
                    <a:pt x="706438" y="515036"/>
                    <a:pt x="701675" y="513449"/>
                  </a:cubicBezTo>
                  <a:cubicBezTo>
                    <a:pt x="695325" y="513449"/>
                    <a:pt x="695325" y="513449"/>
                    <a:pt x="693738" y="511861"/>
                  </a:cubicBezTo>
                  <a:cubicBezTo>
                    <a:pt x="690563" y="510274"/>
                    <a:pt x="695325" y="508686"/>
                    <a:pt x="696913" y="508686"/>
                  </a:cubicBezTo>
                  <a:close/>
                  <a:moveTo>
                    <a:pt x="1300806" y="502336"/>
                  </a:moveTo>
                  <a:cubicBezTo>
                    <a:pt x="1307327" y="502336"/>
                    <a:pt x="1307327" y="503923"/>
                    <a:pt x="1310588" y="505511"/>
                  </a:cubicBezTo>
                  <a:cubicBezTo>
                    <a:pt x="1313849" y="508686"/>
                    <a:pt x="1317110" y="510273"/>
                    <a:pt x="1317110" y="513448"/>
                  </a:cubicBezTo>
                  <a:cubicBezTo>
                    <a:pt x="1318740" y="516623"/>
                    <a:pt x="1331784" y="515036"/>
                    <a:pt x="1333414" y="518211"/>
                  </a:cubicBezTo>
                  <a:cubicBezTo>
                    <a:pt x="1336675" y="521386"/>
                    <a:pt x="1336675" y="524561"/>
                    <a:pt x="1330154" y="527736"/>
                  </a:cubicBezTo>
                  <a:cubicBezTo>
                    <a:pt x="1323632" y="529323"/>
                    <a:pt x="1325262" y="530911"/>
                    <a:pt x="1323632" y="530911"/>
                  </a:cubicBezTo>
                  <a:cubicBezTo>
                    <a:pt x="1322001" y="530911"/>
                    <a:pt x="1307327" y="534086"/>
                    <a:pt x="1304067" y="534086"/>
                  </a:cubicBezTo>
                  <a:cubicBezTo>
                    <a:pt x="1302436" y="534086"/>
                    <a:pt x="1295915" y="535673"/>
                    <a:pt x="1292654" y="530911"/>
                  </a:cubicBezTo>
                  <a:cubicBezTo>
                    <a:pt x="1289393" y="527736"/>
                    <a:pt x="1300806" y="532498"/>
                    <a:pt x="1297545" y="526148"/>
                  </a:cubicBezTo>
                  <a:cubicBezTo>
                    <a:pt x="1295915" y="524561"/>
                    <a:pt x="1287763" y="526148"/>
                    <a:pt x="1284502" y="526148"/>
                  </a:cubicBezTo>
                  <a:cubicBezTo>
                    <a:pt x="1281241" y="526148"/>
                    <a:pt x="1279611" y="522973"/>
                    <a:pt x="1279611" y="518211"/>
                  </a:cubicBezTo>
                  <a:cubicBezTo>
                    <a:pt x="1277980" y="515036"/>
                    <a:pt x="1287763" y="518211"/>
                    <a:pt x="1287763" y="515036"/>
                  </a:cubicBezTo>
                  <a:cubicBezTo>
                    <a:pt x="1287763" y="511861"/>
                    <a:pt x="1282871" y="515036"/>
                    <a:pt x="1281241" y="513448"/>
                  </a:cubicBezTo>
                  <a:cubicBezTo>
                    <a:pt x="1279611" y="511861"/>
                    <a:pt x="1276350" y="505511"/>
                    <a:pt x="1279611" y="503923"/>
                  </a:cubicBezTo>
                  <a:cubicBezTo>
                    <a:pt x="1287763" y="500748"/>
                    <a:pt x="1295915" y="502336"/>
                    <a:pt x="1300806" y="502336"/>
                  </a:cubicBezTo>
                  <a:close/>
                  <a:moveTo>
                    <a:pt x="1335088" y="478523"/>
                  </a:moveTo>
                  <a:cubicBezTo>
                    <a:pt x="1338263" y="478523"/>
                    <a:pt x="1338263" y="480111"/>
                    <a:pt x="1341438" y="483286"/>
                  </a:cubicBezTo>
                  <a:cubicBezTo>
                    <a:pt x="1344613" y="486461"/>
                    <a:pt x="1339851" y="484873"/>
                    <a:pt x="1335088" y="484873"/>
                  </a:cubicBezTo>
                  <a:cubicBezTo>
                    <a:pt x="1330326" y="484873"/>
                    <a:pt x="1328738" y="484873"/>
                    <a:pt x="1330326" y="481698"/>
                  </a:cubicBezTo>
                  <a:cubicBezTo>
                    <a:pt x="1330326" y="480111"/>
                    <a:pt x="1333501" y="478523"/>
                    <a:pt x="1335088" y="478523"/>
                  </a:cubicBezTo>
                  <a:close/>
                  <a:moveTo>
                    <a:pt x="1301750" y="469452"/>
                  </a:moveTo>
                  <a:cubicBezTo>
                    <a:pt x="1302544" y="467637"/>
                    <a:pt x="1303735" y="468091"/>
                    <a:pt x="1304727" y="469452"/>
                  </a:cubicBezTo>
                  <a:cubicBezTo>
                    <a:pt x="1305719" y="470812"/>
                    <a:pt x="1306513" y="473080"/>
                    <a:pt x="1306513" y="474894"/>
                  </a:cubicBezTo>
                  <a:cubicBezTo>
                    <a:pt x="1306513" y="478523"/>
                    <a:pt x="1306513" y="478523"/>
                    <a:pt x="1301750" y="478523"/>
                  </a:cubicBezTo>
                  <a:cubicBezTo>
                    <a:pt x="1296988" y="478523"/>
                    <a:pt x="1298575" y="478523"/>
                    <a:pt x="1298575" y="474894"/>
                  </a:cubicBezTo>
                  <a:cubicBezTo>
                    <a:pt x="1296988" y="473080"/>
                    <a:pt x="1300163" y="471266"/>
                    <a:pt x="1301750" y="469452"/>
                  </a:cubicBezTo>
                  <a:close/>
                  <a:moveTo>
                    <a:pt x="1316038" y="466088"/>
                  </a:moveTo>
                  <a:cubicBezTo>
                    <a:pt x="1317625" y="464236"/>
                    <a:pt x="1317625" y="466088"/>
                    <a:pt x="1319213" y="467940"/>
                  </a:cubicBezTo>
                  <a:cubicBezTo>
                    <a:pt x="1322388" y="471645"/>
                    <a:pt x="1320800" y="471645"/>
                    <a:pt x="1317625" y="473497"/>
                  </a:cubicBezTo>
                  <a:cubicBezTo>
                    <a:pt x="1314450" y="475349"/>
                    <a:pt x="1316038" y="473497"/>
                    <a:pt x="1311275" y="473497"/>
                  </a:cubicBezTo>
                  <a:cubicBezTo>
                    <a:pt x="1308100" y="473497"/>
                    <a:pt x="1309687" y="471645"/>
                    <a:pt x="1311275" y="467940"/>
                  </a:cubicBezTo>
                  <a:cubicBezTo>
                    <a:pt x="1311275" y="466088"/>
                    <a:pt x="1314450" y="466088"/>
                    <a:pt x="1316038" y="466088"/>
                  </a:cubicBezTo>
                  <a:close/>
                  <a:moveTo>
                    <a:pt x="1319212" y="462648"/>
                  </a:moveTo>
                  <a:cubicBezTo>
                    <a:pt x="1320800" y="462648"/>
                    <a:pt x="1323975" y="464500"/>
                    <a:pt x="1327150" y="466352"/>
                  </a:cubicBezTo>
                  <a:cubicBezTo>
                    <a:pt x="1331913" y="466352"/>
                    <a:pt x="1328738" y="466352"/>
                    <a:pt x="1328738" y="468204"/>
                  </a:cubicBezTo>
                  <a:cubicBezTo>
                    <a:pt x="1330326" y="470057"/>
                    <a:pt x="1328738" y="473761"/>
                    <a:pt x="1325563" y="471909"/>
                  </a:cubicBezTo>
                  <a:cubicBezTo>
                    <a:pt x="1322387" y="471909"/>
                    <a:pt x="1325563" y="468204"/>
                    <a:pt x="1322387" y="466352"/>
                  </a:cubicBezTo>
                  <a:cubicBezTo>
                    <a:pt x="1319212" y="464500"/>
                    <a:pt x="1317625" y="462648"/>
                    <a:pt x="1319212" y="462648"/>
                  </a:cubicBezTo>
                  <a:close/>
                  <a:moveTo>
                    <a:pt x="1308100" y="456298"/>
                  </a:moveTo>
                  <a:cubicBezTo>
                    <a:pt x="1311275" y="459473"/>
                    <a:pt x="1309687" y="459473"/>
                    <a:pt x="1309687" y="461061"/>
                  </a:cubicBezTo>
                  <a:cubicBezTo>
                    <a:pt x="1308100" y="464236"/>
                    <a:pt x="1301750" y="457886"/>
                    <a:pt x="1304925" y="457886"/>
                  </a:cubicBezTo>
                  <a:cubicBezTo>
                    <a:pt x="1308100" y="456298"/>
                    <a:pt x="1304925" y="454711"/>
                    <a:pt x="1308100" y="456298"/>
                  </a:cubicBezTo>
                  <a:close/>
                  <a:moveTo>
                    <a:pt x="1279526" y="429310"/>
                  </a:moveTo>
                  <a:cubicBezTo>
                    <a:pt x="1282701" y="429310"/>
                    <a:pt x="1281113" y="430898"/>
                    <a:pt x="1279526" y="434073"/>
                  </a:cubicBezTo>
                  <a:cubicBezTo>
                    <a:pt x="1279526" y="435661"/>
                    <a:pt x="1277938" y="440423"/>
                    <a:pt x="1276351" y="442011"/>
                  </a:cubicBezTo>
                  <a:cubicBezTo>
                    <a:pt x="1273176" y="443598"/>
                    <a:pt x="1271588" y="445186"/>
                    <a:pt x="1273176" y="442011"/>
                  </a:cubicBezTo>
                  <a:cubicBezTo>
                    <a:pt x="1273176" y="438836"/>
                    <a:pt x="1271588" y="442011"/>
                    <a:pt x="1266825" y="442011"/>
                  </a:cubicBezTo>
                  <a:cubicBezTo>
                    <a:pt x="1262063" y="443598"/>
                    <a:pt x="1265238" y="440423"/>
                    <a:pt x="1265238" y="437248"/>
                  </a:cubicBezTo>
                  <a:cubicBezTo>
                    <a:pt x="1265238" y="434073"/>
                    <a:pt x="1271588" y="437248"/>
                    <a:pt x="1273176" y="435661"/>
                  </a:cubicBezTo>
                  <a:cubicBezTo>
                    <a:pt x="1273176" y="434073"/>
                    <a:pt x="1271588" y="434073"/>
                    <a:pt x="1268413" y="434073"/>
                  </a:cubicBezTo>
                  <a:cubicBezTo>
                    <a:pt x="1265238" y="434073"/>
                    <a:pt x="1268413" y="432486"/>
                    <a:pt x="1270000" y="430898"/>
                  </a:cubicBezTo>
                  <a:cubicBezTo>
                    <a:pt x="1271588" y="427723"/>
                    <a:pt x="1276351" y="430898"/>
                    <a:pt x="1279526" y="429310"/>
                  </a:cubicBezTo>
                  <a:close/>
                  <a:moveTo>
                    <a:pt x="1833944" y="419786"/>
                  </a:moveTo>
                  <a:cubicBezTo>
                    <a:pt x="1835595" y="419786"/>
                    <a:pt x="1835595" y="421373"/>
                    <a:pt x="1838897" y="421373"/>
                  </a:cubicBezTo>
                  <a:cubicBezTo>
                    <a:pt x="1842199" y="422961"/>
                    <a:pt x="1843850" y="424548"/>
                    <a:pt x="1847152" y="424548"/>
                  </a:cubicBezTo>
                  <a:cubicBezTo>
                    <a:pt x="1850454" y="424548"/>
                    <a:pt x="1850454" y="424548"/>
                    <a:pt x="1853756" y="426136"/>
                  </a:cubicBezTo>
                  <a:cubicBezTo>
                    <a:pt x="1857058" y="426136"/>
                    <a:pt x="1855407" y="426136"/>
                    <a:pt x="1860360" y="427723"/>
                  </a:cubicBezTo>
                  <a:cubicBezTo>
                    <a:pt x="1863662" y="429311"/>
                    <a:pt x="1865313" y="430898"/>
                    <a:pt x="1863662" y="432486"/>
                  </a:cubicBezTo>
                  <a:cubicBezTo>
                    <a:pt x="1863662" y="434073"/>
                    <a:pt x="1860360" y="432486"/>
                    <a:pt x="1862011" y="435661"/>
                  </a:cubicBezTo>
                  <a:cubicBezTo>
                    <a:pt x="1862011" y="437248"/>
                    <a:pt x="1865313" y="440423"/>
                    <a:pt x="1865313" y="442011"/>
                  </a:cubicBezTo>
                  <a:cubicBezTo>
                    <a:pt x="1865313" y="445186"/>
                    <a:pt x="1860360" y="443598"/>
                    <a:pt x="1855407" y="442011"/>
                  </a:cubicBezTo>
                  <a:cubicBezTo>
                    <a:pt x="1852105" y="440423"/>
                    <a:pt x="1852105" y="442011"/>
                    <a:pt x="1847152" y="437248"/>
                  </a:cubicBezTo>
                  <a:cubicBezTo>
                    <a:pt x="1842199" y="432486"/>
                    <a:pt x="1843850" y="435661"/>
                    <a:pt x="1840548" y="432486"/>
                  </a:cubicBezTo>
                  <a:cubicBezTo>
                    <a:pt x="1837246" y="430898"/>
                    <a:pt x="1838897" y="432486"/>
                    <a:pt x="1835595" y="432486"/>
                  </a:cubicBezTo>
                  <a:cubicBezTo>
                    <a:pt x="1830642" y="432486"/>
                    <a:pt x="1832293" y="430898"/>
                    <a:pt x="1827340" y="426136"/>
                  </a:cubicBezTo>
                  <a:cubicBezTo>
                    <a:pt x="1824038" y="421373"/>
                    <a:pt x="1825689" y="422961"/>
                    <a:pt x="1828991" y="421373"/>
                  </a:cubicBezTo>
                  <a:cubicBezTo>
                    <a:pt x="1830642" y="419786"/>
                    <a:pt x="1832293" y="419786"/>
                    <a:pt x="1833944" y="419786"/>
                  </a:cubicBezTo>
                  <a:close/>
                  <a:moveTo>
                    <a:pt x="1263650" y="419786"/>
                  </a:moveTo>
                  <a:cubicBezTo>
                    <a:pt x="1263650" y="419786"/>
                    <a:pt x="1273175" y="421373"/>
                    <a:pt x="1274763" y="422961"/>
                  </a:cubicBezTo>
                  <a:cubicBezTo>
                    <a:pt x="1274763" y="426136"/>
                    <a:pt x="1271588" y="426136"/>
                    <a:pt x="1266825" y="424548"/>
                  </a:cubicBezTo>
                  <a:cubicBezTo>
                    <a:pt x="1263650" y="424548"/>
                    <a:pt x="1258887" y="424548"/>
                    <a:pt x="1257300" y="422961"/>
                  </a:cubicBezTo>
                  <a:cubicBezTo>
                    <a:pt x="1257300" y="422961"/>
                    <a:pt x="1260475" y="421373"/>
                    <a:pt x="1263650" y="419786"/>
                  </a:cubicBezTo>
                  <a:close/>
                  <a:moveTo>
                    <a:pt x="1830541" y="410261"/>
                  </a:moveTo>
                  <a:cubicBezTo>
                    <a:pt x="1832180" y="410261"/>
                    <a:pt x="1832180" y="411848"/>
                    <a:pt x="1835458" y="410261"/>
                  </a:cubicBezTo>
                  <a:cubicBezTo>
                    <a:pt x="1837096" y="410261"/>
                    <a:pt x="1840374" y="410261"/>
                    <a:pt x="1845290" y="410261"/>
                  </a:cubicBezTo>
                  <a:cubicBezTo>
                    <a:pt x="1850206" y="410261"/>
                    <a:pt x="1850206" y="413436"/>
                    <a:pt x="1851845" y="413436"/>
                  </a:cubicBezTo>
                  <a:cubicBezTo>
                    <a:pt x="1853483" y="413436"/>
                    <a:pt x="1866593" y="415023"/>
                    <a:pt x="1871509" y="419786"/>
                  </a:cubicBezTo>
                  <a:cubicBezTo>
                    <a:pt x="1876425" y="422961"/>
                    <a:pt x="1871509" y="421373"/>
                    <a:pt x="1869870" y="424548"/>
                  </a:cubicBezTo>
                  <a:cubicBezTo>
                    <a:pt x="1866593" y="426136"/>
                    <a:pt x="1861677" y="426136"/>
                    <a:pt x="1858399" y="424548"/>
                  </a:cubicBezTo>
                  <a:cubicBezTo>
                    <a:pt x="1855122" y="424548"/>
                    <a:pt x="1853483" y="426136"/>
                    <a:pt x="1850206" y="424548"/>
                  </a:cubicBezTo>
                  <a:cubicBezTo>
                    <a:pt x="1846928" y="421373"/>
                    <a:pt x="1845290" y="421373"/>
                    <a:pt x="1843651" y="422961"/>
                  </a:cubicBezTo>
                  <a:cubicBezTo>
                    <a:pt x="1843651" y="422961"/>
                    <a:pt x="1837096" y="419786"/>
                    <a:pt x="1835458" y="418198"/>
                  </a:cubicBezTo>
                  <a:cubicBezTo>
                    <a:pt x="1835458" y="416611"/>
                    <a:pt x="1832180" y="416611"/>
                    <a:pt x="1828903" y="415023"/>
                  </a:cubicBezTo>
                  <a:cubicBezTo>
                    <a:pt x="1825625" y="411848"/>
                    <a:pt x="1828903" y="410261"/>
                    <a:pt x="1830541" y="410261"/>
                  </a:cubicBezTo>
                  <a:close/>
                  <a:moveTo>
                    <a:pt x="817990" y="389692"/>
                  </a:moveTo>
                  <a:cubicBezTo>
                    <a:pt x="819638" y="391349"/>
                    <a:pt x="817990" y="389692"/>
                    <a:pt x="821287" y="393006"/>
                  </a:cubicBezTo>
                  <a:cubicBezTo>
                    <a:pt x="821287" y="393006"/>
                    <a:pt x="824584" y="393006"/>
                    <a:pt x="824584" y="391349"/>
                  </a:cubicBezTo>
                  <a:cubicBezTo>
                    <a:pt x="826232" y="391349"/>
                    <a:pt x="827881" y="391349"/>
                    <a:pt x="827881" y="391349"/>
                  </a:cubicBezTo>
                  <a:cubicBezTo>
                    <a:pt x="829530" y="391349"/>
                    <a:pt x="832827" y="394662"/>
                    <a:pt x="832827" y="394662"/>
                  </a:cubicBezTo>
                  <a:cubicBezTo>
                    <a:pt x="832827" y="396319"/>
                    <a:pt x="836124" y="396319"/>
                    <a:pt x="839421" y="393006"/>
                  </a:cubicBezTo>
                  <a:cubicBezTo>
                    <a:pt x="841069" y="393006"/>
                    <a:pt x="842718" y="393006"/>
                    <a:pt x="842718" y="393006"/>
                  </a:cubicBezTo>
                  <a:cubicBezTo>
                    <a:pt x="842718" y="393006"/>
                    <a:pt x="842718" y="393006"/>
                    <a:pt x="847664" y="391349"/>
                  </a:cubicBezTo>
                  <a:cubicBezTo>
                    <a:pt x="847664" y="391349"/>
                    <a:pt x="847664" y="391349"/>
                    <a:pt x="854258" y="394662"/>
                  </a:cubicBezTo>
                  <a:cubicBezTo>
                    <a:pt x="854258" y="394662"/>
                    <a:pt x="857555" y="396319"/>
                    <a:pt x="859204" y="394662"/>
                  </a:cubicBezTo>
                  <a:cubicBezTo>
                    <a:pt x="859204" y="394662"/>
                    <a:pt x="864149" y="394662"/>
                    <a:pt x="864149" y="394662"/>
                  </a:cubicBezTo>
                  <a:cubicBezTo>
                    <a:pt x="864149" y="394662"/>
                    <a:pt x="867446" y="396319"/>
                    <a:pt x="869095" y="397975"/>
                  </a:cubicBezTo>
                  <a:cubicBezTo>
                    <a:pt x="870744" y="397975"/>
                    <a:pt x="872392" y="399632"/>
                    <a:pt x="874041" y="399632"/>
                  </a:cubicBezTo>
                  <a:cubicBezTo>
                    <a:pt x="875689" y="399632"/>
                    <a:pt x="877338" y="402945"/>
                    <a:pt x="878986" y="402945"/>
                  </a:cubicBezTo>
                  <a:cubicBezTo>
                    <a:pt x="878986" y="402945"/>
                    <a:pt x="880635" y="404601"/>
                    <a:pt x="882283" y="404601"/>
                  </a:cubicBezTo>
                  <a:cubicBezTo>
                    <a:pt x="882283" y="406258"/>
                    <a:pt x="885581" y="407914"/>
                    <a:pt x="885581" y="407914"/>
                  </a:cubicBezTo>
                  <a:cubicBezTo>
                    <a:pt x="885581" y="409571"/>
                    <a:pt x="887229" y="412884"/>
                    <a:pt x="887229" y="414540"/>
                  </a:cubicBezTo>
                  <a:cubicBezTo>
                    <a:pt x="888878" y="414540"/>
                    <a:pt x="892175" y="421166"/>
                    <a:pt x="892175" y="421166"/>
                  </a:cubicBezTo>
                  <a:cubicBezTo>
                    <a:pt x="892175" y="421166"/>
                    <a:pt x="888878" y="422823"/>
                    <a:pt x="887229" y="422823"/>
                  </a:cubicBezTo>
                  <a:cubicBezTo>
                    <a:pt x="887229" y="422823"/>
                    <a:pt x="885581" y="422823"/>
                    <a:pt x="874041" y="419510"/>
                  </a:cubicBezTo>
                  <a:cubicBezTo>
                    <a:pt x="864149" y="416197"/>
                    <a:pt x="870744" y="419510"/>
                    <a:pt x="867446" y="419510"/>
                  </a:cubicBezTo>
                  <a:cubicBezTo>
                    <a:pt x="864149" y="419510"/>
                    <a:pt x="865798" y="419510"/>
                    <a:pt x="864149" y="417853"/>
                  </a:cubicBezTo>
                  <a:cubicBezTo>
                    <a:pt x="864149" y="417853"/>
                    <a:pt x="860852" y="419510"/>
                    <a:pt x="857555" y="417853"/>
                  </a:cubicBezTo>
                  <a:cubicBezTo>
                    <a:pt x="854258" y="417853"/>
                    <a:pt x="854258" y="417853"/>
                    <a:pt x="854258" y="417853"/>
                  </a:cubicBezTo>
                  <a:cubicBezTo>
                    <a:pt x="854258" y="417853"/>
                    <a:pt x="849312" y="421166"/>
                    <a:pt x="846015" y="422823"/>
                  </a:cubicBezTo>
                  <a:cubicBezTo>
                    <a:pt x="846015" y="422823"/>
                    <a:pt x="839421" y="424479"/>
                    <a:pt x="839421" y="424479"/>
                  </a:cubicBezTo>
                  <a:cubicBezTo>
                    <a:pt x="839421" y="422823"/>
                    <a:pt x="834475" y="426136"/>
                    <a:pt x="832827" y="424479"/>
                  </a:cubicBezTo>
                  <a:cubicBezTo>
                    <a:pt x="832827" y="424479"/>
                    <a:pt x="831178" y="424479"/>
                    <a:pt x="829530" y="424479"/>
                  </a:cubicBezTo>
                  <a:cubicBezTo>
                    <a:pt x="826232" y="424479"/>
                    <a:pt x="827881" y="422823"/>
                    <a:pt x="826232" y="421166"/>
                  </a:cubicBezTo>
                  <a:cubicBezTo>
                    <a:pt x="824584" y="417853"/>
                    <a:pt x="822935" y="419510"/>
                    <a:pt x="821287" y="417853"/>
                  </a:cubicBezTo>
                  <a:cubicBezTo>
                    <a:pt x="821287" y="417853"/>
                    <a:pt x="819638" y="416197"/>
                    <a:pt x="819638" y="414540"/>
                  </a:cubicBezTo>
                  <a:cubicBezTo>
                    <a:pt x="817990" y="411227"/>
                    <a:pt x="819638" y="411227"/>
                    <a:pt x="819638" y="409571"/>
                  </a:cubicBezTo>
                  <a:cubicBezTo>
                    <a:pt x="817990" y="407914"/>
                    <a:pt x="817990" y="407914"/>
                    <a:pt x="816341" y="406258"/>
                  </a:cubicBezTo>
                  <a:cubicBezTo>
                    <a:pt x="816341" y="404601"/>
                    <a:pt x="814693" y="406258"/>
                    <a:pt x="813044" y="404601"/>
                  </a:cubicBezTo>
                  <a:cubicBezTo>
                    <a:pt x="811395" y="404601"/>
                    <a:pt x="811395" y="404601"/>
                    <a:pt x="809747" y="404601"/>
                  </a:cubicBezTo>
                  <a:cubicBezTo>
                    <a:pt x="808098" y="402945"/>
                    <a:pt x="808098" y="402945"/>
                    <a:pt x="808098" y="401288"/>
                  </a:cubicBezTo>
                  <a:cubicBezTo>
                    <a:pt x="806450" y="399632"/>
                    <a:pt x="806450" y="399632"/>
                    <a:pt x="806450" y="396319"/>
                  </a:cubicBezTo>
                  <a:cubicBezTo>
                    <a:pt x="806450" y="394662"/>
                    <a:pt x="808098" y="391349"/>
                    <a:pt x="808098" y="391349"/>
                  </a:cubicBezTo>
                  <a:cubicBezTo>
                    <a:pt x="809747" y="388036"/>
                    <a:pt x="814693" y="389692"/>
                    <a:pt x="817990" y="389692"/>
                  </a:cubicBezTo>
                  <a:close/>
                  <a:moveTo>
                    <a:pt x="371195" y="388036"/>
                  </a:moveTo>
                  <a:cubicBezTo>
                    <a:pt x="374448" y="388036"/>
                    <a:pt x="377701" y="391300"/>
                    <a:pt x="379327" y="391300"/>
                  </a:cubicBezTo>
                  <a:cubicBezTo>
                    <a:pt x="380953" y="391300"/>
                    <a:pt x="380953" y="392932"/>
                    <a:pt x="380953" y="392932"/>
                  </a:cubicBezTo>
                  <a:cubicBezTo>
                    <a:pt x="380953" y="392932"/>
                    <a:pt x="380953" y="396196"/>
                    <a:pt x="382580" y="401092"/>
                  </a:cubicBezTo>
                  <a:cubicBezTo>
                    <a:pt x="384206" y="404356"/>
                    <a:pt x="382580" y="402724"/>
                    <a:pt x="382580" y="404356"/>
                  </a:cubicBezTo>
                  <a:cubicBezTo>
                    <a:pt x="382580" y="407620"/>
                    <a:pt x="380953" y="407620"/>
                    <a:pt x="377701" y="409252"/>
                  </a:cubicBezTo>
                  <a:cubicBezTo>
                    <a:pt x="376074" y="412516"/>
                    <a:pt x="376074" y="412516"/>
                    <a:pt x="374448" y="415780"/>
                  </a:cubicBezTo>
                  <a:cubicBezTo>
                    <a:pt x="372821" y="417412"/>
                    <a:pt x="371195" y="419044"/>
                    <a:pt x="371195" y="419044"/>
                  </a:cubicBezTo>
                  <a:cubicBezTo>
                    <a:pt x="371195" y="419044"/>
                    <a:pt x="366316" y="419044"/>
                    <a:pt x="364689" y="419044"/>
                  </a:cubicBezTo>
                  <a:cubicBezTo>
                    <a:pt x="363063" y="417412"/>
                    <a:pt x="364689" y="420676"/>
                    <a:pt x="366316" y="420676"/>
                  </a:cubicBezTo>
                  <a:cubicBezTo>
                    <a:pt x="367942" y="420676"/>
                    <a:pt x="367942" y="423940"/>
                    <a:pt x="367942" y="425572"/>
                  </a:cubicBezTo>
                  <a:cubicBezTo>
                    <a:pt x="367942" y="427204"/>
                    <a:pt x="369569" y="428836"/>
                    <a:pt x="369569" y="433732"/>
                  </a:cubicBezTo>
                  <a:cubicBezTo>
                    <a:pt x="369569" y="438628"/>
                    <a:pt x="371195" y="438628"/>
                    <a:pt x="374448" y="440260"/>
                  </a:cubicBezTo>
                  <a:cubicBezTo>
                    <a:pt x="376074" y="443524"/>
                    <a:pt x="376074" y="445156"/>
                    <a:pt x="376074" y="445156"/>
                  </a:cubicBezTo>
                  <a:cubicBezTo>
                    <a:pt x="377701" y="446788"/>
                    <a:pt x="379327" y="450052"/>
                    <a:pt x="382580" y="453316"/>
                  </a:cubicBezTo>
                  <a:cubicBezTo>
                    <a:pt x="385833" y="454948"/>
                    <a:pt x="384206" y="458212"/>
                    <a:pt x="387459" y="459844"/>
                  </a:cubicBezTo>
                  <a:cubicBezTo>
                    <a:pt x="390712" y="461476"/>
                    <a:pt x="387459" y="466372"/>
                    <a:pt x="387459" y="468004"/>
                  </a:cubicBezTo>
                  <a:cubicBezTo>
                    <a:pt x="387459" y="471268"/>
                    <a:pt x="385833" y="471268"/>
                    <a:pt x="384206" y="471268"/>
                  </a:cubicBezTo>
                  <a:cubicBezTo>
                    <a:pt x="384206" y="471268"/>
                    <a:pt x="382580" y="474532"/>
                    <a:pt x="382580" y="477796"/>
                  </a:cubicBezTo>
                  <a:cubicBezTo>
                    <a:pt x="384206" y="481061"/>
                    <a:pt x="387459" y="481061"/>
                    <a:pt x="390712" y="481061"/>
                  </a:cubicBezTo>
                  <a:cubicBezTo>
                    <a:pt x="393965" y="481061"/>
                    <a:pt x="395591" y="487589"/>
                    <a:pt x="395591" y="487589"/>
                  </a:cubicBezTo>
                  <a:cubicBezTo>
                    <a:pt x="395591" y="487589"/>
                    <a:pt x="398844" y="492485"/>
                    <a:pt x="400470" y="494117"/>
                  </a:cubicBezTo>
                  <a:cubicBezTo>
                    <a:pt x="403723" y="495749"/>
                    <a:pt x="405350" y="494117"/>
                    <a:pt x="408602" y="490853"/>
                  </a:cubicBezTo>
                  <a:cubicBezTo>
                    <a:pt x="413482" y="487589"/>
                    <a:pt x="410229" y="492485"/>
                    <a:pt x="411855" y="492485"/>
                  </a:cubicBezTo>
                  <a:cubicBezTo>
                    <a:pt x="415108" y="494117"/>
                    <a:pt x="413482" y="495749"/>
                    <a:pt x="416735" y="495749"/>
                  </a:cubicBezTo>
                  <a:cubicBezTo>
                    <a:pt x="421614" y="495749"/>
                    <a:pt x="419987" y="499013"/>
                    <a:pt x="421614" y="500645"/>
                  </a:cubicBezTo>
                  <a:cubicBezTo>
                    <a:pt x="423240" y="502277"/>
                    <a:pt x="423240" y="503909"/>
                    <a:pt x="423240" y="503909"/>
                  </a:cubicBezTo>
                  <a:cubicBezTo>
                    <a:pt x="423240" y="503909"/>
                    <a:pt x="428119" y="503909"/>
                    <a:pt x="431372" y="502277"/>
                  </a:cubicBezTo>
                  <a:cubicBezTo>
                    <a:pt x="434625" y="502277"/>
                    <a:pt x="432999" y="503909"/>
                    <a:pt x="434625" y="505541"/>
                  </a:cubicBezTo>
                  <a:cubicBezTo>
                    <a:pt x="434625" y="507173"/>
                    <a:pt x="434625" y="507173"/>
                    <a:pt x="436251" y="508805"/>
                  </a:cubicBezTo>
                  <a:cubicBezTo>
                    <a:pt x="436251" y="508805"/>
                    <a:pt x="439504" y="508805"/>
                    <a:pt x="442757" y="508805"/>
                  </a:cubicBezTo>
                  <a:cubicBezTo>
                    <a:pt x="446010" y="510437"/>
                    <a:pt x="447636" y="512069"/>
                    <a:pt x="447636" y="512069"/>
                  </a:cubicBezTo>
                  <a:cubicBezTo>
                    <a:pt x="449263" y="512069"/>
                    <a:pt x="449263" y="516965"/>
                    <a:pt x="449263" y="518597"/>
                  </a:cubicBezTo>
                  <a:cubicBezTo>
                    <a:pt x="449263" y="518597"/>
                    <a:pt x="449263" y="521861"/>
                    <a:pt x="447636" y="523493"/>
                  </a:cubicBezTo>
                  <a:cubicBezTo>
                    <a:pt x="447636" y="526757"/>
                    <a:pt x="446010" y="525125"/>
                    <a:pt x="444384" y="523493"/>
                  </a:cubicBezTo>
                  <a:cubicBezTo>
                    <a:pt x="442757" y="523493"/>
                    <a:pt x="439504" y="523493"/>
                    <a:pt x="436251" y="523493"/>
                  </a:cubicBezTo>
                  <a:cubicBezTo>
                    <a:pt x="434625" y="521861"/>
                    <a:pt x="434625" y="523493"/>
                    <a:pt x="431372" y="523493"/>
                  </a:cubicBezTo>
                  <a:cubicBezTo>
                    <a:pt x="429746" y="521861"/>
                    <a:pt x="429746" y="523493"/>
                    <a:pt x="429746" y="520229"/>
                  </a:cubicBezTo>
                  <a:cubicBezTo>
                    <a:pt x="428119" y="518597"/>
                    <a:pt x="426493" y="520229"/>
                    <a:pt x="424867" y="520229"/>
                  </a:cubicBezTo>
                  <a:cubicBezTo>
                    <a:pt x="423240" y="520229"/>
                    <a:pt x="421614" y="520229"/>
                    <a:pt x="418361" y="520229"/>
                  </a:cubicBezTo>
                  <a:cubicBezTo>
                    <a:pt x="416735" y="521861"/>
                    <a:pt x="416735" y="523493"/>
                    <a:pt x="416735" y="526757"/>
                  </a:cubicBezTo>
                  <a:cubicBezTo>
                    <a:pt x="416735" y="530021"/>
                    <a:pt x="416735" y="526757"/>
                    <a:pt x="416735" y="528389"/>
                  </a:cubicBezTo>
                  <a:cubicBezTo>
                    <a:pt x="416735" y="530021"/>
                    <a:pt x="415108" y="530021"/>
                    <a:pt x="411855" y="528389"/>
                  </a:cubicBezTo>
                  <a:cubicBezTo>
                    <a:pt x="410229" y="528389"/>
                    <a:pt x="408602" y="530021"/>
                    <a:pt x="408602" y="530021"/>
                  </a:cubicBezTo>
                  <a:cubicBezTo>
                    <a:pt x="408602" y="530021"/>
                    <a:pt x="410229" y="530021"/>
                    <a:pt x="413482" y="530021"/>
                  </a:cubicBezTo>
                  <a:cubicBezTo>
                    <a:pt x="415108" y="531653"/>
                    <a:pt x="413482" y="533285"/>
                    <a:pt x="411855" y="533285"/>
                  </a:cubicBezTo>
                  <a:cubicBezTo>
                    <a:pt x="411855" y="534917"/>
                    <a:pt x="413482" y="536549"/>
                    <a:pt x="413482" y="536549"/>
                  </a:cubicBezTo>
                  <a:cubicBezTo>
                    <a:pt x="413482" y="536549"/>
                    <a:pt x="413482" y="536549"/>
                    <a:pt x="416735" y="533285"/>
                  </a:cubicBezTo>
                  <a:cubicBezTo>
                    <a:pt x="419987" y="530021"/>
                    <a:pt x="418361" y="533285"/>
                    <a:pt x="419987" y="531653"/>
                  </a:cubicBezTo>
                  <a:cubicBezTo>
                    <a:pt x="421614" y="530021"/>
                    <a:pt x="426493" y="533285"/>
                    <a:pt x="426493" y="533285"/>
                  </a:cubicBezTo>
                  <a:cubicBezTo>
                    <a:pt x="426493" y="533285"/>
                    <a:pt x="426493" y="533285"/>
                    <a:pt x="428119" y="536549"/>
                  </a:cubicBezTo>
                  <a:cubicBezTo>
                    <a:pt x="428119" y="536549"/>
                    <a:pt x="429746" y="539813"/>
                    <a:pt x="434625" y="541445"/>
                  </a:cubicBezTo>
                  <a:cubicBezTo>
                    <a:pt x="434625" y="541445"/>
                    <a:pt x="432999" y="541445"/>
                    <a:pt x="432999" y="543077"/>
                  </a:cubicBezTo>
                  <a:cubicBezTo>
                    <a:pt x="432999" y="544709"/>
                    <a:pt x="431372" y="543077"/>
                    <a:pt x="429746" y="544709"/>
                  </a:cubicBezTo>
                  <a:cubicBezTo>
                    <a:pt x="426493" y="546341"/>
                    <a:pt x="426493" y="546341"/>
                    <a:pt x="426493" y="546341"/>
                  </a:cubicBezTo>
                  <a:cubicBezTo>
                    <a:pt x="424867" y="547973"/>
                    <a:pt x="423240" y="549605"/>
                    <a:pt x="421614" y="549605"/>
                  </a:cubicBezTo>
                  <a:cubicBezTo>
                    <a:pt x="419987" y="549605"/>
                    <a:pt x="416735" y="549605"/>
                    <a:pt x="416735" y="549605"/>
                  </a:cubicBezTo>
                  <a:cubicBezTo>
                    <a:pt x="416735" y="549605"/>
                    <a:pt x="411855" y="551237"/>
                    <a:pt x="410229" y="551237"/>
                  </a:cubicBezTo>
                  <a:cubicBezTo>
                    <a:pt x="408602" y="551237"/>
                    <a:pt x="398844" y="552869"/>
                    <a:pt x="393965" y="551237"/>
                  </a:cubicBezTo>
                  <a:cubicBezTo>
                    <a:pt x="389086" y="547973"/>
                    <a:pt x="390712" y="551237"/>
                    <a:pt x="389086" y="549605"/>
                  </a:cubicBezTo>
                  <a:cubicBezTo>
                    <a:pt x="387459" y="547973"/>
                    <a:pt x="385833" y="549605"/>
                    <a:pt x="384206" y="549605"/>
                  </a:cubicBezTo>
                  <a:cubicBezTo>
                    <a:pt x="382580" y="549605"/>
                    <a:pt x="382580" y="549605"/>
                    <a:pt x="380953" y="551237"/>
                  </a:cubicBezTo>
                  <a:cubicBezTo>
                    <a:pt x="377701" y="551237"/>
                    <a:pt x="377701" y="551237"/>
                    <a:pt x="377701" y="549605"/>
                  </a:cubicBezTo>
                  <a:cubicBezTo>
                    <a:pt x="376074" y="549605"/>
                    <a:pt x="372821" y="547973"/>
                    <a:pt x="371195" y="544709"/>
                  </a:cubicBezTo>
                  <a:cubicBezTo>
                    <a:pt x="369569" y="543077"/>
                    <a:pt x="367942" y="543077"/>
                    <a:pt x="366316" y="541445"/>
                  </a:cubicBezTo>
                  <a:cubicBezTo>
                    <a:pt x="366316" y="541445"/>
                    <a:pt x="359810" y="541445"/>
                    <a:pt x="358184" y="541445"/>
                  </a:cubicBezTo>
                  <a:cubicBezTo>
                    <a:pt x="358184" y="541445"/>
                    <a:pt x="353304" y="541445"/>
                    <a:pt x="351678" y="541445"/>
                  </a:cubicBezTo>
                  <a:cubicBezTo>
                    <a:pt x="350052" y="541445"/>
                    <a:pt x="350052" y="539813"/>
                    <a:pt x="351678" y="536549"/>
                  </a:cubicBezTo>
                  <a:cubicBezTo>
                    <a:pt x="353304" y="533285"/>
                    <a:pt x="350052" y="534917"/>
                    <a:pt x="346799" y="533285"/>
                  </a:cubicBezTo>
                  <a:cubicBezTo>
                    <a:pt x="345172" y="533285"/>
                    <a:pt x="343546" y="534917"/>
                    <a:pt x="341920" y="536549"/>
                  </a:cubicBezTo>
                  <a:cubicBezTo>
                    <a:pt x="340293" y="536549"/>
                    <a:pt x="340293" y="541445"/>
                    <a:pt x="340293" y="541445"/>
                  </a:cubicBezTo>
                  <a:cubicBezTo>
                    <a:pt x="340293" y="541445"/>
                    <a:pt x="340293" y="541445"/>
                    <a:pt x="335414" y="544709"/>
                  </a:cubicBezTo>
                  <a:cubicBezTo>
                    <a:pt x="335414" y="544709"/>
                    <a:pt x="330535" y="544709"/>
                    <a:pt x="328908" y="546341"/>
                  </a:cubicBezTo>
                  <a:cubicBezTo>
                    <a:pt x="327282" y="546341"/>
                    <a:pt x="328908" y="546341"/>
                    <a:pt x="322403" y="547973"/>
                  </a:cubicBezTo>
                  <a:cubicBezTo>
                    <a:pt x="315897" y="549605"/>
                    <a:pt x="317523" y="547973"/>
                    <a:pt x="312644" y="549605"/>
                  </a:cubicBezTo>
                  <a:cubicBezTo>
                    <a:pt x="311018" y="549605"/>
                    <a:pt x="309391" y="551237"/>
                    <a:pt x="307765" y="552869"/>
                  </a:cubicBezTo>
                  <a:cubicBezTo>
                    <a:pt x="306139" y="554501"/>
                    <a:pt x="299633" y="556133"/>
                    <a:pt x="299633" y="556133"/>
                  </a:cubicBezTo>
                  <a:cubicBezTo>
                    <a:pt x="299633" y="556133"/>
                    <a:pt x="299633" y="556133"/>
                    <a:pt x="288248" y="556133"/>
                  </a:cubicBezTo>
                  <a:cubicBezTo>
                    <a:pt x="288248" y="556133"/>
                    <a:pt x="278490" y="559397"/>
                    <a:pt x="267105" y="557765"/>
                  </a:cubicBezTo>
                  <a:cubicBezTo>
                    <a:pt x="254093" y="557765"/>
                    <a:pt x="262225" y="559397"/>
                    <a:pt x="258973" y="559397"/>
                  </a:cubicBezTo>
                  <a:cubicBezTo>
                    <a:pt x="255720" y="559397"/>
                    <a:pt x="255720" y="561029"/>
                    <a:pt x="255720" y="561029"/>
                  </a:cubicBezTo>
                  <a:cubicBezTo>
                    <a:pt x="255720" y="561029"/>
                    <a:pt x="247588" y="561029"/>
                    <a:pt x="245961" y="561029"/>
                  </a:cubicBezTo>
                  <a:cubicBezTo>
                    <a:pt x="242709" y="559397"/>
                    <a:pt x="241082" y="561029"/>
                    <a:pt x="241082" y="561029"/>
                  </a:cubicBezTo>
                  <a:cubicBezTo>
                    <a:pt x="241082" y="561029"/>
                    <a:pt x="234577" y="562661"/>
                    <a:pt x="232950" y="561029"/>
                  </a:cubicBezTo>
                  <a:cubicBezTo>
                    <a:pt x="231324" y="559397"/>
                    <a:pt x="228071" y="561029"/>
                    <a:pt x="228071" y="559397"/>
                  </a:cubicBezTo>
                  <a:cubicBezTo>
                    <a:pt x="228071" y="557765"/>
                    <a:pt x="226444" y="557765"/>
                    <a:pt x="223192" y="556133"/>
                  </a:cubicBezTo>
                  <a:cubicBezTo>
                    <a:pt x="221565" y="554501"/>
                    <a:pt x="221565" y="556133"/>
                    <a:pt x="219939" y="554501"/>
                  </a:cubicBezTo>
                  <a:cubicBezTo>
                    <a:pt x="218312" y="554501"/>
                    <a:pt x="218312" y="556133"/>
                    <a:pt x="219939" y="552869"/>
                  </a:cubicBezTo>
                  <a:cubicBezTo>
                    <a:pt x="219939" y="551237"/>
                    <a:pt x="218312" y="549605"/>
                    <a:pt x="219939" y="547973"/>
                  </a:cubicBezTo>
                  <a:cubicBezTo>
                    <a:pt x="219939" y="544709"/>
                    <a:pt x="219939" y="543077"/>
                    <a:pt x="219939" y="541445"/>
                  </a:cubicBezTo>
                  <a:cubicBezTo>
                    <a:pt x="218312" y="541445"/>
                    <a:pt x="216686" y="539813"/>
                    <a:pt x="215060" y="539813"/>
                  </a:cubicBezTo>
                  <a:cubicBezTo>
                    <a:pt x="213433" y="539813"/>
                    <a:pt x="213433" y="539813"/>
                    <a:pt x="210180" y="539813"/>
                  </a:cubicBezTo>
                  <a:cubicBezTo>
                    <a:pt x="208554" y="539813"/>
                    <a:pt x="205301" y="541445"/>
                    <a:pt x="203675" y="539813"/>
                  </a:cubicBezTo>
                  <a:cubicBezTo>
                    <a:pt x="202048" y="538181"/>
                    <a:pt x="202048" y="539813"/>
                    <a:pt x="200422" y="541445"/>
                  </a:cubicBezTo>
                  <a:cubicBezTo>
                    <a:pt x="198795" y="543077"/>
                    <a:pt x="192290" y="539813"/>
                    <a:pt x="190663" y="538181"/>
                  </a:cubicBezTo>
                  <a:cubicBezTo>
                    <a:pt x="189037" y="536549"/>
                    <a:pt x="184158" y="539813"/>
                    <a:pt x="179279" y="538181"/>
                  </a:cubicBezTo>
                  <a:cubicBezTo>
                    <a:pt x="174399" y="536549"/>
                    <a:pt x="176026" y="536549"/>
                    <a:pt x="174399" y="534917"/>
                  </a:cubicBezTo>
                  <a:cubicBezTo>
                    <a:pt x="174399" y="533285"/>
                    <a:pt x="171146" y="533285"/>
                    <a:pt x="171146" y="533285"/>
                  </a:cubicBezTo>
                  <a:cubicBezTo>
                    <a:pt x="169520" y="531653"/>
                    <a:pt x="163014" y="530021"/>
                    <a:pt x="158135" y="525125"/>
                  </a:cubicBezTo>
                  <a:cubicBezTo>
                    <a:pt x="156509" y="523493"/>
                    <a:pt x="158135" y="521861"/>
                    <a:pt x="154882" y="516965"/>
                  </a:cubicBezTo>
                  <a:cubicBezTo>
                    <a:pt x="150003" y="512069"/>
                    <a:pt x="153256" y="513701"/>
                    <a:pt x="153256" y="510437"/>
                  </a:cubicBezTo>
                  <a:cubicBezTo>
                    <a:pt x="153256" y="508805"/>
                    <a:pt x="154882" y="512069"/>
                    <a:pt x="156509" y="508805"/>
                  </a:cubicBezTo>
                  <a:cubicBezTo>
                    <a:pt x="159762" y="507173"/>
                    <a:pt x="159762" y="508805"/>
                    <a:pt x="164641" y="507173"/>
                  </a:cubicBezTo>
                  <a:cubicBezTo>
                    <a:pt x="167894" y="505541"/>
                    <a:pt x="167894" y="507173"/>
                    <a:pt x="172773" y="507173"/>
                  </a:cubicBezTo>
                  <a:cubicBezTo>
                    <a:pt x="176026" y="505541"/>
                    <a:pt x="180905" y="507173"/>
                    <a:pt x="185784" y="505541"/>
                  </a:cubicBezTo>
                  <a:cubicBezTo>
                    <a:pt x="192290" y="503909"/>
                    <a:pt x="190663" y="507173"/>
                    <a:pt x="193916" y="505541"/>
                  </a:cubicBezTo>
                  <a:cubicBezTo>
                    <a:pt x="197169" y="505541"/>
                    <a:pt x="200422" y="505541"/>
                    <a:pt x="203675" y="503909"/>
                  </a:cubicBezTo>
                  <a:cubicBezTo>
                    <a:pt x="206928" y="503909"/>
                    <a:pt x="208554" y="505541"/>
                    <a:pt x="211807" y="503909"/>
                  </a:cubicBezTo>
                  <a:cubicBezTo>
                    <a:pt x="216686" y="503909"/>
                    <a:pt x="219939" y="503909"/>
                    <a:pt x="226444" y="502277"/>
                  </a:cubicBezTo>
                  <a:cubicBezTo>
                    <a:pt x="231324" y="502277"/>
                    <a:pt x="232950" y="503909"/>
                    <a:pt x="236203" y="503909"/>
                  </a:cubicBezTo>
                  <a:cubicBezTo>
                    <a:pt x="237829" y="505541"/>
                    <a:pt x="242709" y="502277"/>
                    <a:pt x="245961" y="500645"/>
                  </a:cubicBezTo>
                  <a:cubicBezTo>
                    <a:pt x="247588" y="499013"/>
                    <a:pt x="242709" y="497381"/>
                    <a:pt x="241082" y="497381"/>
                  </a:cubicBezTo>
                  <a:cubicBezTo>
                    <a:pt x="237829" y="495749"/>
                    <a:pt x="228071" y="495749"/>
                    <a:pt x="224818" y="495749"/>
                  </a:cubicBezTo>
                  <a:cubicBezTo>
                    <a:pt x="223192" y="495749"/>
                    <a:pt x="215060" y="492485"/>
                    <a:pt x="213433" y="492485"/>
                  </a:cubicBezTo>
                  <a:cubicBezTo>
                    <a:pt x="210180" y="492485"/>
                    <a:pt x="205301" y="494117"/>
                    <a:pt x="203675" y="494117"/>
                  </a:cubicBezTo>
                  <a:cubicBezTo>
                    <a:pt x="203675" y="494117"/>
                    <a:pt x="195543" y="494117"/>
                    <a:pt x="193916" y="494117"/>
                  </a:cubicBezTo>
                  <a:cubicBezTo>
                    <a:pt x="192290" y="494117"/>
                    <a:pt x="187411" y="494117"/>
                    <a:pt x="185784" y="494117"/>
                  </a:cubicBezTo>
                  <a:cubicBezTo>
                    <a:pt x="184158" y="494117"/>
                    <a:pt x="177652" y="494117"/>
                    <a:pt x="172773" y="494117"/>
                  </a:cubicBezTo>
                  <a:cubicBezTo>
                    <a:pt x="167894" y="494117"/>
                    <a:pt x="169520" y="494117"/>
                    <a:pt x="166267" y="494117"/>
                  </a:cubicBezTo>
                  <a:cubicBezTo>
                    <a:pt x="164641" y="495749"/>
                    <a:pt x="161388" y="495749"/>
                    <a:pt x="158135" y="495749"/>
                  </a:cubicBezTo>
                  <a:cubicBezTo>
                    <a:pt x="154882" y="495749"/>
                    <a:pt x="153256" y="495749"/>
                    <a:pt x="153256" y="495749"/>
                  </a:cubicBezTo>
                  <a:cubicBezTo>
                    <a:pt x="153256" y="495749"/>
                    <a:pt x="146750" y="492485"/>
                    <a:pt x="143497" y="490853"/>
                  </a:cubicBezTo>
                  <a:cubicBezTo>
                    <a:pt x="138618" y="489221"/>
                    <a:pt x="135365" y="487589"/>
                    <a:pt x="133739" y="485957"/>
                  </a:cubicBezTo>
                  <a:cubicBezTo>
                    <a:pt x="132113" y="484325"/>
                    <a:pt x="133739" y="482693"/>
                    <a:pt x="136992" y="479429"/>
                  </a:cubicBezTo>
                  <a:cubicBezTo>
                    <a:pt x="140245" y="476164"/>
                    <a:pt x="141871" y="477796"/>
                    <a:pt x="146750" y="476164"/>
                  </a:cubicBezTo>
                  <a:cubicBezTo>
                    <a:pt x="151630" y="474532"/>
                    <a:pt x="150003" y="476164"/>
                    <a:pt x="153256" y="476164"/>
                  </a:cubicBezTo>
                  <a:cubicBezTo>
                    <a:pt x="154882" y="476164"/>
                    <a:pt x="156509" y="474532"/>
                    <a:pt x="161388" y="472900"/>
                  </a:cubicBezTo>
                  <a:cubicBezTo>
                    <a:pt x="164641" y="472900"/>
                    <a:pt x="163014" y="472900"/>
                    <a:pt x="167894" y="471268"/>
                  </a:cubicBezTo>
                  <a:cubicBezTo>
                    <a:pt x="171146" y="471268"/>
                    <a:pt x="172773" y="469636"/>
                    <a:pt x="176026" y="469636"/>
                  </a:cubicBezTo>
                  <a:cubicBezTo>
                    <a:pt x="180905" y="468004"/>
                    <a:pt x="184158" y="466372"/>
                    <a:pt x="185784" y="464740"/>
                  </a:cubicBezTo>
                  <a:cubicBezTo>
                    <a:pt x="187411" y="461476"/>
                    <a:pt x="184158" y="464740"/>
                    <a:pt x="182531" y="464740"/>
                  </a:cubicBezTo>
                  <a:cubicBezTo>
                    <a:pt x="180905" y="463108"/>
                    <a:pt x="176026" y="464740"/>
                    <a:pt x="174399" y="464740"/>
                  </a:cubicBezTo>
                  <a:cubicBezTo>
                    <a:pt x="172773" y="464740"/>
                    <a:pt x="167894" y="466372"/>
                    <a:pt x="164641" y="466372"/>
                  </a:cubicBezTo>
                  <a:cubicBezTo>
                    <a:pt x="161388" y="466372"/>
                    <a:pt x="161388" y="468004"/>
                    <a:pt x="156509" y="468004"/>
                  </a:cubicBezTo>
                  <a:cubicBezTo>
                    <a:pt x="156509" y="468004"/>
                    <a:pt x="151630" y="468004"/>
                    <a:pt x="148377" y="469636"/>
                  </a:cubicBezTo>
                  <a:cubicBezTo>
                    <a:pt x="145124" y="471268"/>
                    <a:pt x="143497" y="469636"/>
                    <a:pt x="141871" y="468004"/>
                  </a:cubicBezTo>
                  <a:cubicBezTo>
                    <a:pt x="140245" y="468004"/>
                    <a:pt x="138618" y="466372"/>
                    <a:pt x="138618" y="466372"/>
                  </a:cubicBezTo>
                  <a:cubicBezTo>
                    <a:pt x="140245" y="464740"/>
                    <a:pt x="143497" y="464740"/>
                    <a:pt x="143497" y="461476"/>
                  </a:cubicBezTo>
                  <a:cubicBezTo>
                    <a:pt x="145124" y="459844"/>
                    <a:pt x="136992" y="461476"/>
                    <a:pt x="136992" y="461476"/>
                  </a:cubicBezTo>
                  <a:cubicBezTo>
                    <a:pt x="135365" y="459844"/>
                    <a:pt x="133739" y="461476"/>
                    <a:pt x="125607" y="461476"/>
                  </a:cubicBezTo>
                  <a:cubicBezTo>
                    <a:pt x="117475" y="463108"/>
                    <a:pt x="123981" y="461476"/>
                    <a:pt x="120728" y="459844"/>
                  </a:cubicBezTo>
                  <a:cubicBezTo>
                    <a:pt x="117475" y="456580"/>
                    <a:pt x="120728" y="459844"/>
                    <a:pt x="122354" y="454948"/>
                  </a:cubicBezTo>
                  <a:cubicBezTo>
                    <a:pt x="123981" y="448420"/>
                    <a:pt x="122354" y="451684"/>
                    <a:pt x="123981" y="450052"/>
                  </a:cubicBezTo>
                  <a:cubicBezTo>
                    <a:pt x="125607" y="446788"/>
                    <a:pt x="123981" y="446788"/>
                    <a:pt x="127233" y="445156"/>
                  </a:cubicBezTo>
                  <a:cubicBezTo>
                    <a:pt x="132113" y="443524"/>
                    <a:pt x="127233" y="445156"/>
                    <a:pt x="132113" y="445156"/>
                  </a:cubicBezTo>
                  <a:cubicBezTo>
                    <a:pt x="133739" y="445156"/>
                    <a:pt x="140245" y="440260"/>
                    <a:pt x="140245" y="440260"/>
                  </a:cubicBezTo>
                  <a:cubicBezTo>
                    <a:pt x="140245" y="440260"/>
                    <a:pt x="138618" y="440260"/>
                    <a:pt x="133739" y="438628"/>
                  </a:cubicBezTo>
                  <a:cubicBezTo>
                    <a:pt x="130486" y="435364"/>
                    <a:pt x="133739" y="438628"/>
                    <a:pt x="130486" y="435364"/>
                  </a:cubicBezTo>
                  <a:cubicBezTo>
                    <a:pt x="130486" y="435364"/>
                    <a:pt x="130486" y="433732"/>
                    <a:pt x="135365" y="428836"/>
                  </a:cubicBezTo>
                  <a:cubicBezTo>
                    <a:pt x="136992" y="427204"/>
                    <a:pt x="136992" y="427204"/>
                    <a:pt x="141871" y="423940"/>
                  </a:cubicBezTo>
                  <a:cubicBezTo>
                    <a:pt x="145124" y="420676"/>
                    <a:pt x="143497" y="422308"/>
                    <a:pt x="146750" y="420676"/>
                  </a:cubicBezTo>
                  <a:cubicBezTo>
                    <a:pt x="148377" y="419044"/>
                    <a:pt x="150003" y="420676"/>
                    <a:pt x="153256" y="419044"/>
                  </a:cubicBezTo>
                  <a:cubicBezTo>
                    <a:pt x="154882" y="417412"/>
                    <a:pt x="154882" y="419044"/>
                    <a:pt x="156509" y="419044"/>
                  </a:cubicBezTo>
                  <a:cubicBezTo>
                    <a:pt x="156509" y="417412"/>
                    <a:pt x="158135" y="417412"/>
                    <a:pt x="161388" y="415780"/>
                  </a:cubicBezTo>
                  <a:cubicBezTo>
                    <a:pt x="164641" y="412516"/>
                    <a:pt x="163014" y="414148"/>
                    <a:pt x="164641" y="412516"/>
                  </a:cubicBezTo>
                  <a:cubicBezTo>
                    <a:pt x="166267" y="410884"/>
                    <a:pt x="166267" y="414148"/>
                    <a:pt x="169520" y="412516"/>
                  </a:cubicBezTo>
                  <a:cubicBezTo>
                    <a:pt x="172773" y="410884"/>
                    <a:pt x="171146" y="412516"/>
                    <a:pt x="174399" y="410884"/>
                  </a:cubicBezTo>
                  <a:cubicBezTo>
                    <a:pt x="176026" y="409252"/>
                    <a:pt x="176026" y="410884"/>
                    <a:pt x="177652" y="409252"/>
                  </a:cubicBezTo>
                  <a:cubicBezTo>
                    <a:pt x="180905" y="407620"/>
                    <a:pt x="179279" y="409252"/>
                    <a:pt x="182531" y="407620"/>
                  </a:cubicBezTo>
                  <a:cubicBezTo>
                    <a:pt x="185784" y="405988"/>
                    <a:pt x="185784" y="407620"/>
                    <a:pt x="187411" y="407620"/>
                  </a:cubicBezTo>
                  <a:cubicBezTo>
                    <a:pt x="189037" y="407620"/>
                    <a:pt x="190663" y="407620"/>
                    <a:pt x="193916" y="405988"/>
                  </a:cubicBezTo>
                  <a:cubicBezTo>
                    <a:pt x="197169" y="402724"/>
                    <a:pt x="197169" y="404356"/>
                    <a:pt x="197169" y="402724"/>
                  </a:cubicBezTo>
                  <a:cubicBezTo>
                    <a:pt x="198795" y="402724"/>
                    <a:pt x="203675" y="401092"/>
                    <a:pt x="205301" y="401092"/>
                  </a:cubicBezTo>
                  <a:cubicBezTo>
                    <a:pt x="206928" y="399460"/>
                    <a:pt x="208554" y="401092"/>
                    <a:pt x="210180" y="402724"/>
                  </a:cubicBezTo>
                  <a:cubicBezTo>
                    <a:pt x="211807" y="404356"/>
                    <a:pt x="213433" y="407620"/>
                    <a:pt x="213433" y="407620"/>
                  </a:cubicBezTo>
                  <a:cubicBezTo>
                    <a:pt x="213433" y="407620"/>
                    <a:pt x="213433" y="407620"/>
                    <a:pt x="213433" y="412516"/>
                  </a:cubicBezTo>
                  <a:cubicBezTo>
                    <a:pt x="213433" y="412516"/>
                    <a:pt x="211807" y="419044"/>
                    <a:pt x="211807" y="419044"/>
                  </a:cubicBezTo>
                  <a:cubicBezTo>
                    <a:pt x="211807" y="420676"/>
                    <a:pt x="211807" y="422308"/>
                    <a:pt x="211807" y="422308"/>
                  </a:cubicBezTo>
                  <a:cubicBezTo>
                    <a:pt x="211807" y="422308"/>
                    <a:pt x="210180" y="423940"/>
                    <a:pt x="205301" y="425572"/>
                  </a:cubicBezTo>
                  <a:cubicBezTo>
                    <a:pt x="205301" y="427204"/>
                    <a:pt x="205301" y="427204"/>
                    <a:pt x="205301" y="428836"/>
                  </a:cubicBezTo>
                  <a:cubicBezTo>
                    <a:pt x="203675" y="430468"/>
                    <a:pt x="208554" y="432100"/>
                    <a:pt x="210180" y="428836"/>
                  </a:cubicBezTo>
                  <a:cubicBezTo>
                    <a:pt x="213433" y="425572"/>
                    <a:pt x="211807" y="428836"/>
                    <a:pt x="213433" y="428836"/>
                  </a:cubicBezTo>
                  <a:cubicBezTo>
                    <a:pt x="216686" y="428836"/>
                    <a:pt x="218312" y="428836"/>
                    <a:pt x="219939" y="425572"/>
                  </a:cubicBezTo>
                  <a:cubicBezTo>
                    <a:pt x="219939" y="423940"/>
                    <a:pt x="219939" y="425572"/>
                    <a:pt x="216686" y="425572"/>
                  </a:cubicBezTo>
                  <a:cubicBezTo>
                    <a:pt x="215060" y="425572"/>
                    <a:pt x="218312" y="423940"/>
                    <a:pt x="219939" y="422308"/>
                  </a:cubicBezTo>
                  <a:cubicBezTo>
                    <a:pt x="221565" y="419044"/>
                    <a:pt x="221565" y="419044"/>
                    <a:pt x="224818" y="417412"/>
                  </a:cubicBezTo>
                  <a:cubicBezTo>
                    <a:pt x="226444" y="415780"/>
                    <a:pt x="224818" y="417412"/>
                    <a:pt x="228071" y="415780"/>
                  </a:cubicBezTo>
                  <a:cubicBezTo>
                    <a:pt x="229697" y="414148"/>
                    <a:pt x="229697" y="415780"/>
                    <a:pt x="231324" y="415780"/>
                  </a:cubicBezTo>
                  <a:cubicBezTo>
                    <a:pt x="234577" y="415780"/>
                    <a:pt x="232950" y="415780"/>
                    <a:pt x="234577" y="415780"/>
                  </a:cubicBezTo>
                  <a:cubicBezTo>
                    <a:pt x="236203" y="417412"/>
                    <a:pt x="237829" y="417412"/>
                    <a:pt x="239456" y="415780"/>
                  </a:cubicBezTo>
                  <a:cubicBezTo>
                    <a:pt x="241082" y="415780"/>
                    <a:pt x="242709" y="417412"/>
                    <a:pt x="244335" y="417412"/>
                  </a:cubicBezTo>
                  <a:cubicBezTo>
                    <a:pt x="247588" y="417412"/>
                    <a:pt x="247588" y="419044"/>
                    <a:pt x="249214" y="419044"/>
                  </a:cubicBezTo>
                  <a:cubicBezTo>
                    <a:pt x="250841" y="419044"/>
                    <a:pt x="250841" y="422308"/>
                    <a:pt x="252467" y="420676"/>
                  </a:cubicBezTo>
                  <a:cubicBezTo>
                    <a:pt x="252467" y="419044"/>
                    <a:pt x="260599" y="423940"/>
                    <a:pt x="260599" y="423940"/>
                  </a:cubicBezTo>
                  <a:cubicBezTo>
                    <a:pt x="260599" y="423940"/>
                    <a:pt x="262225" y="425572"/>
                    <a:pt x="263852" y="425572"/>
                  </a:cubicBezTo>
                  <a:cubicBezTo>
                    <a:pt x="263852" y="425572"/>
                    <a:pt x="263852" y="427204"/>
                    <a:pt x="262225" y="430468"/>
                  </a:cubicBezTo>
                  <a:cubicBezTo>
                    <a:pt x="260599" y="432100"/>
                    <a:pt x="258973" y="433732"/>
                    <a:pt x="257346" y="436996"/>
                  </a:cubicBezTo>
                  <a:cubicBezTo>
                    <a:pt x="257346" y="436996"/>
                    <a:pt x="258973" y="436996"/>
                    <a:pt x="260599" y="436996"/>
                  </a:cubicBezTo>
                  <a:cubicBezTo>
                    <a:pt x="262225" y="436996"/>
                    <a:pt x="263852" y="436996"/>
                    <a:pt x="265478" y="433732"/>
                  </a:cubicBezTo>
                  <a:cubicBezTo>
                    <a:pt x="267105" y="432100"/>
                    <a:pt x="267105" y="433732"/>
                    <a:pt x="271984" y="430468"/>
                  </a:cubicBezTo>
                  <a:cubicBezTo>
                    <a:pt x="271984" y="430468"/>
                    <a:pt x="271984" y="430468"/>
                    <a:pt x="275237" y="432100"/>
                  </a:cubicBezTo>
                  <a:cubicBezTo>
                    <a:pt x="275237" y="432100"/>
                    <a:pt x="278490" y="432100"/>
                    <a:pt x="280116" y="428836"/>
                  </a:cubicBezTo>
                  <a:cubicBezTo>
                    <a:pt x="280116" y="427204"/>
                    <a:pt x="281742" y="428836"/>
                    <a:pt x="283369" y="428836"/>
                  </a:cubicBezTo>
                  <a:cubicBezTo>
                    <a:pt x="284995" y="430468"/>
                    <a:pt x="284995" y="430468"/>
                    <a:pt x="286622" y="428836"/>
                  </a:cubicBezTo>
                  <a:cubicBezTo>
                    <a:pt x="288248" y="427204"/>
                    <a:pt x="284995" y="425572"/>
                    <a:pt x="283369" y="425572"/>
                  </a:cubicBezTo>
                  <a:cubicBezTo>
                    <a:pt x="283369" y="425572"/>
                    <a:pt x="280116" y="423940"/>
                    <a:pt x="280116" y="423940"/>
                  </a:cubicBezTo>
                  <a:cubicBezTo>
                    <a:pt x="280116" y="423940"/>
                    <a:pt x="276863" y="420676"/>
                    <a:pt x="273610" y="419044"/>
                  </a:cubicBezTo>
                  <a:cubicBezTo>
                    <a:pt x="271984" y="417412"/>
                    <a:pt x="271984" y="419044"/>
                    <a:pt x="273610" y="415780"/>
                  </a:cubicBezTo>
                  <a:cubicBezTo>
                    <a:pt x="273610" y="414148"/>
                    <a:pt x="273610" y="415780"/>
                    <a:pt x="276863" y="414148"/>
                  </a:cubicBezTo>
                  <a:cubicBezTo>
                    <a:pt x="278490" y="414148"/>
                    <a:pt x="280116" y="414148"/>
                    <a:pt x="280116" y="414148"/>
                  </a:cubicBezTo>
                  <a:cubicBezTo>
                    <a:pt x="281742" y="414148"/>
                    <a:pt x="284995" y="415780"/>
                    <a:pt x="284995" y="415780"/>
                  </a:cubicBezTo>
                  <a:cubicBezTo>
                    <a:pt x="284995" y="415780"/>
                    <a:pt x="284995" y="415780"/>
                    <a:pt x="288248" y="417412"/>
                  </a:cubicBezTo>
                  <a:cubicBezTo>
                    <a:pt x="288248" y="417412"/>
                    <a:pt x="288248" y="417412"/>
                    <a:pt x="291501" y="420676"/>
                  </a:cubicBezTo>
                  <a:cubicBezTo>
                    <a:pt x="291501" y="420676"/>
                    <a:pt x="298006" y="423940"/>
                    <a:pt x="299633" y="425572"/>
                  </a:cubicBezTo>
                  <a:cubicBezTo>
                    <a:pt x="299633" y="425572"/>
                    <a:pt x="302886" y="427204"/>
                    <a:pt x="304512" y="427204"/>
                  </a:cubicBezTo>
                  <a:cubicBezTo>
                    <a:pt x="306139" y="428836"/>
                    <a:pt x="306139" y="432100"/>
                    <a:pt x="307765" y="432100"/>
                  </a:cubicBezTo>
                  <a:cubicBezTo>
                    <a:pt x="307765" y="432100"/>
                    <a:pt x="307765" y="433732"/>
                    <a:pt x="309391" y="436996"/>
                  </a:cubicBezTo>
                  <a:cubicBezTo>
                    <a:pt x="311018" y="438628"/>
                    <a:pt x="311018" y="441892"/>
                    <a:pt x="311018" y="443524"/>
                  </a:cubicBezTo>
                  <a:cubicBezTo>
                    <a:pt x="312644" y="443524"/>
                    <a:pt x="314271" y="446788"/>
                    <a:pt x="315897" y="446788"/>
                  </a:cubicBezTo>
                  <a:cubicBezTo>
                    <a:pt x="317523" y="446788"/>
                    <a:pt x="315897" y="451684"/>
                    <a:pt x="315897" y="453316"/>
                  </a:cubicBezTo>
                  <a:cubicBezTo>
                    <a:pt x="315897" y="454948"/>
                    <a:pt x="317523" y="458212"/>
                    <a:pt x="320776" y="458212"/>
                  </a:cubicBezTo>
                  <a:cubicBezTo>
                    <a:pt x="322403" y="458212"/>
                    <a:pt x="322403" y="461476"/>
                    <a:pt x="324029" y="459844"/>
                  </a:cubicBezTo>
                  <a:cubicBezTo>
                    <a:pt x="325655" y="458212"/>
                    <a:pt x="325655" y="456580"/>
                    <a:pt x="327282" y="456580"/>
                  </a:cubicBezTo>
                  <a:cubicBezTo>
                    <a:pt x="328908" y="456580"/>
                    <a:pt x="330535" y="458212"/>
                    <a:pt x="332161" y="454948"/>
                  </a:cubicBezTo>
                  <a:cubicBezTo>
                    <a:pt x="332161" y="454948"/>
                    <a:pt x="330535" y="450052"/>
                    <a:pt x="330535" y="450052"/>
                  </a:cubicBezTo>
                  <a:cubicBezTo>
                    <a:pt x="330535" y="448420"/>
                    <a:pt x="328908" y="445156"/>
                    <a:pt x="330535" y="441892"/>
                  </a:cubicBezTo>
                  <a:cubicBezTo>
                    <a:pt x="330535" y="438628"/>
                    <a:pt x="327282" y="436996"/>
                    <a:pt x="327282" y="436996"/>
                  </a:cubicBezTo>
                  <a:cubicBezTo>
                    <a:pt x="325655" y="435364"/>
                    <a:pt x="320776" y="433732"/>
                    <a:pt x="320776" y="430468"/>
                  </a:cubicBezTo>
                  <a:cubicBezTo>
                    <a:pt x="319150" y="428836"/>
                    <a:pt x="319150" y="427204"/>
                    <a:pt x="319150" y="425572"/>
                  </a:cubicBezTo>
                  <a:cubicBezTo>
                    <a:pt x="319150" y="423940"/>
                    <a:pt x="317523" y="422308"/>
                    <a:pt x="317523" y="422308"/>
                  </a:cubicBezTo>
                  <a:cubicBezTo>
                    <a:pt x="317523" y="420676"/>
                    <a:pt x="317523" y="415780"/>
                    <a:pt x="317523" y="412516"/>
                  </a:cubicBezTo>
                  <a:cubicBezTo>
                    <a:pt x="319150" y="409252"/>
                    <a:pt x="317523" y="409252"/>
                    <a:pt x="319150" y="407620"/>
                  </a:cubicBezTo>
                  <a:cubicBezTo>
                    <a:pt x="320776" y="404356"/>
                    <a:pt x="320776" y="404356"/>
                    <a:pt x="324029" y="402724"/>
                  </a:cubicBezTo>
                  <a:cubicBezTo>
                    <a:pt x="328908" y="401092"/>
                    <a:pt x="327282" y="404356"/>
                    <a:pt x="327282" y="404356"/>
                  </a:cubicBezTo>
                  <a:cubicBezTo>
                    <a:pt x="328908" y="402724"/>
                    <a:pt x="332161" y="405988"/>
                    <a:pt x="338667" y="407620"/>
                  </a:cubicBezTo>
                  <a:cubicBezTo>
                    <a:pt x="338667" y="407620"/>
                    <a:pt x="337040" y="404356"/>
                    <a:pt x="340293" y="402724"/>
                  </a:cubicBezTo>
                  <a:cubicBezTo>
                    <a:pt x="340293" y="402724"/>
                    <a:pt x="345172" y="405988"/>
                    <a:pt x="346799" y="407620"/>
                  </a:cubicBezTo>
                  <a:cubicBezTo>
                    <a:pt x="348425" y="407620"/>
                    <a:pt x="348425" y="410884"/>
                    <a:pt x="351678" y="410884"/>
                  </a:cubicBezTo>
                  <a:cubicBezTo>
                    <a:pt x="353304" y="410884"/>
                    <a:pt x="354931" y="414148"/>
                    <a:pt x="356557" y="414148"/>
                  </a:cubicBezTo>
                  <a:cubicBezTo>
                    <a:pt x="359810" y="412516"/>
                    <a:pt x="356557" y="412516"/>
                    <a:pt x="356557" y="407620"/>
                  </a:cubicBezTo>
                  <a:cubicBezTo>
                    <a:pt x="356557" y="404356"/>
                    <a:pt x="354931" y="405988"/>
                    <a:pt x="353304" y="404356"/>
                  </a:cubicBezTo>
                  <a:cubicBezTo>
                    <a:pt x="350052" y="401092"/>
                    <a:pt x="348425" y="401092"/>
                    <a:pt x="345172" y="399460"/>
                  </a:cubicBezTo>
                  <a:cubicBezTo>
                    <a:pt x="341920" y="399460"/>
                    <a:pt x="338667" y="397828"/>
                    <a:pt x="340293" y="396196"/>
                  </a:cubicBezTo>
                  <a:cubicBezTo>
                    <a:pt x="340293" y="394564"/>
                    <a:pt x="341920" y="394564"/>
                    <a:pt x="345172" y="392932"/>
                  </a:cubicBezTo>
                  <a:cubicBezTo>
                    <a:pt x="346799" y="389668"/>
                    <a:pt x="346799" y="389668"/>
                    <a:pt x="351678" y="389668"/>
                  </a:cubicBezTo>
                  <a:cubicBezTo>
                    <a:pt x="356557" y="388036"/>
                    <a:pt x="354931" y="389668"/>
                    <a:pt x="358184" y="389668"/>
                  </a:cubicBezTo>
                  <a:cubicBezTo>
                    <a:pt x="361437" y="388036"/>
                    <a:pt x="366316" y="388036"/>
                    <a:pt x="371195" y="388036"/>
                  </a:cubicBezTo>
                  <a:close/>
                  <a:moveTo>
                    <a:pt x="496434" y="378564"/>
                  </a:moveTo>
                  <a:cubicBezTo>
                    <a:pt x="498044" y="378564"/>
                    <a:pt x="498044" y="376923"/>
                    <a:pt x="499654" y="378564"/>
                  </a:cubicBezTo>
                  <a:cubicBezTo>
                    <a:pt x="502875" y="378564"/>
                    <a:pt x="504485" y="378564"/>
                    <a:pt x="504485" y="378564"/>
                  </a:cubicBezTo>
                  <a:cubicBezTo>
                    <a:pt x="506095" y="381847"/>
                    <a:pt x="506095" y="381847"/>
                    <a:pt x="506095" y="383488"/>
                  </a:cubicBezTo>
                  <a:cubicBezTo>
                    <a:pt x="504485" y="383488"/>
                    <a:pt x="504485" y="383488"/>
                    <a:pt x="502875" y="385130"/>
                  </a:cubicBezTo>
                  <a:cubicBezTo>
                    <a:pt x="502875" y="385130"/>
                    <a:pt x="506095" y="385130"/>
                    <a:pt x="507705" y="386771"/>
                  </a:cubicBezTo>
                  <a:cubicBezTo>
                    <a:pt x="507705" y="386771"/>
                    <a:pt x="509316" y="385130"/>
                    <a:pt x="510926" y="385130"/>
                  </a:cubicBezTo>
                  <a:cubicBezTo>
                    <a:pt x="514146" y="386771"/>
                    <a:pt x="515756" y="388412"/>
                    <a:pt x="517366" y="390054"/>
                  </a:cubicBezTo>
                  <a:cubicBezTo>
                    <a:pt x="517366" y="390054"/>
                    <a:pt x="517366" y="393336"/>
                    <a:pt x="517366" y="394977"/>
                  </a:cubicBezTo>
                  <a:cubicBezTo>
                    <a:pt x="517366" y="396619"/>
                    <a:pt x="515756" y="396619"/>
                    <a:pt x="515756" y="398260"/>
                  </a:cubicBezTo>
                  <a:cubicBezTo>
                    <a:pt x="514146" y="398260"/>
                    <a:pt x="514146" y="396619"/>
                    <a:pt x="512536" y="398260"/>
                  </a:cubicBezTo>
                  <a:cubicBezTo>
                    <a:pt x="510926" y="401543"/>
                    <a:pt x="512536" y="403184"/>
                    <a:pt x="510926" y="403184"/>
                  </a:cubicBezTo>
                  <a:cubicBezTo>
                    <a:pt x="507705" y="404825"/>
                    <a:pt x="507705" y="404825"/>
                    <a:pt x="504485" y="406467"/>
                  </a:cubicBezTo>
                  <a:cubicBezTo>
                    <a:pt x="502875" y="408108"/>
                    <a:pt x="501265" y="408108"/>
                    <a:pt x="501265" y="409749"/>
                  </a:cubicBezTo>
                  <a:cubicBezTo>
                    <a:pt x="499654" y="411391"/>
                    <a:pt x="498044" y="411391"/>
                    <a:pt x="498044" y="413032"/>
                  </a:cubicBezTo>
                  <a:cubicBezTo>
                    <a:pt x="498044" y="414673"/>
                    <a:pt x="498044" y="413032"/>
                    <a:pt x="496434" y="416315"/>
                  </a:cubicBezTo>
                  <a:cubicBezTo>
                    <a:pt x="494824" y="417956"/>
                    <a:pt x="493214" y="416315"/>
                    <a:pt x="494824" y="417956"/>
                  </a:cubicBezTo>
                  <a:cubicBezTo>
                    <a:pt x="494824" y="419597"/>
                    <a:pt x="496434" y="416315"/>
                    <a:pt x="498044" y="416315"/>
                  </a:cubicBezTo>
                  <a:cubicBezTo>
                    <a:pt x="502875" y="414673"/>
                    <a:pt x="502875" y="414673"/>
                    <a:pt x="504485" y="413032"/>
                  </a:cubicBezTo>
                  <a:cubicBezTo>
                    <a:pt x="504485" y="413032"/>
                    <a:pt x="506095" y="413032"/>
                    <a:pt x="506095" y="413032"/>
                  </a:cubicBezTo>
                  <a:cubicBezTo>
                    <a:pt x="510926" y="416315"/>
                    <a:pt x="509316" y="414673"/>
                    <a:pt x="510926" y="416315"/>
                  </a:cubicBezTo>
                  <a:cubicBezTo>
                    <a:pt x="512536" y="419597"/>
                    <a:pt x="514146" y="417956"/>
                    <a:pt x="514146" y="421239"/>
                  </a:cubicBezTo>
                  <a:cubicBezTo>
                    <a:pt x="514146" y="424521"/>
                    <a:pt x="514146" y="424521"/>
                    <a:pt x="515756" y="424521"/>
                  </a:cubicBezTo>
                  <a:cubicBezTo>
                    <a:pt x="520587" y="422880"/>
                    <a:pt x="520587" y="422880"/>
                    <a:pt x="520587" y="421239"/>
                  </a:cubicBezTo>
                  <a:cubicBezTo>
                    <a:pt x="518977" y="419597"/>
                    <a:pt x="520587" y="417956"/>
                    <a:pt x="518977" y="417956"/>
                  </a:cubicBezTo>
                  <a:cubicBezTo>
                    <a:pt x="515756" y="417956"/>
                    <a:pt x="515756" y="417956"/>
                    <a:pt x="515756" y="417956"/>
                  </a:cubicBezTo>
                  <a:cubicBezTo>
                    <a:pt x="515756" y="414673"/>
                    <a:pt x="515756" y="411391"/>
                    <a:pt x="517366" y="411391"/>
                  </a:cubicBezTo>
                  <a:cubicBezTo>
                    <a:pt x="518977" y="411391"/>
                    <a:pt x="518977" y="411391"/>
                    <a:pt x="520587" y="411391"/>
                  </a:cubicBezTo>
                  <a:cubicBezTo>
                    <a:pt x="522197" y="411391"/>
                    <a:pt x="525417" y="411391"/>
                    <a:pt x="525417" y="411391"/>
                  </a:cubicBezTo>
                  <a:cubicBezTo>
                    <a:pt x="525417" y="413032"/>
                    <a:pt x="527028" y="413032"/>
                    <a:pt x="527028" y="414673"/>
                  </a:cubicBezTo>
                  <a:cubicBezTo>
                    <a:pt x="527028" y="417956"/>
                    <a:pt x="527028" y="417956"/>
                    <a:pt x="525417" y="419597"/>
                  </a:cubicBezTo>
                  <a:cubicBezTo>
                    <a:pt x="523807" y="421239"/>
                    <a:pt x="522197" y="422880"/>
                    <a:pt x="523807" y="424521"/>
                  </a:cubicBezTo>
                  <a:cubicBezTo>
                    <a:pt x="523807" y="424521"/>
                    <a:pt x="525417" y="424521"/>
                    <a:pt x="527028" y="426163"/>
                  </a:cubicBezTo>
                  <a:cubicBezTo>
                    <a:pt x="527028" y="427804"/>
                    <a:pt x="528638" y="427804"/>
                    <a:pt x="528638" y="429445"/>
                  </a:cubicBezTo>
                  <a:cubicBezTo>
                    <a:pt x="528638" y="434369"/>
                    <a:pt x="527028" y="432728"/>
                    <a:pt x="525417" y="436011"/>
                  </a:cubicBezTo>
                  <a:cubicBezTo>
                    <a:pt x="523807" y="437652"/>
                    <a:pt x="525417" y="437652"/>
                    <a:pt x="523807" y="437652"/>
                  </a:cubicBezTo>
                  <a:cubicBezTo>
                    <a:pt x="523807" y="439293"/>
                    <a:pt x="523807" y="440934"/>
                    <a:pt x="525417" y="442576"/>
                  </a:cubicBezTo>
                  <a:cubicBezTo>
                    <a:pt x="527028" y="444217"/>
                    <a:pt x="527028" y="444217"/>
                    <a:pt x="527028" y="447500"/>
                  </a:cubicBezTo>
                  <a:cubicBezTo>
                    <a:pt x="525417" y="449141"/>
                    <a:pt x="525417" y="450782"/>
                    <a:pt x="525417" y="452424"/>
                  </a:cubicBezTo>
                  <a:cubicBezTo>
                    <a:pt x="523807" y="455706"/>
                    <a:pt x="525417" y="454065"/>
                    <a:pt x="522197" y="455706"/>
                  </a:cubicBezTo>
                  <a:cubicBezTo>
                    <a:pt x="517366" y="457348"/>
                    <a:pt x="518977" y="455706"/>
                    <a:pt x="517366" y="457348"/>
                  </a:cubicBezTo>
                  <a:cubicBezTo>
                    <a:pt x="517366" y="458989"/>
                    <a:pt x="515756" y="458989"/>
                    <a:pt x="515756" y="460630"/>
                  </a:cubicBezTo>
                  <a:cubicBezTo>
                    <a:pt x="514146" y="462272"/>
                    <a:pt x="510926" y="462272"/>
                    <a:pt x="509316" y="462272"/>
                  </a:cubicBezTo>
                  <a:cubicBezTo>
                    <a:pt x="507705" y="462272"/>
                    <a:pt x="507705" y="462272"/>
                    <a:pt x="504485" y="462272"/>
                  </a:cubicBezTo>
                  <a:cubicBezTo>
                    <a:pt x="501265" y="463913"/>
                    <a:pt x="502875" y="467196"/>
                    <a:pt x="501265" y="463913"/>
                  </a:cubicBezTo>
                  <a:cubicBezTo>
                    <a:pt x="498044" y="462272"/>
                    <a:pt x="498044" y="460630"/>
                    <a:pt x="498044" y="458989"/>
                  </a:cubicBezTo>
                  <a:cubicBezTo>
                    <a:pt x="498044" y="457348"/>
                    <a:pt x="496434" y="455706"/>
                    <a:pt x="496434" y="455706"/>
                  </a:cubicBezTo>
                  <a:cubicBezTo>
                    <a:pt x="496434" y="455706"/>
                    <a:pt x="493214" y="455706"/>
                    <a:pt x="494824" y="458989"/>
                  </a:cubicBezTo>
                  <a:cubicBezTo>
                    <a:pt x="496434" y="462272"/>
                    <a:pt x="498044" y="463913"/>
                    <a:pt x="498044" y="463913"/>
                  </a:cubicBezTo>
                  <a:cubicBezTo>
                    <a:pt x="498044" y="465554"/>
                    <a:pt x="498044" y="467196"/>
                    <a:pt x="496434" y="468837"/>
                  </a:cubicBezTo>
                  <a:cubicBezTo>
                    <a:pt x="493214" y="472120"/>
                    <a:pt x="491603" y="473761"/>
                    <a:pt x="491603" y="473761"/>
                  </a:cubicBezTo>
                  <a:cubicBezTo>
                    <a:pt x="491603" y="473761"/>
                    <a:pt x="489993" y="470478"/>
                    <a:pt x="488383" y="472120"/>
                  </a:cubicBezTo>
                  <a:cubicBezTo>
                    <a:pt x="485163" y="473761"/>
                    <a:pt x="485163" y="473761"/>
                    <a:pt x="483553" y="472120"/>
                  </a:cubicBezTo>
                  <a:cubicBezTo>
                    <a:pt x="481942" y="472120"/>
                    <a:pt x="480332" y="472120"/>
                    <a:pt x="480332" y="470478"/>
                  </a:cubicBezTo>
                  <a:cubicBezTo>
                    <a:pt x="478722" y="468837"/>
                    <a:pt x="477112" y="468837"/>
                    <a:pt x="477112" y="465554"/>
                  </a:cubicBezTo>
                  <a:cubicBezTo>
                    <a:pt x="477112" y="463913"/>
                    <a:pt x="473891" y="462272"/>
                    <a:pt x="473891" y="462272"/>
                  </a:cubicBezTo>
                  <a:cubicBezTo>
                    <a:pt x="473891" y="462272"/>
                    <a:pt x="470671" y="458989"/>
                    <a:pt x="469061" y="457348"/>
                  </a:cubicBezTo>
                  <a:cubicBezTo>
                    <a:pt x="467451" y="457348"/>
                    <a:pt x="464230" y="454065"/>
                    <a:pt x="464230" y="452424"/>
                  </a:cubicBezTo>
                  <a:cubicBezTo>
                    <a:pt x="462620" y="452424"/>
                    <a:pt x="461010" y="454065"/>
                    <a:pt x="459400" y="452424"/>
                  </a:cubicBezTo>
                  <a:cubicBezTo>
                    <a:pt x="459400" y="450782"/>
                    <a:pt x="456179" y="447500"/>
                    <a:pt x="456179" y="447500"/>
                  </a:cubicBezTo>
                  <a:cubicBezTo>
                    <a:pt x="454569" y="445858"/>
                    <a:pt x="452959" y="444217"/>
                    <a:pt x="451349" y="444217"/>
                  </a:cubicBezTo>
                  <a:cubicBezTo>
                    <a:pt x="451349" y="442576"/>
                    <a:pt x="446518" y="442576"/>
                    <a:pt x="446518" y="442576"/>
                  </a:cubicBezTo>
                  <a:cubicBezTo>
                    <a:pt x="446518" y="442576"/>
                    <a:pt x="444908" y="444217"/>
                    <a:pt x="444908" y="442576"/>
                  </a:cubicBezTo>
                  <a:cubicBezTo>
                    <a:pt x="443298" y="440934"/>
                    <a:pt x="444908" y="439293"/>
                    <a:pt x="443298" y="439293"/>
                  </a:cubicBezTo>
                  <a:cubicBezTo>
                    <a:pt x="440078" y="439293"/>
                    <a:pt x="436857" y="439293"/>
                    <a:pt x="436857" y="439293"/>
                  </a:cubicBezTo>
                  <a:cubicBezTo>
                    <a:pt x="435247" y="440934"/>
                    <a:pt x="433637" y="439293"/>
                    <a:pt x="433637" y="439293"/>
                  </a:cubicBezTo>
                  <a:cubicBezTo>
                    <a:pt x="432027" y="439293"/>
                    <a:pt x="430416" y="439293"/>
                    <a:pt x="430416" y="437652"/>
                  </a:cubicBezTo>
                  <a:cubicBezTo>
                    <a:pt x="430416" y="436011"/>
                    <a:pt x="428806" y="436011"/>
                    <a:pt x="428806" y="434369"/>
                  </a:cubicBezTo>
                  <a:cubicBezTo>
                    <a:pt x="423976" y="432728"/>
                    <a:pt x="425586" y="432728"/>
                    <a:pt x="422365" y="431087"/>
                  </a:cubicBezTo>
                  <a:cubicBezTo>
                    <a:pt x="420755" y="429445"/>
                    <a:pt x="420755" y="427804"/>
                    <a:pt x="419145" y="426163"/>
                  </a:cubicBezTo>
                  <a:cubicBezTo>
                    <a:pt x="417535" y="426163"/>
                    <a:pt x="415925" y="424521"/>
                    <a:pt x="415925" y="422880"/>
                  </a:cubicBezTo>
                  <a:cubicBezTo>
                    <a:pt x="415925" y="422880"/>
                    <a:pt x="415925" y="419597"/>
                    <a:pt x="415925" y="419597"/>
                  </a:cubicBezTo>
                  <a:cubicBezTo>
                    <a:pt x="417535" y="417956"/>
                    <a:pt x="420755" y="416315"/>
                    <a:pt x="420755" y="416315"/>
                  </a:cubicBezTo>
                  <a:cubicBezTo>
                    <a:pt x="425586" y="413032"/>
                    <a:pt x="425586" y="413032"/>
                    <a:pt x="428806" y="413032"/>
                  </a:cubicBezTo>
                  <a:cubicBezTo>
                    <a:pt x="430416" y="413032"/>
                    <a:pt x="425586" y="409749"/>
                    <a:pt x="433637" y="416315"/>
                  </a:cubicBezTo>
                  <a:cubicBezTo>
                    <a:pt x="440078" y="422880"/>
                    <a:pt x="440078" y="424521"/>
                    <a:pt x="441688" y="424521"/>
                  </a:cubicBezTo>
                  <a:cubicBezTo>
                    <a:pt x="443298" y="426163"/>
                    <a:pt x="443298" y="426163"/>
                    <a:pt x="444908" y="426163"/>
                  </a:cubicBezTo>
                  <a:cubicBezTo>
                    <a:pt x="446518" y="426163"/>
                    <a:pt x="448128" y="426163"/>
                    <a:pt x="449739" y="426163"/>
                  </a:cubicBezTo>
                  <a:cubicBezTo>
                    <a:pt x="452959" y="422880"/>
                    <a:pt x="451349" y="422880"/>
                    <a:pt x="454569" y="422880"/>
                  </a:cubicBezTo>
                  <a:cubicBezTo>
                    <a:pt x="456179" y="422880"/>
                    <a:pt x="459400" y="424521"/>
                    <a:pt x="457790" y="421239"/>
                  </a:cubicBezTo>
                  <a:cubicBezTo>
                    <a:pt x="456179" y="417956"/>
                    <a:pt x="452959" y="414673"/>
                    <a:pt x="456179" y="416315"/>
                  </a:cubicBezTo>
                  <a:cubicBezTo>
                    <a:pt x="461010" y="416315"/>
                    <a:pt x="461010" y="414673"/>
                    <a:pt x="459400" y="414673"/>
                  </a:cubicBezTo>
                  <a:cubicBezTo>
                    <a:pt x="459400" y="413032"/>
                    <a:pt x="457790" y="411391"/>
                    <a:pt x="456179" y="411391"/>
                  </a:cubicBezTo>
                  <a:cubicBezTo>
                    <a:pt x="456179" y="411391"/>
                    <a:pt x="452959" y="409749"/>
                    <a:pt x="452959" y="409749"/>
                  </a:cubicBezTo>
                  <a:cubicBezTo>
                    <a:pt x="451349" y="411391"/>
                    <a:pt x="451349" y="411391"/>
                    <a:pt x="449739" y="409749"/>
                  </a:cubicBezTo>
                  <a:cubicBezTo>
                    <a:pt x="444908" y="408108"/>
                    <a:pt x="441688" y="408108"/>
                    <a:pt x="441688" y="408108"/>
                  </a:cubicBezTo>
                  <a:cubicBezTo>
                    <a:pt x="441688" y="408108"/>
                    <a:pt x="440078" y="408108"/>
                    <a:pt x="440078" y="404825"/>
                  </a:cubicBezTo>
                  <a:cubicBezTo>
                    <a:pt x="438467" y="403184"/>
                    <a:pt x="438467" y="401543"/>
                    <a:pt x="436857" y="401543"/>
                  </a:cubicBezTo>
                  <a:cubicBezTo>
                    <a:pt x="436857" y="401543"/>
                    <a:pt x="433637" y="401543"/>
                    <a:pt x="435247" y="399901"/>
                  </a:cubicBezTo>
                  <a:cubicBezTo>
                    <a:pt x="435247" y="398260"/>
                    <a:pt x="435247" y="396619"/>
                    <a:pt x="436857" y="396619"/>
                  </a:cubicBezTo>
                  <a:cubicBezTo>
                    <a:pt x="438467" y="394977"/>
                    <a:pt x="440078" y="393336"/>
                    <a:pt x="441688" y="393336"/>
                  </a:cubicBezTo>
                  <a:cubicBezTo>
                    <a:pt x="443298" y="394977"/>
                    <a:pt x="441688" y="394977"/>
                    <a:pt x="443298" y="394977"/>
                  </a:cubicBezTo>
                  <a:cubicBezTo>
                    <a:pt x="446518" y="393336"/>
                    <a:pt x="446518" y="391695"/>
                    <a:pt x="446518" y="391695"/>
                  </a:cubicBezTo>
                  <a:cubicBezTo>
                    <a:pt x="446518" y="391695"/>
                    <a:pt x="444908" y="388412"/>
                    <a:pt x="446518" y="388412"/>
                  </a:cubicBezTo>
                  <a:cubicBezTo>
                    <a:pt x="448128" y="388412"/>
                    <a:pt x="446518" y="386771"/>
                    <a:pt x="449739" y="386771"/>
                  </a:cubicBezTo>
                  <a:cubicBezTo>
                    <a:pt x="452959" y="386771"/>
                    <a:pt x="451349" y="386771"/>
                    <a:pt x="452959" y="388412"/>
                  </a:cubicBezTo>
                  <a:cubicBezTo>
                    <a:pt x="456179" y="390054"/>
                    <a:pt x="457790" y="390054"/>
                    <a:pt x="459400" y="388412"/>
                  </a:cubicBezTo>
                  <a:cubicBezTo>
                    <a:pt x="461010" y="388412"/>
                    <a:pt x="462620" y="386771"/>
                    <a:pt x="462620" y="386771"/>
                  </a:cubicBezTo>
                  <a:cubicBezTo>
                    <a:pt x="462620" y="386771"/>
                    <a:pt x="459400" y="383488"/>
                    <a:pt x="462620" y="383488"/>
                  </a:cubicBezTo>
                  <a:cubicBezTo>
                    <a:pt x="465841" y="383488"/>
                    <a:pt x="461010" y="383488"/>
                    <a:pt x="465841" y="383488"/>
                  </a:cubicBezTo>
                  <a:cubicBezTo>
                    <a:pt x="469061" y="385130"/>
                    <a:pt x="469061" y="385130"/>
                    <a:pt x="470671" y="386771"/>
                  </a:cubicBezTo>
                  <a:cubicBezTo>
                    <a:pt x="473891" y="390054"/>
                    <a:pt x="473891" y="388412"/>
                    <a:pt x="475502" y="390054"/>
                  </a:cubicBezTo>
                  <a:cubicBezTo>
                    <a:pt x="478722" y="393336"/>
                    <a:pt x="480332" y="391695"/>
                    <a:pt x="481942" y="391695"/>
                  </a:cubicBezTo>
                  <a:cubicBezTo>
                    <a:pt x="481942" y="391695"/>
                    <a:pt x="483553" y="391695"/>
                    <a:pt x="483553" y="390054"/>
                  </a:cubicBezTo>
                  <a:cubicBezTo>
                    <a:pt x="481942" y="388412"/>
                    <a:pt x="483553" y="386771"/>
                    <a:pt x="480332" y="386771"/>
                  </a:cubicBezTo>
                  <a:cubicBezTo>
                    <a:pt x="477112" y="386771"/>
                    <a:pt x="475502" y="386771"/>
                    <a:pt x="477112" y="383488"/>
                  </a:cubicBezTo>
                  <a:cubicBezTo>
                    <a:pt x="480332" y="381847"/>
                    <a:pt x="480332" y="380206"/>
                    <a:pt x="481942" y="381847"/>
                  </a:cubicBezTo>
                  <a:cubicBezTo>
                    <a:pt x="483553" y="381847"/>
                    <a:pt x="483553" y="383488"/>
                    <a:pt x="485163" y="381847"/>
                  </a:cubicBezTo>
                  <a:cubicBezTo>
                    <a:pt x="486773" y="381847"/>
                    <a:pt x="489993" y="381847"/>
                    <a:pt x="489993" y="381847"/>
                  </a:cubicBezTo>
                  <a:cubicBezTo>
                    <a:pt x="489993" y="381847"/>
                    <a:pt x="491603" y="380206"/>
                    <a:pt x="493214" y="380206"/>
                  </a:cubicBezTo>
                  <a:cubicBezTo>
                    <a:pt x="494824" y="378564"/>
                    <a:pt x="496434" y="378564"/>
                    <a:pt x="496434" y="378564"/>
                  </a:cubicBezTo>
                  <a:close/>
                  <a:moveTo>
                    <a:pt x="55336" y="361091"/>
                  </a:moveTo>
                  <a:cubicBezTo>
                    <a:pt x="56963" y="362721"/>
                    <a:pt x="58591" y="361091"/>
                    <a:pt x="61846" y="362721"/>
                  </a:cubicBezTo>
                  <a:cubicBezTo>
                    <a:pt x="66728" y="364350"/>
                    <a:pt x="69983" y="364350"/>
                    <a:pt x="69983" y="364350"/>
                  </a:cubicBezTo>
                  <a:cubicBezTo>
                    <a:pt x="69983" y="364350"/>
                    <a:pt x="69983" y="364350"/>
                    <a:pt x="79748" y="365980"/>
                  </a:cubicBezTo>
                  <a:cubicBezTo>
                    <a:pt x="79748" y="365980"/>
                    <a:pt x="83003" y="359461"/>
                    <a:pt x="86258" y="362721"/>
                  </a:cubicBezTo>
                  <a:cubicBezTo>
                    <a:pt x="91141" y="369240"/>
                    <a:pt x="97651" y="374129"/>
                    <a:pt x="100906" y="374129"/>
                  </a:cubicBezTo>
                  <a:cubicBezTo>
                    <a:pt x="102534" y="375759"/>
                    <a:pt x="100906" y="374129"/>
                    <a:pt x="105789" y="372500"/>
                  </a:cubicBezTo>
                  <a:cubicBezTo>
                    <a:pt x="110671" y="372500"/>
                    <a:pt x="113926" y="370870"/>
                    <a:pt x="117181" y="372500"/>
                  </a:cubicBezTo>
                  <a:cubicBezTo>
                    <a:pt x="123691" y="377389"/>
                    <a:pt x="122064" y="372500"/>
                    <a:pt x="123691" y="377389"/>
                  </a:cubicBezTo>
                  <a:cubicBezTo>
                    <a:pt x="123691" y="377389"/>
                    <a:pt x="123691" y="377389"/>
                    <a:pt x="130202" y="374129"/>
                  </a:cubicBezTo>
                  <a:cubicBezTo>
                    <a:pt x="130202" y="374129"/>
                    <a:pt x="136712" y="370870"/>
                    <a:pt x="138339" y="372500"/>
                  </a:cubicBezTo>
                  <a:cubicBezTo>
                    <a:pt x="141594" y="372500"/>
                    <a:pt x="144849" y="372500"/>
                    <a:pt x="144849" y="372500"/>
                  </a:cubicBezTo>
                  <a:cubicBezTo>
                    <a:pt x="144849" y="372500"/>
                    <a:pt x="152987" y="372500"/>
                    <a:pt x="154614" y="374129"/>
                  </a:cubicBezTo>
                  <a:cubicBezTo>
                    <a:pt x="156242" y="375759"/>
                    <a:pt x="164379" y="375759"/>
                    <a:pt x="164379" y="375759"/>
                  </a:cubicBezTo>
                  <a:cubicBezTo>
                    <a:pt x="167635" y="382279"/>
                    <a:pt x="169262" y="383909"/>
                    <a:pt x="170890" y="385538"/>
                  </a:cubicBezTo>
                  <a:cubicBezTo>
                    <a:pt x="182282" y="392058"/>
                    <a:pt x="193675" y="390428"/>
                    <a:pt x="192047" y="395317"/>
                  </a:cubicBezTo>
                  <a:cubicBezTo>
                    <a:pt x="190420" y="400207"/>
                    <a:pt x="190420" y="398577"/>
                    <a:pt x="187165" y="400207"/>
                  </a:cubicBezTo>
                  <a:cubicBezTo>
                    <a:pt x="185537" y="401837"/>
                    <a:pt x="183910" y="400207"/>
                    <a:pt x="179027" y="403467"/>
                  </a:cubicBezTo>
                  <a:cubicBezTo>
                    <a:pt x="174145" y="405096"/>
                    <a:pt x="174145" y="405096"/>
                    <a:pt x="169262" y="406726"/>
                  </a:cubicBezTo>
                  <a:cubicBezTo>
                    <a:pt x="166007" y="408356"/>
                    <a:pt x="161124" y="413246"/>
                    <a:pt x="159497" y="413246"/>
                  </a:cubicBezTo>
                  <a:cubicBezTo>
                    <a:pt x="157869" y="413246"/>
                    <a:pt x="152987" y="418135"/>
                    <a:pt x="149732" y="418135"/>
                  </a:cubicBezTo>
                  <a:cubicBezTo>
                    <a:pt x="148104" y="419765"/>
                    <a:pt x="146477" y="418135"/>
                    <a:pt x="143222" y="419765"/>
                  </a:cubicBezTo>
                  <a:cubicBezTo>
                    <a:pt x="138339" y="423025"/>
                    <a:pt x="133457" y="424655"/>
                    <a:pt x="130202" y="426284"/>
                  </a:cubicBezTo>
                  <a:cubicBezTo>
                    <a:pt x="128574" y="427914"/>
                    <a:pt x="123691" y="429544"/>
                    <a:pt x="123691" y="429544"/>
                  </a:cubicBezTo>
                  <a:cubicBezTo>
                    <a:pt x="118809" y="436063"/>
                    <a:pt x="118809" y="436063"/>
                    <a:pt x="115554" y="439323"/>
                  </a:cubicBezTo>
                  <a:cubicBezTo>
                    <a:pt x="112299" y="442583"/>
                    <a:pt x="105789" y="445842"/>
                    <a:pt x="105789" y="445842"/>
                  </a:cubicBezTo>
                  <a:cubicBezTo>
                    <a:pt x="105789" y="445842"/>
                    <a:pt x="102534" y="445842"/>
                    <a:pt x="102534" y="450732"/>
                  </a:cubicBezTo>
                  <a:cubicBezTo>
                    <a:pt x="100906" y="455621"/>
                    <a:pt x="102534" y="450732"/>
                    <a:pt x="100906" y="455621"/>
                  </a:cubicBezTo>
                  <a:cubicBezTo>
                    <a:pt x="99279" y="458881"/>
                    <a:pt x="100906" y="458881"/>
                    <a:pt x="99279" y="462141"/>
                  </a:cubicBezTo>
                  <a:cubicBezTo>
                    <a:pt x="97651" y="465401"/>
                    <a:pt x="96024" y="467030"/>
                    <a:pt x="94396" y="468660"/>
                  </a:cubicBezTo>
                  <a:cubicBezTo>
                    <a:pt x="87886" y="470290"/>
                    <a:pt x="87886" y="467030"/>
                    <a:pt x="86258" y="468660"/>
                  </a:cubicBezTo>
                  <a:cubicBezTo>
                    <a:pt x="83003" y="468660"/>
                    <a:pt x="78121" y="470290"/>
                    <a:pt x="78121" y="470290"/>
                  </a:cubicBezTo>
                  <a:cubicBezTo>
                    <a:pt x="71611" y="473550"/>
                    <a:pt x="69983" y="473550"/>
                    <a:pt x="66728" y="476809"/>
                  </a:cubicBezTo>
                  <a:cubicBezTo>
                    <a:pt x="65101" y="480069"/>
                    <a:pt x="61846" y="478439"/>
                    <a:pt x="61846" y="478439"/>
                  </a:cubicBezTo>
                  <a:cubicBezTo>
                    <a:pt x="61846" y="478439"/>
                    <a:pt x="61846" y="478439"/>
                    <a:pt x="56963" y="480069"/>
                  </a:cubicBezTo>
                  <a:cubicBezTo>
                    <a:pt x="56963" y="480069"/>
                    <a:pt x="50453" y="481699"/>
                    <a:pt x="48826" y="478439"/>
                  </a:cubicBezTo>
                  <a:cubicBezTo>
                    <a:pt x="45570" y="473550"/>
                    <a:pt x="42315" y="470290"/>
                    <a:pt x="42315" y="470290"/>
                  </a:cubicBezTo>
                  <a:cubicBezTo>
                    <a:pt x="42315" y="470290"/>
                    <a:pt x="42315" y="470290"/>
                    <a:pt x="34178" y="467030"/>
                  </a:cubicBezTo>
                  <a:cubicBezTo>
                    <a:pt x="34178" y="467030"/>
                    <a:pt x="34178" y="467030"/>
                    <a:pt x="30923" y="458881"/>
                  </a:cubicBezTo>
                  <a:cubicBezTo>
                    <a:pt x="30923" y="458881"/>
                    <a:pt x="26040" y="457251"/>
                    <a:pt x="24413" y="457251"/>
                  </a:cubicBezTo>
                  <a:cubicBezTo>
                    <a:pt x="17903" y="453992"/>
                    <a:pt x="19530" y="452362"/>
                    <a:pt x="14648" y="452362"/>
                  </a:cubicBezTo>
                  <a:cubicBezTo>
                    <a:pt x="8137" y="452362"/>
                    <a:pt x="3255" y="452362"/>
                    <a:pt x="3255" y="452362"/>
                  </a:cubicBezTo>
                  <a:cubicBezTo>
                    <a:pt x="3255" y="452362"/>
                    <a:pt x="3255" y="452362"/>
                    <a:pt x="0" y="450732"/>
                  </a:cubicBezTo>
                  <a:cubicBezTo>
                    <a:pt x="0" y="450732"/>
                    <a:pt x="0" y="450732"/>
                    <a:pt x="9765" y="436063"/>
                  </a:cubicBezTo>
                  <a:cubicBezTo>
                    <a:pt x="9765" y="436063"/>
                    <a:pt x="9765" y="436063"/>
                    <a:pt x="11393" y="429544"/>
                  </a:cubicBezTo>
                  <a:cubicBezTo>
                    <a:pt x="11393" y="429544"/>
                    <a:pt x="11393" y="429544"/>
                    <a:pt x="14648" y="423025"/>
                  </a:cubicBezTo>
                  <a:cubicBezTo>
                    <a:pt x="14648" y="423025"/>
                    <a:pt x="19530" y="416505"/>
                    <a:pt x="21158" y="418135"/>
                  </a:cubicBezTo>
                  <a:cubicBezTo>
                    <a:pt x="21158" y="418135"/>
                    <a:pt x="21158" y="418135"/>
                    <a:pt x="19530" y="411616"/>
                  </a:cubicBezTo>
                  <a:cubicBezTo>
                    <a:pt x="22785" y="406726"/>
                    <a:pt x="26040" y="403467"/>
                    <a:pt x="26040" y="403467"/>
                  </a:cubicBezTo>
                  <a:cubicBezTo>
                    <a:pt x="26040" y="403467"/>
                    <a:pt x="26040" y="403467"/>
                    <a:pt x="30923" y="395317"/>
                  </a:cubicBezTo>
                  <a:cubicBezTo>
                    <a:pt x="30923" y="395317"/>
                    <a:pt x="34178" y="392058"/>
                    <a:pt x="34178" y="390428"/>
                  </a:cubicBezTo>
                  <a:cubicBezTo>
                    <a:pt x="34178" y="387168"/>
                    <a:pt x="30923" y="382279"/>
                    <a:pt x="30923" y="382279"/>
                  </a:cubicBezTo>
                  <a:cubicBezTo>
                    <a:pt x="30923" y="382279"/>
                    <a:pt x="30923" y="382279"/>
                    <a:pt x="27668" y="375759"/>
                  </a:cubicBezTo>
                  <a:cubicBezTo>
                    <a:pt x="27668" y="375759"/>
                    <a:pt x="27668" y="375759"/>
                    <a:pt x="19530" y="369240"/>
                  </a:cubicBezTo>
                  <a:cubicBezTo>
                    <a:pt x="27668" y="369240"/>
                    <a:pt x="35805" y="364350"/>
                    <a:pt x="35805" y="364350"/>
                  </a:cubicBezTo>
                  <a:cubicBezTo>
                    <a:pt x="35805" y="364350"/>
                    <a:pt x="39060" y="365980"/>
                    <a:pt x="40688" y="367610"/>
                  </a:cubicBezTo>
                  <a:cubicBezTo>
                    <a:pt x="43943" y="367610"/>
                    <a:pt x="52081" y="359461"/>
                    <a:pt x="55336" y="361091"/>
                  </a:cubicBezTo>
                  <a:close/>
                  <a:moveTo>
                    <a:pt x="543918" y="357873"/>
                  </a:moveTo>
                  <a:cubicBezTo>
                    <a:pt x="549276" y="359460"/>
                    <a:pt x="547490" y="361048"/>
                    <a:pt x="547490" y="361048"/>
                  </a:cubicBezTo>
                  <a:cubicBezTo>
                    <a:pt x="547490" y="361048"/>
                    <a:pt x="547490" y="361048"/>
                    <a:pt x="547490" y="365810"/>
                  </a:cubicBezTo>
                  <a:cubicBezTo>
                    <a:pt x="549276" y="367398"/>
                    <a:pt x="547490" y="365810"/>
                    <a:pt x="543918" y="365810"/>
                  </a:cubicBezTo>
                  <a:cubicBezTo>
                    <a:pt x="540346" y="365810"/>
                    <a:pt x="542132" y="365810"/>
                    <a:pt x="540346" y="364223"/>
                  </a:cubicBezTo>
                  <a:cubicBezTo>
                    <a:pt x="540346" y="362635"/>
                    <a:pt x="538560" y="364223"/>
                    <a:pt x="536774" y="362635"/>
                  </a:cubicBezTo>
                  <a:cubicBezTo>
                    <a:pt x="534988" y="362635"/>
                    <a:pt x="536774" y="362635"/>
                    <a:pt x="536774" y="361048"/>
                  </a:cubicBezTo>
                  <a:cubicBezTo>
                    <a:pt x="538560" y="357873"/>
                    <a:pt x="538560" y="361048"/>
                    <a:pt x="540346" y="359460"/>
                  </a:cubicBezTo>
                  <a:cubicBezTo>
                    <a:pt x="542132" y="357873"/>
                    <a:pt x="543918" y="357873"/>
                    <a:pt x="543918" y="357873"/>
                  </a:cubicBezTo>
                  <a:close/>
                  <a:moveTo>
                    <a:pt x="386329" y="332473"/>
                  </a:moveTo>
                  <a:cubicBezTo>
                    <a:pt x="389731" y="332473"/>
                    <a:pt x="393133" y="332473"/>
                    <a:pt x="398236" y="335648"/>
                  </a:cubicBezTo>
                  <a:cubicBezTo>
                    <a:pt x="401638" y="335648"/>
                    <a:pt x="399937" y="337235"/>
                    <a:pt x="399937" y="340410"/>
                  </a:cubicBezTo>
                  <a:cubicBezTo>
                    <a:pt x="399937" y="341998"/>
                    <a:pt x="401638" y="341998"/>
                    <a:pt x="398236" y="346760"/>
                  </a:cubicBezTo>
                  <a:cubicBezTo>
                    <a:pt x="396535" y="348348"/>
                    <a:pt x="394834" y="348348"/>
                    <a:pt x="391432" y="348348"/>
                  </a:cubicBezTo>
                  <a:cubicBezTo>
                    <a:pt x="389731" y="348348"/>
                    <a:pt x="388030" y="346760"/>
                    <a:pt x="386329" y="346760"/>
                  </a:cubicBezTo>
                  <a:cubicBezTo>
                    <a:pt x="382928" y="346760"/>
                    <a:pt x="382928" y="348348"/>
                    <a:pt x="381227" y="346760"/>
                  </a:cubicBezTo>
                  <a:cubicBezTo>
                    <a:pt x="377825" y="345173"/>
                    <a:pt x="377825" y="343585"/>
                    <a:pt x="377825" y="341998"/>
                  </a:cubicBezTo>
                  <a:cubicBezTo>
                    <a:pt x="377825" y="338823"/>
                    <a:pt x="377825" y="338823"/>
                    <a:pt x="377825" y="337235"/>
                  </a:cubicBezTo>
                  <a:cubicBezTo>
                    <a:pt x="377825" y="335648"/>
                    <a:pt x="384628" y="332473"/>
                    <a:pt x="386329" y="332473"/>
                  </a:cubicBezTo>
                  <a:close/>
                  <a:moveTo>
                    <a:pt x="546717" y="324602"/>
                  </a:moveTo>
                  <a:cubicBezTo>
                    <a:pt x="548349" y="322948"/>
                    <a:pt x="553244" y="326255"/>
                    <a:pt x="554875" y="324602"/>
                  </a:cubicBezTo>
                  <a:cubicBezTo>
                    <a:pt x="558139" y="322948"/>
                    <a:pt x="558139" y="324602"/>
                    <a:pt x="559770" y="324602"/>
                  </a:cubicBezTo>
                  <a:cubicBezTo>
                    <a:pt x="561402" y="324602"/>
                    <a:pt x="564665" y="326255"/>
                    <a:pt x="564665" y="326255"/>
                  </a:cubicBezTo>
                  <a:cubicBezTo>
                    <a:pt x="566297" y="324602"/>
                    <a:pt x="567928" y="326255"/>
                    <a:pt x="567928" y="326255"/>
                  </a:cubicBezTo>
                  <a:cubicBezTo>
                    <a:pt x="567928" y="326255"/>
                    <a:pt x="571191" y="329563"/>
                    <a:pt x="572823" y="332870"/>
                  </a:cubicBezTo>
                  <a:cubicBezTo>
                    <a:pt x="574455" y="334524"/>
                    <a:pt x="576086" y="334524"/>
                    <a:pt x="576086" y="334524"/>
                  </a:cubicBezTo>
                  <a:cubicBezTo>
                    <a:pt x="577718" y="336177"/>
                    <a:pt x="577718" y="336177"/>
                    <a:pt x="579350" y="346099"/>
                  </a:cubicBezTo>
                  <a:lnTo>
                    <a:pt x="580981" y="349407"/>
                  </a:lnTo>
                  <a:lnTo>
                    <a:pt x="580981" y="354368"/>
                  </a:lnTo>
                  <a:cubicBezTo>
                    <a:pt x="580981" y="356021"/>
                    <a:pt x="580981" y="357675"/>
                    <a:pt x="577718" y="360982"/>
                  </a:cubicBezTo>
                  <a:cubicBezTo>
                    <a:pt x="577718" y="360982"/>
                    <a:pt x="576086" y="360982"/>
                    <a:pt x="574455" y="360982"/>
                  </a:cubicBezTo>
                  <a:cubicBezTo>
                    <a:pt x="572823" y="359329"/>
                    <a:pt x="569560" y="362636"/>
                    <a:pt x="567928" y="360982"/>
                  </a:cubicBezTo>
                  <a:cubicBezTo>
                    <a:pt x="566297" y="360982"/>
                    <a:pt x="566297" y="360982"/>
                    <a:pt x="564665" y="360982"/>
                  </a:cubicBezTo>
                  <a:cubicBezTo>
                    <a:pt x="563033" y="360982"/>
                    <a:pt x="561402" y="362636"/>
                    <a:pt x="558139" y="359329"/>
                  </a:cubicBezTo>
                  <a:cubicBezTo>
                    <a:pt x="556507" y="359329"/>
                    <a:pt x="553244" y="357675"/>
                    <a:pt x="545086" y="354368"/>
                  </a:cubicBezTo>
                  <a:cubicBezTo>
                    <a:pt x="541822" y="354368"/>
                    <a:pt x="543454" y="354368"/>
                    <a:pt x="540191" y="352714"/>
                  </a:cubicBezTo>
                  <a:cubicBezTo>
                    <a:pt x="536928" y="351060"/>
                    <a:pt x="540191" y="352714"/>
                    <a:pt x="533664" y="351060"/>
                  </a:cubicBezTo>
                  <a:cubicBezTo>
                    <a:pt x="528770" y="347753"/>
                    <a:pt x="533664" y="351060"/>
                    <a:pt x="530401" y="349407"/>
                  </a:cubicBezTo>
                  <a:cubicBezTo>
                    <a:pt x="528770" y="347753"/>
                    <a:pt x="528770" y="347753"/>
                    <a:pt x="527138" y="346099"/>
                  </a:cubicBezTo>
                  <a:cubicBezTo>
                    <a:pt x="523875" y="346099"/>
                    <a:pt x="527138" y="344446"/>
                    <a:pt x="527138" y="341138"/>
                  </a:cubicBezTo>
                  <a:cubicBezTo>
                    <a:pt x="527138" y="337831"/>
                    <a:pt x="528770" y="339485"/>
                    <a:pt x="530401" y="337831"/>
                  </a:cubicBezTo>
                  <a:cubicBezTo>
                    <a:pt x="532033" y="336177"/>
                    <a:pt x="530401" y="336177"/>
                    <a:pt x="533664" y="334524"/>
                  </a:cubicBezTo>
                  <a:cubicBezTo>
                    <a:pt x="535296" y="331216"/>
                    <a:pt x="536928" y="332870"/>
                    <a:pt x="538559" y="332870"/>
                  </a:cubicBezTo>
                  <a:cubicBezTo>
                    <a:pt x="540191" y="331216"/>
                    <a:pt x="541822" y="329563"/>
                    <a:pt x="541822" y="329563"/>
                  </a:cubicBezTo>
                  <a:cubicBezTo>
                    <a:pt x="543454" y="327909"/>
                    <a:pt x="545086" y="324602"/>
                    <a:pt x="546717" y="324602"/>
                  </a:cubicBezTo>
                  <a:close/>
                  <a:moveTo>
                    <a:pt x="533034" y="323147"/>
                  </a:moveTo>
                  <a:cubicBezTo>
                    <a:pt x="534744" y="323147"/>
                    <a:pt x="538163" y="326719"/>
                    <a:pt x="538163" y="326719"/>
                  </a:cubicBezTo>
                  <a:cubicBezTo>
                    <a:pt x="538163" y="326719"/>
                    <a:pt x="538163" y="326719"/>
                    <a:pt x="536453" y="330291"/>
                  </a:cubicBezTo>
                  <a:cubicBezTo>
                    <a:pt x="534744" y="330291"/>
                    <a:pt x="533034" y="330291"/>
                    <a:pt x="527905" y="332077"/>
                  </a:cubicBezTo>
                  <a:cubicBezTo>
                    <a:pt x="522776" y="335649"/>
                    <a:pt x="527905" y="332077"/>
                    <a:pt x="524486" y="333863"/>
                  </a:cubicBezTo>
                  <a:cubicBezTo>
                    <a:pt x="524486" y="333863"/>
                    <a:pt x="522776" y="333863"/>
                    <a:pt x="521067" y="333863"/>
                  </a:cubicBezTo>
                  <a:cubicBezTo>
                    <a:pt x="519357" y="332077"/>
                    <a:pt x="519357" y="332077"/>
                    <a:pt x="517647" y="330291"/>
                  </a:cubicBezTo>
                  <a:cubicBezTo>
                    <a:pt x="515938" y="330291"/>
                    <a:pt x="517647" y="328505"/>
                    <a:pt x="517647" y="328505"/>
                  </a:cubicBezTo>
                  <a:cubicBezTo>
                    <a:pt x="517647" y="324933"/>
                    <a:pt x="522776" y="326719"/>
                    <a:pt x="526195" y="324933"/>
                  </a:cubicBezTo>
                  <a:cubicBezTo>
                    <a:pt x="527905" y="323147"/>
                    <a:pt x="529615" y="321361"/>
                    <a:pt x="533034" y="323147"/>
                  </a:cubicBezTo>
                  <a:close/>
                  <a:moveTo>
                    <a:pt x="558800" y="311836"/>
                  </a:moveTo>
                  <a:cubicBezTo>
                    <a:pt x="561975" y="311836"/>
                    <a:pt x="561975" y="311836"/>
                    <a:pt x="561975" y="311836"/>
                  </a:cubicBezTo>
                  <a:cubicBezTo>
                    <a:pt x="561975" y="311836"/>
                    <a:pt x="563562" y="315011"/>
                    <a:pt x="565150" y="315011"/>
                  </a:cubicBezTo>
                  <a:cubicBezTo>
                    <a:pt x="566737" y="316598"/>
                    <a:pt x="568325" y="318186"/>
                    <a:pt x="566737" y="318186"/>
                  </a:cubicBezTo>
                  <a:cubicBezTo>
                    <a:pt x="563562" y="318186"/>
                    <a:pt x="565150" y="318186"/>
                    <a:pt x="563562" y="318186"/>
                  </a:cubicBezTo>
                  <a:cubicBezTo>
                    <a:pt x="560387" y="318186"/>
                    <a:pt x="558800" y="318186"/>
                    <a:pt x="558800" y="318186"/>
                  </a:cubicBezTo>
                  <a:cubicBezTo>
                    <a:pt x="557212" y="316598"/>
                    <a:pt x="555625" y="316598"/>
                    <a:pt x="555625" y="315011"/>
                  </a:cubicBezTo>
                  <a:cubicBezTo>
                    <a:pt x="555625" y="315011"/>
                    <a:pt x="557212" y="311836"/>
                    <a:pt x="558800" y="311836"/>
                  </a:cubicBezTo>
                  <a:close/>
                  <a:moveTo>
                    <a:pt x="143688" y="304412"/>
                  </a:moveTo>
                  <a:cubicBezTo>
                    <a:pt x="143273" y="303992"/>
                    <a:pt x="143273" y="303992"/>
                    <a:pt x="145762" y="305673"/>
                  </a:cubicBezTo>
                  <a:cubicBezTo>
                    <a:pt x="152401" y="307354"/>
                    <a:pt x="152401" y="309034"/>
                    <a:pt x="152401" y="310715"/>
                  </a:cubicBezTo>
                  <a:cubicBezTo>
                    <a:pt x="150741" y="312396"/>
                    <a:pt x="149082" y="314077"/>
                    <a:pt x="147422" y="317439"/>
                  </a:cubicBezTo>
                  <a:cubicBezTo>
                    <a:pt x="145762" y="320801"/>
                    <a:pt x="145762" y="322482"/>
                    <a:pt x="142443" y="324162"/>
                  </a:cubicBezTo>
                  <a:cubicBezTo>
                    <a:pt x="140783" y="325843"/>
                    <a:pt x="142443" y="324162"/>
                    <a:pt x="139123" y="325843"/>
                  </a:cubicBezTo>
                  <a:cubicBezTo>
                    <a:pt x="134144" y="329205"/>
                    <a:pt x="137464" y="327524"/>
                    <a:pt x="134144" y="329205"/>
                  </a:cubicBezTo>
                  <a:cubicBezTo>
                    <a:pt x="130825" y="330886"/>
                    <a:pt x="129165" y="330886"/>
                    <a:pt x="127506" y="329205"/>
                  </a:cubicBezTo>
                  <a:cubicBezTo>
                    <a:pt x="124186" y="329205"/>
                    <a:pt x="125846" y="330886"/>
                    <a:pt x="122527" y="327524"/>
                  </a:cubicBezTo>
                  <a:cubicBezTo>
                    <a:pt x="117548" y="325843"/>
                    <a:pt x="115888" y="325843"/>
                    <a:pt x="119207" y="324162"/>
                  </a:cubicBezTo>
                  <a:cubicBezTo>
                    <a:pt x="120867" y="320801"/>
                    <a:pt x="122527" y="320801"/>
                    <a:pt x="125846" y="317439"/>
                  </a:cubicBezTo>
                  <a:cubicBezTo>
                    <a:pt x="127506" y="315758"/>
                    <a:pt x="134144" y="312396"/>
                    <a:pt x="135804" y="310715"/>
                  </a:cubicBezTo>
                  <a:cubicBezTo>
                    <a:pt x="137464" y="310715"/>
                    <a:pt x="137464" y="309034"/>
                    <a:pt x="139123" y="307354"/>
                  </a:cubicBezTo>
                  <a:cubicBezTo>
                    <a:pt x="140783" y="307354"/>
                    <a:pt x="140783" y="305673"/>
                    <a:pt x="144102" y="305673"/>
                  </a:cubicBezTo>
                  <a:cubicBezTo>
                    <a:pt x="144932" y="305673"/>
                    <a:pt x="144102" y="304832"/>
                    <a:pt x="143688" y="304412"/>
                  </a:cubicBezTo>
                  <a:close/>
                  <a:moveTo>
                    <a:pt x="613554" y="284848"/>
                  </a:moveTo>
                  <a:cubicBezTo>
                    <a:pt x="615182" y="284848"/>
                    <a:pt x="615182" y="284848"/>
                    <a:pt x="618439" y="284848"/>
                  </a:cubicBezTo>
                  <a:cubicBezTo>
                    <a:pt x="620068" y="284848"/>
                    <a:pt x="620068" y="284848"/>
                    <a:pt x="621696" y="284848"/>
                  </a:cubicBezTo>
                  <a:cubicBezTo>
                    <a:pt x="623325" y="284848"/>
                    <a:pt x="623325" y="286467"/>
                    <a:pt x="626581" y="288085"/>
                  </a:cubicBezTo>
                  <a:cubicBezTo>
                    <a:pt x="628210" y="289704"/>
                    <a:pt x="631467" y="289704"/>
                    <a:pt x="633095" y="291322"/>
                  </a:cubicBezTo>
                  <a:cubicBezTo>
                    <a:pt x="634724" y="292941"/>
                    <a:pt x="634724" y="292941"/>
                    <a:pt x="634724" y="294560"/>
                  </a:cubicBezTo>
                  <a:cubicBezTo>
                    <a:pt x="634724" y="296178"/>
                    <a:pt x="636352" y="294560"/>
                    <a:pt x="637981" y="296178"/>
                  </a:cubicBezTo>
                  <a:cubicBezTo>
                    <a:pt x="639609" y="296178"/>
                    <a:pt x="639609" y="296178"/>
                    <a:pt x="644495" y="299416"/>
                  </a:cubicBezTo>
                  <a:cubicBezTo>
                    <a:pt x="644495" y="299416"/>
                    <a:pt x="647752" y="299416"/>
                    <a:pt x="649380" y="299416"/>
                  </a:cubicBezTo>
                  <a:cubicBezTo>
                    <a:pt x="651009" y="299416"/>
                    <a:pt x="655894" y="301034"/>
                    <a:pt x="655894" y="301034"/>
                  </a:cubicBezTo>
                  <a:cubicBezTo>
                    <a:pt x="655894" y="301034"/>
                    <a:pt x="655894" y="301034"/>
                    <a:pt x="654265" y="305890"/>
                  </a:cubicBezTo>
                  <a:cubicBezTo>
                    <a:pt x="654265" y="305890"/>
                    <a:pt x="652637" y="305890"/>
                    <a:pt x="651009" y="305890"/>
                  </a:cubicBezTo>
                  <a:cubicBezTo>
                    <a:pt x="649380" y="305890"/>
                    <a:pt x="651009" y="305890"/>
                    <a:pt x="647752" y="305890"/>
                  </a:cubicBezTo>
                  <a:cubicBezTo>
                    <a:pt x="644495" y="305890"/>
                    <a:pt x="644495" y="305890"/>
                    <a:pt x="641238" y="305890"/>
                  </a:cubicBezTo>
                  <a:cubicBezTo>
                    <a:pt x="637981" y="305890"/>
                    <a:pt x="637981" y="304271"/>
                    <a:pt x="637981" y="304271"/>
                  </a:cubicBezTo>
                  <a:cubicBezTo>
                    <a:pt x="636352" y="304271"/>
                    <a:pt x="636352" y="304271"/>
                    <a:pt x="633095" y="304271"/>
                  </a:cubicBezTo>
                  <a:cubicBezTo>
                    <a:pt x="631467" y="304271"/>
                    <a:pt x="631467" y="305890"/>
                    <a:pt x="629838" y="307509"/>
                  </a:cubicBezTo>
                  <a:cubicBezTo>
                    <a:pt x="629838" y="307509"/>
                    <a:pt x="631467" y="307509"/>
                    <a:pt x="634724" y="309127"/>
                  </a:cubicBezTo>
                  <a:cubicBezTo>
                    <a:pt x="637981" y="310746"/>
                    <a:pt x="634724" y="309127"/>
                    <a:pt x="634724" y="312365"/>
                  </a:cubicBezTo>
                  <a:cubicBezTo>
                    <a:pt x="634724" y="312365"/>
                    <a:pt x="636352" y="310746"/>
                    <a:pt x="639609" y="310746"/>
                  </a:cubicBezTo>
                  <a:cubicBezTo>
                    <a:pt x="642866" y="310746"/>
                    <a:pt x="641238" y="310746"/>
                    <a:pt x="642866" y="310746"/>
                  </a:cubicBezTo>
                  <a:cubicBezTo>
                    <a:pt x="644495" y="310746"/>
                    <a:pt x="644495" y="310746"/>
                    <a:pt x="646123" y="312365"/>
                  </a:cubicBezTo>
                  <a:cubicBezTo>
                    <a:pt x="647752" y="312365"/>
                    <a:pt x="646123" y="313983"/>
                    <a:pt x="646123" y="315602"/>
                  </a:cubicBezTo>
                  <a:cubicBezTo>
                    <a:pt x="646123" y="315602"/>
                    <a:pt x="649380" y="315602"/>
                    <a:pt x="649380" y="315602"/>
                  </a:cubicBezTo>
                  <a:cubicBezTo>
                    <a:pt x="651009" y="315602"/>
                    <a:pt x="652637" y="315602"/>
                    <a:pt x="654265" y="315602"/>
                  </a:cubicBezTo>
                  <a:cubicBezTo>
                    <a:pt x="654265" y="317220"/>
                    <a:pt x="655894" y="317220"/>
                    <a:pt x="657522" y="318839"/>
                  </a:cubicBezTo>
                  <a:cubicBezTo>
                    <a:pt x="657522" y="318839"/>
                    <a:pt x="657522" y="320458"/>
                    <a:pt x="657522" y="320458"/>
                  </a:cubicBezTo>
                  <a:cubicBezTo>
                    <a:pt x="657522" y="322076"/>
                    <a:pt x="657522" y="325314"/>
                    <a:pt x="659151" y="326932"/>
                  </a:cubicBezTo>
                  <a:cubicBezTo>
                    <a:pt x="659151" y="328551"/>
                    <a:pt x="662408" y="331788"/>
                    <a:pt x="662408" y="330170"/>
                  </a:cubicBezTo>
                  <a:cubicBezTo>
                    <a:pt x="662408" y="328551"/>
                    <a:pt x="662408" y="330170"/>
                    <a:pt x="662408" y="326932"/>
                  </a:cubicBezTo>
                  <a:cubicBezTo>
                    <a:pt x="662408" y="325314"/>
                    <a:pt x="664036" y="326932"/>
                    <a:pt x="664036" y="325314"/>
                  </a:cubicBezTo>
                  <a:cubicBezTo>
                    <a:pt x="664036" y="323695"/>
                    <a:pt x="665665" y="323695"/>
                    <a:pt x="668922" y="323695"/>
                  </a:cubicBezTo>
                  <a:cubicBezTo>
                    <a:pt x="670550" y="323695"/>
                    <a:pt x="670550" y="323695"/>
                    <a:pt x="672179" y="323695"/>
                  </a:cubicBezTo>
                  <a:cubicBezTo>
                    <a:pt x="672179" y="325314"/>
                    <a:pt x="672179" y="325314"/>
                    <a:pt x="675436" y="326932"/>
                  </a:cubicBezTo>
                  <a:cubicBezTo>
                    <a:pt x="677064" y="328551"/>
                    <a:pt x="677064" y="326932"/>
                    <a:pt x="680321" y="325314"/>
                  </a:cubicBezTo>
                  <a:cubicBezTo>
                    <a:pt x="681949" y="325314"/>
                    <a:pt x="680321" y="325314"/>
                    <a:pt x="683578" y="325314"/>
                  </a:cubicBezTo>
                  <a:cubicBezTo>
                    <a:pt x="685206" y="323695"/>
                    <a:pt x="686835" y="325314"/>
                    <a:pt x="686835" y="325314"/>
                  </a:cubicBezTo>
                  <a:cubicBezTo>
                    <a:pt x="688463" y="325314"/>
                    <a:pt x="691720" y="325314"/>
                    <a:pt x="691720" y="325314"/>
                  </a:cubicBezTo>
                  <a:cubicBezTo>
                    <a:pt x="691720" y="325314"/>
                    <a:pt x="691720" y="325314"/>
                    <a:pt x="694977" y="325314"/>
                  </a:cubicBezTo>
                  <a:cubicBezTo>
                    <a:pt x="694977" y="325314"/>
                    <a:pt x="696606" y="326932"/>
                    <a:pt x="699863" y="328551"/>
                  </a:cubicBezTo>
                  <a:cubicBezTo>
                    <a:pt x="699863" y="328551"/>
                    <a:pt x="699863" y="328551"/>
                    <a:pt x="704748" y="331788"/>
                  </a:cubicBezTo>
                  <a:cubicBezTo>
                    <a:pt x="704748" y="331788"/>
                    <a:pt x="706377" y="331788"/>
                    <a:pt x="712890" y="331788"/>
                  </a:cubicBezTo>
                  <a:cubicBezTo>
                    <a:pt x="714519" y="331788"/>
                    <a:pt x="712890" y="331788"/>
                    <a:pt x="711262" y="328551"/>
                  </a:cubicBezTo>
                  <a:cubicBezTo>
                    <a:pt x="711262" y="326932"/>
                    <a:pt x="712890" y="328551"/>
                    <a:pt x="714519" y="326932"/>
                  </a:cubicBezTo>
                  <a:cubicBezTo>
                    <a:pt x="716147" y="325314"/>
                    <a:pt x="716147" y="326932"/>
                    <a:pt x="717776" y="325314"/>
                  </a:cubicBezTo>
                  <a:cubicBezTo>
                    <a:pt x="719404" y="325314"/>
                    <a:pt x="722661" y="325314"/>
                    <a:pt x="724290" y="326932"/>
                  </a:cubicBezTo>
                  <a:cubicBezTo>
                    <a:pt x="725918" y="326932"/>
                    <a:pt x="727547" y="325314"/>
                    <a:pt x="729175" y="325314"/>
                  </a:cubicBezTo>
                  <a:cubicBezTo>
                    <a:pt x="730804" y="323695"/>
                    <a:pt x="734061" y="323695"/>
                    <a:pt x="735689" y="323695"/>
                  </a:cubicBezTo>
                  <a:cubicBezTo>
                    <a:pt x="738946" y="323695"/>
                    <a:pt x="738946" y="322076"/>
                    <a:pt x="743831" y="320458"/>
                  </a:cubicBezTo>
                  <a:cubicBezTo>
                    <a:pt x="745460" y="320458"/>
                    <a:pt x="745460" y="320458"/>
                    <a:pt x="748717" y="317220"/>
                  </a:cubicBezTo>
                  <a:cubicBezTo>
                    <a:pt x="750345" y="315602"/>
                    <a:pt x="750345" y="317220"/>
                    <a:pt x="751974" y="317220"/>
                  </a:cubicBezTo>
                  <a:cubicBezTo>
                    <a:pt x="755231" y="317220"/>
                    <a:pt x="751974" y="317220"/>
                    <a:pt x="755231" y="317220"/>
                  </a:cubicBezTo>
                  <a:cubicBezTo>
                    <a:pt x="755231" y="317220"/>
                    <a:pt x="758488" y="318839"/>
                    <a:pt x="760116" y="318839"/>
                  </a:cubicBezTo>
                  <a:cubicBezTo>
                    <a:pt x="761745" y="318839"/>
                    <a:pt x="761745" y="318839"/>
                    <a:pt x="763373" y="322076"/>
                  </a:cubicBezTo>
                  <a:cubicBezTo>
                    <a:pt x="765002" y="323695"/>
                    <a:pt x="765002" y="322076"/>
                    <a:pt x="765002" y="322076"/>
                  </a:cubicBezTo>
                  <a:cubicBezTo>
                    <a:pt x="765002" y="322076"/>
                    <a:pt x="765002" y="322076"/>
                    <a:pt x="768258" y="320458"/>
                  </a:cubicBezTo>
                  <a:cubicBezTo>
                    <a:pt x="768258" y="320458"/>
                    <a:pt x="769887" y="318839"/>
                    <a:pt x="771515" y="318839"/>
                  </a:cubicBezTo>
                  <a:cubicBezTo>
                    <a:pt x="774772" y="317220"/>
                    <a:pt x="773144" y="318839"/>
                    <a:pt x="776401" y="315602"/>
                  </a:cubicBezTo>
                  <a:cubicBezTo>
                    <a:pt x="779658" y="313983"/>
                    <a:pt x="779658" y="317220"/>
                    <a:pt x="781286" y="317220"/>
                  </a:cubicBezTo>
                  <a:cubicBezTo>
                    <a:pt x="781286" y="315602"/>
                    <a:pt x="786172" y="315602"/>
                    <a:pt x="787800" y="315602"/>
                  </a:cubicBezTo>
                  <a:cubicBezTo>
                    <a:pt x="789429" y="315602"/>
                    <a:pt x="789429" y="318839"/>
                    <a:pt x="789429" y="318839"/>
                  </a:cubicBezTo>
                  <a:cubicBezTo>
                    <a:pt x="789429" y="318839"/>
                    <a:pt x="792686" y="318839"/>
                    <a:pt x="794314" y="318839"/>
                  </a:cubicBezTo>
                  <a:cubicBezTo>
                    <a:pt x="794314" y="318839"/>
                    <a:pt x="797571" y="318839"/>
                    <a:pt x="802456" y="322076"/>
                  </a:cubicBezTo>
                  <a:cubicBezTo>
                    <a:pt x="802456" y="322076"/>
                    <a:pt x="804085" y="323695"/>
                    <a:pt x="805713" y="323695"/>
                  </a:cubicBezTo>
                  <a:cubicBezTo>
                    <a:pt x="805713" y="323695"/>
                    <a:pt x="812227" y="323695"/>
                    <a:pt x="812227" y="323695"/>
                  </a:cubicBezTo>
                  <a:cubicBezTo>
                    <a:pt x="812227" y="323695"/>
                    <a:pt x="813856" y="323695"/>
                    <a:pt x="817113" y="323695"/>
                  </a:cubicBezTo>
                  <a:cubicBezTo>
                    <a:pt x="818741" y="325314"/>
                    <a:pt x="818741" y="325314"/>
                    <a:pt x="820370" y="325314"/>
                  </a:cubicBezTo>
                  <a:cubicBezTo>
                    <a:pt x="821998" y="325314"/>
                    <a:pt x="821998" y="326932"/>
                    <a:pt x="821998" y="330170"/>
                  </a:cubicBezTo>
                  <a:cubicBezTo>
                    <a:pt x="821998" y="330170"/>
                    <a:pt x="825255" y="330170"/>
                    <a:pt x="828512" y="330170"/>
                  </a:cubicBezTo>
                  <a:cubicBezTo>
                    <a:pt x="830140" y="330170"/>
                    <a:pt x="830140" y="331788"/>
                    <a:pt x="831769" y="331788"/>
                  </a:cubicBezTo>
                  <a:cubicBezTo>
                    <a:pt x="833397" y="333407"/>
                    <a:pt x="831769" y="336644"/>
                    <a:pt x="831769" y="338263"/>
                  </a:cubicBezTo>
                  <a:cubicBezTo>
                    <a:pt x="831769" y="339881"/>
                    <a:pt x="830140" y="339881"/>
                    <a:pt x="828512" y="339881"/>
                  </a:cubicBezTo>
                  <a:cubicBezTo>
                    <a:pt x="826883" y="341500"/>
                    <a:pt x="826883" y="344737"/>
                    <a:pt x="826883" y="344737"/>
                  </a:cubicBezTo>
                  <a:cubicBezTo>
                    <a:pt x="828512" y="344737"/>
                    <a:pt x="828512" y="347974"/>
                    <a:pt x="828512" y="347974"/>
                  </a:cubicBezTo>
                  <a:cubicBezTo>
                    <a:pt x="828512" y="347974"/>
                    <a:pt x="833397" y="347974"/>
                    <a:pt x="833397" y="347974"/>
                  </a:cubicBezTo>
                  <a:cubicBezTo>
                    <a:pt x="835026" y="347974"/>
                    <a:pt x="831769" y="351212"/>
                    <a:pt x="831769" y="351212"/>
                  </a:cubicBezTo>
                  <a:cubicBezTo>
                    <a:pt x="830140" y="351212"/>
                    <a:pt x="828512" y="352830"/>
                    <a:pt x="825255" y="351212"/>
                  </a:cubicBezTo>
                  <a:cubicBezTo>
                    <a:pt x="823626" y="351212"/>
                    <a:pt x="823626" y="351212"/>
                    <a:pt x="820370" y="351212"/>
                  </a:cubicBezTo>
                  <a:cubicBezTo>
                    <a:pt x="817113" y="352830"/>
                    <a:pt x="820370" y="354449"/>
                    <a:pt x="820370" y="354449"/>
                  </a:cubicBezTo>
                  <a:cubicBezTo>
                    <a:pt x="820370" y="356068"/>
                    <a:pt x="818741" y="359305"/>
                    <a:pt x="818741" y="360923"/>
                  </a:cubicBezTo>
                  <a:cubicBezTo>
                    <a:pt x="817113" y="362542"/>
                    <a:pt x="818741" y="360923"/>
                    <a:pt x="815484" y="362542"/>
                  </a:cubicBezTo>
                  <a:cubicBezTo>
                    <a:pt x="813856" y="362542"/>
                    <a:pt x="810599" y="362542"/>
                    <a:pt x="808970" y="362542"/>
                  </a:cubicBezTo>
                  <a:cubicBezTo>
                    <a:pt x="805713" y="362542"/>
                    <a:pt x="800828" y="364161"/>
                    <a:pt x="800828" y="364161"/>
                  </a:cubicBezTo>
                  <a:cubicBezTo>
                    <a:pt x="800828" y="364161"/>
                    <a:pt x="800828" y="364161"/>
                    <a:pt x="794314" y="367398"/>
                  </a:cubicBezTo>
                  <a:cubicBezTo>
                    <a:pt x="794314" y="367398"/>
                    <a:pt x="789429" y="367398"/>
                    <a:pt x="784543" y="365779"/>
                  </a:cubicBezTo>
                  <a:cubicBezTo>
                    <a:pt x="784543" y="365779"/>
                    <a:pt x="782915" y="365779"/>
                    <a:pt x="778029" y="364161"/>
                  </a:cubicBezTo>
                  <a:cubicBezTo>
                    <a:pt x="778029" y="364161"/>
                    <a:pt x="774772" y="364161"/>
                    <a:pt x="774772" y="364161"/>
                  </a:cubicBezTo>
                  <a:cubicBezTo>
                    <a:pt x="773144" y="364161"/>
                    <a:pt x="773144" y="362542"/>
                    <a:pt x="766630" y="360923"/>
                  </a:cubicBezTo>
                  <a:cubicBezTo>
                    <a:pt x="766630" y="360923"/>
                    <a:pt x="766630" y="359305"/>
                    <a:pt x="766630" y="357686"/>
                  </a:cubicBezTo>
                  <a:cubicBezTo>
                    <a:pt x="766630" y="356068"/>
                    <a:pt x="766630" y="356068"/>
                    <a:pt x="761745" y="356068"/>
                  </a:cubicBezTo>
                  <a:cubicBezTo>
                    <a:pt x="760116" y="356068"/>
                    <a:pt x="761745" y="357686"/>
                    <a:pt x="761745" y="359305"/>
                  </a:cubicBezTo>
                  <a:cubicBezTo>
                    <a:pt x="763373" y="359305"/>
                    <a:pt x="761745" y="360923"/>
                    <a:pt x="761745" y="362542"/>
                  </a:cubicBezTo>
                  <a:cubicBezTo>
                    <a:pt x="760116" y="362542"/>
                    <a:pt x="756859" y="362542"/>
                    <a:pt x="753602" y="362542"/>
                  </a:cubicBezTo>
                  <a:cubicBezTo>
                    <a:pt x="753602" y="362542"/>
                    <a:pt x="750345" y="364161"/>
                    <a:pt x="748717" y="364161"/>
                  </a:cubicBezTo>
                  <a:cubicBezTo>
                    <a:pt x="748717" y="365779"/>
                    <a:pt x="743831" y="365779"/>
                    <a:pt x="742203" y="365779"/>
                  </a:cubicBezTo>
                  <a:cubicBezTo>
                    <a:pt x="740574" y="365779"/>
                    <a:pt x="740574" y="362542"/>
                    <a:pt x="737317" y="362542"/>
                  </a:cubicBezTo>
                  <a:cubicBezTo>
                    <a:pt x="737317" y="362542"/>
                    <a:pt x="737317" y="362542"/>
                    <a:pt x="734061" y="362542"/>
                  </a:cubicBezTo>
                  <a:cubicBezTo>
                    <a:pt x="734061" y="362542"/>
                    <a:pt x="734061" y="362542"/>
                    <a:pt x="730804" y="364161"/>
                  </a:cubicBezTo>
                  <a:cubicBezTo>
                    <a:pt x="730804" y="364161"/>
                    <a:pt x="729175" y="364161"/>
                    <a:pt x="727547" y="362542"/>
                  </a:cubicBezTo>
                  <a:cubicBezTo>
                    <a:pt x="725918" y="360923"/>
                    <a:pt x="727547" y="362542"/>
                    <a:pt x="724290" y="362542"/>
                  </a:cubicBezTo>
                  <a:cubicBezTo>
                    <a:pt x="722661" y="362542"/>
                    <a:pt x="724290" y="362542"/>
                    <a:pt x="722661" y="364161"/>
                  </a:cubicBezTo>
                  <a:cubicBezTo>
                    <a:pt x="719404" y="365779"/>
                    <a:pt x="719404" y="364161"/>
                    <a:pt x="719404" y="364161"/>
                  </a:cubicBezTo>
                  <a:cubicBezTo>
                    <a:pt x="717776" y="362542"/>
                    <a:pt x="717776" y="362542"/>
                    <a:pt x="716147" y="362542"/>
                  </a:cubicBezTo>
                  <a:cubicBezTo>
                    <a:pt x="716147" y="360923"/>
                    <a:pt x="711262" y="364161"/>
                    <a:pt x="711262" y="364161"/>
                  </a:cubicBezTo>
                  <a:cubicBezTo>
                    <a:pt x="711262" y="364161"/>
                    <a:pt x="711262" y="364161"/>
                    <a:pt x="708005" y="365779"/>
                  </a:cubicBezTo>
                  <a:cubicBezTo>
                    <a:pt x="708005" y="365779"/>
                    <a:pt x="708005" y="365779"/>
                    <a:pt x="703120" y="364161"/>
                  </a:cubicBezTo>
                  <a:cubicBezTo>
                    <a:pt x="703120" y="364161"/>
                    <a:pt x="699863" y="365779"/>
                    <a:pt x="696606" y="364161"/>
                  </a:cubicBezTo>
                  <a:cubicBezTo>
                    <a:pt x="696606" y="364161"/>
                    <a:pt x="694977" y="362542"/>
                    <a:pt x="694977" y="362542"/>
                  </a:cubicBezTo>
                  <a:cubicBezTo>
                    <a:pt x="693349" y="360923"/>
                    <a:pt x="693349" y="362542"/>
                    <a:pt x="691720" y="362542"/>
                  </a:cubicBezTo>
                  <a:cubicBezTo>
                    <a:pt x="690092" y="362542"/>
                    <a:pt x="688463" y="365779"/>
                    <a:pt x="686835" y="365779"/>
                  </a:cubicBezTo>
                  <a:cubicBezTo>
                    <a:pt x="685206" y="365779"/>
                    <a:pt x="680321" y="365779"/>
                    <a:pt x="680321" y="365779"/>
                  </a:cubicBezTo>
                  <a:cubicBezTo>
                    <a:pt x="678693" y="364161"/>
                    <a:pt x="677064" y="365779"/>
                    <a:pt x="677064" y="365779"/>
                  </a:cubicBezTo>
                  <a:cubicBezTo>
                    <a:pt x="675436" y="365779"/>
                    <a:pt x="670550" y="365779"/>
                    <a:pt x="670550" y="365779"/>
                  </a:cubicBezTo>
                  <a:cubicBezTo>
                    <a:pt x="670550" y="365779"/>
                    <a:pt x="670550" y="365779"/>
                    <a:pt x="668922" y="360923"/>
                  </a:cubicBezTo>
                  <a:cubicBezTo>
                    <a:pt x="668922" y="360923"/>
                    <a:pt x="670550" y="356068"/>
                    <a:pt x="668922" y="354449"/>
                  </a:cubicBezTo>
                  <a:cubicBezTo>
                    <a:pt x="668922" y="354449"/>
                    <a:pt x="665665" y="356068"/>
                    <a:pt x="665665" y="356068"/>
                  </a:cubicBezTo>
                  <a:cubicBezTo>
                    <a:pt x="664036" y="356068"/>
                    <a:pt x="662408" y="359305"/>
                    <a:pt x="662408" y="359305"/>
                  </a:cubicBezTo>
                  <a:cubicBezTo>
                    <a:pt x="662408" y="359305"/>
                    <a:pt x="662408" y="359305"/>
                    <a:pt x="655894" y="362542"/>
                  </a:cubicBezTo>
                  <a:cubicBezTo>
                    <a:pt x="655894" y="362542"/>
                    <a:pt x="654265" y="362542"/>
                    <a:pt x="654265" y="362542"/>
                  </a:cubicBezTo>
                  <a:cubicBezTo>
                    <a:pt x="652637" y="362542"/>
                    <a:pt x="651009" y="364161"/>
                    <a:pt x="649380" y="364161"/>
                  </a:cubicBezTo>
                  <a:cubicBezTo>
                    <a:pt x="649380" y="364161"/>
                    <a:pt x="647752" y="364161"/>
                    <a:pt x="646123" y="364161"/>
                  </a:cubicBezTo>
                  <a:cubicBezTo>
                    <a:pt x="644495" y="362542"/>
                    <a:pt x="642866" y="364161"/>
                    <a:pt x="642866" y="364161"/>
                  </a:cubicBezTo>
                  <a:cubicBezTo>
                    <a:pt x="642866" y="364161"/>
                    <a:pt x="642866" y="364161"/>
                    <a:pt x="639609" y="364161"/>
                  </a:cubicBezTo>
                  <a:cubicBezTo>
                    <a:pt x="639609" y="364161"/>
                    <a:pt x="639609" y="364161"/>
                    <a:pt x="634724" y="362542"/>
                  </a:cubicBezTo>
                  <a:cubicBezTo>
                    <a:pt x="634724" y="360923"/>
                    <a:pt x="633095" y="360923"/>
                    <a:pt x="631467" y="360923"/>
                  </a:cubicBezTo>
                  <a:cubicBezTo>
                    <a:pt x="629838" y="359305"/>
                    <a:pt x="628210" y="357686"/>
                    <a:pt x="628210" y="357686"/>
                  </a:cubicBezTo>
                  <a:cubicBezTo>
                    <a:pt x="628210" y="357686"/>
                    <a:pt x="628210" y="357686"/>
                    <a:pt x="628210" y="354449"/>
                  </a:cubicBezTo>
                  <a:cubicBezTo>
                    <a:pt x="628210" y="354449"/>
                    <a:pt x="628210" y="354449"/>
                    <a:pt x="624953" y="354449"/>
                  </a:cubicBezTo>
                  <a:cubicBezTo>
                    <a:pt x="624953" y="354449"/>
                    <a:pt x="624953" y="354449"/>
                    <a:pt x="624953" y="357686"/>
                  </a:cubicBezTo>
                  <a:cubicBezTo>
                    <a:pt x="624953" y="357686"/>
                    <a:pt x="624953" y="360923"/>
                    <a:pt x="621696" y="359305"/>
                  </a:cubicBezTo>
                  <a:cubicBezTo>
                    <a:pt x="620068" y="359305"/>
                    <a:pt x="618439" y="359305"/>
                    <a:pt x="618439" y="359305"/>
                  </a:cubicBezTo>
                  <a:cubicBezTo>
                    <a:pt x="618439" y="359305"/>
                    <a:pt x="615182" y="359305"/>
                    <a:pt x="615182" y="357686"/>
                  </a:cubicBezTo>
                  <a:cubicBezTo>
                    <a:pt x="613554" y="357686"/>
                    <a:pt x="611925" y="356068"/>
                    <a:pt x="611925" y="354449"/>
                  </a:cubicBezTo>
                  <a:cubicBezTo>
                    <a:pt x="610297" y="352830"/>
                    <a:pt x="608668" y="354449"/>
                    <a:pt x="608668" y="354449"/>
                  </a:cubicBezTo>
                  <a:cubicBezTo>
                    <a:pt x="607040" y="352830"/>
                    <a:pt x="605411" y="351212"/>
                    <a:pt x="605411" y="347974"/>
                  </a:cubicBezTo>
                  <a:cubicBezTo>
                    <a:pt x="603783" y="346356"/>
                    <a:pt x="605411" y="346356"/>
                    <a:pt x="605411" y="344737"/>
                  </a:cubicBezTo>
                  <a:cubicBezTo>
                    <a:pt x="603783" y="341500"/>
                    <a:pt x="602154" y="343119"/>
                    <a:pt x="602154" y="339881"/>
                  </a:cubicBezTo>
                  <a:cubicBezTo>
                    <a:pt x="602154" y="338263"/>
                    <a:pt x="602154" y="339881"/>
                    <a:pt x="600526" y="336644"/>
                  </a:cubicBezTo>
                  <a:cubicBezTo>
                    <a:pt x="597269" y="335025"/>
                    <a:pt x="600526" y="333407"/>
                    <a:pt x="600526" y="333407"/>
                  </a:cubicBezTo>
                  <a:cubicBezTo>
                    <a:pt x="600526" y="331788"/>
                    <a:pt x="600526" y="333407"/>
                    <a:pt x="602154" y="330170"/>
                  </a:cubicBezTo>
                  <a:cubicBezTo>
                    <a:pt x="603783" y="326932"/>
                    <a:pt x="603783" y="328551"/>
                    <a:pt x="607040" y="325314"/>
                  </a:cubicBezTo>
                  <a:cubicBezTo>
                    <a:pt x="608668" y="325314"/>
                    <a:pt x="607040" y="323695"/>
                    <a:pt x="605411" y="320458"/>
                  </a:cubicBezTo>
                  <a:cubicBezTo>
                    <a:pt x="605411" y="318839"/>
                    <a:pt x="605411" y="317220"/>
                    <a:pt x="605411" y="317220"/>
                  </a:cubicBezTo>
                  <a:cubicBezTo>
                    <a:pt x="605411" y="315602"/>
                    <a:pt x="602154" y="315602"/>
                    <a:pt x="602154" y="313983"/>
                  </a:cubicBezTo>
                  <a:cubicBezTo>
                    <a:pt x="600526" y="313983"/>
                    <a:pt x="598897" y="313983"/>
                    <a:pt x="598897" y="312365"/>
                  </a:cubicBezTo>
                  <a:cubicBezTo>
                    <a:pt x="597269" y="310746"/>
                    <a:pt x="597269" y="309127"/>
                    <a:pt x="595641" y="309127"/>
                  </a:cubicBezTo>
                  <a:cubicBezTo>
                    <a:pt x="594012" y="307509"/>
                    <a:pt x="594012" y="309127"/>
                    <a:pt x="592384" y="309127"/>
                  </a:cubicBezTo>
                  <a:cubicBezTo>
                    <a:pt x="590755" y="307509"/>
                    <a:pt x="592384" y="307509"/>
                    <a:pt x="589127" y="305890"/>
                  </a:cubicBezTo>
                  <a:cubicBezTo>
                    <a:pt x="587498" y="304271"/>
                    <a:pt x="589127" y="302653"/>
                    <a:pt x="587498" y="301034"/>
                  </a:cubicBezTo>
                  <a:cubicBezTo>
                    <a:pt x="585870" y="301034"/>
                    <a:pt x="585870" y="299416"/>
                    <a:pt x="584241" y="297797"/>
                  </a:cubicBezTo>
                  <a:cubicBezTo>
                    <a:pt x="582613" y="297797"/>
                    <a:pt x="584241" y="297797"/>
                    <a:pt x="584241" y="296178"/>
                  </a:cubicBezTo>
                  <a:cubicBezTo>
                    <a:pt x="584241" y="294560"/>
                    <a:pt x="584241" y="294560"/>
                    <a:pt x="587498" y="291322"/>
                  </a:cubicBezTo>
                  <a:cubicBezTo>
                    <a:pt x="587498" y="291322"/>
                    <a:pt x="589127" y="291322"/>
                    <a:pt x="590755" y="288085"/>
                  </a:cubicBezTo>
                  <a:cubicBezTo>
                    <a:pt x="590755" y="286467"/>
                    <a:pt x="594012" y="288085"/>
                    <a:pt x="595641" y="288085"/>
                  </a:cubicBezTo>
                  <a:cubicBezTo>
                    <a:pt x="595641" y="288085"/>
                    <a:pt x="598897" y="289704"/>
                    <a:pt x="600526" y="288085"/>
                  </a:cubicBezTo>
                  <a:cubicBezTo>
                    <a:pt x="602154" y="288085"/>
                    <a:pt x="602154" y="286467"/>
                    <a:pt x="603783" y="286467"/>
                  </a:cubicBezTo>
                  <a:cubicBezTo>
                    <a:pt x="605411" y="286467"/>
                    <a:pt x="610297" y="286467"/>
                    <a:pt x="613554" y="284848"/>
                  </a:cubicBezTo>
                  <a:close/>
                  <a:moveTo>
                    <a:pt x="471065" y="282116"/>
                  </a:moveTo>
                  <a:cubicBezTo>
                    <a:pt x="472488" y="281710"/>
                    <a:pt x="473707" y="281710"/>
                    <a:pt x="473707" y="283335"/>
                  </a:cubicBezTo>
                  <a:cubicBezTo>
                    <a:pt x="473707" y="286584"/>
                    <a:pt x="473707" y="288208"/>
                    <a:pt x="473707" y="289832"/>
                  </a:cubicBezTo>
                  <a:cubicBezTo>
                    <a:pt x="473707" y="291457"/>
                    <a:pt x="476958" y="289832"/>
                    <a:pt x="476958" y="291457"/>
                  </a:cubicBezTo>
                  <a:cubicBezTo>
                    <a:pt x="478584" y="291457"/>
                    <a:pt x="483461" y="289832"/>
                    <a:pt x="483461" y="289832"/>
                  </a:cubicBezTo>
                  <a:cubicBezTo>
                    <a:pt x="483461" y="289832"/>
                    <a:pt x="485087" y="288208"/>
                    <a:pt x="486713" y="288208"/>
                  </a:cubicBezTo>
                  <a:cubicBezTo>
                    <a:pt x="489964" y="286584"/>
                    <a:pt x="493216" y="284959"/>
                    <a:pt x="494842" y="286584"/>
                  </a:cubicBezTo>
                  <a:cubicBezTo>
                    <a:pt x="496467" y="289832"/>
                    <a:pt x="499719" y="289832"/>
                    <a:pt x="499719" y="289832"/>
                  </a:cubicBezTo>
                  <a:cubicBezTo>
                    <a:pt x="502970" y="293081"/>
                    <a:pt x="507848" y="289832"/>
                    <a:pt x="507848" y="293081"/>
                  </a:cubicBezTo>
                  <a:cubicBezTo>
                    <a:pt x="506222" y="294706"/>
                    <a:pt x="506222" y="294706"/>
                    <a:pt x="506222" y="296330"/>
                  </a:cubicBezTo>
                  <a:cubicBezTo>
                    <a:pt x="506222" y="297955"/>
                    <a:pt x="504596" y="297955"/>
                    <a:pt x="506222" y="299579"/>
                  </a:cubicBezTo>
                  <a:cubicBezTo>
                    <a:pt x="507848" y="302828"/>
                    <a:pt x="507848" y="299579"/>
                    <a:pt x="507848" y="302828"/>
                  </a:cubicBezTo>
                  <a:cubicBezTo>
                    <a:pt x="507848" y="306077"/>
                    <a:pt x="507848" y="307701"/>
                    <a:pt x="507848" y="310950"/>
                  </a:cubicBezTo>
                  <a:cubicBezTo>
                    <a:pt x="506222" y="314199"/>
                    <a:pt x="507848" y="312574"/>
                    <a:pt x="506222" y="314199"/>
                  </a:cubicBezTo>
                  <a:cubicBezTo>
                    <a:pt x="506222" y="315823"/>
                    <a:pt x="507848" y="315823"/>
                    <a:pt x="507848" y="317448"/>
                  </a:cubicBezTo>
                  <a:cubicBezTo>
                    <a:pt x="509473" y="320696"/>
                    <a:pt x="507848" y="317448"/>
                    <a:pt x="509473" y="320696"/>
                  </a:cubicBezTo>
                  <a:cubicBezTo>
                    <a:pt x="509473" y="320696"/>
                    <a:pt x="509473" y="320696"/>
                    <a:pt x="509473" y="322321"/>
                  </a:cubicBezTo>
                  <a:cubicBezTo>
                    <a:pt x="512725" y="325570"/>
                    <a:pt x="514351" y="323945"/>
                    <a:pt x="512725" y="325570"/>
                  </a:cubicBezTo>
                  <a:cubicBezTo>
                    <a:pt x="511099" y="327194"/>
                    <a:pt x="509473" y="325570"/>
                    <a:pt x="511099" y="328818"/>
                  </a:cubicBezTo>
                  <a:cubicBezTo>
                    <a:pt x="512725" y="332067"/>
                    <a:pt x="512725" y="332067"/>
                    <a:pt x="512725" y="333692"/>
                  </a:cubicBezTo>
                  <a:cubicBezTo>
                    <a:pt x="511099" y="335316"/>
                    <a:pt x="507848" y="335316"/>
                    <a:pt x="507848" y="333692"/>
                  </a:cubicBezTo>
                  <a:cubicBezTo>
                    <a:pt x="506222" y="332067"/>
                    <a:pt x="506222" y="330443"/>
                    <a:pt x="506222" y="330443"/>
                  </a:cubicBezTo>
                  <a:cubicBezTo>
                    <a:pt x="501345" y="332067"/>
                    <a:pt x="501345" y="325570"/>
                    <a:pt x="501345" y="332067"/>
                  </a:cubicBezTo>
                  <a:cubicBezTo>
                    <a:pt x="501345" y="336941"/>
                    <a:pt x="499719" y="336941"/>
                    <a:pt x="501345" y="336941"/>
                  </a:cubicBezTo>
                  <a:cubicBezTo>
                    <a:pt x="504596" y="338565"/>
                    <a:pt x="504596" y="335316"/>
                    <a:pt x="506222" y="336941"/>
                  </a:cubicBezTo>
                  <a:cubicBezTo>
                    <a:pt x="506222" y="340189"/>
                    <a:pt x="507848" y="335316"/>
                    <a:pt x="506222" y="340189"/>
                  </a:cubicBezTo>
                  <a:cubicBezTo>
                    <a:pt x="504596" y="345063"/>
                    <a:pt x="502970" y="345063"/>
                    <a:pt x="501345" y="345063"/>
                  </a:cubicBezTo>
                  <a:cubicBezTo>
                    <a:pt x="499719" y="346687"/>
                    <a:pt x="498093" y="346687"/>
                    <a:pt x="498093" y="348312"/>
                  </a:cubicBezTo>
                  <a:cubicBezTo>
                    <a:pt x="496467" y="349936"/>
                    <a:pt x="491590" y="349936"/>
                    <a:pt x="491590" y="349936"/>
                  </a:cubicBezTo>
                  <a:cubicBezTo>
                    <a:pt x="491590" y="349936"/>
                    <a:pt x="489964" y="348312"/>
                    <a:pt x="488339" y="348312"/>
                  </a:cubicBezTo>
                  <a:cubicBezTo>
                    <a:pt x="486713" y="348312"/>
                    <a:pt x="486713" y="348312"/>
                    <a:pt x="485087" y="348312"/>
                  </a:cubicBezTo>
                  <a:cubicBezTo>
                    <a:pt x="481836" y="348312"/>
                    <a:pt x="481836" y="346687"/>
                    <a:pt x="480210" y="348312"/>
                  </a:cubicBezTo>
                  <a:cubicBezTo>
                    <a:pt x="478584" y="348312"/>
                    <a:pt x="476958" y="346687"/>
                    <a:pt x="475333" y="348312"/>
                  </a:cubicBezTo>
                  <a:cubicBezTo>
                    <a:pt x="475333" y="348312"/>
                    <a:pt x="475333" y="348312"/>
                    <a:pt x="472081" y="349936"/>
                  </a:cubicBezTo>
                  <a:cubicBezTo>
                    <a:pt x="468830" y="349936"/>
                    <a:pt x="457449" y="348312"/>
                    <a:pt x="457449" y="348312"/>
                  </a:cubicBezTo>
                  <a:cubicBezTo>
                    <a:pt x="457449" y="348312"/>
                    <a:pt x="457449" y="348312"/>
                    <a:pt x="455823" y="341814"/>
                  </a:cubicBezTo>
                  <a:cubicBezTo>
                    <a:pt x="455823" y="341814"/>
                    <a:pt x="457449" y="338565"/>
                    <a:pt x="455823" y="336941"/>
                  </a:cubicBezTo>
                  <a:cubicBezTo>
                    <a:pt x="455823" y="336941"/>
                    <a:pt x="452572" y="332067"/>
                    <a:pt x="452572" y="332067"/>
                  </a:cubicBezTo>
                  <a:cubicBezTo>
                    <a:pt x="452572" y="332067"/>
                    <a:pt x="452572" y="332067"/>
                    <a:pt x="455823" y="328818"/>
                  </a:cubicBezTo>
                  <a:cubicBezTo>
                    <a:pt x="455823" y="328818"/>
                    <a:pt x="459075" y="325570"/>
                    <a:pt x="460701" y="327194"/>
                  </a:cubicBezTo>
                  <a:cubicBezTo>
                    <a:pt x="460701" y="327194"/>
                    <a:pt x="465578" y="322321"/>
                    <a:pt x="462326" y="323945"/>
                  </a:cubicBezTo>
                  <a:cubicBezTo>
                    <a:pt x="459075" y="325570"/>
                    <a:pt x="455823" y="323945"/>
                    <a:pt x="455823" y="323945"/>
                  </a:cubicBezTo>
                  <a:cubicBezTo>
                    <a:pt x="454198" y="325570"/>
                    <a:pt x="450946" y="325570"/>
                    <a:pt x="450946" y="325570"/>
                  </a:cubicBezTo>
                  <a:cubicBezTo>
                    <a:pt x="450946" y="327194"/>
                    <a:pt x="449320" y="327194"/>
                    <a:pt x="447695" y="328818"/>
                  </a:cubicBezTo>
                  <a:cubicBezTo>
                    <a:pt x="446069" y="330443"/>
                    <a:pt x="446069" y="327194"/>
                    <a:pt x="442817" y="328818"/>
                  </a:cubicBezTo>
                  <a:cubicBezTo>
                    <a:pt x="439566" y="328818"/>
                    <a:pt x="436314" y="328818"/>
                    <a:pt x="436314" y="328818"/>
                  </a:cubicBezTo>
                  <a:cubicBezTo>
                    <a:pt x="431437" y="325570"/>
                    <a:pt x="434689" y="325570"/>
                    <a:pt x="429811" y="325570"/>
                  </a:cubicBezTo>
                  <a:cubicBezTo>
                    <a:pt x="426560" y="327194"/>
                    <a:pt x="426560" y="327194"/>
                    <a:pt x="424934" y="328818"/>
                  </a:cubicBezTo>
                  <a:cubicBezTo>
                    <a:pt x="423308" y="330443"/>
                    <a:pt x="426560" y="330443"/>
                    <a:pt x="421682" y="330443"/>
                  </a:cubicBezTo>
                  <a:cubicBezTo>
                    <a:pt x="415179" y="328818"/>
                    <a:pt x="411928" y="330443"/>
                    <a:pt x="413554" y="327194"/>
                  </a:cubicBezTo>
                  <a:cubicBezTo>
                    <a:pt x="413554" y="323945"/>
                    <a:pt x="413554" y="325570"/>
                    <a:pt x="413554" y="323945"/>
                  </a:cubicBezTo>
                  <a:cubicBezTo>
                    <a:pt x="415179" y="322321"/>
                    <a:pt x="415179" y="320696"/>
                    <a:pt x="415179" y="320696"/>
                  </a:cubicBezTo>
                  <a:cubicBezTo>
                    <a:pt x="415179" y="320696"/>
                    <a:pt x="415179" y="320696"/>
                    <a:pt x="411928" y="319072"/>
                  </a:cubicBezTo>
                  <a:cubicBezTo>
                    <a:pt x="411928" y="319072"/>
                    <a:pt x="408676" y="319072"/>
                    <a:pt x="408676" y="319072"/>
                  </a:cubicBezTo>
                  <a:cubicBezTo>
                    <a:pt x="408676" y="319072"/>
                    <a:pt x="408676" y="319072"/>
                    <a:pt x="403799" y="319072"/>
                  </a:cubicBezTo>
                  <a:cubicBezTo>
                    <a:pt x="403799" y="319072"/>
                    <a:pt x="400548" y="317448"/>
                    <a:pt x="400548" y="315823"/>
                  </a:cubicBezTo>
                  <a:cubicBezTo>
                    <a:pt x="400548" y="314199"/>
                    <a:pt x="397296" y="317448"/>
                    <a:pt x="397296" y="317448"/>
                  </a:cubicBezTo>
                  <a:cubicBezTo>
                    <a:pt x="397296" y="317448"/>
                    <a:pt x="395670" y="314199"/>
                    <a:pt x="395670" y="312574"/>
                  </a:cubicBezTo>
                  <a:cubicBezTo>
                    <a:pt x="395670" y="312574"/>
                    <a:pt x="397296" y="309325"/>
                    <a:pt x="395670" y="309325"/>
                  </a:cubicBezTo>
                  <a:cubicBezTo>
                    <a:pt x="394045" y="310950"/>
                    <a:pt x="387542" y="310950"/>
                    <a:pt x="387542" y="310950"/>
                  </a:cubicBezTo>
                  <a:cubicBezTo>
                    <a:pt x="385916" y="310950"/>
                    <a:pt x="381039" y="314199"/>
                    <a:pt x="384290" y="307701"/>
                  </a:cubicBezTo>
                  <a:cubicBezTo>
                    <a:pt x="385916" y="301203"/>
                    <a:pt x="387542" y="301203"/>
                    <a:pt x="385916" y="299579"/>
                  </a:cubicBezTo>
                  <a:cubicBezTo>
                    <a:pt x="384290" y="297955"/>
                    <a:pt x="381039" y="297955"/>
                    <a:pt x="381039" y="294706"/>
                  </a:cubicBezTo>
                  <a:cubicBezTo>
                    <a:pt x="381039" y="291457"/>
                    <a:pt x="379413" y="289832"/>
                    <a:pt x="381039" y="288208"/>
                  </a:cubicBezTo>
                  <a:cubicBezTo>
                    <a:pt x="381039" y="286584"/>
                    <a:pt x="395670" y="286584"/>
                    <a:pt x="397296" y="288208"/>
                  </a:cubicBezTo>
                  <a:cubicBezTo>
                    <a:pt x="400548" y="291457"/>
                    <a:pt x="402173" y="291457"/>
                    <a:pt x="403799" y="293081"/>
                  </a:cubicBezTo>
                  <a:cubicBezTo>
                    <a:pt x="403799" y="293081"/>
                    <a:pt x="407051" y="291457"/>
                    <a:pt x="407051" y="294706"/>
                  </a:cubicBezTo>
                  <a:cubicBezTo>
                    <a:pt x="407051" y="296330"/>
                    <a:pt x="407051" y="296330"/>
                    <a:pt x="408676" y="297955"/>
                  </a:cubicBezTo>
                  <a:cubicBezTo>
                    <a:pt x="410302" y="297955"/>
                    <a:pt x="413554" y="297955"/>
                    <a:pt x="415179" y="299579"/>
                  </a:cubicBezTo>
                  <a:cubicBezTo>
                    <a:pt x="416805" y="302828"/>
                    <a:pt x="415179" y="302828"/>
                    <a:pt x="416805" y="304452"/>
                  </a:cubicBezTo>
                  <a:cubicBezTo>
                    <a:pt x="420057" y="307701"/>
                    <a:pt x="418431" y="304452"/>
                    <a:pt x="420057" y="307701"/>
                  </a:cubicBezTo>
                  <a:cubicBezTo>
                    <a:pt x="420057" y="309325"/>
                    <a:pt x="420057" y="306077"/>
                    <a:pt x="420057" y="309325"/>
                  </a:cubicBezTo>
                  <a:cubicBezTo>
                    <a:pt x="421682" y="312574"/>
                    <a:pt x="423308" y="309325"/>
                    <a:pt x="423308" y="310950"/>
                  </a:cubicBezTo>
                  <a:cubicBezTo>
                    <a:pt x="424934" y="312574"/>
                    <a:pt x="429811" y="310950"/>
                    <a:pt x="429811" y="310950"/>
                  </a:cubicBezTo>
                  <a:cubicBezTo>
                    <a:pt x="429811" y="310950"/>
                    <a:pt x="428186" y="314199"/>
                    <a:pt x="429811" y="314199"/>
                  </a:cubicBezTo>
                  <a:cubicBezTo>
                    <a:pt x="433063" y="317448"/>
                    <a:pt x="433063" y="315823"/>
                    <a:pt x="434689" y="317448"/>
                  </a:cubicBezTo>
                  <a:cubicBezTo>
                    <a:pt x="434689" y="319072"/>
                    <a:pt x="434689" y="317448"/>
                    <a:pt x="436314" y="319072"/>
                  </a:cubicBezTo>
                  <a:cubicBezTo>
                    <a:pt x="437940" y="320696"/>
                    <a:pt x="439566" y="319072"/>
                    <a:pt x="439566" y="319072"/>
                  </a:cubicBezTo>
                  <a:cubicBezTo>
                    <a:pt x="439566" y="319072"/>
                    <a:pt x="444443" y="320696"/>
                    <a:pt x="444443" y="319072"/>
                  </a:cubicBezTo>
                  <a:cubicBezTo>
                    <a:pt x="444443" y="319072"/>
                    <a:pt x="437940" y="315823"/>
                    <a:pt x="437940" y="315823"/>
                  </a:cubicBezTo>
                  <a:cubicBezTo>
                    <a:pt x="437940" y="314199"/>
                    <a:pt x="436314" y="310950"/>
                    <a:pt x="436314" y="310950"/>
                  </a:cubicBezTo>
                  <a:cubicBezTo>
                    <a:pt x="436314" y="310950"/>
                    <a:pt x="434689" y="310950"/>
                    <a:pt x="433063" y="310950"/>
                  </a:cubicBezTo>
                  <a:cubicBezTo>
                    <a:pt x="431437" y="310950"/>
                    <a:pt x="431437" y="309325"/>
                    <a:pt x="429811" y="307701"/>
                  </a:cubicBezTo>
                  <a:cubicBezTo>
                    <a:pt x="426560" y="306077"/>
                    <a:pt x="423308" y="304452"/>
                    <a:pt x="423308" y="302828"/>
                  </a:cubicBezTo>
                  <a:cubicBezTo>
                    <a:pt x="426560" y="299579"/>
                    <a:pt x="424934" y="297955"/>
                    <a:pt x="426560" y="296330"/>
                  </a:cubicBezTo>
                  <a:cubicBezTo>
                    <a:pt x="428186" y="294706"/>
                    <a:pt x="429811" y="293081"/>
                    <a:pt x="431437" y="294706"/>
                  </a:cubicBezTo>
                  <a:cubicBezTo>
                    <a:pt x="433063" y="294706"/>
                    <a:pt x="434689" y="296330"/>
                    <a:pt x="436314" y="296330"/>
                  </a:cubicBezTo>
                  <a:cubicBezTo>
                    <a:pt x="437940" y="297955"/>
                    <a:pt x="439566" y="293081"/>
                    <a:pt x="442817" y="297955"/>
                  </a:cubicBezTo>
                  <a:cubicBezTo>
                    <a:pt x="444443" y="301203"/>
                    <a:pt x="447695" y="301203"/>
                    <a:pt x="447695" y="302828"/>
                  </a:cubicBezTo>
                  <a:cubicBezTo>
                    <a:pt x="447695" y="304452"/>
                    <a:pt x="452572" y="304452"/>
                    <a:pt x="452572" y="306077"/>
                  </a:cubicBezTo>
                  <a:cubicBezTo>
                    <a:pt x="452572" y="307701"/>
                    <a:pt x="457449" y="307701"/>
                    <a:pt x="457449" y="307701"/>
                  </a:cubicBezTo>
                  <a:cubicBezTo>
                    <a:pt x="457449" y="309325"/>
                    <a:pt x="459075" y="309325"/>
                    <a:pt x="460701" y="310950"/>
                  </a:cubicBezTo>
                  <a:cubicBezTo>
                    <a:pt x="465578" y="312574"/>
                    <a:pt x="467204" y="312574"/>
                    <a:pt x="467204" y="312574"/>
                  </a:cubicBezTo>
                  <a:cubicBezTo>
                    <a:pt x="467204" y="312574"/>
                    <a:pt x="467204" y="312574"/>
                    <a:pt x="467204" y="310950"/>
                  </a:cubicBezTo>
                  <a:cubicBezTo>
                    <a:pt x="467204" y="310950"/>
                    <a:pt x="463952" y="310950"/>
                    <a:pt x="463952" y="307701"/>
                  </a:cubicBezTo>
                  <a:cubicBezTo>
                    <a:pt x="463952" y="304452"/>
                    <a:pt x="460701" y="304452"/>
                    <a:pt x="460701" y="302828"/>
                  </a:cubicBezTo>
                  <a:cubicBezTo>
                    <a:pt x="460701" y="301203"/>
                    <a:pt x="459075" y="299579"/>
                    <a:pt x="457449" y="299579"/>
                  </a:cubicBezTo>
                  <a:cubicBezTo>
                    <a:pt x="455823" y="299579"/>
                    <a:pt x="454198" y="299579"/>
                    <a:pt x="452572" y="297955"/>
                  </a:cubicBezTo>
                  <a:cubicBezTo>
                    <a:pt x="450946" y="297955"/>
                    <a:pt x="447695" y="299579"/>
                    <a:pt x="447695" y="297955"/>
                  </a:cubicBezTo>
                  <a:cubicBezTo>
                    <a:pt x="449320" y="294706"/>
                    <a:pt x="447695" y="294706"/>
                    <a:pt x="447695" y="293081"/>
                  </a:cubicBezTo>
                  <a:cubicBezTo>
                    <a:pt x="446069" y="291457"/>
                    <a:pt x="444443" y="291457"/>
                    <a:pt x="442817" y="291457"/>
                  </a:cubicBezTo>
                  <a:cubicBezTo>
                    <a:pt x="442817" y="291457"/>
                    <a:pt x="439566" y="291457"/>
                    <a:pt x="437940" y="291457"/>
                  </a:cubicBezTo>
                  <a:cubicBezTo>
                    <a:pt x="436314" y="291457"/>
                    <a:pt x="439566" y="284959"/>
                    <a:pt x="441192" y="284959"/>
                  </a:cubicBezTo>
                  <a:cubicBezTo>
                    <a:pt x="442817" y="286584"/>
                    <a:pt x="447695" y="283335"/>
                    <a:pt x="449320" y="283335"/>
                  </a:cubicBezTo>
                  <a:cubicBezTo>
                    <a:pt x="450946" y="284959"/>
                    <a:pt x="447695" y="288208"/>
                    <a:pt x="449320" y="288208"/>
                  </a:cubicBezTo>
                  <a:cubicBezTo>
                    <a:pt x="452572" y="288208"/>
                    <a:pt x="457449" y="283335"/>
                    <a:pt x="457449" y="283335"/>
                  </a:cubicBezTo>
                  <a:cubicBezTo>
                    <a:pt x="460701" y="283335"/>
                    <a:pt x="460701" y="284959"/>
                    <a:pt x="460701" y="286584"/>
                  </a:cubicBezTo>
                  <a:cubicBezTo>
                    <a:pt x="462326" y="288208"/>
                    <a:pt x="465578" y="286584"/>
                    <a:pt x="465578" y="286584"/>
                  </a:cubicBezTo>
                  <a:cubicBezTo>
                    <a:pt x="465578" y="286584"/>
                    <a:pt x="465578" y="281710"/>
                    <a:pt x="467204" y="283335"/>
                  </a:cubicBezTo>
                  <a:cubicBezTo>
                    <a:pt x="468017" y="283335"/>
                    <a:pt x="469643" y="282523"/>
                    <a:pt x="471065" y="282116"/>
                  </a:cubicBezTo>
                  <a:close/>
                  <a:moveTo>
                    <a:pt x="301777" y="280114"/>
                  </a:moveTo>
                  <a:cubicBezTo>
                    <a:pt x="305022" y="280114"/>
                    <a:pt x="305022" y="280114"/>
                    <a:pt x="308267" y="280114"/>
                  </a:cubicBezTo>
                  <a:cubicBezTo>
                    <a:pt x="311512" y="280114"/>
                    <a:pt x="311512" y="278498"/>
                    <a:pt x="311512" y="281730"/>
                  </a:cubicBezTo>
                  <a:cubicBezTo>
                    <a:pt x="313135" y="286577"/>
                    <a:pt x="313135" y="286577"/>
                    <a:pt x="313135" y="289809"/>
                  </a:cubicBezTo>
                  <a:cubicBezTo>
                    <a:pt x="313135" y="296272"/>
                    <a:pt x="314758" y="294657"/>
                    <a:pt x="314758" y="297888"/>
                  </a:cubicBezTo>
                  <a:cubicBezTo>
                    <a:pt x="318003" y="302736"/>
                    <a:pt x="318003" y="301120"/>
                    <a:pt x="318003" y="304352"/>
                  </a:cubicBezTo>
                  <a:cubicBezTo>
                    <a:pt x="316380" y="305968"/>
                    <a:pt x="314758" y="304352"/>
                    <a:pt x="316380" y="305968"/>
                  </a:cubicBezTo>
                  <a:cubicBezTo>
                    <a:pt x="318003" y="309199"/>
                    <a:pt x="324493" y="307583"/>
                    <a:pt x="326115" y="309199"/>
                  </a:cubicBezTo>
                  <a:cubicBezTo>
                    <a:pt x="327738" y="310815"/>
                    <a:pt x="330983" y="309199"/>
                    <a:pt x="327738" y="312431"/>
                  </a:cubicBezTo>
                  <a:cubicBezTo>
                    <a:pt x="324493" y="315663"/>
                    <a:pt x="321248" y="315663"/>
                    <a:pt x="322870" y="315663"/>
                  </a:cubicBezTo>
                  <a:cubicBezTo>
                    <a:pt x="326115" y="315663"/>
                    <a:pt x="330983" y="314047"/>
                    <a:pt x="330983" y="314047"/>
                  </a:cubicBezTo>
                  <a:cubicBezTo>
                    <a:pt x="332605" y="314047"/>
                    <a:pt x="335850" y="312431"/>
                    <a:pt x="337473" y="314047"/>
                  </a:cubicBezTo>
                  <a:cubicBezTo>
                    <a:pt x="337473" y="314047"/>
                    <a:pt x="340718" y="315663"/>
                    <a:pt x="342340" y="317279"/>
                  </a:cubicBezTo>
                  <a:cubicBezTo>
                    <a:pt x="342340" y="318894"/>
                    <a:pt x="343963" y="314047"/>
                    <a:pt x="343963" y="312431"/>
                  </a:cubicBezTo>
                  <a:cubicBezTo>
                    <a:pt x="345585" y="312431"/>
                    <a:pt x="345585" y="310815"/>
                    <a:pt x="347208" y="310815"/>
                  </a:cubicBezTo>
                  <a:cubicBezTo>
                    <a:pt x="347208" y="310815"/>
                    <a:pt x="356943" y="309199"/>
                    <a:pt x="356943" y="309199"/>
                  </a:cubicBezTo>
                  <a:cubicBezTo>
                    <a:pt x="358566" y="310815"/>
                    <a:pt x="365056" y="310815"/>
                    <a:pt x="366678" y="312431"/>
                  </a:cubicBezTo>
                  <a:cubicBezTo>
                    <a:pt x="366678" y="314047"/>
                    <a:pt x="368301" y="314047"/>
                    <a:pt x="368301" y="317279"/>
                  </a:cubicBezTo>
                  <a:cubicBezTo>
                    <a:pt x="368301" y="320510"/>
                    <a:pt x="368301" y="318894"/>
                    <a:pt x="368301" y="322126"/>
                  </a:cubicBezTo>
                  <a:cubicBezTo>
                    <a:pt x="366678" y="325358"/>
                    <a:pt x="366678" y="323742"/>
                    <a:pt x="365056" y="325358"/>
                  </a:cubicBezTo>
                  <a:cubicBezTo>
                    <a:pt x="365056" y="328590"/>
                    <a:pt x="365056" y="322126"/>
                    <a:pt x="365056" y="328590"/>
                  </a:cubicBezTo>
                  <a:cubicBezTo>
                    <a:pt x="363433" y="333437"/>
                    <a:pt x="363433" y="336669"/>
                    <a:pt x="361811" y="336669"/>
                  </a:cubicBezTo>
                  <a:cubicBezTo>
                    <a:pt x="356943" y="339901"/>
                    <a:pt x="356943" y="336669"/>
                    <a:pt x="356943" y="339901"/>
                  </a:cubicBezTo>
                  <a:cubicBezTo>
                    <a:pt x="358566" y="343132"/>
                    <a:pt x="361811" y="343132"/>
                    <a:pt x="356943" y="344748"/>
                  </a:cubicBezTo>
                  <a:cubicBezTo>
                    <a:pt x="353698" y="346364"/>
                    <a:pt x="352076" y="346364"/>
                    <a:pt x="352076" y="346364"/>
                  </a:cubicBezTo>
                  <a:cubicBezTo>
                    <a:pt x="352076" y="347980"/>
                    <a:pt x="348830" y="347980"/>
                    <a:pt x="347208" y="349596"/>
                  </a:cubicBezTo>
                  <a:cubicBezTo>
                    <a:pt x="345585" y="351212"/>
                    <a:pt x="343963" y="349596"/>
                    <a:pt x="342340" y="349596"/>
                  </a:cubicBezTo>
                  <a:cubicBezTo>
                    <a:pt x="340718" y="349596"/>
                    <a:pt x="339095" y="349596"/>
                    <a:pt x="339095" y="351212"/>
                  </a:cubicBezTo>
                  <a:cubicBezTo>
                    <a:pt x="337473" y="351212"/>
                    <a:pt x="337473" y="351212"/>
                    <a:pt x="334228" y="351212"/>
                  </a:cubicBezTo>
                  <a:cubicBezTo>
                    <a:pt x="330983" y="351212"/>
                    <a:pt x="329360" y="352827"/>
                    <a:pt x="329360" y="349596"/>
                  </a:cubicBezTo>
                  <a:cubicBezTo>
                    <a:pt x="329360" y="347980"/>
                    <a:pt x="329360" y="346364"/>
                    <a:pt x="327738" y="346364"/>
                  </a:cubicBezTo>
                  <a:cubicBezTo>
                    <a:pt x="326115" y="346364"/>
                    <a:pt x="324493" y="344748"/>
                    <a:pt x="322870" y="347980"/>
                  </a:cubicBezTo>
                  <a:cubicBezTo>
                    <a:pt x="321248" y="349596"/>
                    <a:pt x="319625" y="351212"/>
                    <a:pt x="319625" y="351212"/>
                  </a:cubicBezTo>
                  <a:cubicBezTo>
                    <a:pt x="319625" y="351212"/>
                    <a:pt x="316380" y="349596"/>
                    <a:pt x="316380" y="349596"/>
                  </a:cubicBezTo>
                  <a:cubicBezTo>
                    <a:pt x="314758" y="349596"/>
                    <a:pt x="311512" y="347980"/>
                    <a:pt x="311512" y="347980"/>
                  </a:cubicBezTo>
                  <a:cubicBezTo>
                    <a:pt x="306645" y="347980"/>
                    <a:pt x="301777" y="347980"/>
                    <a:pt x="301777" y="349596"/>
                  </a:cubicBezTo>
                  <a:cubicBezTo>
                    <a:pt x="301777" y="349596"/>
                    <a:pt x="303400" y="346364"/>
                    <a:pt x="298532" y="349596"/>
                  </a:cubicBezTo>
                  <a:cubicBezTo>
                    <a:pt x="293665" y="354443"/>
                    <a:pt x="293665" y="352827"/>
                    <a:pt x="292042" y="354443"/>
                  </a:cubicBezTo>
                  <a:cubicBezTo>
                    <a:pt x="290420" y="354443"/>
                    <a:pt x="293665" y="352827"/>
                    <a:pt x="288797" y="354443"/>
                  </a:cubicBezTo>
                  <a:cubicBezTo>
                    <a:pt x="282307" y="354443"/>
                    <a:pt x="280685" y="356059"/>
                    <a:pt x="280685" y="356059"/>
                  </a:cubicBezTo>
                  <a:cubicBezTo>
                    <a:pt x="280685" y="356059"/>
                    <a:pt x="282307" y="354443"/>
                    <a:pt x="280685" y="354443"/>
                  </a:cubicBezTo>
                  <a:cubicBezTo>
                    <a:pt x="277440" y="356059"/>
                    <a:pt x="279062" y="354443"/>
                    <a:pt x="279062" y="354443"/>
                  </a:cubicBezTo>
                  <a:cubicBezTo>
                    <a:pt x="279062" y="354443"/>
                    <a:pt x="279062" y="354443"/>
                    <a:pt x="272572" y="357675"/>
                  </a:cubicBezTo>
                  <a:cubicBezTo>
                    <a:pt x="272572" y="357675"/>
                    <a:pt x="270949" y="357675"/>
                    <a:pt x="269327" y="359291"/>
                  </a:cubicBezTo>
                  <a:cubicBezTo>
                    <a:pt x="267704" y="360907"/>
                    <a:pt x="262837" y="364138"/>
                    <a:pt x="256347" y="364138"/>
                  </a:cubicBezTo>
                  <a:cubicBezTo>
                    <a:pt x="251479" y="365754"/>
                    <a:pt x="243367" y="367370"/>
                    <a:pt x="241744" y="367370"/>
                  </a:cubicBezTo>
                  <a:cubicBezTo>
                    <a:pt x="240122" y="367370"/>
                    <a:pt x="235254" y="368986"/>
                    <a:pt x="232009" y="368986"/>
                  </a:cubicBezTo>
                  <a:cubicBezTo>
                    <a:pt x="228764" y="368986"/>
                    <a:pt x="225519" y="368986"/>
                    <a:pt x="222274" y="367370"/>
                  </a:cubicBezTo>
                  <a:cubicBezTo>
                    <a:pt x="220651" y="365754"/>
                    <a:pt x="215784" y="364138"/>
                    <a:pt x="214161" y="364138"/>
                  </a:cubicBezTo>
                  <a:cubicBezTo>
                    <a:pt x="210916" y="364138"/>
                    <a:pt x="209294" y="362523"/>
                    <a:pt x="209294" y="360907"/>
                  </a:cubicBezTo>
                  <a:cubicBezTo>
                    <a:pt x="207671" y="360907"/>
                    <a:pt x="199559" y="360907"/>
                    <a:pt x="207671" y="357675"/>
                  </a:cubicBezTo>
                  <a:cubicBezTo>
                    <a:pt x="215784" y="354443"/>
                    <a:pt x="217406" y="352827"/>
                    <a:pt x="220651" y="352827"/>
                  </a:cubicBezTo>
                  <a:cubicBezTo>
                    <a:pt x="222274" y="352827"/>
                    <a:pt x="225519" y="351212"/>
                    <a:pt x="225519" y="351212"/>
                  </a:cubicBezTo>
                  <a:cubicBezTo>
                    <a:pt x="227141" y="351212"/>
                    <a:pt x="230386" y="347980"/>
                    <a:pt x="232009" y="347980"/>
                  </a:cubicBezTo>
                  <a:cubicBezTo>
                    <a:pt x="233632" y="347980"/>
                    <a:pt x="238499" y="346364"/>
                    <a:pt x="238499" y="346364"/>
                  </a:cubicBezTo>
                  <a:cubicBezTo>
                    <a:pt x="238499" y="346364"/>
                    <a:pt x="249857" y="346364"/>
                    <a:pt x="249857" y="346364"/>
                  </a:cubicBezTo>
                  <a:cubicBezTo>
                    <a:pt x="251479" y="346364"/>
                    <a:pt x="256347" y="344748"/>
                    <a:pt x="257969" y="344748"/>
                  </a:cubicBezTo>
                  <a:cubicBezTo>
                    <a:pt x="257969" y="344748"/>
                    <a:pt x="259592" y="343132"/>
                    <a:pt x="261214" y="343132"/>
                  </a:cubicBezTo>
                  <a:cubicBezTo>
                    <a:pt x="262837" y="343132"/>
                    <a:pt x="266082" y="341516"/>
                    <a:pt x="267704" y="339901"/>
                  </a:cubicBezTo>
                  <a:cubicBezTo>
                    <a:pt x="269327" y="336669"/>
                    <a:pt x="269327" y="335053"/>
                    <a:pt x="267704" y="336669"/>
                  </a:cubicBezTo>
                  <a:cubicBezTo>
                    <a:pt x="266082" y="336669"/>
                    <a:pt x="264459" y="336669"/>
                    <a:pt x="262837" y="338285"/>
                  </a:cubicBezTo>
                  <a:cubicBezTo>
                    <a:pt x="261214" y="339901"/>
                    <a:pt x="257969" y="339901"/>
                    <a:pt x="257969" y="339901"/>
                  </a:cubicBezTo>
                  <a:cubicBezTo>
                    <a:pt x="256347" y="341516"/>
                    <a:pt x="256347" y="338285"/>
                    <a:pt x="254724" y="341516"/>
                  </a:cubicBezTo>
                  <a:cubicBezTo>
                    <a:pt x="253102" y="344748"/>
                    <a:pt x="249857" y="344748"/>
                    <a:pt x="248234" y="344748"/>
                  </a:cubicBezTo>
                  <a:cubicBezTo>
                    <a:pt x="248234" y="344748"/>
                    <a:pt x="246612" y="341516"/>
                    <a:pt x="244989" y="341516"/>
                  </a:cubicBezTo>
                  <a:cubicBezTo>
                    <a:pt x="243367" y="341516"/>
                    <a:pt x="243367" y="341516"/>
                    <a:pt x="241744" y="341516"/>
                  </a:cubicBezTo>
                  <a:cubicBezTo>
                    <a:pt x="241744" y="339901"/>
                    <a:pt x="241744" y="339901"/>
                    <a:pt x="238499" y="339901"/>
                  </a:cubicBezTo>
                  <a:cubicBezTo>
                    <a:pt x="236877" y="341516"/>
                    <a:pt x="235254" y="341516"/>
                    <a:pt x="233632" y="343132"/>
                  </a:cubicBezTo>
                  <a:cubicBezTo>
                    <a:pt x="233632" y="344748"/>
                    <a:pt x="233632" y="344748"/>
                    <a:pt x="230386" y="343132"/>
                  </a:cubicBezTo>
                  <a:cubicBezTo>
                    <a:pt x="227141" y="343132"/>
                    <a:pt x="225519" y="339901"/>
                    <a:pt x="225519" y="344748"/>
                  </a:cubicBezTo>
                  <a:cubicBezTo>
                    <a:pt x="225519" y="347980"/>
                    <a:pt x="227141" y="349596"/>
                    <a:pt x="220651" y="347980"/>
                  </a:cubicBezTo>
                  <a:cubicBezTo>
                    <a:pt x="215784" y="346364"/>
                    <a:pt x="215784" y="346364"/>
                    <a:pt x="215784" y="346364"/>
                  </a:cubicBezTo>
                  <a:cubicBezTo>
                    <a:pt x="215784" y="346364"/>
                    <a:pt x="214161" y="344748"/>
                    <a:pt x="215784" y="343132"/>
                  </a:cubicBezTo>
                  <a:cubicBezTo>
                    <a:pt x="217406" y="339901"/>
                    <a:pt x="219029" y="336669"/>
                    <a:pt x="219029" y="336669"/>
                  </a:cubicBezTo>
                  <a:cubicBezTo>
                    <a:pt x="219029" y="336669"/>
                    <a:pt x="212539" y="331821"/>
                    <a:pt x="212539" y="333437"/>
                  </a:cubicBezTo>
                  <a:cubicBezTo>
                    <a:pt x="210916" y="339901"/>
                    <a:pt x="212539" y="341516"/>
                    <a:pt x="210916" y="341516"/>
                  </a:cubicBezTo>
                  <a:cubicBezTo>
                    <a:pt x="209294" y="341516"/>
                    <a:pt x="206049" y="338285"/>
                    <a:pt x="206049" y="339901"/>
                  </a:cubicBezTo>
                  <a:cubicBezTo>
                    <a:pt x="206049" y="341516"/>
                    <a:pt x="207671" y="343132"/>
                    <a:pt x="206049" y="344748"/>
                  </a:cubicBezTo>
                  <a:cubicBezTo>
                    <a:pt x="206049" y="346364"/>
                    <a:pt x="202804" y="347980"/>
                    <a:pt x="201181" y="347980"/>
                  </a:cubicBezTo>
                  <a:cubicBezTo>
                    <a:pt x="201181" y="346364"/>
                    <a:pt x="191446" y="347980"/>
                    <a:pt x="191446" y="347980"/>
                  </a:cubicBezTo>
                  <a:cubicBezTo>
                    <a:pt x="189823" y="346364"/>
                    <a:pt x="188201" y="347980"/>
                    <a:pt x="188201" y="346364"/>
                  </a:cubicBezTo>
                  <a:cubicBezTo>
                    <a:pt x="188201" y="344748"/>
                    <a:pt x="186578" y="343132"/>
                    <a:pt x="184956" y="344748"/>
                  </a:cubicBezTo>
                  <a:cubicBezTo>
                    <a:pt x="180088" y="346364"/>
                    <a:pt x="181711" y="344748"/>
                    <a:pt x="180088" y="346364"/>
                  </a:cubicBezTo>
                  <a:cubicBezTo>
                    <a:pt x="180088" y="347980"/>
                    <a:pt x="176843" y="346364"/>
                    <a:pt x="176843" y="346364"/>
                  </a:cubicBezTo>
                  <a:cubicBezTo>
                    <a:pt x="176843" y="346364"/>
                    <a:pt x="173598" y="343132"/>
                    <a:pt x="171976" y="343132"/>
                  </a:cubicBezTo>
                  <a:cubicBezTo>
                    <a:pt x="171976" y="341516"/>
                    <a:pt x="171976" y="339901"/>
                    <a:pt x="170353" y="339901"/>
                  </a:cubicBezTo>
                  <a:cubicBezTo>
                    <a:pt x="168731" y="341516"/>
                    <a:pt x="167108" y="339901"/>
                    <a:pt x="165486" y="341516"/>
                  </a:cubicBezTo>
                  <a:cubicBezTo>
                    <a:pt x="163863" y="341516"/>
                    <a:pt x="163863" y="343132"/>
                    <a:pt x="163863" y="343132"/>
                  </a:cubicBezTo>
                  <a:cubicBezTo>
                    <a:pt x="163863" y="343132"/>
                    <a:pt x="158996" y="343132"/>
                    <a:pt x="157373" y="343132"/>
                  </a:cubicBezTo>
                  <a:cubicBezTo>
                    <a:pt x="157373" y="343132"/>
                    <a:pt x="157373" y="339901"/>
                    <a:pt x="154128" y="339901"/>
                  </a:cubicBezTo>
                  <a:cubicBezTo>
                    <a:pt x="150883" y="339901"/>
                    <a:pt x="150883" y="339901"/>
                    <a:pt x="150883" y="339901"/>
                  </a:cubicBezTo>
                  <a:cubicBezTo>
                    <a:pt x="150883" y="339901"/>
                    <a:pt x="147638" y="335053"/>
                    <a:pt x="149260" y="333437"/>
                  </a:cubicBezTo>
                  <a:cubicBezTo>
                    <a:pt x="150883" y="333437"/>
                    <a:pt x="150883" y="331821"/>
                    <a:pt x="152505" y="331821"/>
                  </a:cubicBezTo>
                  <a:cubicBezTo>
                    <a:pt x="154128" y="330205"/>
                    <a:pt x="154128" y="328590"/>
                    <a:pt x="155750" y="330205"/>
                  </a:cubicBezTo>
                  <a:cubicBezTo>
                    <a:pt x="157373" y="330205"/>
                    <a:pt x="163863" y="330205"/>
                    <a:pt x="163863" y="330205"/>
                  </a:cubicBezTo>
                  <a:cubicBezTo>
                    <a:pt x="163863" y="330205"/>
                    <a:pt x="168731" y="330205"/>
                    <a:pt x="170353" y="331821"/>
                  </a:cubicBezTo>
                  <a:cubicBezTo>
                    <a:pt x="171976" y="333437"/>
                    <a:pt x="175221" y="331821"/>
                    <a:pt x="175221" y="331821"/>
                  </a:cubicBezTo>
                  <a:cubicBezTo>
                    <a:pt x="175221" y="331821"/>
                    <a:pt x="175221" y="331821"/>
                    <a:pt x="176843" y="330205"/>
                  </a:cubicBezTo>
                  <a:cubicBezTo>
                    <a:pt x="176843" y="330205"/>
                    <a:pt x="181711" y="326974"/>
                    <a:pt x="183333" y="326974"/>
                  </a:cubicBezTo>
                  <a:cubicBezTo>
                    <a:pt x="184956" y="325358"/>
                    <a:pt x="188201" y="325358"/>
                    <a:pt x="188201" y="325358"/>
                  </a:cubicBezTo>
                  <a:cubicBezTo>
                    <a:pt x="188201" y="325358"/>
                    <a:pt x="183333" y="323742"/>
                    <a:pt x="181711" y="325358"/>
                  </a:cubicBezTo>
                  <a:cubicBezTo>
                    <a:pt x="180088" y="325358"/>
                    <a:pt x="175221" y="326974"/>
                    <a:pt x="173598" y="326974"/>
                  </a:cubicBezTo>
                  <a:cubicBezTo>
                    <a:pt x="171976" y="326974"/>
                    <a:pt x="171976" y="326974"/>
                    <a:pt x="168731" y="328590"/>
                  </a:cubicBezTo>
                  <a:cubicBezTo>
                    <a:pt x="167108" y="328590"/>
                    <a:pt x="163863" y="326974"/>
                    <a:pt x="162241" y="326974"/>
                  </a:cubicBezTo>
                  <a:cubicBezTo>
                    <a:pt x="158996" y="326974"/>
                    <a:pt x="157373" y="326974"/>
                    <a:pt x="155750" y="325358"/>
                  </a:cubicBezTo>
                  <a:cubicBezTo>
                    <a:pt x="155750" y="325358"/>
                    <a:pt x="157373" y="322126"/>
                    <a:pt x="158996" y="322126"/>
                  </a:cubicBezTo>
                  <a:cubicBezTo>
                    <a:pt x="162241" y="320510"/>
                    <a:pt x="163863" y="318894"/>
                    <a:pt x="163863" y="318894"/>
                  </a:cubicBezTo>
                  <a:cubicBezTo>
                    <a:pt x="165486" y="317279"/>
                    <a:pt x="167108" y="317279"/>
                    <a:pt x="168731" y="317279"/>
                  </a:cubicBezTo>
                  <a:cubicBezTo>
                    <a:pt x="170353" y="318894"/>
                    <a:pt x="171976" y="317279"/>
                    <a:pt x="175221" y="318894"/>
                  </a:cubicBezTo>
                  <a:cubicBezTo>
                    <a:pt x="178466" y="318894"/>
                    <a:pt x="181711" y="317279"/>
                    <a:pt x="181711" y="317279"/>
                  </a:cubicBezTo>
                  <a:cubicBezTo>
                    <a:pt x="183333" y="318894"/>
                    <a:pt x="186578" y="317279"/>
                    <a:pt x="188201" y="317279"/>
                  </a:cubicBezTo>
                  <a:cubicBezTo>
                    <a:pt x="189823" y="317279"/>
                    <a:pt x="193068" y="315663"/>
                    <a:pt x="194691" y="315663"/>
                  </a:cubicBezTo>
                  <a:cubicBezTo>
                    <a:pt x="194691" y="315663"/>
                    <a:pt x="196314" y="314047"/>
                    <a:pt x="194691" y="314047"/>
                  </a:cubicBezTo>
                  <a:cubicBezTo>
                    <a:pt x="193068" y="314047"/>
                    <a:pt x="189823" y="312431"/>
                    <a:pt x="188201" y="314047"/>
                  </a:cubicBezTo>
                  <a:cubicBezTo>
                    <a:pt x="186578" y="314047"/>
                    <a:pt x="180088" y="315663"/>
                    <a:pt x="176843" y="315663"/>
                  </a:cubicBezTo>
                  <a:cubicBezTo>
                    <a:pt x="175221" y="315663"/>
                    <a:pt x="173598" y="317279"/>
                    <a:pt x="171976" y="315663"/>
                  </a:cubicBezTo>
                  <a:cubicBezTo>
                    <a:pt x="168731" y="314047"/>
                    <a:pt x="167108" y="314047"/>
                    <a:pt x="167108" y="312431"/>
                  </a:cubicBezTo>
                  <a:cubicBezTo>
                    <a:pt x="165486" y="312431"/>
                    <a:pt x="165486" y="309199"/>
                    <a:pt x="167108" y="307583"/>
                  </a:cubicBezTo>
                  <a:cubicBezTo>
                    <a:pt x="168731" y="305968"/>
                    <a:pt x="171976" y="304352"/>
                    <a:pt x="171976" y="304352"/>
                  </a:cubicBezTo>
                  <a:cubicBezTo>
                    <a:pt x="173598" y="304352"/>
                    <a:pt x="171976" y="302736"/>
                    <a:pt x="176843" y="304352"/>
                  </a:cubicBezTo>
                  <a:lnTo>
                    <a:pt x="181711" y="304352"/>
                  </a:lnTo>
                  <a:cubicBezTo>
                    <a:pt x="180088" y="302736"/>
                    <a:pt x="178466" y="301120"/>
                    <a:pt x="180088" y="301120"/>
                  </a:cubicBezTo>
                  <a:cubicBezTo>
                    <a:pt x="181711" y="301120"/>
                    <a:pt x="184956" y="297888"/>
                    <a:pt x="184956" y="297888"/>
                  </a:cubicBezTo>
                  <a:cubicBezTo>
                    <a:pt x="184956" y="297888"/>
                    <a:pt x="184956" y="296272"/>
                    <a:pt x="186578" y="294657"/>
                  </a:cubicBezTo>
                  <a:cubicBezTo>
                    <a:pt x="188201" y="294657"/>
                    <a:pt x="191446" y="293041"/>
                    <a:pt x="193068" y="293041"/>
                  </a:cubicBezTo>
                  <a:cubicBezTo>
                    <a:pt x="194691" y="293041"/>
                    <a:pt x="199559" y="291425"/>
                    <a:pt x="201181" y="293041"/>
                  </a:cubicBezTo>
                  <a:cubicBezTo>
                    <a:pt x="202804" y="293041"/>
                    <a:pt x="207671" y="289809"/>
                    <a:pt x="209294" y="291425"/>
                  </a:cubicBezTo>
                  <a:cubicBezTo>
                    <a:pt x="210916" y="294657"/>
                    <a:pt x="210916" y="291425"/>
                    <a:pt x="212539" y="296272"/>
                  </a:cubicBezTo>
                  <a:cubicBezTo>
                    <a:pt x="212539" y="301120"/>
                    <a:pt x="212539" y="301120"/>
                    <a:pt x="214161" y="302736"/>
                  </a:cubicBezTo>
                  <a:cubicBezTo>
                    <a:pt x="214161" y="304352"/>
                    <a:pt x="215784" y="302736"/>
                    <a:pt x="217406" y="302736"/>
                  </a:cubicBezTo>
                  <a:cubicBezTo>
                    <a:pt x="219029" y="302736"/>
                    <a:pt x="222274" y="301120"/>
                    <a:pt x="223896" y="301120"/>
                  </a:cubicBezTo>
                  <a:cubicBezTo>
                    <a:pt x="223896" y="302736"/>
                    <a:pt x="223896" y="301120"/>
                    <a:pt x="227141" y="301120"/>
                  </a:cubicBezTo>
                  <a:cubicBezTo>
                    <a:pt x="232009" y="302736"/>
                    <a:pt x="232009" y="301120"/>
                    <a:pt x="235254" y="302736"/>
                  </a:cubicBezTo>
                  <a:cubicBezTo>
                    <a:pt x="236877" y="304352"/>
                    <a:pt x="236877" y="305968"/>
                    <a:pt x="240122" y="307583"/>
                  </a:cubicBezTo>
                  <a:cubicBezTo>
                    <a:pt x="244989" y="307583"/>
                    <a:pt x="244989" y="305968"/>
                    <a:pt x="246612" y="309199"/>
                  </a:cubicBezTo>
                  <a:cubicBezTo>
                    <a:pt x="248234" y="312431"/>
                    <a:pt x="248234" y="309199"/>
                    <a:pt x="249857" y="312431"/>
                  </a:cubicBezTo>
                  <a:cubicBezTo>
                    <a:pt x="253102" y="314047"/>
                    <a:pt x="253102" y="314047"/>
                    <a:pt x="254724" y="314047"/>
                  </a:cubicBezTo>
                  <a:cubicBezTo>
                    <a:pt x="257969" y="315663"/>
                    <a:pt x="257969" y="314047"/>
                    <a:pt x="259592" y="315663"/>
                  </a:cubicBezTo>
                  <a:cubicBezTo>
                    <a:pt x="259592" y="317279"/>
                    <a:pt x="264459" y="315663"/>
                    <a:pt x="264459" y="318894"/>
                  </a:cubicBezTo>
                  <a:cubicBezTo>
                    <a:pt x="264459" y="320510"/>
                    <a:pt x="261214" y="320510"/>
                    <a:pt x="262837" y="323742"/>
                  </a:cubicBezTo>
                  <a:cubicBezTo>
                    <a:pt x="264459" y="325358"/>
                    <a:pt x="262837" y="328590"/>
                    <a:pt x="264459" y="326974"/>
                  </a:cubicBezTo>
                  <a:cubicBezTo>
                    <a:pt x="267704" y="326974"/>
                    <a:pt x="269327" y="325358"/>
                    <a:pt x="270949" y="325358"/>
                  </a:cubicBezTo>
                  <a:cubicBezTo>
                    <a:pt x="272572" y="326974"/>
                    <a:pt x="274194" y="323742"/>
                    <a:pt x="275817" y="325358"/>
                  </a:cubicBezTo>
                  <a:cubicBezTo>
                    <a:pt x="275817" y="326974"/>
                    <a:pt x="279062" y="325358"/>
                    <a:pt x="279062" y="325358"/>
                  </a:cubicBezTo>
                  <a:cubicBezTo>
                    <a:pt x="280685" y="326974"/>
                    <a:pt x="277440" y="326974"/>
                    <a:pt x="279062" y="328590"/>
                  </a:cubicBezTo>
                  <a:cubicBezTo>
                    <a:pt x="280685" y="330205"/>
                    <a:pt x="283930" y="328590"/>
                    <a:pt x="285552" y="328590"/>
                  </a:cubicBezTo>
                  <a:cubicBezTo>
                    <a:pt x="288797" y="328590"/>
                    <a:pt x="290420" y="325358"/>
                    <a:pt x="290420" y="326974"/>
                  </a:cubicBezTo>
                  <a:cubicBezTo>
                    <a:pt x="292042" y="326974"/>
                    <a:pt x="293665" y="328590"/>
                    <a:pt x="295287" y="326974"/>
                  </a:cubicBezTo>
                  <a:cubicBezTo>
                    <a:pt x="296910" y="326974"/>
                    <a:pt x="296910" y="325358"/>
                    <a:pt x="298532" y="325358"/>
                  </a:cubicBezTo>
                  <a:cubicBezTo>
                    <a:pt x="300155" y="326974"/>
                    <a:pt x="301777" y="326974"/>
                    <a:pt x="301777" y="325358"/>
                  </a:cubicBezTo>
                  <a:cubicBezTo>
                    <a:pt x="301777" y="322126"/>
                    <a:pt x="301777" y="322126"/>
                    <a:pt x="298532" y="322126"/>
                  </a:cubicBezTo>
                  <a:cubicBezTo>
                    <a:pt x="296910" y="320510"/>
                    <a:pt x="296910" y="320510"/>
                    <a:pt x="295287" y="320510"/>
                  </a:cubicBezTo>
                  <a:cubicBezTo>
                    <a:pt x="293665" y="320510"/>
                    <a:pt x="292042" y="320510"/>
                    <a:pt x="292042" y="318894"/>
                  </a:cubicBezTo>
                  <a:cubicBezTo>
                    <a:pt x="290420" y="318894"/>
                    <a:pt x="288797" y="318894"/>
                    <a:pt x="287175" y="318894"/>
                  </a:cubicBezTo>
                  <a:cubicBezTo>
                    <a:pt x="285552" y="317279"/>
                    <a:pt x="283930" y="317279"/>
                    <a:pt x="283930" y="317279"/>
                  </a:cubicBezTo>
                  <a:cubicBezTo>
                    <a:pt x="285552" y="315663"/>
                    <a:pt x="285552" y="314047"/>
                    <a:pt x="287175" y="314047"/>
                  </a:cubicBezTo>
                  <a:cubicBezTo>
                    <a:pt x="288797" y="314047"/>
                    <a:pt x="288797" y="314047"/>
                    <a:pt x="290420" y="314047"/>
                  </a:cubicBezTo>
                  <a:cubicBezTo>
                    <a:pt x="292042" y="312431"/>
                    <a:pt x="293665" y="312431"/>
                    <a:pt x="293665" y="310815"/>
                  </a:cubicBezTo>
                  <a:cubicBezTo>
                    <a:pt x="295287" y="310815"/>
                    <a:pt x="296910" y="309199"/>
                    <a:pt x="295287" y="309199"/>
                  </a:cubicBezTo>
                  <a:cubicBezTo>
                    <a:pt x="293665" y="307583"/>
                    <a:pt x="292042" y="305968"/>
                    <a:pt x="292042" y="305968"/>
                  </a:cubicBezTo>
                  <a:cubicBezTo>
                    <a:pt x="292042" y="305968"/>
                    <a:pt x="290420" y="304352"/>
                    <a:pt x="288797" y="304352"/>
                  </a:cubicBezTo>
                  <a:cubicBezTo>
                    <a:pt x="288797" y="304352"/>
                    <a:pt x="287175" y="302736"/>
                    <a:pt x="285552" y="302736"/>
                  </a:cubicBezTo>
                  <a:cubicBezTo>
                    <a:pt x="283930" y="301120"/>
                    <a:pt x="280685" y="304352"/>
                    <a:pt x="280685" y="301120"/>
                  </a:cubicBezTo>
                  <a:cubicBezTo>
                    <a:pt x="282307" y="296272"/>
                    <a:pt x="279062" y="299504"/>
                    <a:pt x="282307" y="296272"/>
                  </a:cubicBezTo>
                  <a:cubicBezTo>
                    <a:pt x="283930" y="293041"/>
                    <a:pt x="283930" y="291425"/>
                    <a:pt x="285552" y="291425"/>
                  </a:cubicBezTo>
                  <a:cubicBezTo>
                    <a:pt x="287175" y="293041"/>
                    <a:pt x="287175" y="291425"/>
                    <a:pt x="288797" y="289809"/>
                  </a:cubicBezTo>
                  <a:cubicBezTo>
                    <a:pt x="290420" y="288193"/>
                    <a:pt x="290420" y="286577"/>
                    <a:pt x="293665" y="284961"/>
                  </a:cubicBezTo>
                  <a:cubicBezTo>
                    <a:pt x="295287" y="283346"/>
                    <a:pt x="296910" y="281730"/>
                    <a:pt x="296910" y="281730"/>
                  </a:cubicBezTo>
                  <a:cubicBezTo>
                    <a:pt x="298532" y="281730"/>
                    <a:pt x="300155" y="278498"/>
                    <a:pt x="301777" y="280114"/>
                  </a:cubicBezTo>
                  <a:close/>
                  <a:moveTo>
                    <a:pt x="201612" y="278498"/>
                  </a:moveTo>
                  <a:cubicBezTo>
                    <a:pt x="204787" y="278498"/>
                    <a:pt x="207963" y="280085"/>
                    <a:pt x="209550" y="278498"/>
                  </a:cubicBezTo>
                  <a:cubicBezTo>
                    <a:pt x="211138" y="278498"/>
                    <a:pt x="214313" y="278498"/>
                    <a:pt x="214313" y="278498"/>
                  </a:cubicBezTo>
                  <a:cubicBezTo>
                    <a:pt x="215900" y="278498"/>
                    <a:pt x="223838" y="280085"/>
                    <a:pt x="223838" y="280085"/>
                  </a:cubicBezTo>
                  <a:cubicBezTo>
                    <a:pt x="223838" y="280085"/>
                    <a:pt x="223838" y="280085"/>
                    <a:pt x="223838" y="283260"/>
                  </a:cubicBezTo>
                  <a:cubicBezTo>
                    <a:pt x="223838" y="283260"/>
                    <a:pt x="223838" y="284848"/>
                    <a:pt x="222250" y="286435"/>
                  </a:cubicBezTo>
                  <a:cubicBezTo>
                    <a:pt x="222250" y="286435"/>
                    <a:pt x="220663" y="286435"/>
                    <a:pt x="219075" y="286435"/>
                  </a:cubicBezTo>
                  <a:cubicBezTo>
                    <a:pt x="217488" y="286435"/>
                    <a:pt x="217488" y="288023"/>
                    <a:pt x="214313" y="286435"/>
                  </a:cubicBezTo>
                  <a:cubicBezTo>
                    <a:pt x="211138" y="286435"/>
                    <a:pt x="211138" y="288023"/>
                    <a:pt x="209550" y="286435"/>
                  </a:cubicBezTo>
                  <a:cubicBezTo>
                    <a:pt x="207963" y="286435"/>
                    <a:pt x="207963" y="286435"/>
                    <a:pt x="204787" y="286435"/>
                  </a:cubicBezTo>
                  <a:cubicBezTo>
                    <a:pt x="203200" y="286435"/>
                    <a:pt x="203200" y="284848"/>
                    <a:pt x="201612" y="283260"/>
                  </a:cubicBezTo>
                  <a:cubicBezTo>
                    <a:pt x="200025" y="283260"/>
                    <a:pt x="200025" y="280085"/>
                    <a:pt x="201612" y="278498"/>
                  </a:cubicBezTo>
                  <a:close/>
                  <a:moveTo>
                    <a:pt x="533702" y="273736"/>
                  </a:moveTo>
                  <a:cubicBezTo>
                    <a:pt x="535328" y="273736"/>
                    <a:pt x="545079" y="273736"/>
                    <a:pt x="545079" y="273736"/>
                  </a:cubicBezTo>
                  <a:cubicBezTo>
                    <a:pt x="545079" y="273736"/>
                    <a:pt x="549955" y="275323"/>
                    <a:pt x="553206" y="275323"/>
                  </a:cubicBezTo>
                  <a:cubicBezTo>
                    <a:pt x="554831" y="275323"/>
                    <a:pt x="558082" y="276911"/>
                    <a:pt x="559707" y="276911"/>
                  </a:cubicBezTo>
                  <a:cubicBezTo>
                    <a:pt x="561332" y="276911"/>
                    <a:pt x="561332" y="276911"/>
                    <a:pt x="562958" y="276911"/>
                  </a:cubicBezTo>
                  <a:cubicBezTo>
                    <a:pt x="562958" y="278499"/>
                    <a:pt x="564583" y="278499"/>
                    <a:pt x="564583" y="278499"/>
                  </a:cubicBezTo>
                  <a:cubicBezTo>
                    <a:pt x="564583" y="278499"/>
                    <a:pt x="567834" y="278499"/>
                    <a:pt x="569459" y="276911"/>
                  </a:cubicBezTo>
                  <a:cubicBezTo>
                    <a:pt x="571084" y="276911"/>
                    <a:pt x="574335" y="278499"/>
                    <a:pt x="574335" y="278499"/>
                  </a:cubicBezTo>
                  <a:cubicBezTo>
                    <a:pt x="574335" y="278499"/>
                    <a:pt x="580836" y="280086"/>
                    <a:pt x="580836" y="280086"/>
                  </a:cubicBezTo>
                  <a:cubicBezTo>
                    <a:pt x="582462" y="281674"/>
                    <a:pt x="584087" y="283261"/>
                    <a:pt x="585712" y="286436"/>
                  </a:cubicBezTo>
                  <a:cubicBezTo>
                    <a:pt x="588963" y="291199"/>
                    <a:pt x="585712" y="289611"/>
                    <a:pt x="584087" y="291199"/>
                  </a:cubicBezTo>
                  <a:cubicBezTo>
                    <a:pt x="584087" y="292786"/>
                    <a:pt x="582462" y="294374"/>
                    <a:pt x="580836" y="294374"/>
                  </a:cubicBezTo>
                  <a:cubicBezTo>
                    <a:pt x="579211" y="294374"/>
                    <a:pt x="580836" y="295961"/>
                    <a:pt x="582462" y="297549"/>
                  </a:cubicBezTo>
                  <a:cubicBezTo>
                    <a:pt x="582462" y="297549"/>
                    <a:pt x="582462" y="300724"/>
                    <a:pt x="580836" y="300724"/>
                  </a:cubicBezTo>
                  <a:cubicBezTo>
                    <a:pt x="579211" y="300724"/>
                    <a:pt x="579211" y="302311"/>
                    <a:pt x="577586" y="302311"/>
                  </a:cubicBezTo>
                  <a:cubicBezTo>
                    <a:pt x="575960" y="302311"/>
                    <a:pt x="571084" y="303899"/>
                    <a:pt x="569459" y="303899"/>
                  </a:cubicBezTo>
                  <a:cubicBezTo>
                    <a:pt x="569459" y="303899"/>
                    <a:pt x="566208" y="303899"/>
                    <a:pt x="564583" y="303899"/>
                  </a:cubicBezTo>
                  <a:cubicBezTo>
                    <a:pt x="564583" y="302311"/>
                    <a:pt x="559707" y="302311"/>
                    <a:pt x="559707" y="302311"/>
                  </a:cubicBezTo>
                  <a:cubicBezTo>
                    <a:pt x="559707" y="302311"/>
                    <a:pt x="556457" y="300724"/>
                    <a:pt x="554831" y="300724"/>
                  </a:cubicBezTo>
                  <a:cubicBezTo>
                    <a:pt x="554831" y="299136"/>
                    <a:pt x="551581" y="300724"/>
                    <a:pt x="551581" y="299136"/>
                  </a:cubicBezTo>
                  <a:cubicBezTo>
                    <a:pt x="551581" y="297549"/>
                    <a:pt x="549955" y="299136"/>
                    <a:pt x="548330" y="297549"/>
                  </a:cubicBezTo>
                  <a:cubicBezTo>
                    <a:pt x="548330" y="295961"/>
                    <a:pt x="548330" y="297549"/>
                    <a:pt x="546705" y="297549"/>
                  </a:cubicBezTo>
                  <a:cubicBezTo>
                    <a:pt x="545079" y="297549"/>
                    <a:pt x="543454" y="299136"/>
                    <a:pt x="541829" y="297549"/>
                  </a:cubicBezTo>
                  <a:cubicBezTo>
                    <a:pt x="541829" y="295961"/>
                    <a:pt x="538578" y="297549"/>
                    <a:pt x="536953" y="295961"/>
                  </a:cubicBezTo>
                  <a:cubicBezTo>
                    <a:pt x="535328" y="295961"/>
                    <a:pt x="540203" y="292786"/>
                    <a:pt x="538578" y="292786"/>
                  </a:cubicBezTo>
                  <a:cubicBezTo>
                    <a:pt x="538578" y="291199"/>
                    <a:pt x="536953" y="291199"/>
                    <a:pt x="535328" y="291199"/>
                  </a:cubicBezTo>
                  <a:cubicBezTo>
                    <a:pt x="533702" y="292786"/>
                    <a:pt x="533702" y="292786"/>
                    <a:pt x="530452" y="291199"/>
                  </a:cubicBezTo>
                  <a:cubicBezTo>
                    <a:pt x="527201" y="288024"/>
                    <a:pt x="530452" y="291199"/>
                    <a:pt x="527201" y="288024"/>
                  </a:cubicBezTo>
                  <a:cubicBezTo>
                    <a:pt x="525576" y="289611"/>
                    <a:pt x="527201" y="288024"/>
                    <a:pt x="522325" y="286436"/>
                  </a:cubicBezTo>
                  <a:cubicBezTo>
                    <a:pt x="520700" y="286436"/>
                    <a:pt x="522325" y="284849"/>
                    <a:pt x="520700" y="283261"/>
                  </a:cubicBezTo>
                  <a:cubicBezTo>
                    <a:pt x="520700" y="281674"/>
                    <a:pt x="522325" y="281674"/>
                    <a:pt x="522325" y="278499"/>
                  </a:cubicBezTo>
                  <a:cubicBezTo>
                    <a:pt x="522325" y="276911"/>
                    <a:pt x="523950" y="276911"/>
                    <a:pt x="525576" y="276911"/>
                  </a:cubicBezTo>
                  <a:cubicBezTo>
                    <a:pt x="527201" y="275323"/>
                    <a:pt x="533702" y="273736"/>
                    <a:pt x="533702" y="273736"/>
                  </a:cubicBezTo>
                  <a:close/>
                  <a:moveTo>
                    <a:pt x="159994" y="253137"/>
                  </a:moveTo>
                  <a:cubicBezTo>
                    <a:pt x="159994" y="253137"/>
                    <a:pt x="168027" y="254763"/>
                    <a:pt x="169633" y="254763"/>
                  </a:cubicBezTo>
                  <a:cubicBezTo>
                    <a:pt x="171240" y="254763"/>
                    <a:pt x="174453" y="253137"/>
                    <a:pt x="177666" y="253137"/>
                  </a:cubicBezTo>
                  <a:cubicBezTo>
                    <a:pt x="179273" y="254763"/>
                    <a:pt x="179273" y="251511"/>
                    <a:pt x="182486" y="256390"/>
                  </a:cubicBezTo>
                  <a:cubicBezTo>
                    <a:pt x="187306" y="259642"/>
                    <a:pt x="188913" y="259642"/>
                    <a:pt x="188913" y="261268"/>
                  </a:cubicBezTo>
                  <a:cubicBezTo>
                    <a:pt x="187306" y="264521"/>
                    <a:pt x="185700" y="264521"/>
                    <a:pt x="182486" y="266147"/>
                  </a:cubicBezTo>
                  <a:cubicBezTo>
                    <a:pt x="180880" y="266147"/>
                    <a:pt x="177666" y="264521"/>
                    <a:pt x="176060" y="267773"/>
                  </a:cubicBezTo>
                  <a:cubicBezTo>
                    <a:pt x="176060" y="271026"/>
                    <a:pt x="171240" y="267773"/>
                    <a:pt x="176060" y="271026"/>
                  </a:cubicBezTo>
                  <a:cubicBezTo>
                    <a:pt x="179273" y="275904"/>
                    <a:pt x="179273" y="277530"/>
                    <a:pt x="179273" y="277530"/>
                  </a:cubicBezTo>
                  <a:cubicBezTo>
                    <a:pt x="177666" y="279157"/>
                    <a:pt x="174453" y="277530"/>
                    <a:pt x="174453" y="279157"/>
                  </a:cubicBezTo>
                  <a:cubicBezTo>
                    <a:pt x="176060" y="282409"/>
                    <a:pt x="177666" y="282409"/>
                    <a:pt x="177666" y="284035"/>
                  </a:cubicBezTo>
                  <a:cubicBezTo>
                    <a:pt x="179273" y="285662"/>
                    <a:pt x="177666" y="285662"/>
                    <a:pt x="177666" y="287288"/>
                  </a:cubicBezTo>
                  <a:cubicBezTo>
                    <a:pt x="176060" y="288914"/>
                    <a:pt x="171240" y="288914"/>
                    <a:pt x="169633" y="290540"/>
                  </a:cubicBezTo>
                  <a:cubicBezTo>
                    <a:pt x="168027" y="292166"/>
                    <a:pt x="166420" y="290540"/>
                    <a:pt x="164813" y="290540"/>
                  </a:cubicBezTo>
                  <a:cubicBezTo>
                    <a:pt x="163207" y="290540"/>
                    <a:pt x="163207" y="290540"/>
                    <a:pt x="161600" y="290540"/>
                  </a:cubicBezTo>
                  <a:cubicBezTo>
                    <a:pt x="161600" y="292166"/>
                    <a:pt x="159994" y="290540"/>
                    <a:pt x="159994" y="295419"/>
                  </a:cubicBezTo>
                  <a:cubicBezTo>
                    <a:pt x="159994" y="298671"/>
                    <a:pt x="159994" y="297045"/>
                    <a:pt x="159994" y="298671"/>
                  </a:cubicBezTo>
                  <a:cubicBezTo>
                    <a:pt x="158387" y="300298"/>
                    <a:pt x="155174" y="300298"/>
                    <a:pt x="153567" y="300298"/>
                  </a:cubicBezTo>
                  <a:cubicBezTo>
                    <a:pt x="150354" y="301924"/>
                    <a:pt x="147141" y="301924"/>
                    <a:pt x="145534" y="300298"/>
                  </a:cubicBezTo>
                  <a:cubicBezTo>
                    <a:pt x="145534" y="298671"/>
                    <a:pt x="142321" y="297045"/>
                    <a:pt x="142321" y="295419"/>
                  </a:cubicBezTo>
                  <a:cubicBezTo>
                    <a:pt x="142321" y="293793"/>
                    <a:pt x="142321" y="293793"/>
                    <a:pt x="142321" y="290540"/>
                  </a:cubicBezTo>
                  <a:cubicBezTo>
                    <a:pt x="143927" y="288914"/>
                    <a:pt x="145534" y="287288"/>
                    <a:pt x="143927" y="285662"/>
                  </a:cubicBezTo>
                  <a:cubicBezTo>
                    <a:pt x="139107" y="284035"/>
                    <a:pt x="137501" y="282409"/>
                    <a:pt x="137501" y="284035"/>
                  </a:cubicBezTo>
                  <a:cubicBezTo>
                    <a:pt x="135894" y="284035"/>
                    <a:pt x="135894" y="284035"/>
                    <a:pt x="135894" y="287288"/>
                  </a:cubicBezTo>
                  <a:cubicBezTo>
                    <a:pt x="134288" y="288914"/>
                    <a:pt x="135894" y="288914"/>
                    <a:pt x="134288" y="288914"/>
                  </a:cubicBezTo>
                  <a:cubicBezTo>
                    <a:pt x="131074" y="290540"/>
                    <a:pt x="129468" y="290540"/>
                    <a:pt x="129468" y="292166"/>
                  </a:cubicBezTo>
                  <a:cubicBezTo>
                    <a:pt x="129468" y="293793"/>
                    <a:pt x="129468" y="293793"/>
                    <a:pt x="129468" y="295419"/>
                  </a:cubicBezTo>
                  <a:cubicBezTo>
                    <a:pt x="131074" y="298671"/>
                    <a:pt x="131074" y="297045"/>
                    <a:pt x="129468" y="298671"/>
                  </a:cubicBezTo>
                  <a:cubicBezTo>
                    <a:pt x="127861" y="300298"/>
                    <a:pt x="126254" y="298671"/>
                    <a:pt x="126254" y="300298"/>
                  </a:cubicBezTo>
                  <a:cubicBezTo>
                    <a:pt x="124648" y="301924"/>
                    <a:pt x="126254" y="301924"/>
                    <a:pt x="124648" y="303550"/>
                  </a:cubicBezTo>
                  <a:cubicBezTo>
                    <a:pt x="123041" y="306802"/>
                    <a:pt x="123041" y="305176"/>
                    <a:pt x="121435" y="306802"/>
                  </a:cubicBezTo>
                  <a:cubicBezTo>
                    <a:pt x="119828" y="306802"/>
                    <a:pt x="124648" y="310055"/>
                    <a:pt x="118221" y="306802"/>
                  </a:cubicBezTo>
                  <a:cubicBezTo>
                    <a:pt x="113401" y="303550"/>
                    <a:pt x="113401" y="303550"/>
                    <a:pt x="113401" y="306802"/>
                  </a:cubicBezTo>
                  <a:cubicBezTo>
                    <a:pt x="113401" y="310055"/>
                    <a:pt x="113401" y="306802"/>
                    <a:pt x="113401" y="310055"/>
                  </a:cubicBezTo>
                  <a:cubicBezTo>
                    <a:pt x="115008" y="311681"/>
                    <a:pt x="116615" y="308429"/>
                    <a:pt x="115008" y="311681"/>
                  </a:cubicBezTo>
                  <a:cubicBezTo>
                    <a:pt x="113401" y="314933"/>
                    <a:pt x="111795" y="314933"/>
                    <a:pt x="108582" y="314933"/>
                  </a:cubicBezTo>
                  <a:cubicBezTo>
                    <a:pt x="106975" y="316560"/>
                    <a:pt x="105368" y="316560"/>
                    <a:pt x="103762" y="318186"/>
                  </a:cubicBezTo>
                  <a:cubicBezTo>
                    <a:pt x="102155" y="318186"/>
                    <a:pt x="98942" y="318186"/>
                    <a:pt x="97335" y="316560"/>
                  </a:cubicBezTo>
                  <a:cubicBezTo>
                    <a:pt x="97335" y="314933"/>
                    <a:pt x="97335" y="314933"/>
                    <a:pt x="95729" y="313307"/>
                  </a:cubicBezTo>
                  <a:cubicBezTo>
                    <a:pt x="92515" y="308429"/>
                    <a:pt x="95729" y="305176"/>
                    <a:pt x="92515" y="306802"/>
                  </a:cubicBezTo>
                  <a:cubicBezTo>
                    <a:pt x="89302" y="308429"/>
                    <a:pt x="89302" y="303550"/>
                    <a:pt x="89302" y="308429"/>
                  </a:cubicBezTo>
                  <a:cubicBezTo>
                    <a:pt x="89302" y="311681"/>
                    <a:pt x="89302" y="308429"/>
                    <a:pt x="89302" y="311681"/>
                  </a:cubicBezTo>
                  <a:cubicBezTo>
                    <a:pt x="87695" y="314933"/>
                    <a:pt x="86089" y="316560"/>
                    <a:pt x="84482" y="314933"/>
                  </a:cubicBezTo>
                  <a:cubicBezTo>
                    <a:pt x="84482" y="311681"/>
                    <a:pt x="79662" y="313307"/>
                    <a:pt x="78056" y="313307"/>
                  </a:cubicBezTo>
                  <a:cubicBezTo>
                    <a:pt x="76449" y="313307"/>
                    <a:pt x="74842" y="311681"/>
                    <a:pt x="73236" y="311681"/>
                  </a:cubicBezTo>
                  <a:cubicBezTo>
                    <a:pt x="68416" y="311681"/>
                    <a:pt x="70023" y="310055"/>
                    <a:pt x="68416" y="311681"/>
                  </a:cubicBezTo>
                  <a:cubicBezTo>
                    <a:pt x="66809" y="313307"/>
                    <a:pt x="63596" y="316560"/>
                    <a:pt x="63596" y="316560"/>
                  </a:cubicBezTo>
                  <a:cubicBezTo>
                    <a:pt x="61989" y="316560"/>
                    <a:pt x="60383" y="314933"/>
                    <a:pt x="60383" y="314933"/>
                  </a:cubicBezTo>
                  <a:cubicBezTo>
                    <a:pt x="58776" y="313307"/>
                    <a:pt x="58776" y="311681"/>
                    <a:pt x="58776" y="311681"/>
                  </a:cubicBezTo>
                  <a:cubicBezTo>
                    <a:pt x="58776" y="311681"/>
                    <a:pt x="61989" y="306802"/>
                    <a:pt x="60383" y="305176"/>
                  </a:cubicBezTo>
                  <a:cubicBezTo>
                    <a:pt x="58776" y="303550"/>
                    <a:pt x="55563" y="305176"/>
                    <a:pt x="57170" y="303550"/>
                  </a:cubicBezTo>
                  <a:cubicBezTo>
                    <a:pt x="58776" y="298671"/>
                    <a:pt x="61989" y="295419"/>
                    <a:pt x="61989" y="295419"/>
                  </a:cubicBezTo>
                  <a:cubicBezTo>
                    <a:pt x="68416" y="293793"/>
                    <a:pt x="73236" y="293793"/>
                    <a:pt x="76449" y="293793"/>
                  </a:cubicBezTo>
                  <a:cubicBezTo>
                    <a:pt x="78056" y="292166"/>
                    <a:pt x="82876" y="290540"/>
                    <a:pt x="84482" y="288914"/>
                  </a:cubicBezTo>
                  <a:cubicBezTo>
                    <a:pt x="86089" y="287288"/>
                    <a:pt x="89302" y="285662"/>
                    <a:pt x="89302" y="285662"/>
                  </a:cubicBezTo>
                  <a:cubicBezTo>
                    <a:pt x="89302" y="285662"/>
                    <a:pt x="95729" y="282409"/>
                    <a:pt x="95729" y="282409"/>
                  </a:cubicBezTo>
                  <a:cubicBezTo>
                    <a:pt x="95729" y="280783"/>
                    <a:pt x="95729" y="280783"/>
                    <a:pt x="98942" y="279157"/>
                  </a:cubicBezTo>
                  <a:cubicBezTo>
                    <a:pt x="100548" y="277530"/>
                    <a:pt x="94122" y="282409"/>
                    <a:pt x="103762" y="275904"/>
                  </a:cubicBezTo>
                  <a:cubicBezTo>
                    <a:pt x="113401" y="269399"/>
                    <a:pt x="110188" y="271026"/>
                    <a:pt x="116615" y="266147"/>
                  </a:cubicBezTo>
                  <a:cubicBezTo>
                    <a:pt x="121435" y="261268"/>
                    <a:pt x="124648" y="259642"/>
                    <a:pt x="126254" y="259642"/>
                  </a:cubicBezTo>
                  <a:cubicBezTo>
                    <a:pt x="126254" y="259642"/>
                    <a:pt x="129468" y="259642"/>
                    <a:pt x="129468" y="259642"/>
                  </a:cubicBezTo>
                  <a:cubicBezTo>
                    <a:pt x="131074" y="259642"/>
                    <a:pt x="140714" y="259642"/>
                    <a:pt x="142321" y="259642"/>
                  </a:cubicBezTo>
                  <a:cubicBezTo>
                    <a:pt x="143927" y="259642"/>
                    <a:pt x="145534" y="258016"/>
                    <a:pt x="148747" y="259642"/>
                  </a:cubicBezTo>
                  <a:cubicBezTo>
                    <a:pt x="150354" y="259642"/>
                    <a:pt x="155174" y="261268"/>
                    <a:pt x="155174" y="261268"/>
                  </a:cubicBezTo>
                  <a:cubicBezTo>
                    <a:pt x="158387" y="258016"/>
                    <a:pt x="158387" y="258016"/>
                    <a:pt x="158387" y="256390"/>
                  </a:cubicBezTo>
                  <a:cubicBezTo>
                    <a:pt x="158387" y="254763"/>
                    <a:pt x="159994" y="253137"/>
                    <a:pt x="159994" y="253137"/>
                  </a:cubicBezTo>
                  <a:close/>
                  <a:moveTo>
                    <a:pt x="642739" y="248244"/>
                  </a:moveTo>
                  <a:cubicBezTo>
                    <a:pt x="643334" y="248885"/>
                    <a:pt x="642144" y="250167"/>
                    <a:pt x="642937" y="251877"/>
                  </a:cubicBezTo>
                  <a:cubicBezTo>
                    <a:pt x="642937" y="255296"/>
                    <a:pt x="644525" y="253586"/>
                    <a:pt x="646112" y="255296"/>
                  </a:cubicBezTo>
                  <a:cubicBezTo>
                    <a:pt x="647700" y="255296"/>
                    <a:pt x="649287" y="255296"/>
                    <a:pt x="649287" y="258715"/>
                  </a:cubicBezTo>
                  <a:cubicBezTo>
                    <a:pt x="649287" y="260425"/>
                    <a:pt x="650875" y="267263"/>
                    <a:pt x="649287" y="267263"/>
                  </a:cubicBezTo>
                  <a:cubicBezTo>
                    <a:pt x="647700" y="267263"/>
                    <a:pt x="646112" y="268973"/>
                    <a:pt x="644525" y="268973"/>
                  </a:cubicBezTo>
                  <a:cubicBezTo>
                    <a:pt x="641350" y="268973"/>
                    <a:pt x="642937" y="267263"/>
                    <a:pt x="638175" y="267263"/>
                  </a:cubicBezTo>
                  <a:cubicBezTo>
                    <a:pt x="635000" y="265554"/>
                    <a:pt x="635000" y="263844"/>
                    <a:pt x="635000" y="265554"/>
                  </a:cubicBezTo>
                  <a:cubicBezTo>
                    <a:pt x="633412" y="267263"/>
                    <a:pt x="631825" y="263844"/>
                    <a:pt x="631825" y="263844"/>
                  </a:cubicBezTo>
                  <a:cubicBezTo>
                    <a:pt x="630237" y="263844"/>
                    <a:pt x="630237" y="265554"/>
                    <a:pt x="630237" y="267263"/>
                  </a:cubicBezTo>
                  <a:cubicBezTo>
                    <a:pt x="628650" y="268973"/>
                    <a:pt x="628650" y="267263"/>
                    <a:pt x="627062" y="268973"/>
                  </a:cubicBezTo>
                  <a:cubicBezTo>
                    <a:pt x="625475" y="268973"/>
                    <a:pt x="625475" y="267263"/>
                    <a:pt x="623887" y="267263"/>
                  </a:cubicBezTo>
                  <a:cubicBezTo>
                    <a:pt x="623887" y="265554"/>
                    <a:pt x="620712" y="265554"/>
                    <a:pt x="622300" y="263844"/>
                  </a:cubicBezTo>
                  <a:cubicBezTo>
                    <a:pt x="623887" y="263844"/>
                    <a:pt x="625475" y="262134"/>
                    <a:pt x="623887" y="260425"/>
                  </a:cubicBezTo>
                  <a:cubicBezTo>
                    <a:pt x="623887" y="258715"/>
                    <a:pt x="620712" y="258715"/>
                    <a:pt x="620712" y="257006"/>
                  </a:cubicBezTo>
                  <a:cubicBezTo>
                    <a:pt x="620712" y="255296"/>
                    <a:pt x="615950" y="250167"/>
                    <a:pt x="631825" y="248458"/>
                  </a:cubicBezTo>
                  <a:cubicBezTo>
                    <a:pt x="639762" y="247603"/>
                    <a:pt x="642144" y="247603"/>
                    <a:pt x="642739" y="248244"/>
                  </a:cubicBezTo>
                  <a:close/>
                  <a:moveTo>
                    <a:pt x="364728" y="244918"/>
                  </a:moveTo>
                  <a:cubicBezTo>
                    <a:pt x="366315" y="245756"/>
                    <a:pt x="367506" y="247013"/>
                    <a:pt x="368300" y="247013"/>
                  </a:cubicBezTo>
                  <a:cubicBezTo>
                    <a:pt x="369887" y="247013"/>
                    <a:pt x="371475" y="250365"/>
                    <a:pt x="373063" y="250365"/>
                  </a:cubicBezTo>
                  <a:cubicBezTo>
                    <a:pt x="376238" y="252040"/>
                    <a:pt x="377825" y="253716"/>
                    <a:pt x="377825" y="257067"/>
                  </a:cubicBezTo>
                  <a:cubicBezTo>
                    <a:pt x="379413" y="258743"/>
                    <a:pt x="382588" y="260419"/>
                    <a:pt x="382588" y="262095"/>
                  </a:cubicBezTo>
                  <a:cubicBezTo>
                    <a:pt x="384175" y="263770"/>
                    <a:pt x="387350" y="263770"/>
                    <a:pt x="387350" y="267122"/>
                  </a:cubicBezTo>
                  <a:cubicBezTo>
                    <a:pt x="388938" y="270473"/>
                    <a:pt x="388938" y="270473"/>
                    <a:pt x="387350" y="270473"/>
                  </a:cubicBezTo>
                  <a:cubicBezTo>
                    <a:pt x="384175" y="270473"/>
                    <a:pt x="382588" y="272149"/>
                    <a:pt x="381000" y="270473"/>
                  </a:cubicBezTo>
                  <a:cubicBezTo>
                    <a:pt x="377825" y="270473"/>
                    <a:pt x="376238" y="272149"/>
                    <a:pt x="374650" y="272149"/>
                  </a:cubicBezTo>
                  <a:cubicBezTo>
                    <a:pt x="371475" y="272149"/>
                    <a:pt x="371475" y="268797"/>
                    <a:pt x="369887" y="268797"/>
                  </a:cubicBezTo>
                  <a:cubicBezTo>
                    <a:pt x="368300" y="267122"/>
                    <a:pt x="361950" y="262095"/>
                    <a:pt x="360362" y="260419"/>
                  </a:cubicBezTo>
                  <a:cubicBezTo>
                    <a:pt x="358775" y="258743"/>
                    <a:pt x="358775" y="257067"/>
                    <a:pt x="357187" y="253716"/>
                  </a:cubicBezTo>
                  <a:cubicBezTo>
                    <a:pt x="355600" y="252040"/>
                    <a:pt x="358775" y="245337"/>
                    <a:pt x="358775" y="245337"/>
                  </a:cubicBezTo>
                  <a:cubicBezTo>
                    <a:pt x="361156" y="243662"/>
                    <a:pt x="363140" y="244081"/>
                    <a:pt x="364728" y="244918"/>
                  </a:cubicBezTo>
                  <a:close/>
                  <a:moveTo>
                    <a:pt x="564533" y="243718"/>
                  </a:moveTo>
                  <a:cubicBezTo>
                    <a:pt x="567797" y="242852"/>
                    <a:pt x="569020" y="243285"/>
                    <a:pt x="569836" y="243718"/>
                  </a:cubicBezTo>
                  <a:cubicBezTo>
                    <a:pt x="570652" y="244151"/>
                    <a:pt x="571060" y="244584"/>
                    <a:pt x="572691" y="243718"/>
                  </a:cubicBezTo>
                  <a:cubicBezTo>
                    <a:pt x="575954" y="243718"/>
                    <a:pt x="575954" y="245450"/>
                    <a:pt x="580849" y="245450"/>
                  </a:cubicBezTo>
                  <a:cubicBezTo>
                    <a:pt x="585744" y="245450"/>
                    <a:pt x="584113" y="247181"/>
                    <a:pt x="585744" y="250645"/>
                  </a:cubicBezTo>
                  <a:cubicBezTo>
                    <a:pt x="587376" y="252377"/>
                    <a:pt x="585744" y="254109"/>
                    <a:pt x="584113" y="254109"/>
                  </a:cubicBezTo>
                  <a:cubicBezTo>
                    <a:pt x="584113" y="255840"/>
                    <a:pt x="582481" y="257572"/>
                    <a:pt x="582481" y="257572"/>
                  </a:cubicBezTo>
                  <a:cubicBezTo>
                    <a:pt x="582481" y="257572"/>
                    <a:pt x="575954" y="259304"/>
                    <a:pt x="574323" y="259304"/>
                  </a:cubicBezTo>
                  <a:cubicBezTo>
                    <a:pt x="572691" y="257572"/>
                    <a:pt x="571060" y="259304"/>
                    <a:pt x="569428" y="259304"/>
                  </a:cubicBezTo>
                  <a:cubicBezTo>
                    <a:pt x="567796" y="259304"/>
                    <a:pt x="562902" y="257572"/>
                    <a:pt x="561270" y="257572"/>
                  </a:cubicBezTo>
                  <a:cubicBezTo>
                    <a:pt x="559638" y="257572"/>
                    <a:pt x="554744" y="259304"/>
                    <a:pt x="553112" y="259304"/>
                  </a:cubicBezTo>
                  <a:cubicBezTo>
                    <a:pt x="551480" y="257572"/>
                    <a:pt x="546585" y="259304"/>
                    <a:pt x="544954" y="261036"/>
                  </a:cubicBezTo>
                  <a:cubicBezTo>
                    <a:pt x="543322" y="261036"/>
                    <a:pt x="541691" y="259304"/>
                    <a:pt x="541691" y="257572"/>
                  </a:cubicBezTo>
                  <a:cubicBezTo>
                    <a:pt x="540059" y="255840"/>
                    <a:pt x="538427" y="257572"/>
                    <a:pt x="536796" y="257572"/>
                  </a:cubicBezTo>
                  <a:cubicBezTo>
                    <a:pt x="535164" y="257572"/>
                    <a:pt x="531901" y="254109"/>
                    <a:pt x="530269" y="254109"/>
                  </a:cubicBezTo>
                  <a:cubicBezTo>
                    <a:pt x="528638" y="252377"/>
                    <a:pt x="530269" y="250645"/>
                    <a:pt x="530269" y="250645"/>
                  </a:cubicBezTo>
                  <a:cubicBezTo>
                    <a:pt x="530269" y="250645"/>
                    <a:pt x="533533" y="247181"/>
                    <a:pt x="536796" y="245450"/>
                  </a:cubicBezTo>
                  <a:cubicBezTo>
                    <a:pt x="538427" y="243718"/>
                    <a:pt x="536796" y="247181"/>
                    <a:pt x="543322" y="245450"/>
                  </a:cubicBezTo>
                  <a:cubicBezTo>
                    <a:pt x="543322" y="245450"/>
                    <a:pt x="546585" y="247181"/>
                    <a:pt x="546585" y="247181"/>
                  </a:cubicBezTo>
                  <a:cubicBezTo>
                    <a:pt x="546585" y="247181"/>
                    <a:pt x="548217" y="247181"/>
                    <a:pt x="551480" y="245450"/>
                  </a:cubicBezTo>
                  <a:cubicBezTo>
                    <a:pt x="554744" y="245450"/>
                    <a:pt x="559638" y="243718"/>
                    <a:pt x="564533" y="243718"/>
                  </a:cubicBezTo>
                  <a:close/>
                  <a:moveTo>
                    <a:pt x="428625" y="238811"/>
                  </a:moveTo>
                  <a:cubicBezTo>
                    <a:pt x="428625" y="238811"/>
                    <a:pt x="428625" y="238811"/>
                    <a:pt x="433387" y="238811"/>
                  </a:cubicBezTo>
                  <a:cubicBezTo>
                    <a:pt x="433387" y="238811"/>
                    <a:pt x="436562" y="240399"/>
                    <a:pt x="439737" y="241986"/>
                  </a:cubicBezTo>
                  <a:cubicBezTo>
                    <a:pt x="439737" y="241986"/>
                    <a:pt x="439737" y="241986"/>
                    <a:pt x="444500" y="245161"/>
                  </a:cubicBezTo>
                  <a:cubicBezTo>
                    <a:pt x="444500" y="245161"/>
                    <a:pt x="444500" y="245161"/>
                    <a:pt x="444500" y="248336"/>
                  </a:cubicBezTo>
                  <a:cubicBezTo>
                    <a:pt x="442912" y="249924"/>
                    <a:pt x="436562" y="249924"/>
                    <a:pt x="434975" y="249924"/>
                  </a:cubicBezTo>
                  <a:cubicBezTo>
                    <a:pt x="431800" y="248336"/>
                    <a:pt x="433387" y="249924"/>
                    <a:pt x="431800" y="248336"/>
                  </a:cubicBezTo>
                  <a:cubicBezTo>
                    <a:pt x="430212" y="248336"/>
                    <a:pt x="430212" y="248336"/>
                    <a:pt x="427037" y="248336"/>
                  </a:cubicBezTo>
                  <a:cubicBezTo>
                    <a:pt x="425450" y="246749"/>
                    <a:pt x="423862" y="248336"/>
                    <a:pt x="422275" y="248336"/>
                  </a:cubicBezTo>
                  <a:cubicBezTo>
                    <a:pt x="422275" y="246749"/>
                    <a:pt x="422275" y="246749"/>
                    <a:pt x="420687" y="245161"/>
                  </a:cubicBezTo>
                  <a:cubicBezTo>
                    <a:pt x="419100" y="243574"/>
                    <a:pt x="420687" y="243574"/>
                    <a:pt x="420687" y="241986"/>
                  </a:cubicBezTo>
                  <a:cubicBezTo>
                    <a:pt x="422275" y="240399"/>
                    <a:pt x="422275" y="240399"/>
                    <a:pt x="423862" y="240399"/>
                  </a:cubicBezTo>
                  <a:cubicBezTo>
                    <a:pt x="425450" y="238811"/>
                    <a:pt x="428625" y="238811"/>
                    <a:pt x="428625" y="238811"/>
                  </a:cubicBezTo>
                  <a:close/>
                  <a:moveTo>
                    <a:pt x="204788" y="234048"/>
                  </a:moveTo>
                  <a:cubicBezTo>
                    <a:pt x="206376" y="234048"/>
                    <a:pt x="207963" y="234048"/>
                    <a:pt x="209551" y="234048"/>
                  </a:cubicBezTo>
                  <a:cubicBezTo>
                    <a:pt x="211138" y="235635"/>
                    <a:pt x="212726" y="237223"/>
                    <a:pt x="214313" y="237223"/>
                  </a:cubicBezTo>
                  <a:cubicBezTo>
                    <a:pt x="215901" y="238811"/>
                    <a:pt x="219076" y="238811"/>
                    <a:pt x="219076" y="240398"/>
                  </a:cubicBezTo>
                  <a:cubicBezTo>
                    <a:pt x="220663" y="240398"/>
                    <a:pt x="222251" y="240398"/>
                    <a:pt x="220663" y="241986"/>
                  </a:cubicBezTo>
                  <a:cubicBezTo>
                    <a:pt x="220663" y="245161"/>
                    <a:pt x="220663" y="243573"/>
                    <a:pt x="217488" y="245161"/>
                  </a:cubicBezTo>
                  <a:cubicBezTo>
                    <a:pt x="215901" y="246748"/>
                    <a:pt x="212726" y="248336"/>
                    <a:pt x="211138" y="246748"/>
                  </a:cubicBezTo>
                  <a:cubicBezTo>
                    <a:pt x="209551" y="245161"/>
                    <a:pt x="206376" y="246748"/>
                    <a:pt x="203201" y="245161"/>
                  </a:cubicBezTo>
                  <a:cubicBezTo>
                    <a:pt x="200025" y="245161"/>
                    <a:pt x="198438" y="246748"/>
                    <a:pt x="198438" y="245161"/>
                  </a:cubicBezTo>
                  <a:cubicBezTo>
                    <a:pt x="196850" y="243573"/>
                    <a:pt x="195263" y="241986"/>
                    <a:pt x="195263" y="241986"/>
                  </a:cubicBezTo>
                  <a:cubicBezTo>
                    <a:pt x="195263" y="241986"/>
                    <a:pt x="195263" y="238811"/>
                    <a:pt x="195263" y="238811"/>
                  </a:cubicBezTo>
                  <a:cubicBezTo>
                    <a:pt x="196850" y="238811"/>
                    <a:pt x="198438" y="235635"/>
                    <a:pt x="200025" y="235635"/>
                  </a:cubicBezTo>
                  <a:cubicBezTo>
                    <a:pt x="201613" y="235635"/>
                    <a:pt x="203201" y="234048"/>
                    <a:pt x="204788" y="234048"/>
                  </a:cubicBezTo>
                  <a:close/>
                  <a:moveTo>
                    <a:pt x="262807" y="232461"/>
                  </a:moveTo>
                  <a:cubicBezTo>
                    <a:pt x="264432" y="232461"/>
                    <a:pt x="269308" y="232461"/>
                    <a:pt x="270933" y="232461"/>
                  </a:cubicBezTo>
                  <a:cubicBezTo>
                    <a:pt x="274184" y="232461"/>
                    <a:pt x="275809" y="232461"/>
                    <a:pt x="279060" y="232461"/>
                  </a:cubicBezTo>
                  <a:cubicBezTo>
                    <a:pt x="280685" y="234137"/>
                    <a:pt x="285561" y="234137"/>
                    <a:pt x="287187" y="234137"/>
                  </a:cubicBezTo>
                  <a:cubicBezTo>
                    <a:pt x="288812" y="234137"/>
                    <a:pt x="288812" y="235812"/>
                    <a:pt x="292062" y="234137"/>
                  </a:cubicBezTo>
                  <a:cubicBezTo>
                    <a:pt x="293688" y="234137"/>
                    <a:pt x="293688" y="235812"/>
                    <a:pt x="290437" y="239164"/>
                  </a:cubicBezTo>
                  <a:cubicBezTo>
                    <a:pt x="290437" y="239164"/>
                    <a:pt x="287187" y="240840"/>
                    <a:pt x="283936" y="239164"/>
                  </a:cubicBezTo>
                  <a:cubicBezTo>
                    <a:pt x="282311" y="237488"/>
                    <a:pt x="282311" y="239164"/>
                    <a:pt x="280685" y="239164"/>
                  </a:cubicBezTo>
                  <a:cubicBezTo>
                    <a:pt x="279060" y="239164"/>
                    <a:pt x="275809" y="240840"/>
                    <a:pt x="274184" y="244191"/>
                  </a:cubicBezTo>
                  <a:cubicBezTo>
                    <a:pt x="274184" y="244191"/>
                    <a:pt x="279060" y="244191"/>
                    <a:pt x="280685" y="245867"/>
                  </a:cubicBezTo>
                  <a:cubicBezTo>
                    <a:pt x="283936" y="245867"/>
                    <a:pt x="282311" y="245867"/>
                    <a:pt x="283936" y="247542"/>
                  </a:cubicBezTo>
                  <a:cubicBezTo>
                    <a:pt x="285561" y="249218"/>
                    <a:pt x="283936" y="247542"/>
                    <a:pt x="283936" y="249218"/>
                  </a:cubicBezTo>
                  <a:cubicBezTo>
                    <a:pt x="283936" y="252570"/>
                    <a:pt x="285561" y="252570"/>
                    <a:pt x="285561" y="252570"/>
                  </a:cubicBezTo>
                  <a:cubicBezTo>
                    <a:pt x="285561" y="252570"/>
                    <a:pt x="283936" y="254245"/>
                    <a:pt x="283936" y="255921"/>
                  </a:cubicBezTo>
                  <a:cubicBezTo>
                    <a:pt x="282311" y="255921"/>
                    <a:pt x="279060" y="257597"/>
                    <a:pt x="274184" y="257597"/>
                  </a:cubicBezTo>
                  <a:cubicBezTo>
                    <a:pt x="274184" y="257597"/>
                    <a:pt x="270933" y="259272"/>
                    <a:pt x="269308" y="259272"/>
                  </a:cubicBezTo>
                  <a:cubicBezTo>
                    <a:pt x="269308" y="259272"/>
                    <a:pt x="267683" y="259272"/>
                    <a:pt x="264432" y="260948"/>
                  </a:cubicBezTo>
                  <a:cubicBezTo>
                    <a:pt x="262807" y="260948"/>
                    <a:pt x="261182" y="260948"/>
                    <a:pt x="261182" y="260948"/>
                  </a:cubicBezTo>
                  <a:cubicBezTo>
                    <a:pt x="261182" y="260948"/>
                    <a:pt x="261182" y="260948"/>
                    <a:pt x="254680" y="260948"/>
                  </a:cubicBezTo>
                  <a:cubicBezTo>
                    <a:pt x="254680" y="260948"/>
                    <a:pt x="254680" y="260948"/>
                    <a:pt x="249805" y="262624"/>
                  </a:cubicBezTo>
                  <a:cubicBezTo>
                    <a:pt x="249805" y="262624"/>
                    <a:pt x="249805" y="262624"/>
                    <a:pt x="244929" y="262624"/>
                  </a:cubicBezTo>
                  <a:cubicBezTo>
                    <a:pt x="244929" y="262624"/>
                    <a:pt x="241678" y="262624"/>
                    <a:pt x="241678" y="260948"/>
                  </a:cubicBezTo>
                  <a:cubicBezTo>
                    <a:pt x="240053" y="259272"/>
                    <a:pt x="236802" y="259272"/>
                    <a:pt x="236802" y="259272"/>
                  </a:cubicBezTo>
                  <a:cubicBezTo>
                    <a:pt x="235177" y="259272"/>
                    <a:pt x="228675" y="259272"/>
                    <a:pt x="227050" y="257597"/>
                  </a:cubicBezTo>
                  <a:cubicBezTo>
                    <a:pt x="225425" y="255921"/>
                    <a:pt x="225425" y="254245"/>
                    <a:pt x="225425" y="250894"/>
                  </a:cubicBezTo>
                  <a:cubicBezTo>
                    <a:pt x="225425" y="249218"/>
                    <a:pt x="227050" y="244191"/>
                    <a:pt x="227050" y="242515"/>
                  </a:cubicBezTo>
                  <a:cubicBezTo>
                    <a:pt x="227050" y="240840"/>
                    <a:pt x="227050" y="240840"/>
                    <a:pt x="228675" y="240840"/>
                  </a:cubicBezTo>
                  <a:cubicBezTo>
                    <a:pt x="228675" y="240840"/>
                    <a:pt x="230301" y="239164"/>
                    <a:pt x="231926" y="237488"/>
                  </a:cubicBezTo>
                  <a:cubicBezTo>
                    <a:pt x="231926" y="237488"/>
                    <a:pt x="233551" y="237488"/>
                    <a:pt x="236802" y="237488"/>
                  </a:cubicBezTo>
                  <a:cubicBezTo>
                    <a:pt x="238427" y="237488"/>
                    <a:pt x="240053" y="237488"/>
                    <a:pt x="240053" y="235812"/>
                  </a:cubicBezTo>
                  <a:cubicBezTo>
                    <a:pt x="241678" y="235812"/>
                    <a:pt x="243303" y="235812"/>
                    <a:pt x="246554" y="234137"/>
                  </a:cubicBezTo>
                  <a:cubicBezTo>
                    <a:pt x="248179" y="232461"/>
                    <a:pt x="249805" y="234137"/>
                    <a:pt x="253055" y="235812"/>
                  </a:cubicBezTo>
                  <a:cubicBezTo>
                    <a:pt x="254680" y="235812"/>
                    <a:pt x="257931" y="235812"/>
                    <a:pt x="257931" y="234137"/>
                  </a:cubicBezTo>
                  <a:cubicBezTo>
                    <a:pt x="259556" y="232461"/>
                    <a:pt x="261182" y="234137"/>
                    <a:pt x="262807" y="232461"/>
                  </a:cubicBezTo>
                  <a:close/>
                  <a:moveTo>
                    <a:pt x="275742" y="207061"/>
                  </a:moveTo>
                  <a:cubicBezTo>
                    <a:pt x="277364" y="208648"/>
                    <a:pt x="282231" y="207061"/>
                    <a:pt x="282231" y="207061"/>
                  </a:cubicBezTo>
                  <a:cubicBezTo>
                    <a:pt x="283853" y="208648"/>
                    <a:pt x="283853" y="208648"/>
                    <a:pt x="287097" y="210236"/>
                  </a:cubicBezTo>
                  <a:cubicBezTo>
                    <a:pt x="288719" y="211824"/>
                    <a:pt x="291963" y="211824"/>
                    <a:pt x="293585" y="213411"/>
                  </a:cubicBezTo>
                  <a:cubicBezTo>
                    <a:pt x="295207" y="214999"/>
                    <a:pt x="296829" y="213411"/>
                    <a:pt x="298451" y="216586"/>
                  </a:cubicBezTo>
                  <a:cubicBezTo>
                    <a:pt x="298451" y="219761"/>
                    <a:pt x="298451" y="222936"/>
                    <a:pt x="296829" y="224524"/>
                  </a:cubicBezTo>
                  <a:cubicBezTo>
                    <a:pt x="295207" y="226111"/>
                    <a:pt x="296829" y="226111"/>
                    <a:pt x="291963" y="226111"/>
                  </a:cubicBezTo>
                  <a:cubicBezTo>
                    <a:pt x="288719" y="227699"/>
                    <a:pt x="287097" y="227699"/>
                    <a:pt x="283853" y="226111"/>
                  </a:cubicBezTo>
                  <a:cubicBezTo>
                    <a:pt x="280609" y="226111"/>
                    <a:pt x="277364" y="224524"/>
                    <a:pt x="275742" y="226111"/>
                  </a:cubicBezTo>
                  <a:cubicBezTo>
                    <a:pt x="272498" y="226111"/>
                    <a:pt x="269254" y="226111"/>
                    <a:pt x="267632" y="224524"/>
                  </a:cubicBezTo>
                  <a:cubicBezTo>
                    <a:pt x="266010" y="224524"/>
                    <a:pt x="267632" y="222936"/>
                    <a:pt x="264388" y="224524"/>
                  </a:cubicBezTo>
                  <a:cubicBezTo>
                    <a:pt x="261144" y="224524"/>
                    <a:pt x="262766" y="222936"/>
                    <a:pt x="261144" y="224524"/>
                  </a:cubicBezTo>
                  <a:cubicBezTo>
                    <a:pt x="259522" y="227699"/>
                    <a:pt x="257900" y="227699"/>
                    <a:pt x="256278" y="227699"/>
                  </a:cubicBezTo>
                  <a:cubicBezTo>
                    <a:pt x="254656" y="227699"/>
                    <a:pt x="253034" y="226111"/>
                    <a:pt x="251412" y="226111"/>
                  </a:cubicBezTo>
                  <a:cubicBezTo>
                    <a:pt x="249790" y="224524"/>
                    <a:pt x="249790" y="224524"/>
                    <a:pt x="248168" y="224524"/>
                  </a:cubicBezTo>
                  <a:cubicBezTo>
                    <a:pt x="246546" y="224524"/>
                    <a:pt x="246546" y="222936"/>
                    <a:pt x="244924" y="224524"/>
                  </a:cubicBezTo>
                  <a:cubicBezTo>
                    <a:pt x="241680" y="224524"/>
                    <a:pt x="241680" y="224524"/>
                    <a:pt x="240058" y="226111"/>
                  </a:cubicBezTo>
                  <a:cubicBezTo>
                    <a:pt x="238436" y="226111"/>
                    <a:pt x="236814" y="227699"/>
                    <a:pt x="236814" y="227699"/>
                  </a:cubicBezTo>
                  <a:cubicBezTo>
                    <a:pt x="233570" y="226111"/>
                    <a:pt x="231948" y="226111"/>
                    <a:pt x="228704" y="226111"/>
                  </a:cubicBezTo>
                  <a:cubicBezTo>
                    <a:pt x="227082" y="227699"/>
                    <a:pt x="225460" y="227699"/>
                    <a:pt x="225460" y="226111"/>
                  </a:cubicBezTo>
                  <a:cubicBezTo>
                    <a:pt x="225460" y="226111"/>
                    <a:pt x="223838" y="224524"/>
                    <a:pt x="225460" y="224524"/>
                  </a:cubicBezTo>
                  <a:cubicBezTo>
                    <a:pt x="228704" y="221349"/>
                    <a:pt x="233570" y="218174"/>
                    <a:pt x="233570" y="219761"/>
                  </a:cubicBezTo>
                  <a:cubicBezTo>
                    <a:pt x="235192" y="219761"/>
                    <a:pt x="235192" y="218174"/>
                    <a:pt x="236814" y="218174"/>
                  </a:cubicBezTo>
                  <a:cubicBezTo>
                    <a:pt x="238436" y="218174"/>
                    <a:pt x="238436" y="216586"/>
                    <a:pt x="240058" y="216586"/>
                  </a:cubicBezTo>
                  <a:cubicBezTo>
                    <a:pt x="241680" y="216586"/>
                    <a:pt x="241680" y="216586"/>
                    <a:pt x="243302" y="216586"/>
                  </a:cubicBezTo>
                  <a:cubicBezTo>
                    <a:pt x="244924" y="218174"/>
                    <a:pt x="246546" y="216586"/>
                    <a:pt x="248168" y="216586"/>
                  </a:cubicBezTo>
                  <a:cubicBezTo>
                    <a:pt x="249790" y="216586"/>
                    <a:pt x="253034" y="214999"/>
                    <a:pt x="253034" y="214999"/>
                  </a:cubicBezTo>
                  <a:cubicBezTo>
                    <a:pt x="253034" y="214999"/>
                    <a:pt x="256278" y="213411"/>
                    <a:pt x="257900" y="213411"/>
                  </a:cubicBezTo>
                  <a:cubicBezTo>
                    <a:pt x="257900" y="211824"/>
                    <a:pt x="264388" y="210236"/>
                    <a:pt x="264388" y="210236"/>
                  </a:cubicBezTo>
                  <a:cubicBezTo>
                    <a:pt x="264388" y="210236"/>
                    <a:pt x="266010" y="208648"/>
                    <a:pt x="267632" y="208648"/>
                  </a:cubicBezTo>
                  <a:cubicBezTo>
                    <a:pt x="269254" y="207061"/>
                    <a:pt x="272498" y="207061"/>
                    <a:pt x="275742" y="207061"/>
                  </a:cubicBezTo>
                  <a:close/>
                  <a:moveTo>
                    <a:pt x="495342" y="205473"/>
                  </a:moveTo>
                  <a:cubicBezTo>
                    <a:pt x="498601" y="205473"/>
                    <a:pt x="503488" y="203886"/>
                    <a:pt x="505118" y="205473"/>
                  </a:cubicBezTo>
                  <a:cubicBezTo>
                    <a:pt x="506747" y="205473"/>
                    <a:pt x="510006" y="207061"/>
                    <a:pt x="513264" y="208648"/>
                  </a:cubicBezTo>
                  <a:cubicBezTo>
                    <a:pt x="514894" y="208648"/>
                    <a:pt x="518152" y="208648"/>
                    <a:pt x="519781" y="210236"/>
                  </a:cubicBezTo>
                  <a:cubicBezTo>
                    <a:pt x="523040" y="211823"/>
                    <a:pt x="529557" y="210236"/>
                    <a:pt x="531186" y="211823"/>
                  </a:cubicBezTo>
                  <a:cubicBezTo>
                    <a:pt x="531186" y="211823"/>
                    <a:pt x="534445" y="211823"/>
                    <a:pt x="532816" y="214998"/>
                  </a:cubicBezTo>
                  <a:cubicBezTo>
                    <a:pt x="532816" y="218173"/>
                    <a:pt x="534445" y="218173"/>
                    <a:pt x="536074" y="218173"/>
                  </a:cubicBezTo>
                  <a:cubicBezTo>
                    <a:pt x="537704" y="219761"/>
                    <a:pt x="534445" y="218173"/>
                    <a:pt x="540962" y="218173"/>
                  </a:cubicBezTo>
                  <a:cubicBezTo>
                    <a:pt x="545850" y="219761"/>
                    <a:pt x="550738" y="219761"/>
                    <a:pt x="550738" y="219761"/>
                  </a:cubicBezTo>
                  <a:cubicBezTo>
                    <a:pt x="550738" y="219761"/>
                    <a:pt x="553996" y="219761"/>
                    <a:pt x="553996" y="222936"/>
                  </a:cubicBezTo>
                  <a:cubicBezTo>
                    <a:pt x="553996" y="224523"/>
                    <a:pt x="555626" y="224523"/>
                    <a:pt x="555626" y="224523"/>
                  </a:cubicBezTo>
                  <a:cubicBezTo>
                    <a:pt x="555626" y="224523"/>
                    <a:pt x="550738" y="227698"/>
                    <a:pt x="550738" y="229286"/>
                  </a:cubicBezTo>
                  <a:cubicBezTo>
                    <a:pt x="550738" y="230873"/>
                    <a:pt x="555626" y="230873"/>
                    <a:pt x="555626" y="232461"/>
                  </a:cubicBezTo>
                  <a:cubicBezTo>
                    <a:pt x="553996" y="234048"/>
                    <a:pt x="555626" y="235636"/>
                    <a:pt x="553996" y="237223"/>
                  </a:cubicBezTo>
                  <a:cubicBezTo>
                    <a:pt x="550738" y="238811"/>
                    <a:pt x="550738" y="238811"/>
                    <a:pt x="547479" y="240398"/>
                  </a:cubicBezTo>
                  <a:cubicBezTo>
                    <a:pt x="544221" y="240398"/>
                    <a:pt x="542591" y="240398"/>
                    <a:pt x="540962" y="240398"/>
                  </a:cubicBezTo>
                  <a:cubicBezTo>
                    <a:pt x="536074" y="241986"/>
                    <a:pt x="536074" y="243573"/>
                    <a:pt x="532816" y="243573"/>
                  </a:cubicBezTo>
                  <a:cubicBezTo>
                    <a:pt x="529557" y="241986"/>
                    <a:pt x="529557" y="240398"/>
                    <a:pt x="529557" y="240398"/>
                  </a:cubicBezTo>
                  <a:cubicBezTo>
                    <a:pt x="529557" y="240398"/>
                    <a:pt x="531186" y="238811"/>
                    <a:pt x="526299" y="241986"/>
                  </a:cubicBezTo>
                  <a:cubicBezTo>
                    <a:pt x="523040" y="245161"/>
                    <a:pt x="523040" y="243573"/>
                    <a:pt x="523040" y="245161"/>
                  </a:cubicBezTo>
                  <a:cubicBezTo>
                    <a:pt x="518152" y="245161"/>
                    <a:pt x="514894" y="243573"/>
                    <a:pt x="514894" y="241986"/>
                  </a:cubicBezTo>
                  <a:cubicBezTo>
                    <a:pt x="513264" y="240398"/>
                    <a:pt x="511635" y="240398"/>
                    <a:pt x="511635" y="238811"/>
                  </a:cubicBezTo>
                  <a:cubicBezTo>
                    <a:pt x="511635" y="237223"/>
                    <a:pt x="511635" y="235636"/>
                    <a:pt x="510006" y="235636"/>
                  </a:cubicBezTo>
                  <a:cubicBezTo>
                    <a:pt x="506747" y="235636"/>
                    <a:pt x="505118" y="234048"/>
                    <a:pt x="505118" y="234048"/>
                  </a:cubicBezTo>
                  <a:cubicBezTo>
                    <a:pt x="514894" y="232461"/>
                    <a:pt x="518152" y="234048"/>
                    <a:pt x="514894" y="232461"/>
                  </a:cubicBezTo>
                  <a:cubicBezTo>
                    <a:pt x="511635" y="230873"/>
                    <a:pt x="510006" y="227698"/>
                    <a:pt x="508376" y="227698"/>
                  </a:cubicBezTo>
                  <a:cubicBezTo>
                    <a:pt x="506747" y="229286"/>
                    <a:pt x="506747" y="229286"/>
                    <a:pt x="503488" y="227698"/>
                  </a:cubicBezTo>
                  <a:cubicBezTo>
                    <a:pt x="498601" y="226111"/>
                    <a:pt x="501859" y="232461"/>
                    <a:pt x="498601" y="224523"/>
                  </a:cubicBezTo>
                  <a:cubicBezTo>
                    <a:pt x="495342" y="218173"/>
                    <a:pt x="495342" y="219761"/>
                    <a:pt x="495342" y="216586"/>
                  </a:cubicBezTo>
                  <a:cubicBezTo>
                    <a:pt x="495342" y="211823"/>
                    <a:pt x="495342" y="211823"/>
                    <a:pt x="495342" y="210236"/>
                  </a:cubicBezTo>
                  <a:cubicBezTo>
                    <a:pt x="495342" y="208648"/>
                    <a:pt x="493713" y="207061"/>
                    <a:pt x="495342" y="205473"/>
                  </a:cubicBezTo>
                  <a:close/>
                  <a:moveTo>
                    <a:pt x="383165" y="184835"/>
                  </a:moveTo>
                  <a:cubicBezTo>
                    <a:pt x="386423" y="184835"/>
                    <a:pt x="388051" y="186423"/>
                    <a:pt x="389680" y="186423"/>
                  </a:cubicBezTo>
                  <a:cubicBezTo>
                    <a:pt x="392938" y="184835"/>
                    <a:pt x="392938" y="186423"/>
                    <a:pt x="396195" y="184835"/>
                  </a:cubicBezTo>
                  <a:cubicBezTo>
                    <a:pt x="399453" y="183248"/>
                    <a:pt x="399453" y="184835"/>
                    <a:pt x="401081" y="184835"/>
                  </a:cubicBezTo>
                  <a:cubicBezTo>
                    <a:pt x="402710" y="186423"/>
                    <a:pt x="402710" y="186423"/>
                    <a:pt x="407596" y="188010"/>
                  </a:cubicBezTo>
                  <a:cubicBezTo>
                    <a:pt x="407596" y="188010"/>
                    <a:pt x="410854" y="188010"/>
                    <a:pt x="412482" y="189598"/>
                  </a:cubicBezTo>
                  <a:cubicBezTo>
                    <a:pt x="414111" y="189598"/>
                    <a:pt x="415740" y="191185"/>
                    <a:pt x="415740" y="191185"/>
                  </a:cubicBezTo>
                  <a:cubicBezTo>
                    <a:pt x="415740" y="191185"/>
                    <a:pt x="415740" y="194360"/>
                    <a:pt x="415740" y="199123"/>
                  </a:cubicBezTo>
                  <a:cubicBezTo>
                    <a:pt x="415740" y="203885"/>
                    <a:pt x="415740" y="202298"/>
                    <a:pt x="418997" y="199123"/>
                  </a:cubicBezTo>
                  <a:cubicBezTo>
                    <a:pt x="420626" y="197535"/>
                    <a:pt x="423884" y="199123"/>
                    <a:pt x="425512" y="195948"/>
                  </a:cubicBezTo>
                  <a:cubicBezTo>
                    <a:pt x="428770" y="192773"/>
                    <a:pt x="428770" y="195948"/>
                    <a:pt x="430399" y="195948"/>
                  </a:cubicBezTo>
                  <a:cubicBezTo>
                    <a:pt x="432027" y="195948"/>
                    <a:pt x="433656" y="195948"/>
                    <a:pt x="436914" y="195948"/>
                  </a:cubicBezTo>
                  <a:cubicBezTo>
                    <a:pt x="441800" y="195948"/>
                    <a:pt x="438542" y="197535"/>
                    <a:pt x="441800" y="197535"/>
                  </a:cubicBezTo>
                  <a:cubicBezTo>
                    <a:pt x="445057" y="199123"/>
                    <a:pt x="443429" y="200710"/>
                    <a:pt x="445057" y="200710"/>
                  </a:cubicBezTo>
                  <a:cubicBezTo>
                    <a:pt x="446686" y="202298"/>
                    <a:pt x="446686" y="203885"/>
                    <a:pt x="449943" y="207060"/>
                  </a:cubicBezTo>
                  <a:cubicBezTo>
                    <a:pt x="449943" y="207060"/>
                    <a:pt x="451572" y="207060"/>
                    <a:pt x="454830" y="203885"/>
                  </a:cubicBezTo>
                  <a:cubicBezTo>
                    <a:pt x="456458" y="203885"/>
                    <a:pt x="459716" y="205473"/>
                    <a:pt x="461345" y="205473"/>
                  </a:cubicBezTo>
                  <a:cubicBezTo>
                    <a:pt x="464602" y="203885"/>
                    <a:pt x="464602" y="207060"/>
                    <a:pt x="464602" y="208648"/>
                  </a:cubicBezTo>
                  <a:cubicBezTo>
                    <a:pt x="464602" y="208648"/>
                    <a:pt x="462973" y="210235"/>
                    <a:pt x="467860" y="213410"/>
                  </a:cubicBezTo>
                  <a:cubicBezTo>
                    <a:pt x="467860" y="213410"/>
                    <a:pt x="471117" y="211823"/>
                    <a:pt x="472746" y="213410"/>
                  </a:cubicBezTo>
                  <a:cubicBezTo>
                    <a:pt x="476003" y="216585"/>
                    <a:pt x="472746" y="216585"/>
                    <a:pt x="472746" y="216585"/>
                  </a:cubicBezTo>
                  <a:cubicBezTo>
                    <a:pt x="472746" y="216585"/>
                    <a:pt x="471117" y="219760"/>
                    <a:pt x="471117" y="219760"/>
                  </a:cubicBezTo>
                  <a:cubicBezTo>
                    <a:pt x="469488" y="221348"/>
                    <a:pt x="471117" y="221348"/>
                    <a:pt x="474375" y="226110"/>
                  </a:cubicBezTo>
                  <a:cubicBezTo>
                    <a:pt x="474375" y="226110"/>
                    <a:pt x="474375" y="226110"/>
                    <a:pt x="477632" y="227698"/>
                  </a:cubicBezTo>
                  <a:cubicBezTo>
                    <a:pt x="477632" y="227698"/>
                    <a:pt x="480890" y="230873"/>
                    <a:pt x="482518" y="230873"/>
                  </a:cubicBezTo>
                  <a:cubicBezTo>
                    <a:pt x="482518" y="230873"/>
                    <a:pt x="482518" y="232460"/>
                    <a:pt x="482518" y="235635"/>
                  </a:cubicBezTo>
                  <a:cubicBezTo>
                    <a:pt x="482518" y="240398"/>
                    <a:pt x="484147" y="240398"/>
                    <a:pt x="484147" y="240398"/>
                  </a:cubicBezTo>
                  <a:cubicBezTo>
                    <a:pt x="485776" y="240398"/>
                    <a:pt x="480890" y="243573"/>
                    <a:pt x="479261" y="245160"/>
                  </a:cubicBezTo>
                  <a:cubicBezTo>
                    <a:pt x="477632" y="246748"/>
                    <a:pt x="472746" y="246748"/>
                    <a:pt x="467860" y="243573"/>
                  </a:cubicBezTo>
                  <a:cubicBezTo>
                    <a:pt x="467860" y="243573"/>
                    <a:pt x="464602" y="245160"/>
                    <a:pt x="462973" y="243573"/>
                  </a:cubicBezTo>
                  <a:cubicBezTo>
                    <a:pt x="461345" y="243573"/>
                    <a:pt x="458087" y="245160"/>
                    <a:pt x="453201" y="241985"/>
                  </a:cubicBezTo>
                  <a:cubicBezTo>
                    <a:pt x="451572" y="240398"/>
                    <a:pt x="448315" y="240398"/>
                    <a:pt x="448315" y="240398"/>
                  </a:cubicBezTo>
                  <a:cubicBezTo>
                    <a:pt x="448315" y="240398"/>
                    <a:pt x="448315" y="237223"/>
                    <a:pt x="448315" y="235635"/>
                  </a:cubicBezTo>
                  <a:cubicBezTo>
                    <a:pt x="446686" y="234048"/>
                    <a:pt x="445057" y="234048"/>
                    <a:pt x="445057" y="234048"/>
                  </a:cubicBezTo>
                  <a:cubicBezTo>
                    <a:pt x="445057" y="234048"/>
                    <a:pt x="445057" y="234048"/>
                    <a:pt x="445057" y="232460"/>
                  </a:cubicBezTo>
                  <a:cubicBezTo>
                    <a:pt x="445057" y="232460"/>
                    <a:pt x="443429" y="230873"/>
                    <a:pt x="438542" y="230873"/>
                  </a:cubicBezTo>
                  <a:cubicBezTo>
                    <a:pt x="432027" y="230873"/>
                    <a:pt x="438542" y="230873"/>
                    <a:pt x="435285" y="230873"/>
                  </a:cubicBezTo>
                  <a:cubicBezTo>
                    <a:pt x="435285" y="230873"/>
                    <a:pt x="435285" y="230873"/>
                    <a:pt x="430399" y="230873"/>
                  </a:cubicBezTo>
                  <a:cubicBezTo>
                    <a:pt x="430399" y="230873"/>
                    <a:pt x="430399" y="227698"/>
                    <a:pt x="430399" y="227698"/>
                  </a:cubicBezTo>
                  <a:cubicBezTo>
                    <a:pt x="428770" y="227698"/>
                    <a:pt x="425512" y="226110"/>
                    <a:pt x="425512" y="226110"/>
                  </a:cubicBezTo>
                  <a:cubicBezTo>
                    <a:pt x="422255" y="226110"/>
                    <a:pt x="423884" y="226110"/>
                    <a:pt x="422255" y="226110"/>
                  </a:cubicBezTo>
                  <a:cubicBezTo>
                    <a:pt x="418997" y="227698"/>
                    <a:pt x="418997" y="226110"/>
                    <a:pt x="417369" y="226110"/>
                  </a:cubicBezTo>
                  <a:cubicBezTo>
                    <a:pt x="414111" y="226110"/>
                    <a:pt x="415740" y="227698"/>
                    <a:pt x="414111" y="226110"/>
                  </a:cubicBezTo>
                  <a:cubicBezTo>
                    <a:pt x="414111" y="224523"/>
                    <a:pt x="414111" y="222935"/>
                    <a:pt x="412482" y="222935"/>
                  </a:cubicBezTo>
                  <a:cubicBezTo>
                    <a:pt x="412482" y="221348"/>
                    <a:pt x="410854" y="224523"/>
                    <a:pt x="407596" y="224523"/>
                  </a:cubicBezTo>
                  <a:cubicBezTo>
                    <a:pt x="404339" y="222935"/>
                    <a:pt x="404339" y="226110"/>
                    <a:pt x="402710" y="226110"/>
                  </a:cubicBezTo>
                  <a:cubicBezTo>
                    <a:pt x="401081" y="226110"/>
                    <a:pt x="399453" y="227698"/>
                    <a:pt x="399453" y="227698"/>
                  </a:cubicBezTo>
                  <a:cubicBezTo>
                    <a:pt x="399453" y="227698"/>
                    <a:pt x="396195" y="227698"/>
                    <a:pt x="394566" y="226110"/>
                  </a:cubicBezTo>
                  <a:cubicBezTo>
                    <a:pt x="394566" y="226110"/>
                    <a:pt x="391309" y="227698"/>
                    <a:pt x="388051" y="227698"/>
                  </a:cubicBezTo>
                  <a:cubicBezTo>
                    <a:pt x="384794" y="227698"/>
                    <a:pt x="386423" y="229285"/>
                    <a:pt x="384794" y="226110"/>
                  </a:cubicBezTo>
                  <a:cubicBezTo>
                    <a:pt x="383165" y="224523"/>
                    <a:pt x="381536" y="226110"/>
                    <a:pt x="379908" y="224523"/>
                  </a:cubicBezTo>
                  <a:cubicBezTo>
                    <a:pt x="379908" y="224523"/>
                    <a:pt x="378279" y="224523"/>
                    <a:pt x="375021" y="221348"/>
                  </a:cubicBezTo>
                  <a:cubicBezTo>
                    <a:pt x="370135" y="218173"/>
                    <a:pt x="375021" y="218173"/>
                    <a:pt x="375021" y="214998"/>
                  </a:cubicBezTo>
                  <a:cubicBezTo>
                    <a:pt x="376650" y="213410"/>
                    <a:pt x="378279" y="214998"/>
                    <a:pt x="381536" y="213410"/>
                  </a:cubicBezTo>
                  <a:cubicBezTo>
                    <a:pt x="384794" y="211823"/>
                    <a:pt x="384794" y="213410"/>
                    <a:pt x="388051" y="211823"/>
                  </a:cubicBezTo>
                  <a:cubicBezTo>
                    <a:pt x="389680" y="210235"/>
                    <a:pt x="389680" y="214998"/>
                    <a:pt x="391309" y="214998"/>
                  </a:cubicBezTo>
                  <a:cubicBezTo>
                    <a:pt x="391309" y="214998"/>
                    <a:pt x="392938" y="216585"/>
                    <a:pt x="394566" y="216585"/>
                  </a:cubicBezTo>
                  <a:cubicBezTo>
                    <a:pt x="396195" y="214998"/>
                    <a:pt x="397824" y="216585"/>
                    <a:pt x="399453" y="216585"/>
                  </a:cubicBezTo>
                  <a:cubicBezTo>
                    <a:pt x="401081" y="214998"/>
                    <a:pt x="399453" y="213410"/>
                    <a:pt x="399453" y="213410"/>
                  </a:cubicBezTo>
                  <a:cubicBezTo>
                    <a:pt x="397824" y="213410"/>
                    <a:pt x="396195" y="213410"/>
                    <a:pt x="394566" y="211823"/>
                  </a:cubicBezTo>
                  <a:cubicBezTo>
                    <a:pt x="394566" y="211823"/>
                    <a:pt x="396195" y="213410"/>
                    <a:pt x="399453" y="211823"/>
                  </a:cubicBezTo>
                  <a:cubicBezTo>
                    <a:pt x="401081" y="210235"/>
                    <a:pt x="402710" y="213410"/>
                    <a:pt x="402710" y="213410"/>
                  </a:cubicBezTo>
                  <a:cubicBezTo>
                    <a:pt x="402710" y="213410"/>
                    <a:pt x="402710" y="211823"/>
                    <a:pt x="401081" y="207060"/>
                  </a:cubicBezTo>
                  <a:cubicBezTo>
                    <a:pt x="399453" y="207060"/>
                    <a:pt x="394566" y="207060"/>
                    <a:pt x="394566" y="207060"/>
                  </a:cubicBezTo>
                  <a:cubicBezTo>
                    <a:pt x="392938" y="205473"/>
                    <a:pt x="391309" y="207060"/>
                    <a:pt x="391309" y="203885"/>
                  </a:cubicBezTo>
                  <a:cubicBezTo>
                    <a:pt x="391309" y="200710"/>
                    <a:pt x="392938" y="203885"/>
                    <a:pt x="392938" y="200710"/>
                  </a:cubicBezTo>
                  <a:cubicBezTo>
                    <a:pt x="394566" y="199123"/>
                    <a:pt x="389680" y="200710"/>
                    <a:pt x="388051" y="200710"/>
                  </a:cubicBezTo>
                  <a:cubicBezTo>
                    <a:pt x="388051" y="199123"/>
                    <a:pt x="384794" y="200710"/>
                    <a:pt x="384794" y="200710"/>
                  </a:cubicBezTo>
                  <a:cubicBezTo>
                    <a:pt x="384794" y="200710"/>
                    <a:pt x="384794" y="200710"/>
                    <a:pt x="384794" y="203885"/>
                  </a:cubicBezTo>
                  <a:cubicBezTo>
                    <a:pt x="384794" y="203885"/>
                    <a:pt x="381536" y="205473"/>
                    <a:pt x="378279" y="205473"/>
                  </a:cubicBezTo>
                  <a:cubicBezTo>
                    <a:pt x="375021" y="205473"/>
                    <a:pt x="376650" y="205473"/>
                    <a:pt x="375021" y="202298"/>
                  </a:cubicBezTo>
                  <a:cubicBezTo>
                    <a:pt x="373393" y="200710"/>
                    <a:pt x="375021" y="202298"/>
                    <a:pt x="376650" y="200710"/>
                  </a:cubicBezTo>
                  <a:cubicBezTo>
                    <a:pt x="378279" y="197535"/>
                    <a:pt x="376650" y="199123"/>
                    <a:pt x="375021" y="197535"/>
                  </a:cubicBezTo>
                  <a:cubicBezTo>
                    <a:pt x="373393" y="197535"/>
                    <a:pt x="371764" y="197535"/>
                    <a:pt x="368506" y="197535"/>
                  </a:cubicBezTo>
                  <a:cubicBezTo>
                    <a:pt x="365249" y="197535"/>
                    <a:pt x="365249" y="199123"/>
                    <a:pt x="361991" y="194360"/>
                  </a:cubicBezTo>
                  <a:cubicBezTo>
                    <a:pt x="360363" y="192773"/>
                    <a:pt x="361991" y="191185"/>
                    <a:pt x="363620" y="189598"/>
                  </a:cubicBezTo>
                  <a:cubicBezTo>
                    <a:pt x="365249" y="186423"/>
                    <a:pt x="366878" y="186423"/>
                    <a:pt x="368506" y="186423"/>
                  </a:cubicBezTo>
                  <a:cubicBezTo>
                    <a:pt x="370135" y="186423"/>
                    <a:pt x="373393" y="186423"/>
                    <a:pt x="375021" y="186423"/>
                  </a:cubicBezTo>
                  <a:cubicBezTo>
                    <a:pt x="376650" y="186423"/>
                    <a:pt x="379908" y="186423"/>
                    <a:pt x="383165" y="184835"/>
                  </a:cubicBezTo>
                  <a:close/>
                  <a:moveTo>
                    <a:pt x="468842" y="151498"/>
                  </a:moveTo>
                  <a:cubicBezTo>
                    <a:pt x="470518" y="151498"/>
                    <a:pt x="472194" y="153085"/>
                    <a:pt x="473869" y="153085"/>
                  </a:cubicBezTo>
                  <a:cubicBezTo>
                    <a:pt x="475545" y="153085"/>
                    <a:pt x="478896" y="154673"/>
                    <a:pt x="480572" y="153085"/>
                  </a:cubicBezTo>
                  <a:cubicBezTo>
                    <a:pt x="482248" y="153085"/>
                    <a:pt x="487275" y="157848"/>
                    <a:pt x="487275" y="157848"/>
                  </a:cubicBezTo>
                  <a:cubicBezTo>
                    <a:pt x="487275" y="156260"/>
                    <a:pt x="488951" y="161023"/>
                    <a:pt x="488951" y="162610"/>
                  </a:cubicBezTo>
                  <a:cubicBezTo>
                    <a:pt x="488951" y="164198"/>
                    <a:pt x="487275" y="165785"/>
                    <a:pt x="485599" y="168960"/>
                  </a:cubicBezTo>
                  <a:cubicBezTo>
                    <a:pt x="483924" y="170548"/>
                    <a:pt x="482248" y="168960"/>
                    <a:pt x="477221" y="168960"/>
                  </a:cubicBezTo>
                  <a:cubicBezTo>
                    <a:pt x="475545" y="167373"/>
                    <a:pt x="473869" y="165785"/>
                    <a:pt x="470518" y="164198"/>
                  </a:cubicBezTo>
                  <a:cubicBezTo>
                    <a:pt x="468842" y="164198"/>
                    <a:pt x="468842" y="165785"/>
                    <a:pt x="465491" y="165785"/>
                  </a:cubicBezTo>
                  <a:cubicBezTo>
                    <a:pt x="462139" y="165785"/>
                    <a:pt x="462139" y="162610"/>
                    <a:pt x="460463" y="159435"/>
                  </a:cubicBezTo>
                  <a:cubicBezTo>
                    <a:pt x="458788" y="157848"/>
                    <a:pt x="462139" y="154673"/>
                    <a:pt x="465491" y="153085"/>
                  </a:cubicBezTo>
                  <a:cubicBezTo>
                    <a:pt x="465491" y="153085"/>
                    <a:pt x="467166" y="151498"/>
                    <a:pt x="468842" y="151498"/>
                  </a:cubicBezTo>
                  <a:close/>
                  <a:moveTo>
                    <a:pt x="572616" y="100698"/>
                  </a:moveTo>
                  <a:cubicBezTo>
                    <a:pt x="574241" y="100698"/>
                    <a:pt x="577490" y="100698"/>
                    <a:pt x="579115" y="100698"/>
                  </a:cubicBezTo>
                  <a:cubicBezTo>
                    <a:pt x="580740" y="100698"/>
                    <a:pt x="582364" y="100698"/>
                    <a:pt x="585614" y="100698"/>
                  </a:cubicBezTo>
                  <a:cubicBezTo>
                    <a:pt x="587238" y="102323"/>
                    <a:pt x="588863" y="102323"/>
                    <a:pt x="592113" y="103949"/>
                  </a:cubicBezTo>
                  <a:cubicBezTo>
                    <a:pt x="593737" y="103949"/>
                    <a:pt x="596987" y="103949"/>
                    <a:pt x="600236" y="103949"/>
                  </a:cubicBezTo>
                  <a:cubicBezTo>
                    <a:pt x="603486" y="103949"/>
                    <a:pt x="601861" y="107199"/>
                    <a:pt x="605110" y="107199"/>
                  </a:cubicBezTo>
                  <a:cubicBezTo>
                    <a:pt x="606735" y="108824"/>
                    <a:pt x="608360" y="108824"/>
                    <a:pt x="609984" y="108824"/>
                  </a:cubicBezTo>
                  <a:cubicBezTo>
                    <a:pt x="609984" y="108824"/>
                    <a:pt x="611609" y="112075"/>
                    <a:pt x="614859" y="115326"/>
                  </a:cubicBezTo>
                  <a:cubicBezTo>
                    <a:pt x="619733" y="118576"/>
                    <a:pt x="618108" y="118576"/>
                    <a:pt x="619733" y="120202"/>
                  </a:cubicBezTo>
                  <a:cubicBezTo>
                    <a:pt x="622982" y="121827"/>
                    <a:pt x="622982" y="123452"/>
                    <a:pt x="626232" y="123452"/>
                  </a:cubicBezTo>
                  <a:cubicBezTo>
                    <a:pt x="631106" y="123452"/>
                    <a:pt x="629481" y="128328"/>
                    <a:pt x="631106" y="128328"/>
                  </a:cubicBezTo>
                  <a:cubicBezTo>
                    <a:pt x="632730" y="129953"/>
                    <a:pt x="632730" y="134829"/>
                    <a:pt x="632730" y="134829"/>
                  </a:cubicBezTo>
                  <a:cubicBezTo>
                    <a:pt x="632730" y="134829"/>
                    <a:pt x="639229" y="134829"/>
                    <a:pt x="644103" y="134829"/>
                  </a:cubicBezTo>
                  <a:cubicBezTo>
                    <a:pt x="648977" y="134829"/>
                    <a:pt x="648977" y="136454"/>
                    <a:pt x="652227" y="136454"/>
                  </a:cubicBezTo>
                  <a:cubicBezTo>
                    <a:pt x="655476" y="136454"/>
                    <a:pt x="655476" y="138080"/>
                    <a:pt x="657101" y="138080"/>
                  </a:cubicBezTo>
                  <a:cubicBezTo>
                    <a:pt x="660350" y="138080"/>
                    <a:pt x="658726" y="139705"/>
                    <a:pt x="658726" y="142956"/>
                  </a:cubicBezTo>
                  <a:cubicBezTo>
                    <a:pt x="658726" y="144581"/>
                    <a:pt x="658726" y="146206"/>
                    <a:pt x="658726" y="147832"/>
                  </a:cubicBezTo>
                  <a:cubicBezTo>
                    <a:pt x="658726" y="149457"/>
                    <a:pt x="660350" y="151082"/>
                    <a:pt x="661975" y="151082"/>
                  </a:cubicBezTo>
                  <a:cubicBezTo>
                    <a:pt x="661975" y="151082"/>
                    <a:pt x="666849" y="154333"/>
                    <a:pt x="668474" y="154333"/>
                  </a:cubicBezTo>
                  <a:cubicBezTo>
                    <a:pt x="671723" y="155958"/>
                    <a:pt x="671723" y="152707"/>
                    <a:pt x="671723" y="151082"/>
                  </a:cubicBezTo>
                  <a:cubicBezTo>
                    <a:pt x="670099" y="149457"/>
                    <a:pt x="668474" y="147832"/>
                    <a:pt x="666849" y="146206"/>
                  </a:cubicBezTo>
                  <a:cubicBezTo>
                    <a:pt x="665225" y="144581"/>
                    <a:pt x="666849" y="142956"/>
                    <a:pt x="666849" y="141330"/>
                  </a:cubicBezTo>
                  <a:cubicBezTo>
                    <a:pt x="668474" y="139705"/>
                    <a:pt x="670099" y="139705"/>
                    <a:pt x="671723" y="139705"/>
                  </a:cubicBezTo>
                  <a:cubicBezTo>
                    <a:pt x="673348" y="138080"/>
                    <a:pt x="683096" y="142956"/>
                    <a:pt x="683096" y="142956"/>
                  </a:cubicBezTo>
                  <a:cubicBezTo>
                    <a:pt x="684721" y="144581"/>
                    <a:pt x="686346" y="146206"/>
                    <a:pt x="686346" y="146206"/>
                  </a:cubicBezTo>
                  <a:cubicBezTo>
                    <a:pt x="687971" y="147832"/>
                    <a:pt x="687971" y="149457"/>
                    <a:pt x="687971" y="149457"/>
                  </a:cubicBezTo>
                  <a:cubicBezTo>
                    <a:pt x="687971" y="149457"/>
                    <a:pt x="674973" y="154333"/>
                    <a:pt x="676598" y="154333"/>
                  </a:cubicBezTo>
                  <a:cubicBezTo>
                    <a:pt x="678222" y="154333"/>
                    <a:pt x="679847" y="154333"/>
                    <a:pt x="683096" y="152707"/>
                  </a:cubicBezTo>
                  <a:cubicBezTo>
                    <a:pt x="684721" y="152707"/>
                    <a:pt x="691220" y="157583"/>
                    <a:pt x="691220" y="157583"/>
                  </a:cubicBezTo>
                  <a:cubicBezTo>
                    <a:pt x="691220" y="157583"/>
                    <a:pt x="694469" y="159209"/>
                    <a:pt x="696094" y="159209"/>
                  </a:cubicBezTo>
                  <a:cubicBezTo>
                    <a:pt x="696094" y="159209"/>
                    <a:pt x="692845" y="164085"/>
                    <a:pt x="692845" y="164085"/>
                  </a:cubicBezTo>
                  <a:cubicBezTo>
                    <a:pt x="692845" y="164085"/>
                    <a:pt x="694469" y="165710"/>
                    <a:pt x="696094" y="165710"/>
                  </a:cubicBezTo>
                  <a:cubicBezTo>
                    <a:pt x="696094" y="164085"/>
                    <a:pt x="697719" y="167335"/>
                    <a:pt x="697719" y="167335"/>
                  </a:cubicBezTo>
                  <a:cubicBezTo>
                    <a:pt x="699344" y="167335"/>
                    <a:pt x="697719" y="170586"/>
                    <a:pt x="696094" y="170586"/>
                  </a:cubicBezTo>
                  <a:cubicBezTo>
                    <a:pt x="696094" y="172211"/>
                    <a:pt x="696094" y="175462"/>
                    <a:pt x="696094" y="175462"/>
                  </a:cubicBezTo>
                  <a:cubicBezTo>
                    <a:pt x="696094" y="175462"/>
                    <a:pt x="700968" y="173836"/>
                    <a:pt x="702593" y="173836"/>
                  </a:cubicBezTo>
                  <a:cubicBezTo>
                    <a:pt x="704218" y="172211"/>
                    <a:pt x="705842" y="173836"/>
                    <a:pt x="709092" y="173836"/>
                  </a:cubicBezTo>
                  <a:cubicBezTo>
                    <a:pt x="710717" y="172211"/>
                    <a:pt x="712341" y="173836"/>
                    <a:pt x="712341" y="175462"/>
                  </a:cubicBezTo>
                  <a:cubicBezTo>
                    <a:pt x="712341" y="175462"/>
                    <a:pt x="713966" y="177087"/>
                    <a:pt x="715591" y="177087"/>
                  </a:cubicBezTo>
                  <a:cubicBezTo>
                    <a:pt x="717215" y="178712"/>
                    <a:pt x="717215" y="177087"/>
                    <a:pt x="717215" y="173836"/>
                  </a:cubicBezTo>
                  <a:cubicBezTo>
                    <a:pt x="718840" y="170586"/>
                    <a:pt x="720465" y="175462"/>
                    <a:pt x="722089" y="173836"/>
                  </a:cubicBezTo>
                  <a:cubicBezTo>
                    <a:pt x="723714" y="173836"/>
                    <a:pt x="723714" y="175462"/>
                    <a:pt x="725339" y="177087"/>
                  </a:cubicBezTo>
                  <a:cubicBezTo>
                    <a:pt x="725339" y="177087"/>
                    <a:pt x="725339" y="178712"/>
                    <a:pt x="726964" y="180338"/>
                  </a:cubicBezTo>
                  <a:cubicBezTo>
                    <a:pt x="728588" y="181963"/>
                    <a:pt x="728588" y="183588"/>
                    <a:pt x="728588" y="183588"/>
                  </a:cubicBezTo>
                  <a:cubicBezTo>
                    <a:pt x="728588" y="183588"/>
                    <a:pt x="730213" y="185213"/>
                    <a:pt x="730213" y="186839"/>
                  </a:cubicBezTo>
                  <a:cubicBezTo>
                    <a:pt x="731838" y="186839"/>
                    <a:pt x="726964" y="190089"/>
                    <a:pt x="726964" y="190089"/>
                  </a:cubicBezTo>
                  <a:cubicBezTo>
                    <a:pt x="726964" y="190089"/>
                    <a:pt x="726964" y="190089"/>
                    <a:pt x="730213" y="190089"/>
                  </a:cubicBezTo>
                  <a:cubicBezTo>
                    <a:pt x="730213" y="190089"/>
                    <a:pt x="726964" y="191715"/>
                    <a:pt x="723714" y="193340"/>
                  </a:cubicBezTo>
                  <a:cubicBezTo>
                    <a:pt x="723714" y="193340"/>
                    <a:pt x="720465" y="194965"/>
                    <a:pt x="718840" y="194965"/>
                  </a:cubicBezTo>
                  <a:cubicBezTo>
                    <a:pt x="715591" y="194965"/>
                    <a:pt x="717215" y="194965"/>
                    <a:pt x="704218" y="199841"/>
                  </a:cubicBezTo>
                  <a:cubicBezTo>
                    <a:pt x="692845" y="203092"/>
                    <a:pt x="704218" y="199841"/>
                    <a:pt x="696094" y="204717"/>
                  </a:cubicBezTo>
                  <a:cubicBezTo>
                    <a:pt x="689595" y="207968"/>
                    <a:pt x="694469" y="206342"/>
                    <a:pt x="692845" y="206342"/>
                  </a:cubicBezTo>
                  <a:cubicBezTo>
                    <a:pt x="691220" y="207968"/>
                    <a:pt x="692845" y="207968"/>
                    <a:pt x="686346" y="211218"/>
                  </a:cubicBezTo>
                  <a:cubicBezTo>
                    <a:pt x="681472" y="214469"/>
                    <a:pt x="683096" y="211218"/>
                    <a:pt x="681472" y="211218"/>
                  </a:cubicBezTo>
                  <a:cubicBezTo>
                    <a:pt x="679847" y="212843"/>
                    <a:pt x="679847" y="207968"/>
                    <a:pt x="679847" y="206342"/>
                  </a:cubicBezTo>
                  <a:cubicBezTo>
                    <a:pt x="678222" y="203092"/>
                    <a:pt x="681472" y="203092"/>
                    <a:pt x="683096" y="201466"/>
                  </a:cubicBezTo>
                  <a:cubicBezTo>
                    <a:pt x="684721" y="198216"/>
                    <a:pt x="679847" y="199841"/>
                    <a:pt x="678222" y="199841"/>
                  </a:cubicBezTo>
                  <a:cubicBezTo>
                    <a:pt x="676598" y="198216"/>
                    <a:pt x="676598" y="199841"/>
                    <a:pt x="674973" y="203092"/>
                  </a:cubicBezTo>
                  <a:cubicBezTo>
                    <a:pt x="673348" y="206342"/>
                    <a:pt x="674973" y="206342"/>
                    <a:pt x="676598" y="209593"/>
                  </a:cubicBezTo>
                  <a:cubicBezTo>
                    <a:pt x="676598" y="211218"/>
                    <a:pt x="678222" y="212843"/>
                    <a:pt x="679847" y="212843"/>
                  </a:cubicBezTo>
                  <a:cubicBezTo>
                    <a:pt x="681472" y="212843"/>
                    <a:pt x="679847" y="216094"/>
                    <a:pt x="681472" y="216094"/>
                  </a:cubicBezTo>
                  <a:cubicBezTo>
                    <a:pt x="681472" y="217719"/>
                    <a:pt x="678222" y="222595"/>
                    <a:pt x="678222" y="220970"/>
                  </a:cubicBezTo>
                  <a:cubicBezTo>
                    <a:pt x="676598" y="219345"/>
                    <a:pt x="678222" y="220970"/>
                    <a:pt x="678222" y="219345"/>
                  </a:cubicBezTo>
                  <a:cubicBezTo>
                    <a:pt x="678222" y="216094"/>
                    <a:pt x="676598" y="217719"/>
                    <a:pt x="670099" y="217719"/>
                  </a:cubicBezTo>
                  <a:cubicBezTo>
                    <a:pt x="665225" y="219345"/>
                    <a:pt x="670099" y="220970"/>
                    <a:pt x="670099" y="220970"/>
                  </a:cubicBezTo>
                  <a:cubicBezTo>
                    <a:pt x="670099" y="220970"/>
                    <a:pt x="670099" y="225846"/>
                    <a:pt x="668474" y="229096"/>
                  </a:cubicBezTo>
                  <a:cubicBezTo>
                    <a:pt x="668474" y="230722"/>
                    <a:pt x="665225" y="230722"/>
                    <a:pt x="665225" y="230722"/>
                  </a:cubicBezTo>
                  <a:cubicBezTo>
                    <a:pt x="663600" y="230722"/>
                    <a:pt x="661975" y="229096"/>
                    <a:pt x="658726" y="227471"/>
                  </a:cubicBezTo>
                  <a:cubicBezTo>
                    <a:pt x="653852" y="224221"/>
                    <a:pt x="653852" y="224221"/>
                    <a:pt x="653852" y="224221"/>
                  </a:cubicBezTo>
                  <a:cubicBezTo>
                    <a:pt x="652227" y="222595"/>
                    <a:pt x="653852" y="227471"/>
                    <a:pt x="653852" y="227471"/>
                  </a:cubicBezTo>
                  <a:cubicBezTo>
                    <a:pt x="653852" y="229096"/>
                    <a:pt x="653852" y="229096"/>
                    <a:pt x="652227" y="230722"/>
                  </a:cubicBezTo>
                  <a:cubicBezTo>
                    <a:pt x="648977" y="230722"/>
                    <a:pt x="648977" y="230722"/>
                    <a:pt x="648977" y="227471"/>
                  </a:cubicBezTo>
                  <a:cubicBezTo>
                    <a:pt x="648977" y="225846"/>
                    <a:pt x="647353" y="225846"/>
                    <a:pt x="644103" y="222595"/>
                  </a:cubicBezTo>
                  <a:cubicBezTo>
                    <a:pt x="642479" y="222595"/>
                    <a:pt x="639229" y="222595"/>
                    <a:pt x="637605" y="224221"/>
                  </a:cubicBezTo>
                  <a:cubicBezTo>
                    <a:pt x="635980" y="224221"/>
                    <a:pt x="637605" y="225846"/>
                    <a:pt x="639229" y="230722"/>
                  </a:cubicBezTo>
                  <a:cubicBezTo>
                    <a:pt x="640854" y="237223"/>
                    <a:pt x="635980" y="230722"/>
                    <a:pt x="631106" y="230722"/>
                  </a:cubicBezTo>
                  <a:cubicBezTo>
                    <a:pt x="627856" y="229096"/>
                    <a:pt x="627856" y="230722"/>
                    <a:pt x="624607" y="232347"/>
                  </a:cubicBezTo>
                  <a:cubicBezTo>
                    <a:pt x="621357" y="232347"/>
                    <a:pt x="621357" y="232347"/>
                    <a:pt x="618108" y="232347"/>
                  </a:cubicBezTo>
                  <a:cubicBezTo>
                    <a:pt x="614859" y="232347"/>
                    <a:pt x="614859" y="232347"/>
                    <a:pt x="613234" y="229096"/>
                  </a:cubicBezTo>
                  <a:cubicBezTo>
                    <a:pt x="611609" y="227471"/>
                    <a:pt x="611609" y="229096"/>
                    <a:pt x="606735" y="227471"/>
                  </a:cubicBezTo>
                  <a:cubicBezTo>
                    <a:pt x="601861" y="225846"/>
                    <a:pt x="600236" y="225846"/>
                    <a:pt x="598611" y="225846"/>
                  </a:cubicBezTo>
                  <a:cubicBezTo>
                    <a:pt x="596987" y="224221"/>
                    <a:pt x="592113" y="222595"/>
                    <a:pt x="592113" y="217719"/>
                  </a:cubicBezTo>
                  <a:cubicBezTo>
                    <a:pt x="593737" y="216094"/>
                    <a:pt x="595362" y="217719"/>
                    <a:pt x="598611" y="217719"/>
                  </a:cubicBezTo>
                  <a:cubicBezTo>
                    <a:pt x="600236" y="217719"/>
                    <a:pt x="609984" y="216094"/>
                    <a:pt x="609984" y="216094"/>
                  </a:cubicBezTo>
                  <a:cubicBezTo>
                    <a:pt x="608360" y="214469"/>
                    <a:pt x="605110" y="214469"/>
                    <a:pt x="603486" y="212843"/>
                  </a:cubicBezTo>
                  <a:cubicBezTo>
                    <a:pt x="601861" y="211218"/>
                    <a:pt x="600236" y="214469"/>
                    <a:pt x="598611" y="214469"/>
                  </a:cubicBezTo>
                  <a:cubicBezTo>
                    <a:pt x="596987" y="212843"/>
                    <a:pt x="593737" y="214469"/>
                    <a:pt x="592113" y="214469"/>
                  </a:cubicBezTo>
                  <a:cubicBezTo>
                    <a:pt x="588863" y="214469"/>
                    <a:pt x="588863" y="214469"/>
                    <a:pt x="588863" y="212843"/>
                  </a:cubicBezTo>
                  <a:cubicBezTo>
                    <a:pt x="587238" y="211218"/>
                    <a:pt x="588863" y="211218"/>
                    <a:pt x="587238" y="207968"/>
                  </a:cubicBezTo>
                  <a:cubicBezTo>
                    <a:pt x="585614" y="204717"/>
                    <a:pt x="583989" y="209593"/>
                    <a:pt x="580740" y="207968"/>
                  </a:cubicBezTo>
                  <a:cubicBezTo>
                    <a:pt x="577490" y="207968"/>
                    <a:pt x="579115" y="207968"/>
                    <a:pt x="575866" y="206342"/>
                  </a:cubicBezTo>
                  <a:cubicBezTo>
                    <a:pt x="574241" y="204717"/>
                    <a:pt x="570991" y="203092"/>
                    <a:pt x="566117" y="196590"/>
                  </a:cubicBezTo>
                  <a:cubicBezTo>
                    <a:pt x="562868" y="191715"/>
                    <a:pt x="566117" y="196590"/>
                    <a:pt x="570991" y="196590"/>
                  </a:cubicBezTo>
                  <a:cubicBezTo>
                    <a:pt x="574241" y="194965"/>
                    <a:pt x="574241" y="198216"/>
                    <a:pt x="577490" y="194965"/>
                  </a:cubicBezTo>
                  <a:cubicBezTo>
                    <a:pt x="579115" y="191715"/>
                    <a:pt x="577490" y="194965"/>
                    <a:pt x="580740" y="194965"/>
                  </a:cubicBezTo>
                  <a:cubicBezTo>
                    <a:pt x="583989" y="193340"/>
                    <a:pt x="585614" y="193340"/>
                    <a:pt x="588863" y="193340"/>
                  </a:cubicBezTo>
                  <a:cubicBezTo>
                    <a:pt x="592113" y="193340"/>
                    <a:pt x="593737" y="193340"/>
                    <a:pt x="596987" y="193340"/>
                  </a:cubicBezTo>
                  <a:cubicBezTo>
                    <a:pt x="598611" y="193340"/>
                    <a:pt x="608360" y="193340"/>
                    <a:pt x="609984" y="193340"/>
                  </a:cubicBezTo>
                  <a:cubicBezTo>
                    <a:pt x="611609" y="193340"/>
                    <a:pt x="621357" y="190089"/>
                    <a:pt x="619733" y="188464"/>
                  </a:cubicBezTo>
                  <a:cubicBezTo>
                    <a:pt x="616483" y="188464"/>
                    <a:pt x="616483" y="188464"/>
                    <a:pt x="614859" y="190089"/>
                  </a:cubicBezTo>
                  <a:cubicBezTo>
                    <a:pt x="614859" y="190089"/>
                    <a:pt x="609984" y="190089"/>
                    <a:pt x="601861" y="190089"/>
                  </a:cubicBezTo>
                  <a:cubicBezTo>
                    <a:pt x="593737" y="191715"/>
                    <a:pt x="596987" y="191715"/>
                    <a:pt x="595362" y="188464"/>
                  </a:cubicBezTo>
                  <a:cubicBezTo>
                    <a:pt x="593737" y="185213"/>
                    <a:pt x="596987" y="188464"/>
                    <a:pt x="598611" y="188464"/>
                  </a:cubicBezTo>
                  <a:cubicBezTo>
                    <a:pt x="600236" y="186839"/>
                    <a:pt x="605110" y="186839"/>
                    <a:pt x="606735" y="186839"/>
                  </a:cubicBezTo>
                  <a:cubicBezTo>
                    <a:pt x="609984" y="186839"/>
                    <a:pt x="611609" y="185213"/>
                    <a:pt x="609984" y="183588"/>
                  </a:cubicBezTo>
                  <a:cubicBezTo>
                    <a:pt x="609984" y="183588"/>
                    <a:pt x="605110" y="185213"/>
                    <a:pt x="603486" y="185213"/>
                  </a:cubicBezTo>
                  <a:cubicBezTo>
                    <a:pt x="600236" y="185213"/>
                    <a:pt x="600236" y="185213"/>
                    <a:pt x="600236" y="183588"/>
                  </a:cubicBezTo>
                  <a:cubicBezTo>
                    <a:pt x="600236" y="181963"/>
                    <a:pt x="598611" y="181963"/>
                    <a:pt x="593737" y="180338"/>
                  </a:cubicBezTo>
                  <a:cubicBezTo>
                    <a:pt x="587238" y="177087"/>
                    <a:pt x="592113" y="178712"/>
                    <a:pt x="588863" y="180338"/>
                  </a:cubicBezTo>
                  <a:cubicBezTo>
                    <a:pt x="585614" y="181963"/>
                    <a:pt x="583989" y="181963"/>
                    <a:pt x="582364" y="183588"/>
                  </a:cubicBezTo>
                  <a:cubicBezTo>
                    <a:pt x="580740" y="183588"/>
                    <a:pt x="579115" y="185213"/>
                    <a:pt x="579115" y="185213"/>
                  </a:cubicBezTo>
                  <a:cubicBezTo>
                    <a:pt x="579115" y="185213"/>
                    <a:pt x="572616" y="188464"/>
                    <a:pt x="570991" y="188464"/>
                  </a:cubicBezTo>
                  <a:cubicBezTo>
                    <a:pt x="567742" y="188464"/>
                    <a:pt x="570991" y="188464"/>
                    <a:pt x="569367" y="183588"/>
                  </a:cubicBezTo>
                  <a:cubicBezTo>
                    <a:pt x="569367" y="180338"/>
                    <a:pt x="569367" y="183588"/>
                    <a:pt x="567742" y="183588"/>
                  </a:cubicBezTo>
                  <a:cubicBezTo>
                    <a:pt x="564493" y="183588"/>
                    <a:pt x="564493" y="185213"/>
                    <a:pt x="562868" y="185213"/>
                  </a:cubicBezTo>
                  <a:cubicBezTo>
                    <a:pt x="562868" y="185213"/>
                    <a:pt x="561243" y="188464"/>
                    <a:pt x="557994" y="188464"/>
                  </a:cubicBezTo>
                  <a:cubicBezTo>
                    <a:pt x="556369" y="188464"/>
                    <a:pt x="556369" y="186839"/>
                    <a:pt x="556369" y="186839"/>
                  </a:cubicBezTo>
                  <a:cubicBezTo>
                    <a:pt x="556369" y="186839"/>
                    <a:pt x="549870" y="186839"/>
                    <a:pt x="548245" y="183588"/>
                  </a:cubicBezTo>
                  <a:cubicBezTo>
                    <a:pt x="544996" y="180338"/>
                    <a:pt x="541747" y="180338"/>
                    <a:pt x="543371" y="175462"/>
                  </a:cubicBezTo>
                  <a:cubicBezTo>
                    <a:pt x="543371" y="170586"/>
                    <a:pt x="546621" y="175462"/>
                    <a:pt x="549870" y="173836"/>
                  </a:cubicBezTo>
                  <a:cubicBezTo>
                    <a:pt x="553120" y="172211"/>
                    <a:pt x="556369" y="173836"/>
                    <a:pt x="561243" y="172211"/>
                  </a:cubicBezTo>
                  <a:cubicBezTo>
                    <a:pt x="566117" y="172211"/>
                    <a:pt x="562868" y="170586"/>
                    <a:pt x="562868" y="168960"/>
                  </a:cubicBezTo>
                  <a:cubicBezTo>
                    <a:pt x="561243" y="167335"/>
                    <a:pt x="559618" y="170586"/>
                    <a:pt x="556369" y="170586"/>
                  </a:cubicBezTo>
                  <a:cubicBezTo>
                    <a:pt x="553120" y="170586"/>
                    <a:pt x="551495" y="172211"/>
                    <a:pt x="549870" y="172211"/>
                  </a:cubicBezTo>
                  <a:cubicBezTo>
                    <a:pt x="549870" y="172211"/>
                    <a:pt x="543371" y="173836"/>
                    <a:pt x="540122" y="173836"/>
                  </a:cubicBezTo>
                  <a:cubicBezTo>
                    <a:pt x="536872" y="172211"/>
                    <a:pt x="536872" y="173836"/>
                    <a:pt x="535248" y="172211"/>
                  </a:cubicBezTo>
                  <a:cubicBezTo>
                    <a:pt x="535248" y="170586"/>
                    <a:pt x="533623" y="168960"/>
                    <a:pt x="531998" y="165710"/>
                  </a:cubicBezTo>
                  <a:cubicBezTo>
                    <a:pt x="531998" y="162459"/>
                    <a:pt x="527124" y="160834"/>
                    <a:pt x="525499" y="155958"/>
                  </a:cubicBezTo>
                  <a:cubicBezTo>
                    <a:pt x="523875" y="152707"/>
                    <a:pt x="525499" y="152707"/>
                    <a:pt x="525499" y="152707"/>
                  </a:cubicBezTo>
                  <a:cubicBezTo>
                    <a:pt x="525499" y="152707"/>
                    <a:pt x="528749" y="151082"/>
                    <a:pt x="533623" y="152707"/>
                  </a:cubicBezTo>
                  <a:cubicBezTo>
                    <a:pt x="536872" y="155958"/>
                    <a:pt x="533623" y="155958"/>
                    <a:pt x="538497" y="155958"/>
                  </a:cubicBezTo>
                  <a:cubicBezTo>
                    <a:pt x="541747" y="155958"/>
                    <a:pt x="541747" y="157583"/>
                    <a:pt x="544996" y="155958"/>
                  </a:cubicBezTo>
                  <a:cubicBezTo>
                    <a:pt x="548245" y="154333"/>
                    <a:pt x="549870" y="157583"/>
                    <a:pt x="556369" y="155958"/>
                  </a:cubicBezTo>
                  <a:cubicBezTo>
                    <a:pt x="561243" y="155958"/>
                    <a:pt x="562868" y="154333"/>
                    <a:pt x="567742" y="149457"/>
                  </a:cubicBezTo>
                  <a:cubicBezTo>
                    <a:pt x="570991" y="146206"/>
                    <a:pt x="562868" y="151082"/>
                    <a:pt x="561243" y="152707"/>
                  </a:cubicBezTo>
                  <a:cubicBezTo>
                    <a:pt x="561243" y="154333"/>
                    <a:pt x="556369" y="151082"/>
                    <a:pt x="551495" y="151082"/>
                  </a:cubicBezTo>
                  <a:cubicBezTo>
                    <a:pt x="546621" y="152707"/>
                    <a:pt x="548245" y="152707"/>
                    <a:pt x="546621" y="151082"/>
                  </a:cubicBezTo>
                  <a:cubicBezTo>
                    <a:pt x="543371" y="149457"/>
                    <a:pt x="541747" y="151082"/>
                    <a:pt x="540122" y="151082"/>
                  </a:cubicBezTo>
                  <a:cubicBezTo>
                    <a:pt x="536872" y="151082"/>
                    <a:pt x="535248" y="149457"/>
                    <a:pt x="528749" y="149457"/>
                  </a:cubicBezTo>
                  <a:cubicBezTo>
                    <a:pt x="523875" y="149457"/>
                    <a:pt x="527124" y="147832"/>
                    <a:pt x="527124" y="144581"/>
                  </a:cubicBezTo>
                  <a:cubicBezTo>
                    <a:pt x="527124" y="141330"/>
                    <a:pt x="527124" y="144581"/>
                    <a:pt x="528749" y="142956"/>
                  </a:cubicBezTo>
                  <a:cubicBezTo>
                    <a:pt x="530374" y="141330"/>
                    <a:pt x="538497" y="144581"/>
                    <a:pt x="538497" y="142956"/>
                  </a:cubicBezTo>
                  <a:cubicBezTo>
                    <a:pt x="538497" y="141330"/>
                    <a:pt x="535248" y="139705"/>
                    <a:pt x="535248" y="139705"/>
                  </a:cubicBezTo>
                  <a:cubicBezTo>
                    <a:pt x="535248" y="139705"/>
                    <a:pt x="538497" y="136454"/>
                    <a:pt x="540122" y="134829"/>
                  </a:cubicBezTo>
                  <a:cubicBezTo>
                    <a:pt x="540122" y="133204"/>
                    <a:pt x="535248" y="131579"/>
                    <a:pt x="535248" y="131579"/>
                  </a:cubicBezTo>
                  <a:cubicBezTo>
                    <a:pt x="536872" y="129953"/>
                    <a:pt x="538497" y="131579"/>
                    <a:pt x="541747" y="129953"/>
                  </a:cubicBezTo>
                  <a:cubicBezTo>
                    <a:pt x="543371" y="128328"/>
                    <a:pt x="544996" y="131579"/>
                    <a:pt x="546621" y="129953"/>
                  </a:cubicBezTo>
                  <a:cubicBezTo>
                    <a:pt x="548245" y="128328"/>
                    <a:pt x="551495" y="129953"/>
                    <a:pt x="553120" y="129953"/>
                  </a:cubicBezTo>
                  <a:cubicBezTo>
                    <a:pt x="554744" y="129953"/>
                    <a:pt x="556369" y="133204"/>
                    <a:pt x="557994" y="134829"/>
                  </a:cubicBezTo>
                  <a:cubicBezTo>
                    <a:pt x="557994" y="134829"/>
                    <a:pt x="561243" y="134829"/>
                    <a:pt x="561243" y="133204"/>
                  </a:cubicBezTo>
                  <a:cubicBezTo>
                    <a:pt x="562868" y="133204"/>
                    <a:pt x="566117" y="131579"/>
                    <a:pt x="566117" y="131579"/>
                  </a:cubicBezTo>
                  <a:cubicBezTo>
                    <a:pt x="566117" y="131579"/>
                    <a:pt x="566117" y="129953"/>
                    <a:pt x="564493" y="128328"/>
                  </a:cubicBezTo>
                  <a:cubicBezTo>
                    <a:pt x="562868" y="128328"/>
                    <a:pt x="559618" y="128328"/>
                    <a:pt x="557994" y="128328"/>
                  </a:cubicBezTo>
                  <a:cubicBezTo>
                    <a:pt x="556369" y="128328"/>
                    <a:pt x="553120" y="128328"/>
                    <a:pt x="549870" y="126703"/>
                  </a:cubicBezTo>
                  <a:cubicBezTo>
                    <a:pt x="548245" y="126703"/>
                    <a:pt x="546621" y="126703"/>
                    <a:pt x="546621" y="123452"/>
                  </a:cubicBezTo>
                  <a:cubicBezTo>
                    <a:pt x="544996" y="121827"/>
                    <a:pt x="544996" y="121827"/>
                    <a:pt x="546621" y="118576"/>
                  </a:cubicBezTo>
                  <a:cubicBezTo>
                    <a:pt x="546621" y="116951"/>
                    <a:pt x="549870" y="116951"/>
                    <a:pt x="551495" y="115326"/>
                  </a:cubicBezTo>
                  <a:cubicBezTo>
                    <a:pt x="553120" y="115326"/>
                    <a:pt x="557994" y="115326"/>
                    <a:pt x="561243" y="118576"/>
                  </a:cubicBezTo>
                  <a:cubicBezTo>
                    <a:pt x="561243" y="118576"/>
                    <a:pt x="561243" y="118576"/>
                    <a:pt x="564493" y="118576"/>
                  </a:cubicBezTo>
                  <a:cubicBezTo>
                    <a:pt x="564493" y="118576"/>
                    <a:pt x="567742" y="115326"/>
                    <a:pt x="567742" y="113700"/>
                  </a:cubicBezTo>
                  <a:cubicBezTo>
                    <a:pt x="566117" y="112075"/>
                    <a:pt x="567742" y="113700"/>
                    <a:pt x="570991" y="113700"/>
                  </a:cubicBezTo>
                  <a:cubicBezTo>
                    <a:pt x="572616" y="115326"/>
                    <a:pt x="575866" y="113700"/>
                    <a:pt x="579115" y="113700"/>
                  </a:cubicBezTo>
                  <a:cubicBezTo>
                    <a:pt x="582364" y="113700"/>
                    <a:pt x="587238" y="115326"/>
                    <a:pt x="588863" y="113700"/>
                  </a:cubicBezTo>
                  <a:cubicBezTo>
                    <a:pt x="590488" y="113700"/>
                    <a:pt x="585614" y="112075"/>
                    <a:pt x="583989" y="110450"/>
                  </a:cubicBezTo>
                  <a:cubicBezTo>
                    <a:pt x="583989" y="108824"/>
                    <a:pt x="580740" y="110450"/>
                    <a:pt x="577490" y="110450"/>
                  </a:cubicBezTo>
                  <a:cubicBezTo>
                    <a:pt x="574241" y="110450"/>
                    <a:pt x="570991" y="108824"/>
                    <a:pt x="567742" y="108824"/>
                  </a:cubicBezTo>
                  <a:cubicBezTo>
                    <a:pt x="564493" y="108824"/>
                    <a:pt x="564493" y="107199"/>
                    <a:pt x="566117" y="103949"/>
                  </a:cubicBezTo>
                  <a:cubicBezTo>
                    <a:pt x="566117" y="103949"/>
                    <a:pt x="570991" y="100698"/>
                    <a:pt x="572616" y="100698"/>
                  </a:cubicBezTo>
                  <a:close/>
                  <a:moveTo>
                    <a:pt x="991378" y="24498"/>
                  </a:moveTo>
                  <a:cubicBezTo>
                    <a:pt x="993003" y="24498"/>
                    <a:pt x="994628" y="26122"/>
                    <a:pt x="996252" y="26122"/>
                  </a:cubicBezTo>
                  <a:cubicBezTo>
                    <a:pt x="996252" y="26122"/>
                    <a:pt x="997877" y="26122"/>
                    <a:pt x="997877" y="26122"/>
                  </a:cubicBezTo>
                  <a:cubicBezTo>
                    <a:pt x="997877" y="26122"/>
                    <a:pt x="997877" y="26122"/>
                    <a:pt x="1001127" y="27746"/>
                  </a:cubicBezTo>
                  <a:cubicBezTo>
                    <a:pt x="1001127" y="27746"/>
                    <a:pt x="1007626" y="29371"/>
                    <a:pt x="1009250" y="29371"/>
                  </a:cubicBezTo>
                  <a:cubicBezTo>
                    <a:pt x="1010875" y="29371"/>
                    <a:pt x="1012500" y="29371"/>
                    <a:pt x="1012500" y="29371"/>
                  </a:cubicBezTo>
                  <a:cubicBezTo>
                    <a:pt x="1012500" y="29371"/>
                    <a:pt x="1014124" y="30995"/>
                    <a:pt x="1015749" y="30995"/>
                  </a:cubicBezTo>
                  <a:cubicBezTo>
                    <a:pt x="1017374" y="29371"/>
                    <a:pt x="1020623" y="30995"/>
                    <a:pt x="1020623" y="30995"/>
                  </a:cubicBezTo>
                  <a:cubicBezTo>
                    <a:pt x="1022248" y="30995"/>
                    <a:pt x="1022248" y="32619"/>
                    <a:pt x="1023873" y="32619"/>
                  </a:cubicBezTo>
                  <a:cubicBezTo>
                    <a:pt x="1025498" y="32619"/>
                    <a:pt x="1027122" y="32619"/>
                    <a:pt x="1028747" y="30995"/>
                  </a:cubicBezTo>
                  <a:cubicBezTo>
                    <a:pt x="1030372" y="30995"/>
                    <a:pt x="1031997" y="30995"/>
                    <a:pt x="1033621" y="30995"/>
                  </a:cubicBezTo>
                  <a:cubicBezTo>
                    <a:pt x="1035246" y="30995"/>
                    <a:pt x="1038496" y="32619"/>
                    <a:pt x="1040120" y="32619"/>
                  </a:cubicBezTo>
                  <a:cubicBezTo>
                    <a:pt x="1041745" y="32619"/>
                    <a:pt x="1040120" y="34243"/>
                    <a:pt x="1041745" y="34243"/>
                  </a:cubicBezTo>
                  <a:cubicBezTo>
                    <a:pt x="1041745" y="32619"/>
                    <a:pt x="1043370" y="34243"/>
                    <a:pt x="1044995" y="34243"/>
                  </a:cubicBezTo>
                  <a:cubicBezTo>
                    <a:pt x="1046619" y="35867"/>
                    <a:pt x="1053118" y="35867"/>
                    <a:pt x="1054743" y="35867"/>
                  </a:cubicBezTo>
                  <a:cubicBezTo>
                    <a:pt x="1056368" y="35867"/>
                    <a:pt x="1059617" y="34243"/>
                    <a:pt x="1059617" y="34243"/>
                  </a:cubicBezTo>
                  <a:cubicBezTo>
                    <a:pt x="1059617" y="34243"/>
                    <a:pt x="1064492" y="34243"/>
                    <a:pt x="1066116" y="35867"/>
                  </a:cubicBezTo>
                  <a:cubicBezTo>
                    <a:pt x="1067741" y="35867"/>
                    <a:pt x="1066116" y="35867"/>
                    <a:pt x="1066116" y="37492"/>
                  </a:cubicBezTo>
                  <a:cubicBezTo>
                    <a:pt x="1064492" y="37492"/>
                    <a:pt x="1062867" y="39116"/>
                    <a:pt x="1062867" y="39116"/>
                  </a:cubicBezTo>
                  <a:cubicBezTo>
                    <a:pt x="1059617" y="40740"/>
                    <a:pt x="1057993" y="42364"/>
                    <a:pt x="1053118" y="42364"/>
                  </a:cubicBezTo>
                  <a:cubicBezTo>
                    <a:pt x="1048244" y="42364"/>
                    <a:pt x="1049869" y="42364"/>
                    <a:pt x="1043370" y="42364"/>
                  </a:cubicBezTo>
                  <a:cubicBezTo>
                    <a:pt x="1036871" y="43988"/>
                    <a:pt x="1023873" y="50485"/>
                    <a:pt x="1023873" y="50485"/>
                  </a:cubicBezTo>
                  <a:cubicBezTo>
                    <a:pt x="1023873" y="50485"/>
                    <a:pt x="1028747" y="48861"/>
                    <a:pt x="1031997" y="47237"/>
                  </a:cubicBezTo>
                  <a:cubicBezTo>
                    <a:pt x="1035246" y="47237"/>
                    <a:pt x="1040120" y="47237"/>
                    <a:pt x="1040120" y="47237"/>
                  </a:cubicBezTo>
                  <a:cubicBezTo>
                    <a:pt x="1040120" y="47237"/>
                    <a:pt x="1040120" y="47237"/>
                    <a:pt x="1044995" y="47237"/>
                  </a:cubicBezTo>
                  <a:cubicBezTo>
                    <a:pt x="1044995" y="47237"/>
                    <a:pt x="1051494" y="47237"/>
                    <a:pt x="1057993" y="43988"/>
                  </a:cubicBezTo>
                  <a:cubicBezTo>
                    <a:pt x="1059617" y="43988"/>
                    <a:pt x="1062867" y="43988"/>
                    <a:pt x="1064492" y="42364"/>
                  </a:cubicBezTo>
                  <a:cubicBezTo>
                    <a:pt x="1066116" y="40740"/>
                    <a:pt x="1069366" y="42364"/>
                    <a:pt x="1070991" y="39116"/>
                  </a:cubicBezTo>
                  <a:cubicBezTo>
                    <a:pt x="1072615" y="37492"/>
                    <a:pt x="1077490" y="40740"/>
                    <a:pt x="1077490" y="40740"/>
                  </a:cubicBezTo>
                  <a:cubicBezTo>
                    <a:pt x="1077490" y="40740"/>
                    <a:pt x="1080739" y="40740"/>
                    <a:pt x="1082364" y="40740"/>
                  </a:cubicBezTo>
                  <a:cubicBezTo>
                    <a:pt x="1083989" y="40740"/>
                    <a:pt x="1087238" y="37492"/>
                    <a:pt x="1085613" y="35867"/>
                  </a:cubicBezTo>
                  <a:cubicBezTo>
                    <a:pt x="1085613" y="32619"/>
                    <a:pt x="1090488" y="35867"/>
                    <a:pt x="1096986" y="37492"/>
                  </a:cubicBezTo>
                  <a:cubicBezTo>
                    <a:pt x="1096986" y="37492"/>
                    <a:pt x="1103485" y="40740"/>
                    <a:pt x="1108360" y="37492"/>
                  </a:cubicBezTo>
                  <a:cubicBezTo>
                    <a:pt x="1111609" y="34243"/>
                    <a:pt x="1114859" y="39116"/>
                    <a:pt x="1119733" y="37492"/>
                  </a:cubicBezTo>
                  <a:cubicBezTo>
                    <a:pt x="1124607" y="37492"/>
                    <a:pt x="1122982" y="39116"/>
                    <a:pt x="1116483" y="45613"/>
                  </a:cubicBezTo>
                  <a:cubicBezTo>
                    <a:pt x="1116483" y="45613"/>
                    <a:pt x="1121358" y="47237"/>
                    <a:pt x="1127857" y="53734"/>
                  </a:cubicBezTo>
                  <a:cubicBezTo>
                    <a:pt x="1131106" y="58606"/>
                    <a:pt x="1135980" y="53734"/>
                    <a:pt x="1135980" y="53734"/>
                  </a:cubicBezTo>
                  <a:cubicBezTo>
                    <a:pt x="1135980" y="53734"/>
                    <a:pt x="1139230" y="53734"/>
                    <a:pt x="1145729" y="53734"/>
                  </a:cubicBezTo>
                  <a:cubicBezTo>
                    <a:pt x="1152228" y="52109"/>
                    <a:pt x="1152228" y="53734"/>
                    <a:pt x="1157102" y="56982"/>
                  </a:cubicBezTo>
                  <a:cubicBezTo>
                    <a:pt x="1161976" y="60231"/>
                    <a:pt x="1158727" y="63479"/>
                    <a:pt x="1163601" y="61855"/>
                  </a:cubicBezTo>
                  <a:cubicBezTo>
                    <a:pt x="1163601" y="61855"/>
                    <a:pt x="1165226" y="63479"/>
                    <a:pt x="1161976" y="65103"/>
                  </a:cubicBezTo>
                  <a:cubicBezTo>
                    <a:pt x="1160352" y="66727"/>
                    <a:pt x="1158727" y="68352"/>
                    <a:pt x="1157102" y="66727"/>
                  </a:cubicBezTo>
                  <a:cubicBezTo>
                    <a:pt x="1155477" y="66727"/>
                    <a:pt x="1155477" y="68352"/>
                    <a:pt x="1155477" y="68352"/>
                  </a:cubicBezTo>
                  <a:cubicBezTo>
                    <a:pt x="1155477" y="68352"/>
                    <a:pt x="1155477" y="68352"/>
                    <a:pt x="1153853" y="69976"/>
                  </a:cubicBezTo>
                  <a:cubicBezTo>
                    <a:pt x="1153853" y="69976"/>
                    <a:pt x="1153853" y="69976"/>
                    <a:pt x="1150603" y="73224"/>
                  </a:cubicBezTo>
                  <a:cubicBezTo>
                    <a:pt x="1150603" y="73224"/>
                    <a:pt x="1145729" y="73224"/>
                    <a:pt x="1144104" y="73224"/>
                  </a:cubicBezTo>
                  <a:cubicBezTo>
                    <a:pt x="1144104" y="73224"/>
                    <a:pt x="1137605" y="76473"/>
                    <a:pt x="1137605" y="78097"/>
                  </a:cubicBezTo>
                  <a:cubicBezTo>
                    <a:pt x="1135980" y="78097"/>
                    <a:pt x="1132731" y="79721"/>
                    <a:pt x="1132731" y="79721"/>
                  </a:cubicBezTo>
                  <a:cubicBezTo>
                    <a:pt x="1131106" y="79721"/>
                    <a:pt x="1127857" y="81345"/>
                    <a:pt x="1124607" y="81345"/>
                  </a:cubicBezTo>
                  <a:cubicBezTo>
                    <a:pt x="1121358" y="81345"/>
                    <a:pt x="1122982" y="82969"/>
                    <a:pt x="1121358" y="81345"/>
                  </a:cubicBezTo>
                  <a:cubicBezTo>
                    <a:pt x="1119733" y="81345"/>
                    <a:pt x="1119733" y="82969"/>
                    <a:pt x="1118108" y="82969"/>
                  </a:cubicBezTo>
                  <a:cubicBezTo>
                    <a:pt x="1116483" y="82969"/>
                    <a:pt x="1116483" y="82969"/>
                    <a:pt x="1114859" y="82969"/>
                  </a:cubicBezTo>
                  <a:cubicBezTo>
                    <a:pt x="1113234" y="82969"/>
                    <a:pt x="1109984" y="84594"/>
                    <a:pt x="1108360" y="84594"/>
                  </a:cubicBezTo>
                  <a:cubicBezTo>
                    <a:pt x="1106735" y="84594"/>
                    <a:pt x="1106735" y="84594"/>
                    <a:pt x="1106735" y="86218"/>
                  </a:cubicBezTo>
                  <a:cubicBezTo>
                    <a:pt x="1105110" y="86218"/>
                    <a:pt x="1101861" y="86218"/>
                    <a:pt x="1096986" y="87842"/>
                  </a:cubicBezTo>
                  <a:cubicBezTo>
                    <a:pt x="1093737" y="89466"/>
                    <a:pt x="1095362" y="89466"/>
                    <a:pt x="1092112" y="89466"/>
                  </a:cubicBezTo>
                  <a:cubicBezTo>
                    <a:pt x="1087238" y="89466"/>
                    <a:pt x="1085613" y="91090"/>
                    <a:pt x="1075865" y="92715"/>
                  </a:cubicBezTo>
                  <a:cubicBezTo>
                    <a:pt x="1064492" y="94339"/>
                    <a:pt x="1070991" y="94339"/>
                    <a:pt x="1069366" y="94339"/>
                  </a:cubicBezTo>
                  <a:cubicBezTo>
                    <a:pt x="1067741" y="94339"/>
                    <a:pt x="1062867" y="95963"/>
                    <a:pt x="1059617" y="97587"/>
                  </a:cubicBezTo>
                  <a:cubicBezTo>
                    <a:pt x="1056368" y="97587"/>
                    <a:pt x="1056368" y="99212"/>
                    <a:pt x="1056368" y="99212"/>
                  </a:cubicBezTo>
                  <a:cubicBezTo>
                    <a:pt x="1057993" y="99212"/>
                    <a:pt x="1061242" y="100836"/>
                    <a:pt x="1062867" y="100836"/>
                  </a:cubicBezTo>
                  <a:cubicBezTo>
                    <a:pt x="1064492" y="100836"/>
                    <a:pt x="1069366" y="99212"/>
                    <a:pt x="1070991" y="97587"/>
                  </a:cubicBezTo>
                  <a:cubicBezTo>
                    <a:pt x="1072615" y="97587"/>
                    <a:pt x="1075865" y="97587"/>
                    <a:pt x="1075865" y="95963"/>
                  </a:cubicBezTo>
                  <a:cubicBezTo>
                    <a:pt x="1077490" y="95963"/>
                    <a:pt x="1082364" y="95963"/>
                    <a:pt x="1082364" y="95963"/>
                  </a:cubicBezTo>
                  <a:cubicBezTo>
                    <a:pt x="1082364" y="95963"/>
                    <a:pt x="1082364" y="95963"/>
                    <a:pt x="1092112" y="94339"/>
                  </a:cubicBezTo>
                  <a:cubicBezTo>
                    <a:pt x="1092112" y="94339"/>
                    <a:pt x="1096986" y="92715"/>
                    <a:pt x="1100236" y="92715"/>
                  </a:cubicBezTo>
                  <a:cubicBezTo>
                    <a:pt x="1103485" y="91090"/>
                    <a:pt x="1105110" y="94339"/>
                    <a:pt x="1105110" y="94339"/>
                  </a:cubicBezTo>
                  <a:cubicBezTo>
                    <a:pt x="1106735" y="94339"/>
                    <a:pt x="1105110" y="94339"/>
                    <a:pt x="1105110" y="95963"/>
                  </a:cubicBezTo>
                  <a:cubicBezTo>
                    <a:pt x="1105110" y="95963"/>
                    <a:pt x="1082364" y="105708"/>
                    <a:pt x="1077490" y="107333"/>
                  </a:cubicBezTo>
                  <a:cubicBezTo>
                    <a:pt x="1074240" y="108957"/>
                    <a:pt x="1074240" y="108957"/>
                    <a:pt x="1074240" y="108957"/>
                  </a:cubicBezTo>
                  <a:cubicBezTo>
                    <a:pt x="1072615" y="110581"/>
                    <a:pt x="1069366" y="112205"/>
                    <a:pt x="1069366" y="112205"/>
                  </a:cubicBezTo>
                  <a:cubicBezTo>
                    <a:pt x="1069366" y="112205"/>
                    <a:pt x="1064492" y="113829"/>
                    <a:pt x="1064492" y="113829"/>
                  </a:cubicBezTo>
                  <a:cubicBezTo>
                    <a:pt x="1062867" y="115454"/>
                    <a:pt x="1059617" y="117078"/>
                    <a:pt x="1059617" y="117078"/>
                  </a:cubicBezTo>
                  <a:cubicBezTo>
                    <a:pt x="1057993" y="117078"/>
                    <a:pt x="1054743" y="117078"/>
                    <a:pt x="1053118" y="117078"/>
                  </a:cubicBezTo>
                  <a:cubicBezTo>
                    <a:pt x="1051494" y="118702"/>
                    <a:pt x="1048244" y="120326"/>
                    <a:pt x="1048244" y="120326"/>
                  </a:cubicBezTo>
                  <a:cubicBezTo>
                    <a:pt x="1046619" y="121950"/>
                    <a:pt x="1041745" y="121950"/>
                    <a:pt x="1041745" y="120326"/>
                  </a:cubicBezTo>
                  <a:cubicBezTo>
                    <a:pt x="1041745" y="120326"/>
                    <a:pt x="1025498" y="133320"/>
                    <a:pt x="1025498" y="133320"/>
                  </a:cubicBezTo>
                  <a:cubicBezTo>
                    <a:pt x="1025498" y="133320"/>
                    <a:pt x="1025498" y="133320"/>
                    <a:pt x="1017374" y="139817"/>
                  </a:cubicBezTo>
                  <a:cubicBezTo>
                    <a:pt x="1017374" y="139817"/>
                    <a:pt x="1014124" y="141441"/>
                    <a:pt x="1012500" y="141441"/>
                  </a:cubicBezTo>
                  <a:cubicBezTo>
                    <a:pt x="1010875" y="141441"/>
                    <a:pt x="1009250" y="141441"/>
                    <a:pt x="1007626" y="141441"/>
                  </a:cubicBezTo>
                  <a:cubicBezTo>
                    <a:pt x="1006001" y="141441"/>
                    <a:pt x="1002751" y="141441"/>
                    <a:pt x="1001127" y="141441"/>
                  </a:cubicBezTo>
                  <a:cubicBezTo>
                    <a:pt x="999502" y="141441"/>
                    <a:pt x="996252" y="141441"/>
                    <a:pt x="997877" y="143065"/>
                  </a:cubicBezTo>
                  <a:cubicBezTo>
                    <a:pt x="997877" y="143065"/>
                    <a:pt x="1001127" y="146314"/>
                    <a:pt x="1001127" y="146314"/>
                  </a:cubicBezTo>
                  <a:cubicBezTo>
                    <a:pt x="1001127" y="146314"/>
                    <a:pt x="1001127" y="146314"/>
                    <a:pt x="999502" y="147938"/>
                  </a:cubicBezTo>
                  <a:cubicBezTo>
                    <a:pt x="999502" y="147938"/>
                    <a:pt x="997877" y="149562"/>
                    <a:pt x="997877" y="149562"/>
                  </a:cubicBezTo>
                  <a:cubicBezTo>
                    <a:pt x="996252" y="149562"/>
                    <a:pt x="991378" y="149562"/>
                    <a:pt x="991378" y="149562"/>
                  </a:cubicBezTo>
                  <a:cubicBezTo>
                    <a:pt x="991378" y="149562"/>
                    <a:pt x="981630" y="151186"/>
                    <a:pt x="978380" y="152810"/>
                  </a:cubicBezTo>
                  <a:cubicBezTo>
                    <a:pt x="976755" y="152810"/>
                    <a:pt x="978380" y="152810"/>
                    <a:pt x="980005" y="152810"/>
                  </a:cubicBezTo>
                  <a:cubicBezTo>
                    <a:pt x="983254" y="152810"/>
                    <a:pt x="981630" y="152810"/>
                    <a:pt x="984879" y="152810"/>
                  </a:cubicBezTo>
                  <a:cubicBezTo>
                    <a:pt x="989753" y="151186"/>
                    <a:pt x="988129" y="152810"/>
                    <a:pt x="991378" y="152810"/>
                  </a:cubicBezTo>
                  <a:cubicBezTo>
                    <a:pt x="994628" y="152810"/>
                    <a:pt x="993003" y="154435"/>
                    <a:pt x="993003" y="154435"/>
                  </a:cubicBezTo>
                  <a:cubicBezTo>
                    <a:pt x="993003" y="154435"/>
                    <a:pt x="986504" y="154435"/>
                    <a:pt x="984879" y="156059"/>
                  </a:cubicBezTo>
                  <a:cubicBezTo>
                    <a:pt x="984879" y="156059"/>
                    <a:pt x="986504" y="157683"/>
                    <a:pt x="986504" y="157683"/>
                  </a:cubicBezTo>
                  <a:cubicBezTo>
                    <a:pt x="986504" y="157683"/>
                    <a:pt x="986504" y="157683"/>
                    <a:pt x="986504" y="160931"/>
                  </a:cubicBezTo>
                  <a:cubicBezTo>
                    <a:pt x="988129" y="160931"/>
                    <a:pt x="986504" y="162556"/>
                    <a:pt x="986504" y="162556"/>
                  </a:cubicBezTo>
                  <a:cubicBezTo>
                    <a:pt x="986504" y="164180"/>
                    <a:pt x="980005" y="169052"/>
                    <a:pt x="980005" y="169052"/>
                  </a:cubicBezTo>
                  <a:cubicBezTo>
                    <a:pt x="980005" y="169052"/>
                    <a:pt x="976755" y="170677"/>
                    <a:pt x="975131" y="170677"/>
                  </a:cubicBezTo>
                  <a:cubicBezTo>
                    <a:pt x="975131" y="170677"/>
                    <a:pt x="971881" y="170677"/>
                    <a:pt x="971881" y="170677"/>
                  </a:cubicBezTo>
                  <a:cubicBezTo>
                    <a:pt x="970256" y="170677"/>
                    <a:pt x="968632" y="172301"/>
                    <a:pt x="967007" y="170677"/>
                  </a:cubicBezTo>
                  <a:cubicBezTo>
                    <a:pt x="967007" y="170677"/>
                    <a:pt x="963757" y="170677"/>
                    <a:pt x="963757" y="170677"/>
                  </a:cubicBezTo>
                  <a:cubicBezTo>
                    <a:pt x="962133" y="170677"/>
                    <a:pt x="957258" y="170677"/>
                    <a:pt x="955634" y="170677"/>
                  </a:cubicBezTo>
                  <a:cubicBezTo>
                    <a:pt x="954009" y="170677"/>
                    <a:pt x="952384" y="170677"/>
                    <a:pt x="950759" y="169052"/>
                  </a:cubicBezTo>
                  <a:cubicBezTo>
                    <a:pt x="949135" y="169052"/>
                    <a:pt x="949135" y="169052"/>
                    <a:pt x="947510" y="167428"/>
                  </a:cubicBezTo>
                  <a:cubicBezTo>
                    <a:pt x="945885" y="167428"/>
                    <a:pt x="945885" y="167428"/>
                    <a:pt x="944260" y="167428"/>
                  </a:cubicBezTo>
                  <a:cubicBezTo>
                    <a:pt x="942636" y="165804"/>
                    <a:pt x="937761" y="165804"/>
                    <a:pt x="937761" y="165804"/>
                  </a:cubicBezTo>
                  <a:cubicBezTo>
                    <a:pt x="937761" y="165804"/>
                    <a:pt x="941011" y="167428"/>
                    <a:pt x="941011" y="169052"/>
                  </a:cubicBezTo>
                  <a:cubicBezTo>
                    <a:pt x="942636" y="169052"/>
                    <a:pt x="942636" y="170677"/>
                    <a:pt x="944260" y="170677"/>
                  </a:cubicBezTo>
                  <a:cubicBezTo>
                    <a:pt x="945885" y="170677"/>
                    <a:pt x="947510" y="172301"/>
                    <a:pt x="947510" y="173925"/>
                  </a:cubicBezTo>
                  <a:cubicBezTo>
                    <a:pt x="947510" y="175549"/>
                    <a:pt x="947510" y="175549"/>
                    <a:pt x="945885" y="177173"/>
                  </a:cubicBezTo>
                  <a:cubicBezTo>
                    <a:pt x="945885" y="178798"/>
                    <a:pt x="944260" y="177173"/>
                    <a:pt x="942636" y="177173"/>
                  </a:cubicBezTo>
                  <a:cubicBezTo>
                    <a:pt x="941011" y="177173"/>
                    <a:pt x="939386" y="178798"/>
                    <a:pt x="939386" y="178798"/>
                  </a:cubicBezTo>
                  <a:cubicBezTo>
                    <a:pt x="937761" y="178798"/>
                    <a:pt x="934512" y="180422"/>
                    <a:pt x="934512" y="180422"/>
                  </a:cubicBezTo>
                  <a:cubicBezTo>
                    <a:pt x="934512" y="180422"/>
                    <a:pt x="934512" y="180422"/>
                    <a:pt x="929638" y="180422"/>
                  </a:cubicBezTo>
                  <a:cubicBezTo>
                    <a:pt x="928013" y="180422"/>
                    <a:pt x="926388" y="182046"/>
                    <a:pt x="924764" y="182046"/>
                  </a:cubicBezTo>
                  <a:cubicBezTo>
                    <a:pt x="924764" y="182046"/>
                    <a:pt x="921514" y="180422"/>
                    <a:pt x="921514" y="180422"/>
                  </a:cubicBezTo>
                  <a:cubicBezTo>
                    <a:pt x="921514" y="180422"/>
                    <a:pt x="921514" y="180422"/>
                    <a:pt x="915015" y="183670"/>
                  </a:cubicBezTo>
                  <a:cubicBezTo>
                    <a:pt x="915015" y="183670"/>
                    <a:pt x="915015" y="183670"/>
                    <a:pt x="910141" y="183670"/>
                  </a:cubicBezTo>
                  <a:cubicBezTo>
                    <a:pt x="910141" y="183670"/>
                    <a:pt x="906891" y="183670"/>
                    <a:pt x="905267" y="183670"/>
                  </a:cubicBezTo>
                  <a:cubicBezTo>
                    <a:pt x="903642" y="183670"/>
                    <a:pt x="902017" y="183670"/>
                    <a:pt x="900392" y="183670"/>
                  </a:cubicBezTo>
                  <a:cubicBezTo>
                    <a:pt x="900392" y="183670"/>
                    <a:pt x="897143" y="183670"/>
                    <a:pt x="895518" y="182046"/>
                  </a:cubicBezTo>
                  <a:cubicBezTo>
                    <a:pt x="893893" y="180422"/>
                    <a:pt x="893893" y="180422"/>
                    <a:pt x="893893" y="180422"/>
                  </a:cubicBezTo>
                  <a:cubicBezTo>
                    <a:pt x="893893" y="180422"/>
                    <a:pt x="890644" y="180422"/>
                    <a:pt x="890644" y="180422"/>
                  </a:cubicBezTo>
                  <a:lnTo>
                    <a:pt x="888091" y="179784"/>
                  </a:lnTo>
                  <a:lnTo>
                    <a:pt x="888207" y="179407"/>
                  </a:lnTo>
                  <a:lnTo>
                    <a:pt x="887394" y="179610"/>
                  </a:lnTo>
                  <a:lnTo>
                    <a:pt x="884145" y="178798"/>
                  </a:lnTo>
                  <a:cubicBezTo>
                    <a:pt x="884145" y="177173"/>
                    <a:pt x="880895" y="178798"/>
                    <a:pt x="879271" y="178798"/>
                  </a:cubicBezTo>
                  <a:cubicBezTo>
                    <a:pt x="877646" y="180422"/>
                    <a:pt x="874396" y="182046"/>
                    <a:pt x="874396" y="182046"/>
                  </a:cubicBezTo>
                  <a:cubicBezTo>
                    <a:pt x="872772" y="183670"/>
                    <a:pt x="872772" y="185295"/>
                    <a:pt x="874396" y="183670"/>
                  </a:cubicBezTo>
                  <a:cubicBezTo>
                    <a:pt x="874396" y="183670"/>
                    <a:pt x="874396" y="183670"/>
                    <a:pt x="884145" y="180422"/>
                  </a:cubicBezTo>
                  <a:lnTo>
                    <a:pt x="887394" y="179610"/>
                  </a:lnTo>
                  <a:lnTo>
                    <a:pt x="888091" y="179784"/>
                  </a:lnTo>
                  <a:lnTo>
                    <a:pt x="887394" y="182046"/>
                  </a:lnTo>
                  <a:cubicBezTo>
                    <a:pt x="890644" y="182046"/>
                    <a:pt x="887394" y="182046"/>
                    <a:pt x="887394" y="183670"/>
                  </a:cubicBezTo>
                  <a:cubicBezTo>
                    <a:pt x="887394" y="185295"/>
                    <a:pt x="889019" y="185295"/>
                    <a:pt x="892269" y="185295"/>
                  </a:cubicBezTo>
                  <a:cubicBezTo>
                    <a:pt x="893893" y="183670"/>
                    <a:pt x="893893" y="185295"/>
                    <a:pt x="895518" y="185295"/>
                  </a:cubicBezTo>
                  <a:cubicBezTo>
                    <a:pt x="897143" y="185295"/>
                    <a:pt x="897143" y="186919"/>
                    <a:pt x="898768" y="186919"/>
                  </a:cubicBezTo>
                  <a:cubicBezTo>
                    <a:pt x="900392" y="186919"/>
                    <a:pt x="900392" y="186919"/>
                    <a:pt x="902017" y="186919"/>
                  </a:cubicBezTo>
                  <a:cubicBezTo>
                    <a:pt x="903642" y="185295"/>
                    <a:pt x="905267" y="186919"/>
                    <a:pt x="908516" y="186919"/>
                  </a:cubicBezTo>
                  <a:cubicBezTo>
                    <a:pt x="911766" y="186919"/>
                    <a:pt x="913390" y="186919"/>
                    <a:pt x="915015" y="186919"/>
                  </a:cubicBezTo>
                  <a:cubicBezTo>
                    <a:pt x="916640" y="186919"/>
                    <a:pt x="918265" y="188543"/>
                    <a:pt x="919889" y="188543"/>
                  </a:cubicBezTo>
                  <a:cubicBezTo>
                    <a:pt x="921514" y="188543"/>
                    <a:pt x="919889" y="191791"/>
                    <a:pt x="919889" y="191791"/>
                  </a:cubicBezTo>
                  <a:cubicBezTo>
                    <a:pt x="919889" y="191791"/>
                    <a:pt x="921514" y="198288"/>
                    <a:pt x="919889" y="198288"/>
                  </a:cubicBezTo>
                  <a:cubicBezTo>
                    <a:pt x="919889" y="198288"/>
                    <a:pt x="916640" y="198288"/>
                    <a:pt x="915015" y="198288"/>
                  </a:cubicBezTo>
                  <a:cubicBezTo>
                    <a:pt x="915015" y="198288"/>
                    <a:pt x="911766" y="198288"/>
                    <a:pt x="910141" y="198288"/>
                  </a:cubicBezTo>
                  <a:cubicBezTo>
                    <a:pt x="908516" y="196664"/>
                    <a:pt x="902017" y="198288"/>
                    <a:pt x="902017" y="198288"/>
                  </a:cubicBezTo>
                  <a:cubicBezTo>
                    <a:pt x="902017" y="198288"/>
                    <a:pt x="902017" y="198288"/>
                    <a:pt x="898768" y="198288"/>
                  </a:cubicBezTo>
                  <a:cubicBezTo>
                    <a:pt x="898768" y="198288"/>
                    <a:pt x="906891" y="201537"/>
                    <a:pt x="908516" y="201537"/>
                  </a:cubicBezTo>
                  <a:cubicBezTo>
                    <a:pt x="911766" y="201537"/>
                    <a:pt x="910141" y="203161"/>
                    <a:pt x="913390" y="203161"/>
                  </a:cubicBezTo>
                  <a:cubicBezTo>
                    <a:pt x="916640" y="204785"/>
                    <a:pt x="916640" y="206409"/>
                    <a:pt x="916640" y="206409"/>
                  </a:cubicBezTo>
                  <a:cubicBezTo>
                    <a:pt x="918265" y="206409"/>
                    <a:pt x="923139" y="208033"/>
                    <a:pt x="924764" y="208033"/>
                  </a:cubicBezTo>
                  <a:cubicBezTo>
                    <a:pt x="924764" y="208033"/>
                    <a:pt x="921514" y="209658"/>
                    <a:pt x="921514" y="209658"/>
                  </a:cubicBezTo>
                  <a:cubicBezTo>
                    <a:pt x="921514" y="209658"/>
                    <a:pt x="921514" y="209658"/>
                    <a:pt x="918265" y="209658"/>
                  </a:cubicBezTo>
                  <a:cubicBezTo>
                    <a:pt x="918265" y="209658"/>
                    <a:pt x="918265" y="209658"/>
                    <a:pt x="918265" y="212906"/>
                  </a:cubicBezTo>
                  <a:cubicBezTo>
                    <a:pt x="918265" y="212906"/>
                    <a:pt x="918265" y="212906"/>
                    <a:pt x="918265" y="214530"/>
                  </a:cubicBezTo>
                  <a:cubicBezTo>
                    <a:pt x="918265" y="214530"/>
                    <a:pt x="916640" y="216154"/>
                    <a:pt x="915015" y="216154"/>
                  </a:cubicBezTo>
                  <a:cubicBezTo>
                    <a:pt x="913390" y="216154"/>
                    <a:pt x="913390" y="216154"/>
                    <a:pt x="911766" y="216154"/>
                  </a:cubicBezTo>
                  <a:cubicBezTo>
                    <a:pt x="910141" y="216154"/>
                    <a:pt x="908516" y="216154"/>
                    <a:pt x="905267" y="216154"/>
                  </a:cubicBezTo>
                  <a:cubicBezTo>
                    <a:pt x="903642" y="216154"/>
                    <a:pt x="902017" y="216154"/>
                    <a:pt x="902017" y="216154"/>
                  </a:cubicBezTo>
                  <a:cubicBezTo>
                    <a:pt x="900392" y="217779"/>
                    <a:pt x="900392" y="217779"/>
                    <a:pt x="902017" y="219403"/>
                  </a:cubicBezTo>
                  <a:cubicBezTo>
                    <a:pt x="903642" y="219403"/>
                    <a:pt x="905267" y="219403"/>
                    <a:pt x="905267" y="219403"/>
                  </a:cubicBezTo>
                  <a:cubicBezTo>
                    <a:pt x="906891" y="219403"/>
                    <a:pt x="911766" y="222651"/>
                    <a:pt x="910141" y="224276"/>
                  </a:cubicBezTo>
                  <a:cubicBezTo>
                    <a:pt x="908516" y="225900"/>
                    <a:pt x="906891" y="225900"/>
                    <a:pt x="906891" y="225900"/>
                  </a:cubicBezTo>
                  <a:cubicBezTo>
                    <a:pt x="905267" y="227524"/>
                    <a:pt x="903642" y="227524"/>
                    <a:pt x="903642" y="227524"/>
                  </a:cubicBezTo>
                  <a:cubicBezTo>
                    <a:pt x="902017" y="229148"/>
                    <a:pt x="903642" y="230772"/>
                    <a:pt x="903642" y="230772"/>
                  </a:cubicBezTo>
                  <a:cubicBezTo>
                    <a:pt x="903642" y="232397"/>
                    <a:pt x="903642" y="235645"/>
                    <a:pt x="903642" y="235645"/>
                  </a:cubicBezTo>
                  <a:cubicBezTo>
                    <a:pt x="903642" y="235645"/>
                    <a:pt x="903642" y="235645"/>
                    <a:pt x="900392" y="237269"/>
                  </a:cubicBezTo>
                  <a:cubicBezTo>
                    <a:pt x="900392" y="237269"/>
                    <a:pt x="900392" y="237269"/>
                    <a:pt x="893893" y="237269"/>
                  </a:cubicBezTo>
                  <a:cubicBezTo>
                    <a:pt x="893893" y="237269"/>
                    <a:pt x="892269" y="238893"/>
                    <a:pt x="892269" y="238893"/>
                  </a:cubicBezTo>
                  <a:cubicBezTo>
                    <a:pt x="890644" y="238893"/>
                    <a:pt x="887394" y="240518"/>
                    <a:pt x="887394" y="240518"/>
                  </a:cubicBezTo>
                  <a:cubicBezTo>
                    <a:pt x="887394" y="240518"/>
                    <a:pt x="882520" y="240518"/>
                    <a:pt x="880895" y="240518"/>
                  </a:cubicBezTo>
                  <a:cubicBezTo>
                    <a:pt x="879271" y="240518"/>
                    <a:pt x="877646" y="240518"/>
                    <a:pt x="877646" y="240518"/>
                  </a:cubicBezTo>
                  <a:cubicBezTo>
                    <a:pt x="877646" y="238893"/>
                    <a:pt x="876021" y="240518"/>
                    <a:pt x="874396" y="240518"/>
                  </a:cubicBezTo>
                  <a:cubicBezTo>
                    <a:pt x="872772" y="240518"/>
                    <a:pt x="869522" y="240518"/>
                    <a:pt x="869522" y="240518"/>
                  </a:cubicBezTo>
                  <a:cubicBezTo>
                    <a:pt x="867897" y="240518"/>
                    <a:pt x="866273" y="240518"/>
                    <a:pt x="866273" y="240518"/>
                  </a:cubicBezTo>
                  <a:cubicBezTo>
                    <a:pt x="866273" y="240518"/>
                    <a:pt x="866273" y="240518"/>
                    <a:pt x="861398" y="238893"/>
                  </a:cubicBezTo>
                  <a:cubicBezTo>
                    <a:pt x="861398" y="238893"/>
                    <a:pt x="861398" y="238893"/>
                    <a:pt x="856524" y="240518"/>
                  </a:cubicBezTo>
                  <a:cubicBezTo>
                    <a:pt x="856524" y="240518"/>
                    <a:pt x="856524" y="242142"/>
                    <a:pt x="856524" y="242142"/>
                  </a:cubicBezTo>
                  <a:cubicBezTo>
                    <a:pt x="858149" y="243766"/>
                    <a:pt x="858149" y="243766"/>
                    <a:pt x="861398" y="250263"/>
                  </a:cubicBezTo>
                  <a:cubicBezTo>
                    <a:pt x="864648" y="255135"/>
                    <a:pt x="861398" y="251887"/>
                    <a:pt x="863023" y="253511"/>
                  </a:cubicBezTo>
                  <a:cubicBezTo>
                    <a:pt x="863023" y="253511"/>
                    <a:pt x="861398" y="255135"/>
                    <a:pt x="861398" y="255135"/>
                  </a:cubicBezTo>
                  <a:cubicBezTo>
                    <a:pt x="861398" y="255135"/>
                    <a:pt x="853275" y="261632"/>
                    <a:pt x="851650" y="261632"/>
                  </a:cubicBezTo>
                  <a:cubicBezTo>
                    <a:pt x="851650" y="263257"/>
                    <a:pt x="850025" y="263257"/>
                    <a:pt x="846776" y="261632"/>
                  </a:cubicBezTo>
                  <a:cubicBezTo>
                    <a:pt x="845151" y="261632"/>
                    <a:pt x="846776" y="261632"/>
                    <a:pt x="845151" y="263257"/>
                  </a:cubicBezTo>
                  <a:cubicBezTo>
                    <a:pt x="843526" y="263257"/>
                    <a:pt x="841902" y="263257"/>
                    <a:pt x="841902" y="263257"/>
                  </a:cubicBezTo>
                  <a:cubicBezTo>
                    <a:pt x="840277" y="263257"/>
                    <a:pt x="838652" y="264881"/>
                    <a:pt x="838652" y="266505"/>
                  </a:cubicBezTo>
                  <a:cubicBezTo>
                    <a:pt x="838652" y="268129"/>
                    <a:pt x="838652" y="268129"/>
                    <a:pt x="840277" y="268129"/>
                  </a:cubicBezTo>
                  <a:cubicBezTo>
                    <a:pt x="840277" y="269753"/>
                    <a:pt x="838652" y="269753"/>
                    <a:pt x="838652" y="271378"/>
                  </a:cubicBezTo>
                  <a:cubicBezTo>
                    <a:pt x="838652" y="273002"/>
                    <a:pt x="837027" y="273002"/>
                    <a:pt x="835403" y="274626"/>
                  </a:cubicBezTo>
                  <a:cubicBezTo>
                    <a:pt x="833778" y="274626"/>
                    <a:pt x="835403" y="276250"/>
                    <a:pt x="837027" y="276250"/>
                  </a:cubicBezTo>
                  <a:cubicBezTo>
                    <a:pt x="837027" y="276250"/>
                    <a:pt x="838652" y="276250"/>
                    <a:pt x="843526" y="277874"/>
                  </a:cubicBezTo>
                  <a:cubicBezTo>
                    <a:pt x="843526" y="277874"/>
                    <a:pt x="846776" y="279499"/>
                    <a:pt x="846776" y="279499"/>
                  </a:cubicBezTo>
                  <a:cubicBezTo>
                    <a:pt x="848401" y="277874"/>
                    <a:pt x="848401" y="277874"/>
                    <a:pt x="850025" y="276250"/>
                  </a:cubicBezTo>
                  <a:cubicBezTo>
                    <a:pt x="851650" y="274626"/>
                    <a:pt x="853275" y="274626"/>
                    <a:pt x="854899" y="273002"/>
                  </a:cubicBezTo>
                  <a:cubicBezTo>
                    <a:pt x="854899" y="273002"/>
                    <a:pt x="854899" y="273002"/>
                    <a:pt x="856524" y="273002"/>
                  </a:cubicBezTo>
                  <a:cubicBezTo>
                    <a:pt x="856524" y="273002"/>
                    <a:pt x="863023" y="279499"/>
                    <a:pt x="863023" y="281123"/>
                  </a:cubicBezTo>
                  <a:cubicBezTo>
                    <a:pt x="864648" y="282747"/>
                    <a:pt x="864648" y="284371"/>
                    <a:pt x="864648" y="284371"/>
                  </a:cubicBezTo>
                  <a:cubicBezTo>
                    <a:pt x="864648" y="284371"/>
                    <a:pt x="863023" y="285995"/>
                    <a:pt x="863023" y="287620"/>
                  </a:cubicBezTo>
                  <a:cubicBezTo>
                    <a:pt x="863023" y="289244"/>
                    <a:pt x="861398" y="289244"/>
                    <a:pt x="861398" y="289244"/>
                  </a:cubicBezTo>
                  <a:cubicBezTo>
                    <a:pt x="861398" y="289244"/>
                    <a:pt x="861398" y="289244"/>
                    <a:pt x="851650" y="294116"/>
                  </a:cubicBezTo>
                  <a:cubicBezTo>
                    <a:pt x="851650" y="294116"/>
                    <a:pt x="850025" y="294116"/>
                    <a:pt x="850025" y="292492"/>
                  </a:cubicBezTo>
                  <a:cubicBezTo>
                    <a:pt x="850025" y="290868"/>
                    <a:pt x="850025" y="290868"/>
                    <a:pt x="848401" y="290868"/>
                  </a:cubicBezTo>
                  <a:cubicBezTo>
                    <a:pt x="846776" y="289244"/>
                    <a:pt x="846776" y="290868"/>
                    <a:pt x="845151" y="290868"/>
                  </a:cubicBezTo>
                  <a:cubicBezTo>
                    <a:pt x="845151" y="290868"/>
                    <a:pt x="845151" y="292492"/>
                    <a:pt x="845151" y="294116"/>
                  </a:cubicBezTo>
                  <a:cubicBezTo>
                    <a:pt x="845151" y="294116"/>
                    <a:pt x="843526" y="294116"/>
                    <a:pt x="843526" y="295741"/>
                  </a:cubicBezTo>
                  <a:cubicBezTo>
                    <a:pt x="841902" y="295741"/>
                    <a:pt x="838652" y="298989"/>
                    <a:pt x="838652" y="298989"/>
                  </a:cubicBezTo>
                  <a:cubicBezTo>
                    <a:pt x="838652" y="298989"/>
                    <a:pt x="833778" y="298989"/>
                    <a:pt x="832153" y="300613"/>
                  </a:cubicBezTo>
                  <a:cubicBezTo>
                    <a:pt x="830528" y="300613"/>
                    <a:pt x="830528" y="300613"/>
                    <a:pt x="828904" y="300613"/>
                  </a:cubicBezTo>
                  <a:cubicBezTo>
                    <a:pt x="828904" y="300613"/>
                    <a:pt x="827279" y="300613"/>
                    <a:pt x="825654" y="300613"/>
                  </a:cubicBezTo>
                  <a:cubicBezTo>
                    <a:pt x="825654" y="300613"/>
                    <a:pt x="824029" y="302238"/>
                    <a:pt x="822405" y="302238"/>
                  </a:cubicBezTo>
                  <a:cubicBezTo>
                    <a:pt x="822405" y="302238"/>
                    <a:pt x="820780" y="302238"/>
                    <a:pt x="820780" y="302238"/>
                  </a:cubicBezTo>
                  <a:cubicBezTo>
                    <a:pt x="819155" y="303862"/>
                    <a:pt x="817530" y="305486"/>
                    <a:pt x="817530" y="305486"/>
                  </a:cubicBezTo>
                  <a:cubicBezTo>
                    <a:pt x="817530" y="305486"/>
                    <a:pt x="817530" y="305486"/>
                    <a:pt x="812656" y="305486"/>
                  </a:cubicBezTo>
                  <a:cubicBezTo>
                    <a:pt x="812656" y="305486"/>
                    <a:pt x="807782" y="305486"/>
                    <a:pt x="807782" y="305486"/>
                  </a:cubicBezTo>
                  <a:cubicBezTo>
                    <a:pt x="806157" y="303862"/>
                    <a:pt x="806157" y="303862"/>
                    <a:pt x="806157" y="302238"/>
                  </a:cubicBezTo>
                  <a:cubicBezTo>
                    <a:pt x="806157" y="302238"/>
                    <a:pt x="806157" y="302238"/>
                    <a:pt x="807782" y="300613"/>
                  </a:cubicBezTo>
                  <a:cubicBezTo>
                    <a:pt x="809407" y="298989"/>
                    <a:pt x="809407" y="297365"/>
                    <a:pt x="809407" y="295741"/>
                  </a:cubicBezTo>
                  <a:cubicBezTo>
                    <a:pt x="811031" y="295741"/>
                    <a:pt x="807782" y="294116"/>
                    <a:pt x="806157" y="294116"/>
                  </a:cubicBezTo>
                  <a:cubicBezTo>
                    <a:pt x="806157" y="294116"/>
                    <a:pt x="804532" y="294116"/>
                    <a:pt x="804532" y="294116"/>
                  </a:cubicBezTo>
                  <a:cubicBezTo>
                    <a:pt x="802908" y="294116"/>
                    <a:pt x="802908" y="294116"/>
                    <a:pt x="799658" y="294116"/>
                  </a:cubicBezTo>
                  <a:cubicBezTo>
                    <a:pt x="798033" y="294116"/>
                    <a:pt x="799658" y="294116"/>
                    <a:pt x="798033" y="294116"/>
                  </a:cubicBezTo>
                  <a:cubicBezTo>
                    <a:pt x="798033" y="294116"/>
                    <a:pt x="796409" y="294116"/>
                    <a:pt x="796409" y="292492"/>
                  </a:cubicBezTo>
                  <a:cubicBezTo>
                    <a:pt x="796409" y="292492"/>
                    <a:pt x="796409" y="292492"/>
                    <a:pt x="793159" y="292492"/>
                  </a:cubicBezTo>
                  <a:cubicBezTo>
                    <a:pt x="793159" y="292492"/>
                    <a:pt x="789910" y="289244"/>
                    <a:pt x="789910" y="289244"/>
                  </a:cubicBezTo>
                  <a:cubicBezTo>
                    <a:pt x="789910" y="287620"/>
                    <a:pt x="786660" y="285995"/>
                    <a:pt x="786660" y="285995"/>
                  </a:cubicBezTo>
                  <a:cubicBezTo>
                    <a:pt x="785035" y="285995"/>
                    <a:pt x="783411" y="285995"/>
                    <a:pt x="783411" y="287620"/>
                  </a:cubicBezTo>
                  <a:cubicBezTo>
                    <a:pt x="783411" y="289244"/>
                    <a:pt x="785035" y="289244"/>
                    <a:pt x="785035" y="290868"/>
                  </a:cubicBezTo>
                  <a:cubicBezTo>
                    <a:pt x="786660" y="292492"/>
                    <a:pt x="788285" y="292492"/>
                    <a:pt x="788285" y="292492"/>
                  </a:cubicBezTo>
                  <a:cubicBezTo>
                    <a:pt x="789910" y="292492"/>
                    <a:pt x="789910" y="294116"/>
                    <a:pt x="791534" y="294116"/>
                  </a:cubicBezTo>
                  <a:cubicBezTo>
                    <a:pt x="793159" y="295741"/>
                    <a:pt x="791534" y="295741"/>
                    <a:pt x="791534" y="295741"/>
                  </a:cubicBezTo>
                  <a:cubicBezTo>
                    <a:pt x="791534" y="297365"/>
                    <a:pt x="789910" y="300613"/>
                    <a:pt x="788285" y="300613"/>
                  </a:cubicBezTo>
                  <a:cubicBezTo>
                    <a:pt x="788285" y="300613"/>
                    <a:pt x="786660" y="302238"/>
                    <a:pt x="786660" y="302238"/>
                  </a:cubicBezTo>
                  <a:cubicBezTo>
                    <a:pt x="785035" y="302238"/>
                    <a:pt x="785035" y="303862"/>
                    <a:pt x="785035" y="303862"/>
                  </a:cubicBezTo>
                  <a:cubicBezTo>
                    <a:pt x="785035" y="303862"/>
                    <a:pt x="785035" y="303862"/>
                    <a:pt x="781786" y="303862"/>
                  </a:cubicBezTo>
                  <a:cubicBezTo>
                    <a:pt x="781786" y="303862"/>
                    <a:pt x="778536" y="303862"/>
                    <a:pt x="776912" y="302238"/>
                  </a:cubicBezTo>
                  <a:cubicBezTo>
                    <a:pt x="776912" y="302238"/>
                    <a:pt x="775287" y="302238"/>
                    <a:pt x="775287" y="300613"/>
                  </a:cubicBezTo>
                  <a:cubicBezTo>
                    <a:pt x="775287" y="300613"/>
                    <a:pt x="773662" y="300613"/>
                    <a:pt x="772037" y="298989"/>
                  </a:cubicBezTo>
                  <a:cubicBezTo>
                    <a:pt x="770413" y="295741"/>
                    <a:pt x="772037" y="298989"/>
                    <a:pt x="772037" y="297365"/>
                  </a:cubicBezTo>
                  <a:cubicBezTo>
                    <a:pt x="772037" y="297365"/>
                    <a:pt x="770413" y="297365"/>
                    <a:pt x="770413" y="295741"/>
                  </a:cubicBezTo>
                  <a:cubicBezTo>
                    <a:pt x="768788" y="295741"/>
                    <a:pt x="768788" y="295741"/>
                    <a:pt x="768788" y="295741"/>
                  </a:cubicBezTo>
                  <a:cubicBezTo>
                    <a:pt x="767163" y="294116"/>
                    <a:pt x="765539" y="294116"/>
                    <a:pt x="765539" y="294116"/>
                  </a:cubicBezTo>
                  <a:cubicBezTo>
                    <a:pt x="765539" y="294116"/>
                    <a:pt x="765539" y="294116"/>
                    <a:pt x="763914" y="294116"/>
                  </a:cubicBezTo>
                  <a:cubicBezTo>
                    <a:pt x="763914" y="294116"/>
                    <a:pt x="763914" y="294116"/>
                    <a:pt x="762289" y="295741"/>
                  </a:cubicBezTo>
                  <a:cubicBezTo>
                    <a:pt x="762289" y="295741"/>
                    <a:pt x="762289" y="295741"/>
                    <a:pt x="757415" y="294116"/>
                  </a:cubicBezTo>
                  <a:cubicBezTo>
                    <a:pt x="757415" y="294116"/>
                    <a:pt x="759040" y="297365"/>
                    <a:pt x="754165" y="294116"/>
                  </a:cubicBezTo>
                  <a:cubicBezTo>
                    <a:pt x="749291" y="290868"/>
                    <a:pt x="752541" y="292492"/>
                    <a:pt x="754165" y="292492"/>
                  </a:cubicBezTo>
                  <a:cubicBezTo>
                    <a:pt x="754165" y="292492"/>
                    <a:pt x="754165" y="292492"/>
                    <a:pt x="750916" y="289244"/>
                  </a:cubicBezTo>
                  <a:cubicBezTo>
                    <a:pt x="750916" y="289244"/>
                    <a:pt x="750916" y="289244"/>
                    <a:pt x="749291" y="289244"/>
                  </a:cubicBezTo>
                  <a:cubicBezTo>
                    <a:pt x="749291" y="289244"/>
                    <a:pt x="749291" y="289244"/>
                    <a:pt x="749291" y="294116"/>
                  </a:cubicBezTo>
                  <a:cubicBezTo>
                    <a:pt x="749291" y="294116"/>
                    <a:pt x="747666" y="295741"/>
                    <a:pt x="747666" y="295741"/>
                  </a:cubicBezTo>
                  <a:cubicBezTo>
                    <a:pt x="747666" y="297365"/>
                    <a:pt x="746042" y="297365"/>
                    <a:pt x="744417" y="295741"/>
                  </a:cubicBezTo>
                  <a:cubicBezTo>
                    <a:pt x="744417" y="295741"/>
                    <a:pt x="742792" y="295741"/>
                    <a:pt x="742792" y="295741"/>
                  </a:cubicBezTo>
                  <a:cubicBezTo>
                    <a:pt x="742792" y="294116"/>
                    <a:pt x="739543" y="295741"/>
                    <a:pt x="739543" y="294116"/>
                  </a:cubicBezTo>
                  <a:cubicBezTo>
                    <a:pt x="739543" y="294116"/>
                    <a:pt x="737918" y="294116"/>
                    <a:pt x="737918" y="294116"/>
                  </a:cubicBezTo>
                  <a:cubicBezTo>
                    <a:pt x="736293" y="292492"/>
                    <a:pt x="736293" y="294116"/>
                    <a:pt x="736293" y="294116"/>
                  </a:cubicBezTo>
                  <a:cubicBezTo>
                    <a:pt x="736293" y="295741"/>
                    <a:pt x="736293" y="295741"/>
                    <a:pt x="737918" y="297365"/>
                  </a:cubicBezTo>
                  <a:cubicBezTo>
                    <a:pt x="737918" y="297365"/>
                    <a:pt x="737918" y="298989"/>
                    <a:pt x="737918" y="298989"/>
                  </a:cubicBezTo>
                  <a:cubicBezTo>
                    <a:pt x="737918" y="298989"/>
                    <a:pt x="737918" y="298989"/>
                    <a:pt x="736293" y="298989"/>
                  </a:cubicBezTo>
                  <a:cubicBezTo>
                    <a:pt x="736293" y="298989"/>
                    <a:pt x="734668" y="300613"/>
                    <a:pt x="734668" y="300613"/>
                  </a:cubicBezTo>
                  <a:cubicBezTo>
                    <a:pt x="733044" y="300613"/>
                    <a:pt x="733044" y="300613"/>
                    <a:pt x="731419" y="298989"/>
                  </a:cubicBezTo>
                  <a:cubicBezTo>
                    <a:pt x="731419" y="298989"/>
                    <a:pt x="729794" y="298989"/>
                    <a:pt x="728169" y="300613"/>
                  </a:cubicBezTo>
                  <a:cubicBezTo>
                    <a:pt x="728169" y="300613"/>
                    <a:pt x="728169" y="300613"/>
                    <a:pt x="724920" y="300613"/>
                  </a:cubicBezTo>
                  <a:cubicBezTo>
                    <a:pt x="723295" y="300613"/>
                    <a:pt x="723295" y="298989"/>
                    <a:pt x="721670" y="298989"/>
                  </a:cubicBezTo>
                  <a:cubicBezTo>
                    <a:pt x="721670" y="298989"/>
                    <a:pt x="721670" y="298989"/>
                    <a:pt x="715171" y="297365"/>
                  </a:cubicBezTo>
                  <a:cubicBezTo>
                    <a:pt x="713547" y="297365"/>
                    <a:pt x="711922" y="297365"/>
                    <a:pt x="711922" y="295741"/>
                  </a:cubicBezTo>
                  <a:cubicBezTo>
                    <a:pt x="711922" y="295741"/>
                    <a:pt x="711922" y="294116"/>
                    <a:pt x="711922" y="294116"/>
                  </a:cubicBezTo>
                  <a:cubicBezTo>
                    <a:pt x="711922" y="292492"/>
                    <a:pt x="710297" y="292492"/>
                    <a:pt x="708672" y="292492"/>
                  </a:cubicBezTo>
                  <a:cubicBezTo>
                    <a:pt x="708672" y="294116"/>
                    <a:pt x="708672" y="295741"/>
                    <a:pt x="707048" y="297365"/>
                  </a:cubicBezTo>
                  <a:cubicBezTo>
                    <a:pt x="707048" y="298989"/>
                    <a:pt x="697299" y="297365"/>
                    <a:pt x="697299" y="297365"/>
                  </a:cubicBezTo>
                  <a:cubicBezTo>
                    <a:pt x="697299" y="297365"/>
                    <a:pt x="694050" y="297365"/>
                    <a:pt x="694050" y="297365"/>
                  </a:cubicBezTo>
                  <a:cubicBezTo>
                    <a:pt x="692425" y="297365"/>
                    <a:pt x="690800" y="295741"/>
                    <a:pt x="690800" y="295741"/>
                  </a:cubicBezTo>
                  <a:cubicBezTo>
                    <a:pt x="690800" y="294116"/>
                    <a:pt x="689176" y="294116"/>
                    <a:pt x="687551" y="292492"/>
                  </a:cubicBezTo>
                  <a:cubicBezTo>
                    <a:pt x="685926" y="290868"/>
                    <a:pt x="685926" y="294116"/>
                    <a:pt x="685926" y="294116"/>
                  </a:cubicBezTo>
                  <a:cubicBezTo>
                    <a:pt x="684301" y="294116"/>
                    <a:pt x="684301" y="295741"/>
                    <a:pt x="682677" y="295741"/>
                  </a:cubicBezTo>
                  <a:cubicBezTo>
                    <a:pt x="682677" y="297365"/>
                    <a:pt x="681052" y="297365"/>
                    <a:pt x="681052" y="297365"/>
                  </a:cubicBezTo>
                  <a:cubicBezTo>
                    <a:pt x="679427" y="298989"/>
                    <a:pt x="677802" y="297365"/>
                    <a:pt x="676178" y="297365"/>
                  </a:cubicBezTo>
                  <a:cubicBezTo>
                    <a:pt x="674553" y="297365"/>
                    <a:pt x="671303" y="295741"/>
                    <a:pt x="671303" y="294116"/>
                  </a:cubicBezTo>
                  <a:cubicBezTo>
                    <a:pt x="671303" y="292492"/>
                    <a:pt x="671303" y="292492"/>
                    <a:pt x="671303" y="290868"/>
                  </a:cubicBezTo>
                  <a:cubicBezTo>
                    <a:pt x="671303" y="289244"/>
                    <a:pt x="672928" y="287620"/>
                    <a:pt x="672928" y="287620"/>
                  </a:cubicBezTo>
                  <a:cubicBezTo>
                    <a:pt x="672928" y="287620"/>
                    <a:pt x="672928" y="287620"/>
                    <a:pt x="669679" y="285995"/>
                  </a:cubicBezTo>
                  <a:cubicBezTo>
                    <a:pt x="669679" y="285995"/>
                    <a:pt x="668054" y="292492"/>
                    <a:pt x="668054" y="292492"/>
                  </a:cubicBezTo>
                  <a:cubicBezTo>
                    <a:pt x="668054" y="292492"/>
                    <a:pt x="666429" y="294116"/>
                    <a:pt x="664804" y="295741"/>
                  </a:cubicBezTo>
                  <a:cubicBezTo>
                    <a:pt x="664804" y="295741"/>
                    <a:pt x="661555" y="295741"/>
                    <a:pt x="659930" y="295741"/>
                  </a:cubicBezTo>
                  <a:cubicBezTo>
                    <a:pt x="658305" y="295741"/>
                    <a:pt x="658305" y="295741"/>
                    <a:pt x="655056" y="290868"/>
                  </a:cubicBezTo>
                  <a:cubicBezTo>
                    <a:pt x="651806" y="285995"/>
                    <a:pt x="653431" y="284371"/>
                    <a:pt x="653431" y="282747"/>
                  </a:cubicBezTo>
                  <a:cubicBezTo>
                    <a:pt x="653431" y="279499"/>
                    <a:pt x="653431" y="281123"/>
                    <a:pt x="656681" y="279499"/>
                  </a:cubicBezTo>
                  <a:cubicBezTo>
                    <a:pt x="658305" y="277874"/>
                    <a:pt x="659930" y="277874"/>
                    <a:pt x="663180" y="276250"/>
                  </a:cubicBezTo>
                  <a:cubicBezTo>
                    <a:pt x="666429" y="273002"/>
                    <a:pt x="664804" y="274626"/>
                    <a:pt x="669679" y="273002"/>
                  </a:cubicBezTo>
                  <a:cubicBezTo>
                    <a:pt x="674553" y="269753"/>
                    <a:pt x="671303" y="271378"/>
                    <a:pt x="672928" y="269753"/>
                  </a:cubicBezTo>
                  <a:cubicBezTo>
                    <a:pt x="672928" y="269753"/>
                    <a:pt x="676178" y="269753"/>
                    <a:pt x="679427" y="268129"/>
                  </a:cubicBezTo>
                  <a:cubicBezTo>
                    <a:pt x="682677" y="268129"/>
                    <a:pt x="687551" y="269753"/>
                    <a:pt x="689176" y="269753"/>
                  </a:cubicBezTo>
                  <a:cubicBezTo>
                    <a:pt x="690800" y="269753"/>
                    <a:pt x="697299" y="269753"/>
                    <a:pt x="697299" y="269753"/>
                  </a:cubicBezTo>
                  <a:cubicBezTo>
                    <a:pt x="697299" y="269753"/>
                    <a:pt x="698924" y="266505"/>
                    <a:pt x="697299" y="264881"/>
                  </a:cubicBezTo>
                  <a:cubicBezTo>
                    <a:pt x="697299" y="263257"/>
                    <a:pt x="694050" y="263257"/>
                    <a:pt x="692425" y="263257"/>
                  </a:cubicBezTo>
                  <a:cubicBezTo>
                    <a:pt x="689176" y="261632"/>
                    <a:pt x="687551" y="263257"/>
                    <a:pt x="687551" y="261632"/>
                  </a:cubicBezTo>
                  <a:cubicBezTo>
                    <a:pt x="685926" y="261632"/>
                    <a:pt x="685926" y="260008"/>
                    <a:pt x="685926" y="258384"/>
                  </a:cubicBezTo>
                  <a:cubicBezTo>
                    <a:pt x="684301" y="256760"/>
                    <a:pt x="684301" y="256760"/>
                    <a:pt x="682677" y="255135"/>
                  </a:cubicBezTo>
                  <a:cubicBezTo>
                    <a:pt x="681052" y="253511"/>
                    <a:pt x="681052" y="253511"/>
                    <a:pt x="681052" y="253511"/>
                  </a:cubicBezTo>
                  <a:cubicBezTo>
                    <a:pt x="679427" y="251887"/>
                    <a:pt x="677802" y="248639"/>
                    <a:pt x="679427" y="247014"/>
                  </a:cubicBezTo>
                  <a:cubicBezTo>
                    <a:pt x="681052" y="243766"/>
                    <a:pt x="681052" y="245390"/>
                    <a:pt x="682677" y="243766"/>
                  </a:cubicBezTo>
                  <a:cubicBezTo>
                    <a:pt x="684301" y="242142"/>
                    <a:pt x="684301" y="243766"/>
                    <a:pt x="685926" y="242142"/>
                  </a:cubicBezTo>
                  <a:cubicBezTo>
                    <a:pt x="687551" y="240518"/>
                    <a:pt x="689176" y="242142"/>
                    <a:pt x="690800" y="240518"/>
                  </a:cubicBezTo>
                  <a:cubicBezTo>
                    <a:pt x="694050" y="240518"/>
                    <a:pt x="695674" y="242142"/>
                    <a:pt x="698924" y="242142"/>
                  </a:cubicBezTo>
                  <a:cubicBezTo>
                    <a:pt x="703798" y="242142"/>
                    <a:pt x="702173" y="242142"/>
                    <a:pt x="703798" y="242142"/>
                  </a:cubicBezTo>
                  <a:cubicBezTo>
                    <a:pt x="705423" y="242142"/>
                    <a:pt x="705423" y="243766"/>
                    <a:pt x="707048" y="243766"/>
                  </a:cubicBezTo>
                  <a:cubicBezTo>
                    <a:pt x="707048" y="243766"/>
                    <a:pt x="711922" y="247014"/>
                    <a:pt x="718421" y="250263"/>
                  </a:cubicBezTo>
                  <a:cubicBezTo>
                    <a:pt x="724920" y="251887"/>
                    <a:pt x="726545" y="258384"/>
                    <a:pt x="728169" y="258384"/>
                  </a:cubicBezTo>
                  <a:cubicBezTo>
                    <a:pt x="729794" y="258384"/>
                    <a:pt x="729794" y="260008"/>
                    <a:pt x="733044" y="260008"/>
                  </a:cubicBezTo>
                  <a:cubicBezTo>
                    <a:pt x="736293" y="261632"/>
                    <a:pt x="737918" y="261632"/>
                    <a:pt x="737918" y="261632"/>
                  </a:cubicBezTo>
                  <a:cubicBezTo>
                    <a:pt x="737918" y="261632"/>
                    <a:pt x="739543" y="261632"/>
                    <a:pt x="742792" y="260008"/>
                  </a:cubicBezTo>
                  <a:cubicBezTo>
                    <a:pt x="747666" y="260008"/>
                    <a:pt x="750916" y="260008"/>
                    <a:pt x="754165" y="260008"/>
                  </a:cubicBezTo>
                  <a:cubicBezTo>
                    <a:pt x="757415" y="258384"/>
                    <a:pt x="759040" y="258384"/>
                    <a:pt x="763914" y="256760"/>
                  </a:cubicBezTo>
                  <a:cubicBezTo>
                    <a:pt x="767163" y="255135"/>
                    <a:pt x="765539" y="255135"/>
                    <a:pt x="767163" y="253511"/>
                  </a:cubicBezTo>
                  <a:cubicBezTo>
                    <a:pt x="770413" y="251887"/>
                    <a:pt x="770413" y="250263"/>
                    <a:pt x="770413" y="248639"/>
                  </a:cubicBezTo>
                  <a:cubicBezTo>
                    <a:pt x="770413" y="248639"/>
                    <a:pt x="778536" y="240518"/>
                    <a:pt x="778536" y="240518"/>
                  </a:cubicBezTo>
                  <a:cubicBezTo>
                    <a:pt x="780161" y="238893"/>
                    <a:pt x="778536" y="237269"/>
                    <a:pt x="778536" y="237269"/>
                  </a:cubicBezTo>
                  <a:cubicBezTo>
                    <a:pt x="778536" y="237269"/>
                    <a:pt x="775287" y="237269"/>
                    <a:pt x="772037" y="238893"/>
                  </a:cubicBezTo>
                  <a:cubicBezTo>
                    <a:pt x="768788" y="240518"/>
                    <a:pt x="770413" y="240518"/>
                    <a:pt x="770413" y="242142"/>
                  </a:cubicBezTo>
                  <a:cubicBezTo>
                    <a:pt x="770413" y="242142"/>
                    <a:pt x="768788" y="245390"/>
                    <a:pt x="767163" y="247014"/>
                  </a:cubicBezTo>
                  <a:cubicBezTo>
                    <a:pt x="765539" y="248639"/>
                    <a:pt x="765539" y="248639"/>
                    <a:pt x="763914" y="251887"/>
                  </a:cubicBezTo>
                  <a:cubicBezTo>
                    <a:pt x="762289" y="253511"/>
                    <a:pt x="760664" y="253511"/>
                    <a:pt x="760664" y="253511"/>
                  </a:cubicBezTo>
                  <a:cubicBezTo>
                    <a:pt x="759040" y="253511"/>
                    <a:pt x="744417" y="255135"/>
                    <a:pt x="742792" y="253511"/>
                  </a:cubicBezTo>
                  <a:cubicBezTo>
                    <a:pt x="741167" y="251887"/>
                    <a:pt x="741167" y="253511"/>
                    <a:pt x="739543" y="253511"/>
                  </a:cubicBezTo>
                  <a:cubicBezTo>
                    <a:pt x="737918" y="253511"/>
                    <a:pt x="731419" y="253511"/>
                    <a:pt x="729794" y="251887"/>
                  </a:cubicBezTo>
                  <a:cubicBezTo>
                    <a:pt x="729794" y="250263"/>
                    <a:pt x="731419" y="250263"/>
                    <a:pt x="731419" y="248639"/>
                  </a:cubicBezTo>
                  <a:cubicBezTo>
                    <a:pt x="731419" y="248639"/>
                    <a:pt x="731419" y="248639"/>
                    <a:pt x="734668" y="247014"/>
                  </a:cubicBezTo>
                  <a:cubicBezTo>
                    <a:pt x="736293" y="245390"/>
                    <a:pt x="736293" y="243766"/>
                    <a:pt x="736293" y="243766"/>
                  </a:cubicBezTo>
                  <a:cubicBezTo>
                    <a:pt x="736293" y="242142"/>
                    <a:pt x="736293" y="240518"/>
                    <a:pt x="733044" y="240518"/>
                  </a:cubicBezTo>
                  <a:cubicBezTo>
                    <a:pt x="731419" y="240518"/>
                    <a:pt x="731419" y="242142"/>
                    <a:pt x="729794" y="242142"/>
                  </a:cubicBezTo>
                  <a:cubicBezTo>
                    <a:pt x="728169" y="242142"/>
                    <a:pt x="723295" y="240518"/>
                    <a:pt x="724920" y="238893"/>
                  </a:cubicBezTo>
                  <a:cubicBezTo>
                    <a:pt x="726545" y="237269"/>
                    <a:pt x="726545" y="237269"/>
                    <a:pt x="729794" y="235645"/>
                  </a:cubicBezTo>
                  <a:cubicBezTo>
                    <a:pt x="733044" y="234021"/>
                    <a:pt x="733044" y="234021"/>
                    <a:pt x="734668" y="234021"/>
                  </a:cubicBezTo>
                  <a:cubicBezTo>
                    <a:pt x="736293" y="234021"/>
                    <a:pt x="737918" y="234021"/>
                    <a:pt x="744417" y="232397"/>
                  </a:cubicBezTo>
                  <a:cubicBezTo>
                    <a:pt x="749291" y="232397"/>
                    <a:pt x="747666" y="232397"/>
                    <a:pt x="747666" y="230772"/>
                  </a:cubicBezTo>
                  <a:cubicBezTo>
                    <a:pt x="747666" y="230772"/>
                    <a:pt x="746042" y="229148"/>
                    <a:pt x="742792" y="227524"/>
                  </a:cubicBezTo>
                  <a:cubicBezTo>
                    <a:pt x="739543" y="227524"/>
                    <a:pt x="739543" y="225900"/>
                    <a:pt x="739543" y="224276"/>
                  </a:cubicBezTo>
                  <a:cubicBezTo>
                    <a:pt x="739543" y="221027"/>
                    <a:pt x="739543" y="221027"/>
                    <a:pt x="739543" y="219403"/>
                  </a:cubicBezTo>
                  <a:cubicBezTo>
                    <a:pt x="741167" y="217779"/>
                    <a:pt x="737918" y="217779"/>
                    <a:pt x="736293" y="217779"/>
                  </a:cubicBezTo>
                  <a:cubicBezTo>
                    <a:pt x="736293" y="217779"/>
                    <a:pt x="736293" y="221027"/>
                    <a:pt x="736293" y="221027"/>
                  </a:cubicBezTo>
                  <a:cubicBezTo>
                    <a:pt x="736293" y="222651"/>
                    <a:pt x="734668" y="224276"/>
                    <a:pt x="733044" y="225900"/>
                  </a:cubicBezTo>
                  <a:cubicBezTo>
                    <a:pt x="733044" y="227524"/>
                    <a:pt x="734668" y="227524"/>
                    <a:pt x="734668" y="227524"/>
                  </a:cubicBezTo>
                  <a:cubicBezTo>
                    <a:pt x="734668" y="227524"/>
                    <a:pt x="726545" y="232397"/>
                    <a:pt x="726545" y="234021"/>
                  </a:cubicBezTo>
                  <a:cubicBezTo>
                    <a:pt x="724920" y="234021"/>
                    <a:pt x="723295" y="234021"/>
                    <a:pt x="721670" y="234021"/>
                  </a:cubicBezTo>
                  <a:cubicBezTo>
                    <a:pt x="720046" y="234021"/>
                    <a:pt x="718421" y="234021"/>
                    <a:pt x="716796" y="234021"/>
                  </a:cubicBezTo>
                  <a:cubicBezTo>
                    <a:pt x="715171" y="234021"/>
                    <a:pt x="713547" y="234021"/>
                    <a:pt x="713547" y="230772"/>
                  </a:cubicBezTo>
                  <a:cubicBezTo>
                    <a:pt x="713547" y="227524"/>
                    <a:pt x="713547" y="229148"/>
                    <a:pt x="711922" y="227524"/>
                  </a:cubicBezTo>
                  <a:cubicBezTo>
                    <a:pt x="710297" y="225900"/>
                    <a:pt x="708672" y="229148"/>
                    <a:pt x="708672" y="229148"/>
                  </a:cubicBezTo>
                  <a:cubicBezTo>
                    <a:pt x="708672" y="229148"/>
                    <a:pt x="705423" y="232397"/>
                    <a:pt x="703798" y="232397"/>
                  </a:cubicBezTo>
                  <a:cubicBezTo>
                    <a:pt x="703798" y="232397"/>
                    <a:pt x="700549" y="234021"/>
                    <a:pt x="698924" y="234021"/>
                  </a:cubicBezTo>
                  <a:cubicBezTo>
                    <a:pt x="697299" y="234021"/>
                    <a:pt x="697299" y="232397"/>
                    <a:pt x="697299" y="230772"/>
                  </a:cubicBezTo>
                  <a:cubicBezTo>
                    <a:pt x="697299" y="230772"/>
                    <a:pt x="694050" y="229148"/>
                    <a:pt x="694050" y="229148"/>
                  </a:cubicBezTo>
                  <a:cubicBezTo>
                    <a:pt x="692425" y="229148"/>
                    <a:pt x="690800" y="227524"/>
                    <a:pt x="690800" y="227524"/>
                  </a:cubicBezTo>
                  <a:cubicBezTo>
                    <a:pt x="689176" y="225900"/>
                    <a:pt x="689176" y="224276"/>
                    <a:pt x="690800" y="222651"/>
                  </a:cubicBezTo>
                  <a:cubicBezTo>
                    <a:pt x="690800" y="219403"/>
                    <a:pt x="690800" y="219403"/>
                    <a:pt x="694050" y="216154"/>
                  </a:cubicBezTo>
                  <a:cubicBezTo>
                    <a:pt x="695674" y="214530"/>
                    <a:pt x="697299" y="212906"/>
                    <a:pt x="698924" y="211282"/>
                  </a:cubicBezTo>
                  <a:cubicBezTo>
                    <a:pt x="700549" y="209658"/>
                    <a:pt x="702173" y="208033"/>
                    <a:pt x="707048" y="206409"/>
                  </a:cubicBezTo>
                  <a:cubicBezTo>
                    <a:pt x="713547" y="203161"/>
                    <a:pt x="708672" y="206409"/>
                    <a:pt x="713547" y="206409"/>
                  </a:cubicBezTo>
                  <a:cubicBezTo>
                    <a:pt x="718421" y="204785"/>
                    <a:pt x="715171" y="204785"/>
                    <a:pt x="718421" y="203161"/>
                  </a:cubicBezTo>
                  <a:cubicBezTo>
                    <a:pt x="721670" y="201537"/>
                    <a:pt x="724920" y="203161"/>
                    <a:pt x="728169" y="203161"/>
                  </a:cubicBezTo>
                  <a:cubicBezTo>
                    <a:pt x="729794" y="203161"/>
                    <a:pt x="724920" y="203161"/>
                    <a:pt x="726545" y="201537"/>
                  </a:cubicBezTo>
                  <a:cubicBezTo>
                    <a:pt x="729794" y="201537"/>
                    <a:pt x="729794" y="201537"/>
                    <a:pt x="731419" y="201537"/>
                  </a:cubicBezTo>
                  <a:cubicBezTo>
                    <a:pt x="734668" y="203161"/>
                    <a:pt x="734668" y="203161"/>
                    <a:pt x="737918" y="203161"/>
                  </a:cubicBezTo>
                  <a:cubicBezTo>
                    <a:pt x="739543" y="203161"/>
                    <a:pt x="744417" y="203161"/>
                    <a:pt x="746042" y="203161"/>
                  </a:cubicBezTo>
                  <a:cubicBezTo>
                    <a:pt x="747666" y="203161"/>
                    <a:pt x="754165" y="204785"/>
                    <a:pt x="757415" y="204785"/>
                  </a:cubicBezTo>
                  <a:cubicBezTo>
                    <a:pt x="760664" y="204785"/>
                    <a:pt x="759040" y="204785"/>
                    <a:pt x="760664" y="206409"/>
                  </a:cubicBezTo>
                  <a:cubicBezTo>
                    <a:pt x="763914" y="206409"/>
                    <a:pt x="763914" y="208033"/>
                    <a:pt x="767163" y="209658"/>
                  </a:cubicBezTo>
                  <a:cubicBezTo>
                    <a:pt x="768788" y="209658"/>
                    <a:pt x="770413" y="212906"/>
                    <a:pt x="772037" y="212906"/>
                  </a:cubicBezTo>
                  <a:cubicBezTo>
                    <a:pt x="773662" y="214530"/>
                    <a:pt x="776912" y="214530"/>
                    <a:pt x="776912" y="214530"/>
                  </a:cubicBezTo>
                  <a:cubicBezTo>
                    <a:pt x="776912" y="214530"/>
                    <a:pt x="778536" y="214530"/>
                    <a:pt x="780161" y="214530"/>
                  </a:cubicBezTo>
                  <a:cubicBezTo>
                    <a:pt x="781786" y="214530"/>
                    <a:pt x="781786" y="212906"/>
                    <a:pt x="783411" y="212906"/>
                  </a:cubicBezTo>
                  <a:cubicBezTo>
                    <a:pt x="783411" y="211282"/>
                    <a:pt x="783411" y="211282"/>
                    <a:pt x="781786" y="209658"/>
                  </a:cubicBezTo>
                  <a:cubicBezTo>
                    <a:pt x="781786" y="208033"/>
                    <a:pt x="780161" y="208033"/>
                    <a:pt x="778536" y="206409"/>
                  </a:cubicBezTo>
                  <a:cubicBezTo>
                    <a:pt x="775287" y="204785"/>
                    <a:pt x="773662" y="206409"/>
                    <a:pt x="773662" y="206409"/>
                  </a:cubicBezTo>
                  <a:cubicBezTo>
                    <a:pt x="775287" y="204785"/>
                    <a:pt x="780161" y="204785"/>
                    <a:pt x="781786" y="204785"/>
                  </a:cubicBezTo>
                  <a:cubicBezTo>
                    <a:pt x="781786" y="204785"/>
                    <a:pt x="788285" y="203161"/>
                    <a:pt x="791534" y="201537"/>
                  </a:cubicBezTo>
                  <a:cubicBezTo>
                    <a:pt x="793159" y="201537"/>
                    <a:pt x="794784" y="201537"/>
                    <a:pt x="794784" y="198288"/>
                  </a:cubicBezTo>
                  <a:cubicBezTo>
                    <a:pt x="796409" y="196664"/>
                    <a:pt x="794784" y="198288"/>
                    <a:pt x="793159" y="198288"/>
                  </a:cubicBezTo>
                  <a:cubicBezTo>
                    <a:pt x="793159" y="196664"/>
                    <a:pt x="789910" y="198288"/>
                    <a:pt x="789910" y="198288"/>
                  </a:cubicBezTo>
                  <a:cubicBezTo>
                    <a:pt x="789910" y="198288"/>
                    <a:pt x="786660" y="199912"/>
                    <a:pt x="785035" y="199912"/>
                  </a:cubicBezTo>
                  <a:cubicBezTo>
                    <a:pt x="785035" y="199912"/>
                    <a:pt x="781786" y="199912"/>
                    <a:pt x="780161" y="199912"/>
                  </a:cubicBezTo>
                  <a:cubicBezTo>
                    <a:pt x="776912" y="199912"/>
                    <a:pt x="776912" y="201537"/>
                    <a:pt x="775287" y="201537"/>
                  </a:cubicBezTo>
                  <a:cubicBezTo>
                    <a:pt x="775287" y="201537"/>
                    <a:pt x="773662" y="201537"/>
                    <a:pt x="773662" y="201537"/>
                  </a:cubicBezTo>
                  <a:cubicBezTo>
                    <a:pt x="773662" y="201537"/>
                    <a:pt x="772037" y="199912"/>
                    <a:pt x="770413" y="199912"/>
                  </a:cubicBezTo>
                  <a:cubicBezTo>
                    <a:pt x="768788" y="199912"/>
                    <a:pt x="768788" y="199912"/>
                    <a:pt x="767163" y="199912"/>
                  </a:cubicBezTo>
                  <a:cubicBezTo>
                    <a:pt x="765539" y="198288"/>
                    <a:pt x="763914" y="198288"/>
                    <a:pt x="763914" y="198288"/>
                  </a:cubicBezTo>
                  <a:cubicBezTo>
                    <a:pt x="762289" y="198288"/>
                    <a:pt x="760664" y="196664"/>
                    <a:pt x="760664" y="196664"/>
                  </a:cubicBezTo>
                  <a:cubicBezTo>
                    <a:pt x="759040" y="195040"/>
                    <a:pt x="750916" y="190167"/>
                    <a:pt x="749291" y="188543"/>
                  </a:cubicBezTo>
                  <a:cubicBezTo>
                    <a:pt x="747666" y="186919"/>
                    <a:pt x="747666" y="186919"/>
                    <a:pt x="746042" y="186919"/>
                  </a:cubicBezTo>
                  <a:cubicBezTo>
                    <a:pt x="744417" y="185295"/>
                    <a:pt x="742792" y="183670"/>
                    <a:pt x="742792" y="183670"/>
                  </a:cubicBezTo>
                  <a:cubicBezTo>
                    <a:pt x="741167" y="182046"/>
                    <a:pt x="741167" y="182046"/>
                    <a:pt x="739543" y="180422"/>
                  </a:cubicBezTo>
                  <a:cubicBezTo>
                    <a:pt x="737918" y="180422"/>
                    <a:pt x="737918" y="177173"/>
                    <a:pt x="736293" y="175549"/>
                  </a:cubicBezTo>
                  <a:cubicBezTo>
                    <a:pt x="733044" y="173925"/>
                    <a:pt x="724920" y="170677"/>
                    <a:pt x="721670" y="170677"/>
                  </a:cubicBezTo>
                  <a:cubicBezTo>
                    <a:pt x="720046" y="170677"/>
                    <a:pt x="716796" y="169052"/>
                    <a:pt x="715171" y="169052"/>
                  </a:cubicBezTo>
                  <a:cubicBezTo>
                    <a:pt x="713547" y="167428"/>
                    <a:pt x="711922" y="167428"/>
                    <a:pt x="710297" y="167428"/>
                  </a:cubicBezTo>
                  <a:cubicBezTo>
                    <a:pt x="710297" y="165804"/>
                    <a:pt x="708672" y="165804"/>
                    <a:pt x="710297" y="164180"/>
                  </a:cubicBezTo>
                  <a:cubicBezTo>
                    <a:pt x="710297" y="162556"/>
                    <a:pt x="710297" y="162556"/>
                    <a:pt x="710297" y="160931"/>
                  </a:cubicBezTo>
                  <a:cubicBezTo>
                    <a:pt x="710297" y="160931"/>
                    <a:pt x="710297" y="160931"/>
                    <a:pt x="708672" y="159307"/>
                  </a:cubicBezTo>
                  <a:cubicBezTo>
                    <a:pt x="705423" y="159307"/>
                    <a:pt x="705423" y="159307"/>
                    <a:pt x="703798" y="156059"/>
                  </a:cubicBezTo>
                  <a:cubicBezTo>
                    <a:pt x="703798" y="154435"/>
                    <a:pt x="703798" y="154435"/>
                    <a:pt x="703798" y="151186"/>
                  </a:cubicBezTo>
                  <a:cubicBezTo>
                    <a:pt x="703798" y="147938"/>
                    <a:pt x="703798" y="149562"/>
                    <a:pt x="707048" y="146314"/>
                  </a:cubicBezTo>
                  <a:cubicBezTo>
                    <a:pt x="708672" y="144689"/>
                    <a:pt x="708672" y="146314"/>
                    <a:pt x="710297" y="144689"/>
                  </a:cubicBezTo>
                  <a:cubicBezTo>
                    <a:pt x="713547" y="144689"/>
                    <a:pt x="715171" y="144689"/>
                    <a:pt x="718421" y="144689"/>
                  </a:cubicBezTo>
                  <a:cubicBezTo>
                    <a:pt x="721670" y="144689"/>
                    <a:pt x="721670" y="146314"/>
                    <a:pt x="723295" y="146314"/>
                  </a:cubicBezTo>
                  <a:cubicBezTo>
                    <a:pt x="724920" y="146314"/>
                    <a:pt x="726545" y="147938"/>
                    <a:pt x="728169" y="147938"/>
                  </a:cubicBezTo>
                  <a:cubicBezTo>
                    <a:pt x="728169" y="147938"/>
                    <a:pt x="728169" y="146314"/>
                    <a:pt x="733044" y="146314"/>
                  </a:cubicBezTo>
                  <a:cubicBezTo>
                    <a:pt x="737918" y="146314"/>
                    <a:pt x="736293" y="146314"/>
                    <a:pt x="737918" y="146314"/>
                  </a:cubicBezTo>
                  <a:cubicBezTo>
                    <a:pt x="741167" y="146314"/>
                    <a:pt x="742792" y="146314"/>
                    <a:pt x="744417" y="146314"/>
                  </a:cubicBezTo>
                  <a:cubicBezTo>
                    <a:pt x="747666" y="146314"/>
                    <a:pt x="747666" y="147938"/>
                    <a:pt x="749291" y="147938"/>
                  </a:cubicBezTo>
                  <a:cubicBezTo>
                    <a:pt x="750916" y="147938"/>
                    <a:pt x="752541" y="147938"/>
                    <a:pt x="755790" y="147938"/>
                  </a:cubicBezTo>
                  <a:cubicBezTo>
                    <a:pt x="757415" y="149562"/>
                    <a:pt x="757415" y="149562"/>
                    <a:pt x="759040" y="151186"/>
                  </a:cubicBezTo>
                  <a:cubicBezTo>
                    <a:pt x="762289" y="151186"/>
                    <a:pt x="762289" y="152810"/>
                    <a:pt x="762289" y="152810"/>
                  </a:cubicBezTo>
                  <a:cubicBezTo>
                    <a:pt x="763914" y="152810"/>
                    <a:pt x="765539" y="154435"/>
                    <a:pt x="768788" y="156059"/>
                  </a:cubicBezTo>
                  <a:cubicBezTo>
                    <a:pt x="773662" y="156059"/>
                    <a:pt x="772037" y="156059"/>
                    <a:pt x="773662" y="157683"/>
                  </a:cubicBezTo>
                  <a:cubicBezTo>
                    <a:pt x="775287" y="157683"/>
                    <a:pt x="773662" y="159307"/>
                    <a:pt x="775287" y="159307"/>
                  </a:cubicBezTo>
                  <a:cubicBezTo>
                    <a:pt x="775287" y="160931"/>
                    <a:pt x="781786" y="160931"/>
                    <a:pt x="783411" y="160931"/>
                  </a:cubicBezTo>
                  <a:cubicBezTo>
                    <a:pt x="785035" y="160931"/>
                    <a:pt x="783411" y="162556"/>
                    <a:pt x="786660" y="167428"/>
                  </a:cubicBezTo>
                  <a:cubicBezTo>
                    <a:pt x="791534" y="172301"/>
                    <a:pt x="789910" y="170677"/>
                    <a:pt x="791534" y="170677"/>
                  </a:cubicBezTo>
                  <a:cubicBezTo>
                    <a:pt x="793159" y="172301"/>
                    <a:pt x="794784" y="172301"/>
                    <a:pt x="798033" y="172301"/>
                  </a:cubicBezTo>
                  <a:cubicBezTo>
                    <a:pt x="801283" y="172301"/>
                    <a:pt x="802908" y="172301"/>
                    <a:pt x="804532" y="172301"/>
                  </a:cubicBezTo>
                  <a:cubicBezTo>
                    <a:pt x="804532" y="172301"/>
                    <a:pt x="812656" y="173925"/>
                    <a:pt x="815906" y="173925"/>
                  </a:cubicBezTo>
                  <a:cubicBezTo>
                    <a:pt x="819155" y="172301"/>
                    <a:pt x="824029" y="172301"/>
                    <a:pt x="825654" y="172301"/>
                  </a:cubicBezTo>
                  <a:cubicBezTo>
                    <a:pt x="827279" y="170677"/>
                    <a:pt x="822405" y="170677"/>
                    <a:pt x="817530" y="170677"/>
                  </a:cubicBezTo>
                  <a:cubicBezTo>
                    <a:pt x="811031" y="170677"/>
                    <a:pt x="811031" y="170677"/>
                    <a:pt x="809407" y="170677"/>
                  </a:cubicBezTo>
                  <a:cubicBezTo>
                    <a:pt x="809407" y="170677"/>
                    <a:pt x="804532" y="170677"/>
                    <a:pt x="802908" y="170677"/>
                  </a:cubicBezTo>
                  <a:cubicBezTo>
                    <a:pt x="802908" y="170677"/>
                    <a:pt x="799658" y="170677"/>
                    <a:pt x="798033" y="170677"/>
                  </a:cubicBezTo>
                  <a:cubicBezTo>
                    <a:pt x="796409" y="169052"/>
                    <a:pt x="796409" y="169052"/>
                    <a:pt x="794784" y="169052"/>
                  </a:cubicBezTo>
                  <a:cubicBezTo>
                    <a:pt x="794784" y="167428"/>
                    <a:pt x="796409" y="165804"/>
                    <a:pt x="798033" y="165804"/>
                  </a:cubicBezTo>
                  <a:cubicBezTo>
                    <a:pt x="798033" y="164180"/>
                    <a:pt x="796409" y="164180"/>
                    <a:pt x="794784" y="162556"/>
                  </a:cubicBezTo>
                  <a:cubicBezTo>
                    <a:pt x="793159" y="162556"/>
                    <a:pt x="786660" y="159307"/>
                    <a:pt x="785035" y="159307"/>
                  </a:cubicBezTo>
                  <a:cubicBezTo>
                    <a:pt x="783411" y="157683"/>
                    <a:pt x="781786" y="156059"/>
                    <a:pt x="780161" y="154435"/>
                  </a:cubicBezTo>
                  <a:cubicBezTo>
                    <a:pt x="778536" y="154435"/>
                    <a:pt x="776912" y="154435"/>
                    <a:pt x="775287" y="152810"/>
                  </a:cubicBezTo>
                  <a:cubicBezTo>
                    <a:pt x="773662" y="152810"/>
                    <a:pt x="772037" y="147938"/>
                    <a:pt x="772037" y="146314"/>
                  </a:cubicBezTo>
                  <a:cubicBezTo>
                    <a:pt x="770413" y="144689"/>
                    <a:pt x="770413" y="146314"/>
                    <a:pt x="773662" y="144689"/>
                  </a:cubicBezTo>
                  <a:cubicBezTo>
                    <a:pt x="775287" y="144689"/>
                    <a:pt x="776912" y="144689"/>
                    <a:pt x="778536" y="143065"/>
                  </a:cubicBezTo>
                  <a:cubicBezTo>
                    <a:pt x="780161" y="143065"/>
                    <a:pt x="780161" y="143065"/>
                    <a:pt x="781786" y="141441"/>
                  </a:cubicBezTo>
                  <a:cubicBezTo>
                    <a:pt x="785035" y="141441"/>
                    <a:pt x="786660" y="143065"/>
                    <a:pt x="788285" y="143065"/>
                  </a:cubicBezTo>
                  <a:cubicBezTo>
                    <a:pt x="789910" y="141441"/>
                    <a:pt x="793159" y="143065"/>
                    <a:pt x="794784" y="143065"/>
                  </a:cubicBezTo>
                  <a:cubicBezTo>
                    <a:pt x="796409" y="143065"/>
                    <a:pt x="801283" y="141441"/>
                    <a:pt x="806157" y="141441"/>
                  </a:cubicBezTo>
                  <a:cubicBezTo>
                    <a:pt x="811031" y="141441"/>
                    <a:pt x="807782" y="141441"/>
                    <a:pt x="811031" y="141441"/>
                  </a:cubicBezTo>
                  <a:cubicBezTo>
                    <a:pt x="812656" y="139817"/>
                    <a:pt x="812656" y="139817"/>
                    <a:pt x="815906" y="139817"/>
                  </a:cubicBezTo>
                  <a:cubicBezTo>
                    <a:pt x="819155" y="138193"/>
                    <a:pt x="819155" y="138193"/>
                    <a:pt x="820780" y="138193"/>
                  </a:cubicBezTo>
                  <a:cubicBezTo>
                    <a:pt x="824029" y="136568"/>
                    <a:pt x="822405" y="136568"/>
                    <a:pt x="827279" y="133320"/>
                  </a:cubicBezTo>
                  <a:cubicBezTo>
                    <a:pt x="830528" y="130071"/>
                    <a:pt x="828904" y="133320"/>
                    <a:pt x="830528" y="131696"/>
                  </a:cubicBezTo>
                  <a:cubicBezTo>
                    <a:pt x="832153" y="131696"/>
                    <a:pt x="833778" y="131696"/>
                    <a:pt x="835403" y="130071"/>
                  </a:cubicBezTo>
                  <a:cubicBezTo>
                    <a:pt x="838652" y="128447"/>
                    <a:pt x="838652" y="128447"/>
                    <a:pt x="840277" y="128447"/>
                  </a:cubicBezTo>
                  <a:cubicBezTo>
                    <a:pt x="841902" y="126823"/>
                    <a:pt x="843526" y="126823"/>
                    <a:pt x="845151" y="126823"/>
                  </a:cubicBezTo>
                  <a:cubicBezTo>
                    <a:pt x="848401" y="125199"/>
                    <a:pt x="848401" y="126823"/>
                    <a:pt x="851650" y="125199"/>
                  </a:cubicBezTo>
                  <a:cubicBezTo>
                    <a:pt x="854899" y="125199"/>
                    <a:pt x="854899" y="126823"/>
                    <a:pt x="858149" y="125199"/>
                  </a:cubicBezTo>
                  <a:cubicBezTo>
                    <a:pt x="859774" y="125199"/>
                    <a:pt x="861398" y="125199"/>
                    <a:pt x="864648" y="125199"/>
                  </a:cubicBezTo>
                  <a:cubicBezTo>
                    <a:pt x="866273" y="125199"/>
                    <a:pt x="867897" y="125199"/>
                    <a:pt x="872772" y="125199"/>
                  </a:cubicBezTo>
                  <a:cubicBezTo>
                    <a:pt x="877646" y="125199"/>
                    <a:pt x="876021" y="123575"/>
                    <a:pt x="872772" y="123575"/>
                  </a:cubicBezTo>
                  <a:cubicBezTo>
                    <a:pt x="867897" y="121950"/>
                    <a:pt x="866273" y="123575"/>
                    <a:pt x="863023" y="123575"/>
                  </a:cubicBezTo>
                  <a:cubicBezTo>
                    <a:pt x="861398" y="121950"/>
                    <a:pt x="861398" y="123575"/>
                    <a:pt x="858149" y="123575"/>
                  </a:cubicBezTo>
                  <a:cubicBezTo>
                    <a:pt x="856524" y="123575"/>
                    <a:pt x="856524" y="123575"/>
                    <a:pt x="853275" y="123575"/>
                  </a:cubicBezTo>
                  <a:cubicBezTo>
                    <a:pt x="851650" y="123575"/>
                    <a:pt x="850025" y="123575"/>
                    <a:pt x="848401" y="123575"/>
                  </a:cubicBezTo>
                  <a:cubicBezTo>
                    <a:pt x="846776" y="123575"/>
                    <a:pt x="845151" y="123575"/>
                    <a:pt x="845151" y="121950"/>
                  </a:cubicBezTo>
                  <a:cubicBezTo>
                    <a:pt x="843526" y="120326"/>
                    <a:pt x="843526" y="120326"/>
                    <a:pt x="845151" y="120326"/>
                  </a:cubicBezTo>
                  <a:cubicBezTo>
                    <a:pt x="845151" y="118702"/>
                    <a:pt x="846776" y="118702"/>
                    <a:pt x="850025" y="115454"/>
                  </a:cubicBezTo>
                  <a:cubicBezTo>
                    <a:pt x="853275" y="112205"/>
                    <a:pt x="851650" y="112205"/>
                    <a:pt x="854899" y="110581"/>
                  </a:cubicBezTo>
                  <a:cubicBezTo>
                    <a:pt x="858149" y="108957"/>
                    <a:pt x="869522" y="102460"/>
                    <a:pt x="876021" y="100836"/>
                  </a:cubicBezTo>
                  <a:cubicBezTo>
                    <a:pt x="880895" y="100836"/>
                    <a:pt x="866273" y="100836"/>
                    <a:pt x="859774" y="105708"/>
                  </a:cubicBezTo>
                  <a:cubicBezTo>
                    <a:pt x="851650" y="108957"/>
                    <a:pt x="856524" y="105708"/>
                    <a:pt x="854899" y="107333"/>
                  </a:cubicBezTo>
                  <a:cubicBezTo>
                    <a:pt x="851650" y="108957"/>
                    <a:pt x="853275" y="108957"/>
                    <a:pt x="851650" y="110581"/>
                  </a:cubicBezTo>
                  <a:cubicBezTo>
                    <a:pt x="850025" y="112205"/>
                    <a:pt x="850025" y="112205"/>
                    <a:pt x="848401" y="112205"/>
                  </a:cubicBezTo>
                  <a:cubicBezTo>
                    <a:pt x="846776" y="113829"/>
                    <a:pt x="845151" y="113829"/>
                    <a:pt x="841902" y="113829"/>
                  </a:cubicBezTo>
                  <a:cubicBezTo>
                    <a:pt x="840277" y="113829"/>
                    <a:pt x="841902" y="113829"/>
                    <a:pt x="837027" y="118702"/>
                  </a:cubicBezTo>
                  <a:cubicBezTo>
                    <a:pt x="833778" y="123575"/>
                    <a:pt x="837027" y="120326"/>
                    <a:pt x="837027" y="120326"/>
                  </a:cubicBezTo>
                  <a:cubicBezTo>
                    <a:pt x="835403" y="120326"/>
                    <a:pt x="835403" y="121950"/>
                    <a:pt x="833778" y="123575"/>
                  </a:cubicBezTo>
                  <a:cubicBezTo>
                    <a:pt x="833778" y="123575"/>
                    <a:pt x="832153" y="123575"/>
                    <a:pt x="830528" y="125199"/>
                  </a:cubicBezTo>
                  <a:cubicBezTo>
                    <a:pt x="828904" y="125199"/>
                    <a:pt x="827279" y="126823"/>
                    <a:pt x="824029" y="126823"/>
                  </a:cubicBezTo>
                  <a:cubicBezTo>
                    <a:pt x="822405" y="128447"/>
                    <a:pt x="811031" y="128447"/>
                    <a:pt x="809407" y="130071"/>
                  </a:cubicBezTo>
                  <a:cubicBezTo>
                    <a:pt x="806157" y="130071"/>
                    <a:pt x="801283" y="133320"/>
                    <a:pt x="801283" y="133320"/>
                  </a:cubicBezTo>
                  <a:cubicBezTo>
                    <a:pt x="801283" y="133320"/>
                    <a:pt x="801283" y="133320"/>
                    <a:pt x="798033" y="133320"/>
                  </a:cubicBezTo>
                  <a:cubicBezTo>
                    <a:pt x="798033" y="133320"/>
                    <a:pt x="798033" y="133320"/>
                    <a:pt x="796409" y="134944"/>
                  </a:cubicBezTo>
                  <a:cubicBezTo>
                    <a:pt x="794784" y="134944"/>
                    <a:pt x="789910" y="136568"/>
                    <a:pt x="788285" y="136568"/>
                  </a:cubicBezTo>
                  <a:cubicBezTo>
                    <a:pt x="786660" y="136568"/>
                    <a:pt x="783411" y="136568"/>
                    <a:pt x="780161" y="136568"/>
                  </a:cubicBezTo>
                  <a:cubicBezTo>
                    <a:pt x="776912" y="134944"/>
                    <a:pt x="768788" y="136568"/>
                    <a:pt x="767163" y="136568"/>
                  </a:cubicBezTo>
                  <a:cubicBezTo>
                    <a:pt x="765539" y="134944"/>
                    <a:pt x="767163" y="136568"/>
                    <a:pt x="765539" y="134944"/>
                  </a:cubicBezTo>
                  <a:cubicBezTo>
                    <a:pt x="763914" y="131696"/>
                    <a:pt x="763914" y="133320"/>
                    <a:pt x="765539" y="128447"/>
                  </a:cubicBezTo>
                  <a:cubicBezTo>
                    <a:pt x="765539" y="123575"/>
                    <a:pt x="763914" y="126823"/>
                    <a:pt x="762289" y="126823"/>
                  </a:cubicBezTo>
                  <a:cubicBezTo>
                    <a:pt x="762289" y="126823"/>
                    <a:pt x="760664" y="128447"/>
                    <a:pt x="759040" y="128447"/>
                  </a:cubicBezTo>
                  <a:cubicBezTo>
                    <a:pt x="759040" y="130071"/>
                    <a:pt x="757415" y="131696"/>
                    <a:pt x="755790" y="133320"/>
                  </a:cubicBezTo>
                  <a:cubicBezTo>
                    <a:pt x="754165" y="134944"/>
                    <a:pt x="755790" y="134944"/>
                    <a:pt x="754165" y="136568"/>
                  </a:cubicBezTo>
                  <a:cubicBezTo>
                    <a:pt x="754165" y="136568"/>
                    <a:pt x="752541" y="136568"/>
                    <a:pt x="752541" y="138193"/>
                  </a:cubicBezTo>
                  <a:cubicBezTo>
                    <a:pt x="750916" y="138193"/>
                    <a:pt x="749291" y="138193"/>
                    <a:pt x="747666" y="138193"/>
                  </a:cubicBezTo>
                  <a:cubicBezTo>
                    <a:pt x="747666" y="138193"/>
                    <a:pt x="744417" y="138193"/>
                    <a:pt x="741167" y="138193"/>
                  </a:cubicBezTo>
                  <a:cubicBezTo>
                    <a:pt x="737918" y="138193"/>
                    <a:pt x="739543" y="138193"/>
                    <a:pt x="736293" y="138193"/>
                  </a:cubicBezTo>
                  <a:cubicBezTo>
                    <a:pt x="733044" y="138193"/>
                    <a:pt x="734668" y="139817"/>
                    <a:pt x="731419" y="138193"/>
                  </a:cubicBezTo>
                  <a:cubicBezTo>
                    <a:pt x="729794" y="138193"/>
                    <a:pt x="729794" y="138193"/>
                    <a:pt x="728169" y="138193"/>
                  </a:cubicBezTo>
                  <a:cubicBezTo>
                    <a:pt x="728169" y="138193"/>
                    <a:pt x="716796" y="136568"/>
                    <a:pt x="711922" y="136568"/>
                  </a:cubicBezTo>
                  <a:cubicBezTo>
                    <a:pt x="707048" y="136568"/>
                    <a:pt x="710297" y="136568"/>
                    <a:pt x="707048" y="136568"/>
                  </a:cubicBezTo>
                  <a:cubicBezTo>
                    <a:pt x="702173" y="134944"/>
                    <a:pt x="703798" y="134944"/>
                    <a:pt x="705423" y="131696"/>
                  </a:cubicBezTo>
                  <a:cubicBezTo>
                    <a:pt x="707048" y="126823"/>
                    <a:pt x="707048" y="130071"/>
                    <a:pt x="708672" y="128447"/>
                  </a:cubicBezTo>
                  <a:cubicBezTo>
                    <a:pt x="708672" y="126823"/>
                    <a:pt x="708672" y="128447"/>
                    <a:pt x="710297" y="126823"/>
                  </a:cubicBezTo>
                  <a:cubicBezTo>
                    <a:pt x="711922" y="125199"/>
                    <a:pt x="713547" y="125199"/>
                    <a:pt x="715171" y="125199"/>
                  </a:cubicBezTo>
                  <a:cubicBezTo>
                    <a:pt x="716796" y="123575"/>
                    <a:pt x="716796" y="121950"/>
                    <a:pt x="721670" y="120326"/>
                  </a:cubicBezTo>
                  <a:cubicBezTo>
                    <a:pt x="724920" y="117078"/>
                    <a:pt x="721670" y="118702"/>
                    <a:pt x="720046" y="117078"/>
                  </a:cubicBezTo>
                  <a:cubicBezTo>
                    <a:pt x="720046" y="117078"/>
                    <a:pt x="716796" y="118702"/>
                    <a:pt x="716796" y="118702"/>
                  </a:cubicBezTo>
                  <a:cubicBezTo>
                    <a:pt x="716796" y="120326"/>
                    <a:pt x="711922" y="118702"/>
                    <a:pt x="708672" y="120326"/>
                  </a:cubicBezTo>
                  <a:cubicBezTo>
                    <a:pt x="705423" y="123575"/>
                    <a:pt x="707048" y="121950"/>
                    <a:pt x="705423" y="123575"/>
                  </a:cubicBezTo>
                  <a:cubicBezTo>
                    <a:pt x="703798" y="123575"/>
                    <a:pt x="703798" y="125199"/>
                    <a:pt x="702173" y="125199"/>
                  </a:cubicBezTo>
                  <a:cubicBezTo>
                    <a:pt x="702173" y="126823"/>
                    <a:pt x="698924" y="130071"/>
                    <a:pt x="698924" y="130071"/>
                  </a:cubicBezTo>
                  <a:cubicBezTo>
                    <a:pt x="698924" y="130071"/>
                    <a:pt x="697299" y="131696"/>
                    <a:pt x="695674" y="133320"/>
                  </a:cubicBezTo>
                  <a:cubicBezTo>
                    <a:pt x="695674" y="133320"/>
                    <a:pt x="687551" y="134944"/>
                    <a:pt x="685926" y="133320"/>
                  </a:cubicBezTo>
                  <a:cubicBezTo>
                    <a:pt x="684301" y="133320"/>
                    <a:pt x="682677" y="133320"/>
                    <a:pt x="681052" y="133320"/>
                  </a:cubicBezTo>
                  <a:cubicBezTo>
                    <a:pt x="679427" y="131696"/>
                    <a:pt x="677802" y="130071"/>
                    <a:pt x="677802" y="130071"/>
                  </a:cubicBezTo>
                  <a:cubicBezTo>
                    <a:pt x="676178" y="130071"/>
                    <a:pt x="664804" y="126823"/>
                    <a:pt x="664804" y="126823"/>
                  </a:cubicBezTo>
                  <a:cubicBezTo>
                    <a:pt x="664804" y="126823"/>
                    <a:pt x="659930" y="125199"/>
                    <a:pt x="658305" y="125199"/>
                  </a:cubicBezTo>
                  <a:cubicBezTo>
                    <a:pt x="658305" y="123575"/>
                    <a:pt x="656681" y="123575"/>
                    <a:pt x="656681" y="121950"/>
                  </a:cubicBezTo>
                  <a:cubicBezTo>
                    <a:pt x="656681" y="118702"/>
                    <a:pt x="656681" y="120326"/>
                    <a:pt x="656681" y="118702"/>
                  </a:cubicBezTo>
                  <a:cubicBezTo>
                    <a:pt x="656681" y="117078"/>
                    <a:pt x="653431" y="117078"/>
                    <a:pt x="651806" y="117078"/>
                  </a:cubicBezTo>
                  <a:cubicBezTo>
                    <a:pt x="650182" y="117078"/>
                    <a:pt x="650182" y="118702"/>
                    <a:pt x="648557" y="118702"/>
                  </a:cubicBezTo>
                  <a:cubicBezTo>
                    <a:pt x="645307" y="118702"/>
                    <a:pt x="645307" y="118702"/>
                    <a:pt x="643683" y="117078"/>
                  </a:cubicBezTo>
                  <a:cubicBezTo>
                    <a:pt x="640433" y="115454"/>
                    <a:pt x="640433" y="115454"/>
                    <a:pt x="638808" y="115454"/>
                  </a:cubicBezTo>
                  <a:cubicBezTo>
                    <a:pt x="637184" y="113829"/>
                    <a:pt x="637184" y="112205"/>
                    <a:pt x="638808" y="110581"/>
                  </a:cubicBezTo>
                  <a:cubicBezTo>
                    <a:pt x="638808" y="108957"/>
                    <a:pt x="638808" y="110581"/>
                    <a:pt x="640433" y="108957"/>
                  </a:cubicBezTo>
                  <a:cubicBezTo>
                    <a:pt x="642058" y="107333"/>
                    <a:pt x="642058" y="107333"/>
                    <a:pt x="645307" y="104084"/>
                  </a:cubicBezTo>
                  <a:cubicBezTo>
                    <a:pt x="648557" y="102460"/>
                    <a:pt x="646932" y="104084"/>
                    <a:pt x="650182" y="100836"/>
                  </a:cubicBezTo>
                  <a:cubicBezTo>
                    <a:pt x="651806" y="99212"/>
                    <a:pt x="650182" y="100836"/>
                    <a:pt x="656681" y="99212"/>
                  </a:cubicBezTo>
                  <a:cubicBezTo>
                    <a:pt x="663180" y="97587"/>
                    <a:pt x="663180" y="97587"/>
                    <a:pt x="663180" y="95963"/>
                  </a:cubicBezTo>
                  <a:cubicBezTo>
                    <a:pt x="664804" y="95963"/>
                    <a:pt x="661555" y="95963"/>
                    <a:pt x="661555" y="95963"/>
                  </a:cubicBezTo>
                  <a:cubicBezTo>
                    <a:pt x="659930" y="95963"/>
                    <a:pt x="656681" y="95963"/>
                    <a:pt x="655056" y="97587"/>
                  </a:cubicBezTo>
                  <a:cubicBezTo>
                    <a:pt x="655056" y="97587"/>
                    <a:pt x="650182" y="99212"/>
                    <a:pt x="648557" y="99212"/>
                  </a:cubicBezTo>
                  <a:cubicBezTo>
                    <a:pt x="648557" y="99212"/>
                    <a:pt x="645307" y="100836"/>
                    <a:pt x="643683" y="100836"/>
                  </a:cubicBezTo>
                  <a:cubicBezTo>
                    <a:pt x="642058" y="100836"/>
                    <a:pt x="642058" y="102460"/>
                    <a:pt x="637184" y="102460"/>
                  </a:cubicBezTo>
                  <a:cubicBezTo>
                    <a:pt x="632309" y="102460"/>
                    <a:pt x="632309" y="100836"/>
                    <a:pt x="630685" y="99212"/>
                  </a:cubicBezTo>
                  <a:cubicBezTo>
                    <a:pt x="629060" y="99212"/>
                    <a:pt x="630685" y="99212"/>
                    <a:pt x="632309" y="97587"/>
                  </a:cubicBezTo>
                  <a:cubicBezTo>
                    <a:pt x="632309" y="95963"/>
                    <a:pt x="635559" y="95963"/>
                    <a:pt x="640433" y="92715"/>
                  </a:cubicBezTo>
                  <a:cubicBezTo>
                    <a:pt x="643683" y="91090"/>
                    <a:pt x="643683" y="92715"/>
                    <a:pt x="645307" y="91090"/>
                  </a:cubicBezTo>
                  <a:cubicBezTo>
                    <a:pt x="648557" y="91090"/>
                    <a:pt x="646932" y="91090"/>
                    <a:pt x="648557" y="89466"/>
                  </a:cubicBezTo>
                  <a:cubicBezTo>
                    <a:pt x="650182" y="87842"/>
                    <a:pt x="645307" y="89466"/>
                    <a:pt x="645307" y="89466"/>
                  </a:cubicBezTo>
                  <a:cubicBezTo>
                    <a:pt x="643683" y="89466"/>
                    <a:pt x="635559" y="89466"/>
                    <a:pt x="635559" y="89466"/>
                  </a:cubicBezTo>
                  <a:cubicBezTo>
                    <a:pt x="635559" y="89466"/>
                    <a:pt x="630685" y="91090"/>
                    <a:pt x="630685" y="91090"/>
                  </a:cubicBezTo>
                  <a:cubicBezTo>
                    <a:pt x="629060" y="92715"/>
                    <a:pt x="629060" y="92715"/>
                    <a:pt x="625810" y="94339"/>
                  </a:cubicBezTo>
                  <a:cubicBezTo>
                    <a:pt x="624186" y="97587"/>
                    <a:pt x="624186" y="95963"/>
                    <a:pt x="620936" y="95963"/>
                  </a:cubicBezTo>
                  <a:cubicBezTo>
                    <a:pt x="617687" y="94339"/>
                    <a:pt x="617687" y="94339"/>
                    <a:pt x="614437" y="94339"/>
                  </a:cubicBezTo>
                  <a:cubicBezTo>
                    <a:pt x="611188" y="92715"/>
                    <a:pt x="611188" y="92715"/>
                    <a:pt x="611188" y="91090"/>
                  </a:cubicBezTo>
                  <a:cubicBezTo>
                    <a:pt x="611188" y="89466"/>
                    <a:pt x="611188" y="89466"/>
                    <a:pt x="612812" y="87842"/>
                  </a:cubicBezTo>
                  <a:cubicBezTo>
                    <a:pt x="614437" y="86218"/>
                    <a:pt x="614437" y="87842"/>
                    <a:pt x="617687" y="87842"/>
                  </a:cubicBezTo>
                  <a:cubicBezTo>
                    <a:pt x="619311" y="86218"/>
                    <a:pt x="620936" y="86218"/>
                    <a:pt x="622561" y="84594"/>
                  </a:cubicBezTo>
                  <a:cubicBezTo>
                    <a:pt x="624186" y="84594"/>
                    <a:pt x="624186" y="82969"/>
                    <a:pt x="625810" y="82969"/>
                  </a:cubicBezTo>
                  <a:cubicBezTo>
                    <a:pt x="629060" y="81345"/>
                    <a:pt x="629060" y="81345"/>
                    <a:pt x="630685" y="81345"/>
                  </a:cubicBezTo>
                  <a:cubicBezTo>
                    <a:pt x="632309" y="81345"/>
                    <a:pt x="633934" y="81345"/>
                    <a:pt x="635559" y="79721"/>
                  </a:cubicBezTo>
                  <a:cubicBezTo>
                    <a:pt x="637184" y="79721"/>
                    <a:pt x="640433" y="79721"/>
                    <a:pt x="640433" y="78097"/>
                  </a:cubicBezTo>
                  <a:cubicBezTo>
                    <a:pt x="640433" y="78097"/>
                    <a:pt x="645307" y="79721"/>
                    <a:pt x="648557" y="78097"/>
                  </a:cubicBezTo>
                  <a:cubicBezTo>
                    <a:pt x="651806" y="78097"/>
                    <a:pt x="650182" y="79721"/>
                    <a:pt x="651806" y="79721"/>
                  </a:cubicBezTo>
                  <a:cubicBezTo>
                    <a:pt x="651806" y="81345"/>
                    <a:pt x="653431" y="82969"/>
                    <a:pt x="655056" y="81345"/>
                  </a:cubicBezTo>
                  <a:cubicBezTo>
                    <a:pt x="658305" y="79721"/>
                    <a:pt x="658305" y="81345"/>
                    <a:pt x="658305" y="79721"/>
                  </a:cubicBezTo>
                  <a:cubicBezTo>
                    <a:pt x="659930" y="79721"/>
                    <a:pt x="659930" y="79721"/>
                    <a:pt x="661555" y="78097"/>
                  </a:cubicBezTo>
                  <a:cubicBezTo>
                    <a:pt x="664804" y="74848"/>
                    <a:pt x="664804" y="74848"/>
                    <a:pt x="668054" y="73224"/>
                  </a:cubicBezTo>
                  <a:cubicBezTo>
                    <a:pt x="671303" y="71600"/>
                    <a:pt x="671303" y="71600"/>
                    <a:pt x="676178" y="71600"/>
                  </a:cubicBezTo>
                  <a:cubicBezTo>
                    <a:pt x="681052" y="69976"/>
                    <a:pt x="681052" y="71600"/>
                    <a:pt x="682677" y="71600"/>
                  </a:cubicBezTo>
                  <a:cubicBezTo>
                    <a:pt x="684301" y="71600"/>
                    <a:pt x="685926" y="71600"/>
                    <a:pt x="690800" y="71600"/>
                  </a:cubicBezTo>
                  <a:cubicBezTo>
                    <a:pt x="695674" y="71600"/>
                    <a:pt x="692425" y="73224"/>
                    <a:pt x="694050" y="74848"/>
                  </a:cubicBezTo>
                  <a:cubicBezTo>
                    <a:pt x="694050" y="76473"/>
                    <a:pt x="694050" y="76473"/>
                    <a:pt x="697299" y="76473"/>
                  </a:cubicBezTo>
                  <a:cubicBezTo>
                    <a:pt x="698924" y="78097"/>
                    <a:pt x="698924" y="78097"/>
                    <a:pt x="700549" y="76473"/>
                  </a:cubicBezTo>
                  <a:cubicBezTo>
                    <a:pt x="702173" y="76473"/>
                    <a:pt x="700549" y="74848"/>
                    <a:pt x="703798" y="73224"/>
                  </a:cubicBezTo>
                  <a:cubicBezTo>
                    <a:pt x="705423" y="69976"/>
                    <a:pt x="707048" y="73224"/>
                    <a:pt x="708672" y="73224"/>
                  </a:cubicBezTo>
                  <a:cubicBezTo>
                    <a:pt x="708672" y="73224"/>
                    <a:pt x="713547" y="73224"/>
                    <a:pt x="718421" y="74848"/>
                  </a:cubicBezTo>
                  <a:cubicBezTo>
                    <a:pt x="723295" y="74848"/>
                    <a:pt x="720046" y="74848"/>
                    <a:pt x="721670" y="76473"/>
                  </a:cubicBezTo>
                  <a:cubicBezTo>
                    <a:pt x="723295" y="76473"/>
                    <a:pt x="728169" y="79721"/>
                    <a:pt x="728169" y="79721"/>
                  </a:cubicBezTo>
                  <a:cubicBezTo>
                    <a:pt x="729794" y="79721"/>
                    <a:pt x="733044" y="79721"/>
                    <a:pt x="736293" y="78097"/>
                  </a:cubicBezTo>
                  <a:cubicBezTo>
                    <a:pt x="739543" y="76473"/>
                    <a:pt x="736293" y="76473"/>
                    <a:pt x="734668" y="74848"/>
                  </a:cubicBezTo>
                  <a:cubicBezTo>
                    <a:pt x="734668" y="73224"/>
                    <a:pt x="731419" y="73224"/>
                    <a:pt x="728169" y="71600"/>
                  </a:cubicBezTo>
                  <a:cubicBezTo>
                    <a:pt x="724920" y="69976"/>
                    <a:pt x="726545" y="69976"/>
                    <a:pt x="723295" y="69976"/>
                  </a:cubicBezTo>
                  <a:cubicBezTo>
                    <a:pt x="721670" y="69976"/>
                    <a:pt x="716796" y="69976"/>
                    <a:pt x="715171" y="71600"/>
                  </a:cubicBezTo>
                  <a:cubicBezTo>
                    <a:pt x="711922" y="71600"/>
                    <a:pt x="708672" y="69976"/>
                    <a:pt x="703798" y="68352"/>
                  </a:cubicBezTo>
                  <a:cubicBezTo>
                    <a:pt x="698924" y="68352"/>
                    <a:pt x="702173" y="68352"/>
                    <a:pt x="702173" y="66727"/>
                  </a:cubicBezTo>
                  <a:cubicBezTo>
                    <a:pt x="702173" y="65103"/>
                    <a:pt x="703798" y="66727"/>
                    <a:pt x="707048" y="65103"/>
                  </a:cubicBezTo>
                  <a:cubicBezTo>
                    <a:pt x="710297" y="63479"/>
                    <a:pt x="711922" y="65103"/>
                    <a:pt x="713547" y="63479"/>
                  </a:cubicBezTo>
                  <a:cubicBezTo>
                    <a:pt x="716796" y="63479"/>
                    <a:pt x="718421" y="65103"/>
                    <a:pt x="720046" y="65103"/>
                  </a:cubicBezTo>
                  <a:cubicBezTo>
                    <a:pt x="720046" y="65103"/>
                    <a:pt x="723295" y="65103"/>
                    <a:pt x="724920" y="65103"/>
                  </a:cubicBezTo>
                  <a:cubicBezTo>
                    <a:pt x="726545" y="63479"/>
                    <a:pt x="723295" y="63479"/>
                    <a:pt x="723295" y="60231"/>
                  </a:cubicBezTo>
                  <a:cubicBezTo>
                    <a:pt x="721670" y="58606"/>
                    <a:pt x="723295" y="58606"/>
                    <a:pt x="724920" y="56982"/>
                  </a:cubicBezTo>
                  <a:cubicBezTo>
                    <a:pt x="726545" y="55358"/>
                    <a:pt x="723295" y="53734"/>
                    <a:pt x="724920" y="53734"/>
                  </a:cubicBezTo>
                  <a:cubicBezTo>
                    <a:pt x="728169" y="53734"/>
                    <a:pt x="729794" y="55358"/>
                    <a:pt x="733044" y="55358"/>
                  </a:cubicBezTo>
                  <a:cubicBezTo>
                    <a:pt x="734668" y="55358"/>
                    <a:pt x="736293" y="55358"/>
                    <a:pt x="739543" y="56982"/>
                  </a:cubicBezTo>
                  <a:cubicBezTo>
                    <a:pt x="742792" y="58606"/>
                    <a:pt x="741167" y="58606"/>
                    <a:pt x="742792" y="58606"/>
                  </a:cubicBezTo>
                  <a:cubicBezTo>
                    <a:pt x="744417" y="58606"/>
                    <a:pt x="747666" y="58606"/>
                    <a:pt x="747666" y="58606"/>
                  </a:cubicBezTo>
                  <a:cubicBezTo>
                    <a:pt x="749291" y="58606"/>
                    <a:pt x="754165" y="58606"/>
                    <a:pt x="754165" y="58606"/>
                  </a:cubicBezTo>
                  <a:cubicBezTo>
                    <a:pt x="755790" y="60231"/>
                    <a:pt x="760664" y="61855"/>
                    <a:pt x="762289" y="61855"/>
                  </a:cubicBezTo>
                  <a:cubicBezTo>
                    <a:pt x="762289" y="61855"/>
                    <a:pt x="762289" y="61855"/>
                    <a:pt x="767163" y="66727"/>
                  </a:cubicBezTo>
                  <a:lnTo>
                    <a:pt x="770413" y="69976"/>
                  </a:lnTo>
                  <a:lnTo>
                    <a:pt x="776912" y="73224"/>
                  </a:lnTo>
                  <a:cubicBezTo>
                    <a:pt x="778536" y="73224"/>
                    <a:pt x="780161" y="73224"/>
                    <a:pt x="783411" y="71600"/>
                  </a:cubicBezTo>
                  <a:cubicBezTo>
                    <a:pt x="785035" y="71600"/>
                    <a:pt x="783411" y="71600"/>
                    <a:pt x="781786" y="69976"/>
                  </a:cubicBezTo>
                  <a:cubicBezTo>
                    <a:pt x="780161" y="69976"/>
                    <a:pt x="778536" y="68352"/>
                    <a:pt x="775287" y="66727"/>
                  </a:cubicBezTo>
                  <a:cubicBezTo>
                    <a:pt x="772037" y="65103"/>
                    <a:pt x="772037" y="65103"/>
                    <a:pt x="773662" y="63479"/>
                  </a:cubicBezTo>
                  <a:cubicBezTo>
                    <a:pt x="773662" y="63479"/>
                    <a:pt x="775287" y="63479"/>
                    <a:pt x="776912" y="63479"/>
                  </a:cubicBezTo>
                  <a:cubicBezTo>
                    <a:pt x="776912" y="63479"/>
                    <a:pt x="778536" y="65103"/>
                    <a:pt x="781786" y="65103"/>
                  </a:cubicBezTo>
                  <a:cubicBezTo>
                    <a:pt x="783411" y="65103"/>
                    <a:pt x="783411" y="66727"/>
                    <a:pt x="786660" y="66727"/>
                  </a:cubicBezTo>
                  <a:cubicBezTo>
                    <a:pt x="789910" y="68352"/>
                    <a:pt x="791534" y="68352"/>
                    <a:pt x="793159" y="69976"/>
                  </a:cubicBezTo>
                  <a:cubicBezTo>
                    <a:pt x="794784" y="69976"/>
                    <a:pt x="801283" y="71600"/>
                    <a:pt x="802908" y="71600"/>
                  </a:cubicBezTo>
                  <a:cubicBezTo>
                    <a:pt x="806157" y="71600"/>
                    <a:pt x="804532" y="73224"/>
                    <a:pt x="806157" y="73224"/>
                  </a:cubicBezTo>
                  <a:cubicBezTo>
                    <a:pt x="806157" y="73224"/>
                    <a:pt x="811031" y="74848"/>
                    <a:pt x="815906" y="74848"/>
                  </a:cubicBezTo>
                  <a:cubicBezTo>
                    <a:pt x="822405" y="73224"/>
                    <a:pt x="819155" y="74848"/>
                    <a:pt x="822405" y="76473"/>
                  </a:cubicBezTo>
                  <a:cubicBezTo>
                    <a:pt x="824029" y="76473"/>
                    <a:pt x="825654" y="78097"/>
                    <a:pt x="827279" y="79721"/>
                  </a:cubicBezTo>
                  <a:cubicBezTo>
                    <a:pt x="828904" y="81345"/>
                    <a:pt x="832153" y="82969"/>
                    <a:pt x="833778" y="82969"/>
                  </a:cubicBezTo>
                  <a:cubicBezTo>
                    <a:pt x="835403" y="82969"/>
                    <a:pt x="833778" y="81345"/>
                    <a:pt x="833778" y="79721"/>
                  </a:cubicBezTo>
                  <a:cubicBezTo>
                    <a:pt x="833778" y="78097"/>
                    <a:pt x="832153" y="78097"/>
                    <a:pt x="828904" y="74848"/>
                  </a:cubicBezTo>
                  <a:cubicBezTo>
                    <a:pt x="827279" y="73224"/>
                    <a:pt x="827279" y="74848"/>
                    <a:pt x="824029" y="73224"/>
                  </a:cubicBezTo>
                  <a:cubicBezTo>
                    <a:pt x="822405" y="73224"/>
                    <a:pt x="819155" y="73224"/>
                    <a:pt x="819155" y="73224"/>
                  </a:cubicBezTo>
                  <a:cubicBezTo>
                    <a:pt x="817530" y="73224"/>
                    <a:pt x="814281" y="71600"/>
                    <a:pt x="812656" y="71600"/>
                  </a:cubicBezTo>
                  <a:cubicBezTo>
                    <a:pt x="812656" y="69976"/>
                    <a:pt x="807782" y="69976"/>
                    <a:pt x="806157" y="69976"/>
                  </a:cubicBezTo>
                  <a:cubicBezTo>
                    <a:pt x="806157" y="69976"/>
                    <a:pt x="796409" y="65103"/>
                    <a:pt x="793159" y="65103"/>
                  </a:cubicBezTo>
                  <a:cubicBezTo>
                    <a:pt x="789910" y="65103"/>
                    <a:pt x="788285" y="63479"/>
                    <a:pt x="786660" y="63479"/>
                  </a:cubicBezTo>
                  <a:cubicBezTo>
                    <a:pt x="786660" y="63479"/>
                    <a:pt x="783411" y="63479"/>
                    <a:pt x="783411" y="63479"/>
                  </a:cubicBezTo>
                  <a:cubicBezTo>
                    <a:pt x="783411" y="63479"/>
                    <a:pt x="781786" y="63479"/>
                    <a:pt x="780161" y="61855"/>
                  </a:cubicBezTo>
                  <a:cubicBezTo>
                    <a:pt x="778536" y="61855"/>
                    <a:pt x="778536" y="61855"/>
                    <a:pt x="776912" y="60231"/>
                  </a:cubicBezTo>
                  <a:cubicBezTo>
                    <a:pt x="775287" y="58606"/>
                    <a:pt x="776912" y="58606"/>
                    <a:pt x="776912" y="56982"/>
                  </a:cubicBezTo>
                  <a:cubicBezTo>
                    <a:pt x="778536" y="55358"/>
                    <a:pt x="778536" y="55358"/>
                    <a:pt x="780161" y="55358"/>
                  </a:cubicBezTo>
                  <a:cubicBezTo>
                    <a:pt x="781786" y="55358"/>
                    <a:pt x="785035" y="55358"/>
                    <a:pt x="785035" y="55358"/>
                  </a:cubicBezTo>
                  <a:cubicBezTo>
                    <a:pt x="786660" y="53734"/>
                    <a:pt x="786660" y="53734"/>
                    <a:pt x="785035" y="52109"/>
                  </a:cubicBezTo>
                  <a:cubicBezTo>
                    <a:pt x="785035" y="50485"/>
                    <a:pt x="783411" y="52109"/>
                    <a:pt x="783411" y="50485"/>
                  </a:cubicBezTo>
                  <a:cubicBezTo>
                    <a:pt x="783411" y="50485"/>
                    <a:pt x="788285" y="48861"/>
                    <a:pt x="789910" y="47237"/>
                  </a:cubicBezTo>
                  <a:cubicBezTo>
                    <a:pt x="791534" y="47237"/>
                    <a:pt x="793159" y="47237"/>
                    <a:pt x="796409" y="47237"/>
                  </a:cubicBezTo>
                  <a:cubicBezTo>
                    <a:pt x="799658" y="47237"/>
                    <a:pt x="799658" y="48861"/>
                    <a:pt x="801283" y="48861"/>
                  </a:cubicBezTo>
                  <a:cubicBezTo>
                    <a:pt x="802908" y="48861"/>
                    <a:pt x="802908" y="50485"/>
                    <a:pt x="804532" y="50485"/>
                  </a:cubicBezTo>
                  <a:cubicBezTo>
                    <a:pt x="806157" y="50485"/>
                    <a:pt x="809407" y="50485"/>
                    <a:pt x="809407" y="50485"/>
                  </a:cubicBezTo>
                  <a:cubicBezTo>
                    <a:pt x="809407" y="50485"/>
                    <a:pt x="807782" y="48861"/>
                    <a:pt x="804532" y="48861"/>
                  </a:cubicBezTo>
                  <a:cubicBezTo>
                    <a:pt x="802908" y="48861"/>
                    <a:pt x="802908" y="45613"/>
                    <a:pt x="798033" y="43988"/>
                  </a:cubicBezTo>
                  <a:cubicBezTo>
                    <a:pt x="794784" y="40740"/>
                    <a:pt x="796409" y="42364"/>
                    <a:pt x="796409" y="42364"/>
                  </a:cubicBezTo>
                  <a:cubicBezTo>
                    <a:pt x="796409" y="40740"/>
                    <a:pt x="798033" y="40740"/>
                    <a:pt x="799658" y="39116"/>
                  </a:cubicBezTo>
                  <a:cubicBezTo>
                    <a:pt x="802908" y="39116"/>
                    <a:pt x="804532" y="39116"/>
                    <a:pt x="806157" y="39116"/>
                  </a:cubicBezTo>
                  <a:cubicBezTo>
                    <a:pt x="807782" y="39116"/>
                    <a:pt x="811031" y="40740"/>
                    <a:pt x="812656" y="39116"/>
                  </a:cubicBezTo>
                  <a:cubicBezTo>
                    <a:pt x="815906" y="39116"/>
                    <a:pt x="814281" y="40740"/>
                    <a:pt x="815906" y="40740"/>
                  </a:cubicBezTo>
                  <a:cubicBezTo>
                    <a:pt x="817530" y="40740"/>
                    <a:pt x="819155" y="42364"/>
                    <a:pt x="820780" y="42364"/>
                  </a:cubicBezTo>
                  <a:cubicBezTo>
                    <a:pt x="822405" y="42364"/>
                    <a:pt x="822405" y="43988"/>
                    <a:pt x="824029" y="43988"/>
                  </a:cubicBezTo>
                  <a:cubicBezTo>
                    <a:pt x="825654" y="43988"/>
                    <a:pt x="830528" y="45613"/>
                    <a:pt x="830528" y="45613"/>
                  </a:cubicBezTo>
                  <a:cubicBezTo>
                    <a:pt x="830528" y="45613"/>
                    <a:pt x="830528" y="45613"/>
                    <a:pt x="827279" y="42364"/>
                  </a:cubicBezTo>
                  <a:cubicBezTo>
                    <a:pt x="825654" y="42364"/>
                    <a:pt x="824029" y="40740"/>
                    <a:pt x="822405" y="40740"/>
                  </a:cubicBezTo>
                  <a:cubicBezTo>
                    <a:pt x="820780" y="40740"/>
                    <a:pt x="820780" y="37492"/>
                    <a:pt x="820780" y="35867"/>
                  </a:cubicBezTo>
                  <a:cubicBezTo>
                    <a:pt x="820780" y="34243"/>
                    <a:pt x="820780" y="35867"/>
                    <a:pt x="820780" y="34243"/>
                  </a:cubicBezTo>
                  <a:cubicBezTo>
                    <a:pt x="822405" y="34243"/>
                    <a:pt x="822405" y="34243"/>
                    <a:pt x="824029" y="34243"/>
                  </a:cubicBezTo>
                  <a:cubicBezTo>
                    <a:pt x="825654" y="34243"/>
                    <a:pt x="827279" y="32619"/>
                    <a:pt x="832153" y="32619"/>
                  </a:cubicBezTo>
                  <a:cubicBezTo>
                    <a:pt x="837027" y="30995"/>
                    <a:pt x="835403" y="32619"/>
                    <a:pt x="837027" y="32619"/>
                  </a:cubicBezTo>
                  <a:cubicBezTo>
                    <a:pt x="838652" y="34243"/>
                    <a:pt x="838652" y="34243"/>
                    <a:pt x="840277" y="34243"/>
                  </a:cubicBezTo>
                  <a:cubicBezTo>
                    <a:pt x="841902" y="34243"/>
                    <a:pt x="843526" y="34243"/>
                    <a:pt x="845151" y="34243"/>
                  </a:cubicBezTo>
                  <a:cubicBezTo>
                    <a:pt x="846776" y="34243"/>
                    <a:pt x="846776" y="35867"/>
                    <a:pt x="848401" y="35867"/>
                  </a:cubicBezTo>
                  <a:cubicBezTo>
                    <a:pt x="850025" y="35867"/>
                    <a:pt x="853275" y="37492"/>
                    <a:pt x="853275" y="37492"/>
                  </a:cubicBezTo>
                  <a:cubicBezTo>
                    <a:pt x="854899" y="37492"/>
                    <a:pt x="856524" y="35867"/>
                    <a:pt x="858149" y="35867"/>
                  </a:cubicBezTo>
                  <a:cubicBezTo>
                    <a:pt x="858149" y="34243"/>
                    <a:pt x="863023" y="35867"/>
                    <a:pt x="863023" y="35867"/>
                  </a:cubicBezTo>
                  <a:cubicBezTo>
                    <a:pt x="864648" y="35867"/>
                    <a:pt x="866273" y="35867"/>
                    <a:pt x="869522" y="35867"/>
                  </a:cubicBezTo>
                  <a:cubicBezTo>
                    <a:pt x="872772" y="35867"/>
                    <a:pt x="871147" y="39116"/>
                    <a:pt x="872772" y="39116"/>
                  </a:cubicBezTo>
                  <a:cubicBezTo>
                    <a:pt x="872772" y="39116"/>
                    <a:pt x="874396" y="40740"/>
                    <a:pt x="876021" y="42364"/>
                  </a:cubicBezTo>
                  <a:cubicBezTo>
                    <a:pt x="877646" y="43988"/>
                    <a:pt x="877646" y="43988"/>
                    <a:pt x="877646" y="43988"/>
                  </a:cubicBezTo>
                  <a:cubicBezTo>
                    <a:pt x="877646" y="45613"/>
                    <a:pt x="880895" y="45613"/>
                    <a:pt x="882520" y="45613"/>
                  </a:cubicBezTo>
                  <a:cubicBezTo>
                    <a:pt x="885770" y="45613"/>
                    <a:pt x="884145" y="45613"/>
                    <a:pt x="885770" y="47237"/>
                  </a:cubicBezTo>
                  <a:cubicBezTo>
                    <a:pt x="887394" y="47237"/>
                    <a:pt x="889019" y="47237"/>
                    <a:pt x="889019" y="48861"/>
                  </a:cubicBezTo>
                  <a:cubicBezTo>
                    <a:pt x="890644" y="50485"/>
                    <a:pt x="890644" y="52109"/>
                    <a:pt x="892269" y="52109"/>
                  </a:cubicBezTo>
                  <a:cubicBezTo>
                    <a:pt x="892269" y="52109"/>
                    <a:pt x="893893" y="52109"/>
                    <a:pt x="895518" y="52109"/>
                  </a:cubicBezTo>
                  <a:cubicBezTo>
                    <a:pt x="897143" y="52109"/>
                    <a:pt x="897143" y="52109"/>
                    <a:pt x="895518" y="48861"/>
                  </a:cubicBezTo>
                  <a:cubicBezTo>
                    <a:pt x="893893" y="43988"/>
                    <a:pt x="892269" y="47237"/>
                    <a:pt x="892269" y="47237"/>
                  </a:cubicBezTo>
                  <a:cubicBezTo>
                    <a:pt x="890644" y="45613"/>
                    <a:pt x="890644" y="45613"/>
                    <a:pt x="890644" y="45613"/>
                  </a:cubicBezTo>
                  <a:cubicBezTo>
                    <a:pt x="890644" y="43988"/>
                    <a:pt x="887394" y="42364"/>
                    <a:pt x="885770" y="42364"/>
                  </a:cubicBezTo>
                  <a:cubicBezTo>
                    <a:pt x="884145" y="40740"/>
                    <a:pt x="882520" y="42364"/>
                    <a:pt x="882520" y="40740"/>
                  </a:cubicBezTo>
                  <a:cubicBezTo>
                    <a:pt x="882520" y="40740"/>
                    <a:pt x="879271" y="39116"/>
                    <a:pt x="877646" y="39116"/>
                  </a:cubicBezTo>
                  <a:cubicBezTo>
                    <a:pt x="877646" y="39116"/>
                    <a:pt x="876021" y="37492"/>
                    <a:pt x="874396" y="35867"/>
                  </a:cubicBezTo>
                  <a:cubicBezTo>
                    <a:pt x="872772" y="34243"/>
                    <a:pt x="872772" y="34243"/>
                    <a:pt x="871147" y="32619"/>
                  </a:cubicBezTo>
                  <a:cubicBezTo>
                    <a:pt x="871147" y="30995"/>
                    <a:pt x="871147" y="30995"/>
                    <a:pt x="871147" y="30995"/>
                  </a:cubicBezTo>
                  <a:cubicBezTo>
                    <a:pt x="872772" y="29371"/>
                    <a:pt x="874396" y="29371"/>
                    <a:pt x="877646" y="27746"/>
                  </a:cubicBezTo>
                  <a:cubicBezTo>
                    <a:pt x="880895" y="27746"/>
                    <a:pt x="890644" y="29371"/>
                    <a:pt x="893893" y="29371"/>
                  </a:cubicBezTo>
                  <a:cubicBezTo>
                    <a:pt x="895518" y="27746"/>
                    <a:pt x="898768" y="29371"/>
                    <a:pt x="902017" y="29371"/>
                  </a:cubicBezTo>
                  <a:cubicBezTo>
                    <a:pt x="905267" y="29371"/>
                    <a:pt x="903642" y="29371"/>
                    <a:pt x="906891" y="29371"/>
                  </a:cubicBezTo>
                  <a:cubicBezTo>
                    <a:pt x="908516" y="29371"/>
                    <a:pt x="911766" y="29371"/>
                    <a:pt x="911766" y="29371"/>
                  </a:cubicBezTo>
                  <a:cubicBezTo>
                    <a:pt x="913390" y="29371"/>
                    <a:pt x="919889" y="30995"/>
                    <a:pt x="923139" y="29371"/>
                  </a:cubicBezTo>
                  <a:cubicBezTo>
                    <a:pt x="928013" y="27746"/>
                    <a:pt x="924764" y="30995"/>
                    <a:pt x="926388" y="32619"/>
                  </a:cubicBezTo>
                  <a:cubicBezTo>
                    <a:pt x="929638" y="34243"/>
                    <a:pt x="929638" y="34243"/>
                    <a:pt x="929638" y="35867"/>
                  </a:cubicBezTo>
                  <a:cubicBezTo>
                    <a:pt x="931263" y="35867"/>
                    <a:pt x="932887" y="39116"/>
                    <a:pt x="934512" y="39116"/>
                  </a:cubicBezTo>
                  <a:cubicBezTo>
                    <a:pt x="934512" y="39116"/>
                    <a:pt x="936137" y="40740"/>
                    <a:pt x="937761" y="40740"/>
                  </a:cubicBezTo>
                  <a:cubicBezTo>
                    <a:pt x="939386" y="40740"/>
                    <a:pt x="944260" y="40740"/>
                    <a:pt x="944260" y="40740"/>
                  </a:cubicBezTo>
                  <a:cubicBezTo>
                    <a:pt x="944260" y="39116"/>
                    <a:pt x="942636" y="39116"/>
                    <a:pt x="941011" y="37492"/>
                  </a:cubicBezTo>
                  <a:cubicBezTo>
                    <a:pt x="941011" y="37492"/>
                    <a:pt x="939386" y="35867"/>
                    <a:pt x="937761" y="34243"/>
                  </a:cubicBezTo>
                  <a:cubicBezTo>
                    <a:pt x="939386" y="32619"/>
                    <a:pt x="941011" y="32619"/>
                    <a:pt x="941011" y="32619"/>
                  </a:cubicBezTo>
                  <a:cubicBezTo>
                    <a:pt x="941011" y="30995"/>
                    <a:pt x="941011" y="29371"/>
                    <a:pt x="942636" y="29371"/>
                  </a:cubicBezTo>
                  <a:cubicBezTo>
                    <a:pt x="942636" y="27746"/>
                    <a:pt x="944260" y="27746"/>
                    <a:pt x="947510" y="26122"/>
                  </a:cubicBezTo>
                  <a:cubicBezTo>
                    <a:pt x="950759" y="26122"/>
                    <a:pt x="950759" y="27746"/>
                    <a:pt x="952384" y="27746"/>
                  </a:cubicBezTo>
                  <a:cubicBezTo>
                    <a:pt x="952384" y="27746"/>
                    <a:pt x="963757" y="27746"/>
                    <a:pt x="965382" y="27746"/>
                  </a:cubicBezTo>
                  <a:cubicBezTo>
                    <a:pt x="967007" y="27746"/>
                    <a:pt x="967007" y="29371"/>
                    <a:pt x="970256" y="27746"/>
                  </a:cubicBezTo>
                  <a:cubicBezTo>
                    <a:pt x="971881" y="26122"/>
                    <a:pt x="970256" y="27746"/>
                    <a:pt x="973506" y="29371"/>
                  </a:cubicBezTo>
                  <a:cubicBezTo>
                    <a:pt x="975131" y="29371"/>
                    <a:pt x="973506" y="30995"/>
                    <a:pt x="973506" y="30995"/>
                  </a:cubicBezTo>
                  <a:cubicBezTo>
                    <a:pt x="973506" y="30995"/>
                    <a:pt x="973506" y="32619"/>
                    <a:pt x="973506" y="32619"/>
                  </a:cubicBezTo>
                  <a:cubicBezTo>
                    <a:pt x="975131" y="32619"/>
                    <a:pt x="978380" y="34243"/>
                    <a:pt x="980005" y="35867"/>
                  </a:cubicBezTo>
                  <a:cubicBezTo>
                    <a:pt x="980005" y="35867"/>
                    <a:pt x="983254" y="35867"/>
                    <a:pt x="984879" y="35867"/>
                  </a:cubicBezTo>
                  <a:cubicBezTo>
                    <a:pt x="986504" y="34243"/>
                    <a:pt x="984879" y="34243"/>
                    <a:pt x="984879" y="34243"/>
                  </a:cubicBezTo>
                  <a:cubicBezTo>
                    <a:pt x="983254" y="32619"/>
                    <a:pt x="981630" y="32619"/>
                    <a:pt x="980005" y="30995"/>
                  </a:cubicBezTo>
                  <a:cubicBezTo>
                    <a:pt x="978380" y="30995"/>
                    <a:pt x="978380" y="29371"/>
                    <a:pt x="978380" y="29371"/>
                  </a:cubicBezTo>
                  <a:cubicBezTo>
                    <a:pt x="978380" y="27746"/>
                    <a:pt x="980005" y="29371"/>
                    <a:pt x="981630" y="27746"/>
                  </a:cubicBezTo>
                  <a:cubicBezTo>
                    <a:pt x="983254" y="26122"/>
                    <a:pt x="983254" y="27746"/>
                    <a:pt x="984879" y="26122"/>
                  </a:cubicBezTo>
                  <a:cubicBezTo>
                    <a:pt x="988129" y="24498"/>
                    <a:pt x="989753" y="26122"/>
                    <a:pt x="991378" y="24498"/>
                  </a:cubicBezTo>
                  <a:close/>
                  <a:moveTo>
                    <a:pt x="1682953" y="112"/>
                  </a:moveTo>
                  <a:cubicBezTo>
                    <a:pt x="1689649" y="-91"/>
                    <a:pt x="1696547" y="-91"/>
                    <a:pt x="1697358" y="721"/>
                  </a:cubicBezTo>
                  <a:cubicBezTo>
                    <a:pt x="1698981" y="2344"/>
                    <a:pt x="1697358" y="721"/>
                    <a:pt x="1700604" y="2344"/>
                  </a:cubicBezTo>
                  <a:cubicBezTo>
                    <a:pt x="1703850" y="2344"/>
                    <a:pt x="1703850" y="721"/>
                    <a:pt x="1705474" y="3966"/>
                  </a:cubicBezTo>
                  <a:cubicBezTo>
                    <a:pt x="1708720" y="5589"/>
                    <a:pt x="1710343" y="5589"/>
                    <a:pt x="1711966" y="5589"/>
                  </a:cubicBezTo>
                  <a:cubicBezTo>
                    <a:pt x="1711966" y="7212"/>
                    <a:pt x="1713589" y="5589"/>
                    <a:pt x="1715212" y="7212"/>
                  </a:cubicBezTo>
                  <a:cubicBezTo>
                    <a:pt x="1716835" y="7212"/>
                    <a:pt x="1724951" y="7212"/>
                    <a:pt x="1726574" y="5589"/>
                  </a:cubicBezTo>
                  <a:cubicBezTo>
                    <a:pt x="1726574" y="5589"/>
                    <a:pt x="1726574" y="5589"/>
                    <a:pt x="1728197" y="5589"/>
                  </a:cubicBezTo>
                  <a:cubicBezTo>
                    <a:pt x="1728197" y="3966"/>
                    <a:pt x="1729820" y="3966"/>
                    <a:pt x="1729820" y="3966"/>
                  </a:cubicBezTo>
                  <a:cubicBezTo>
                    <a:pt x="1731443" y="2344"/>
                    <a:pt x="1734689" y="3966"/>
                    <a:pt x="1737935" y="3966"/>
                  </a:cubicBezTo>
                  <a:cubicBezTo>
                    <a:pt x="1739559" y="5589"/>
                    <a:pt x="1742805" y="5589"/>
                    <a:pt x="1742805" y="5589"/>
                  </a:cubicBezTo>
                  <a:cubicBezTo>
                    <a:pt x="1742805" y="5589"/>
                    <a:pt x="1746051" y="7212"/>
                    <a:pt x="1747674" y="8835"/>
                  </a:cubicBezTo>
                  <a:cubicBezTo>
                    <a:pt x="1747674" y="8835"/>
                    <a:pt x="1750920" y="8835"/>
                    <a:pt x="1750920" y="8835"/>
                  </a:cubicBezTo>
                  <a:cubicBezTo>
                    <a:pt x="1750920" y="8835"/>
                    <a:pt x="1767151" y="10458"/>
                    <a:pt x="1768774" y="10458"/>
                  </a:cubicBezTo>
                  <a:cubicBezTo>
                    <a:pt x="1770397" y="8835"/>
                    <a:pt x="1772020" y="8835"/>
                    <a:pt x="1775267" y="8835"/>
                  </a:cubicBezTo>
                  <a:cubicBezTo>
                    <a:pt x="1776890" y="8835"/>
                    <a:pt x="1780136" y="8835"/>
                    <a:pt x="1781759" y="10458"/>
                  </a:cubicBezTo>
                  <a:cubicBezTo>
                    <a:pt x="1783382" y="10458"/>
                    <a:pt x="1786628" y="12081"/>
                    <a:pt x="1788251" y="12081"/>
                  </a:cubicBezTo>
                  <a:cubicBezTo>
                    <a:pt x="1788251" y="12081"/>
                    <a:pt x="1789874" y="12081"/>
                    <a:pt x="1789874" y="12081"/>
                  </a:cubicBezTo>
                  <a:cubicBezTo>
                    <a:pt x="1791498" y="12081"/>
                    <a:pt x="1793121" y="12081"/>
                    <a:pt x="1794744" y="12081"/>
                  </a:cubicBezTo>
                  <a:cubicBezTo>
                    <a:pt x="1794744" y="13704"/>
                    <a:pt x="1791498" y="10458"/>
                    <a:pt x="1796367" y="13704"/>
                  </a:cubicBezTo>
                  <a:cubicBezTo>
                    <a:pt x="1801236" y="15326"/>
                    <a:pt x="1804482" y="13704"/>
                    <a:pt x="1801236" y="16949"/>
                  </a:cubicBezTo>
                  <a:cubicBezTo>
                    <a:pt x="1797990" y="18572"/>
                    <a:pt x="1797990" y="18572"/>
                    <a:pt x="1794744" y="18572"/>
                  </a:cubicBezTo>
                  <a:cubicBezTo>
                    <a:pt x="1793121" y="20195"/>
                    <a:pt x="1789874" y="20195"/>
                    <a:pt x="1786628" y="21818"/>
                  </a:cubicBezTo>
                  <a:cubicBezTo>
                    <a:pt x="1783382" y="23441"/>
                    <a:pt x="1776890" y="23441"/>
                    <a:pt x="1773643" y="23441"/>
                  </a:cubicBezTo>
                  <a:cubicBezTo>
                    <a:pt x="1772020" y="25064"/>
                    <a:pt x="1767151" y="25064"/>
                    <a:pt x="1765528" y="25064"/>
                  </a:cubicBezTo>
                  <a:cubicBezTo>
                    <a:pt x="1763905" y="25064"/>
                    <a:pt x="1765528" y="25064"/>
                    <a:pt x="1760659" y="25064"/>
                  </a:cubicBezTo>
                  <a:cubicBezTo>
                    <a:pt x="1757413" y="25064"/>
                    <a:pt x="1765528" y="21818"/>
                    <a:pt x="1755789" y="25064"/>
                  </a:cubicBezTo>
                  <a:cubicBezTo>
                    <a:pt x="1746051" y="26686"/>
                    <a:pt x="1750920" y="26686"/>
                    <a:pt x="1750920" y="26686"/>
                  </a:cubicBezTo>
                  <a:cubicBezTo>
                    <a:pt x="1752543" y="25064"/>
                    <a:pt x="1752543" y="25064"/>
                    <a:pt x="1755789" y="26686"/>
                  </a:cubicBezTo>
                  <a:cubicBezTo>
                    <a:pt x="1759036" y="26686"/>
                    <a:pt x="1760659" y="26686"/>
                    <a:pt x="1760659" y="26686"/>
                  </a:cubicBezTo>
                  <a:cubicBezTo>
                    <a:pt x="1762282" y="28309"/>
                    <a:pt x="1759036" y="28309"/>
                    <a:pt x="1763905" y="28309"/>
                  </a:cubicBezTo>
                  <a:cubicBezTo>
                    <a:pt x="1767151" y="28309"/>
                    <a:pt x="1762282" y="28309"/>
                    <a:pt x="1770397" y="28309"/>
                  </a:cubicBezTo>
                  <a:cubicBezTo>
                    <a:pt x="1778513" y="26686"/>
                    <a:pt x="1778513" y="26686"/>
                    <a:pt x="1780136" y="26686"/>
                  </a:cubicBezTo>
                  <a:cubicBezTo>
                    <a:pt x="1781759" y="26686"/>
                    <a:pt x="1786628" y="25064"/>
                    <a:pt x="1786628" y="25064"/>
                  </a:cubicBezTo>
                  <a:cubicBezTo>
                    <a:pt x="1786628" y="25064"/>
                    <a:pt x="1786628" y="25064"/>
                    <a:pt x="1788251" y="25064"/>
                  </a:cubicBezTo>
                  <a:cubicBezTo>
                    <a:pt x="1788251" y="25064"/>
                    <a:pt x="1796367" y="23441"/>
                    <a:pt x="1796367" y="23441"/>
                  </a:cubicBezTo>
                  <a:cubicBezTo>
                    <a:pt x="1796367" y="21818"/>
                    <a:pt x="1794744" y="23441"/>
                    <a:pt x="1797990" y="21818"/>
                  </a:cubicBezTo>
                  <a:cubicBezTo>
                    <a:pt x="1799613" y="21818"/>
                    <a:pt x="1799613" y="21818"/>
                    <a:pt x="1801236" y="21818"/>
                  </a:cubicBezTo>
                  <a:cubicBezTo>
                    <a:pt x="1801236" y="21818"/>
                    <a:pt x="1806105" y="21818"/>
                    <a:pt x="1806105" y="21818"/>
                  </a:cubicBezTo>
                  <a:cubicBezTo>
                    <a:pt x="1806105" y="21818"/>
                    <a:pt x="1806105" y="21818"/>
                    <a:pt x="1807728" y="21818"/>
                  </a:cubicBezTo>
                  <a:cubicBezTo>
                    <a:pt x="1807728" y="21818"/>
                    <a:pt x="1810975" y="21818"/>
                    <a:pt x="1810975" y="21818"/>
                  </a:cubicBezTo>
                  <a:cubicBezTo>
                    <a:pt x="1810975" y="21818"/>
                    <a:pt x="1814221" y="21818"/>
                    <a:pt x="1814221" y="21818"/>
                  </a:cubicBezTo>
                  <a:cubicBezTo>
                    <a:pt x="1815844" y="23441"/>
                    <a:pt x="1817467" y="23441"/>
                    <a:pt x="1817467" y="25064"/>
                  </a:cubicBezTo>
                  <a:cubicBezTo>
                    <a:pt x="1817467" y="25064"/>
                    <a:pt x="1819090" y="28309"/>
                    <a:pt x="1819090" y="28309"/>
                  </a:cubicBezTo>
                  <a:cubicBezTo>
                    <a:pt x="1819090" y="28309"/>
                    <a:pt x="1819090" y="28309"/>
                    <a:pt x="1817467" y="29932"/>
                  </a:cubicBezTo>
                  <a:cubicBezTo>
                    <a:pt x="1817467" y="29932"/>
                    <a:pt x="1817467" y="29932"/>
                    <a:pt x="1812598" y="33178"/>
                  </a:cubicBezTo>
                  <a:cubicBezTo>
                    <a:pt x="1812598" y="33178"/>
                    <a:pt x="1810975" y="34801"/>
                    <a:pt x="1810975" y="34801"/>
                  </a:cubicBezTo>
                  <a:cubicBezTo>
                    <a:pt x="1809352" y="34801"/>
                    <a:pt x="1806105" y="39669"/>
                    <a:pt x="1806105" y="39669"/>
                  </a:cubicBezTo>
                  <a:cubicBezTo>
                    <a:pt x="1806105" y="39669"/>
                    <a:pt x="1806105" y="39669"/>
                    <a:pt x="1810975" y="38046"/>
                  </a:cubicBezTo>
                  <a:cubicBezTo>
                    <a:pt x="1815844" y="36423"/>
                    <a:pt x="1819090" y="34801"/>
                    <a:pt x="1819090" y="34801"/>
                  </a:cubicBezTo>
                  <a:cubicBezTo>
                    <a:pt x="1819090" y="34801"/>
                    <a:pt x="1819090" y="34801"/>
                    <a:pt x="1823959" y="34801"/>
                  </a:cubicBezTo>
                  <a:cubicBezTo>
                    <a:pt x="1823959" y="34801"/>
                    <a:pt x="1832075" y="34801"/>
                    <a:pt x="1833698" y="36423"/>
                  </a:cubicBezTo>
                  <a:cubicBezTo>
                    <a:pt x="1833698" y="36423"/>
                    <a:pt x="1833698" y="36423"/>
                    <a:pt x="1833698" y="38046"/>
                  </a:cubicBezTo>
                  <a:cubicBezTo>
                    <a:pt x="1835321" y="39669"/>
                    <a:pt x="1838567" y="38046"/>
                    <a:pt x="1838567" y="38046"/>
                  </a:cubicBezTo>
                  <a:cubicBezTo>
                    <a:pt x="1840190" y="36423"/>
                    <a:pt x="1843437" y="36423"/>
                    <a:pt x="1843437" y="36423"/>
                  </a:cubicBezTo>
                  <a:cubicBezTo>
                    <a:pt x="1843437" y="36423"/>
                    <a:pt x="1843437" y="36423"/>
                    <a:pt x="1846683" y="36423"/>
                  </a:cubicBezTo>
                  <a:cubicBezTo>
                    <a:pt x="1846683" y="36423"/>
                    <a:pt x="1846683" y="36423"/>
                    <a:pt x="1849929" y="36423"/>
                  </a:cubicBezTo>
                  <a:cubicBezTo>
                    <a:pt x="1849929" y="36423"/>
                    <a:pt x="1849929" y="36423"/>
                    <a:pt x="1854798" y="38046"/>
                  </a:cubicBezTo>
                  <a:cubicBezTo>
                    <a:pt x="1854798" y="38046"/>
                    <a:pt x="1858044" y="39669"/>
                    <a:pt x="1861291" y="39669"/>
                  </a:cubicBezTo>
                  <a:cubicBezTo>
                    <a:pt x="1862914" y="39669"/>
                    <a:pt x="1864537" y="38046"/>
                    <a:pt x="1866160" y="38046"/>
                  </a:cubicBezTo>
                  <a:cubicBezTo>
                    <a:pt x="1866160" y="39669"/>
                    <a:pt x="1866160" y="39669"/>
                    <a:pt x="1867783" y="41292"/>
                  </a:cubicBezTo>
                  <a:cubicBezTo>
                    <a:pt x="1867783" y="41292"/>
                    <a:pt x="1871029" y="42915"/>
                    <a:pt x="1871029" y="42915"/>
                  </a:cubicBezTo>
                  <a:cubicBezTo>
                    <a:pt x="1871029" y="42915"/>
                    <a:pt x="1871029" y="42915"/>
                    <a:pt x="1874275" y="44538"/>
                  </a:cubicBezTo>
                  <a:cubicBezTo>
                    <a:pt x="1874275" y="44538"/>
                    <a:pt x="1875898" y="44538"/>
                    <a:pt x="1875898" y="44538"/>
                  </a:cubicBezTo>
                  <a:cubicBezTo>
                    <a:pt x="1877522" y="46161"/>
                    <a:pt x="1879145" y="44538"/>
                    <a:pt x="1877522" y="47783"/>
                  </a:cubicBezTo>
                  <a:cubicBezTo>
                    <a:pt x="1875898" y="49406"/>
                    <a:pt x="1874275" y="51029"/>
                    <a:pt x="1872652" y="52652"/>
                  </a:cubicBezTo>
                  <a:cubicBezTo>
                    <a:pt x="1871029" y="52652"/>
                    <a:pt x="1867783" y="54275"/>
                    <a:pt x="1867783" y="54275"/>
                  </a:cubicBezTo>
                  <a:cubicBezTo>
                    <a:pt x="1867783" y="54275"/>
                    <a:pt x="1869406" y="52652"/>
                    <a:pt x="1866160" y="54275"/>
                  </a:cubicBezTo>
                  <a:cubicBezTo>
                    <a:pt x="1862914" y="55898"/>
                    <a:pt x="1862914" y="54275"/>
                    <a:pt x="1861291" y="57521"/>
                  </a:cubicBezTo>
                  <a:cubicBezTo>
                    <a:pt x="1858044" y="59143"/>
                    <a:pt x="1838567" y="62389"/>
                    <a:pt x="1838567" y="62389"/>
                  </a:cubicBezTo>
                  <a:cubicBezTo>
                    <a:pt x="1836944" y="62389"/>
                    <a:pt x="1832075" y="64012"/>
                    <a:pt x="1830452" y="64012"/>
                  </a:cubicBezTo>
                  <a:cubicBezTo>
                    <a:pt x="1828829" y="64012"/>
                    <a:pt x="1827206" y="64012"/>
                    <a:pt x="1825583" y="64012"/>
                  </a:cubicBezTo>
                  <a:cubicBezTo>
                    <a:pt x="1825583" y="64012"/>
                    <a:pt x="1823959" y="65635"/>
                    <a:pt x="1823959" y="65635"/>
                  </a:cubicBezTo>
                  <a:cubicBezTo>
                    <a:pt x="1823959" y="65635"/>
                    <a:pt x="1807728" y="67258"/>
                    <a:pt x="1806105" y="67258"/>
                  </a:cubicBezTo>
                  <a:cubicBezTo>
                    <a:pt x="1804482" y="67258"/>
                    <a:pt x="1804482" y="65635"/>
                    <a:pt x="1802859" y="67258"/>
                  </a:cubicBezTo>
                  <a:cubicBezTo>
                    <a:pt x="1802859" y="67258"/>
                    <a:pt x="1799613" y="67258"/>
                    <a:pt x="1799613" y="67258"/>
                  </a:cubicBezTo>
                  <a:cubicBezTo>
                    <a:pt x="1797990" y="67258"/>
                    <a:pt x="1794744" y="65635"/>
                    <a:pt x="1791498" y="67258"/>
                  </a:cubicBezTo>
                  <a:cubicBezTo>
                    <a:pt x="1788251" y="68880"/>
                    <a:pt x="1783382" y="68880"/>
                    <a:pt x="1781759" y="68880"/>
                  </a:cubicBezTo>
                  <a:cubicBezTo>
                    <a:pt x="1778513" y="68880"/>
                    <a:pt x="1763905" y="67258"/>
                    <a:pt x="1763905" y="67258"/>
                  </a:cubicBezTo>
                  <a:cubicBezTo>
                    <a:pt x="1763905" y="67258"/>
                    <a:pt x="1760659" y="67258"/>
                    <a:pt x="1759036" y="67258"/>
                  </a:cubicBezTo>
                  <a:cubicBezTo>
                    <a:pt x="1759036" y="67258"/>
                    <a:pt x="1752543" y="67258"/>
                    <a:pt x="1752543" y="67258"/>
                  </a:cubicBezTo>
                  <a:cubicBezTo>
                    <a:pt x="1752543" y="67258"/>
                    <a:pt x="1749297" y="67258"/>
                    <a:pt x="1749297" y="67258"/>
                  </a:cubicBezTo>
                  <a:cubicBezTo>
                    <a:pt x="1747674" y="67258"/>
                    <a:pt x="1746051" y="67258"/>
                    <a:pt x="1742805" y="67258"/>
                  </a:cubicBezTo>
                  <a:cubicBezTo>
                    <a:pt x="1737935" y="68880"/>
                    <a:pt x="1736312" y="67258"/>
                    <a:pt x="1734689" y="68880"/>
                  </a:cubicBezTo>
                  <a:cubicBezTo>
                    <a:pt x="1733066" y="68880"/>
                    <a:pt x="1729820" y="68880"/>
                    <a:pt x="1728197" y="68880"/>
                  </a:cubicBezTo>
                  <a:cubicBezTo>
                    <a:pt x="1728197" y="70503"/>
                    <a:pt x="1726574" y="68880"/>
                    <a:pt x="1723328" y="70503"/>
                  </a:cubicBezTo>
                  <a:cubicBezTo>
                    <a:pt x="1721704" y="72126"/>
                    <a:pt x="1720081" y="70503"/>
                    <a:pt x="1716835" y="72126"/>
                  </a:cubicBezTo>
                  <a:cubicBezTo>
                    <a:pt x="1715212" y="75372"/>
                    <a:pt x="1710343" y="73749"/>
                    <a:pt x="1710343" y="73749"/>
                  </a:cubicBezTo>
                  <a:cubicBezTo>
                    <a:pt x="1710343" y="73749"/>
                    <a:pt x="1708720" y="73749"/>
                    <a:pt x="1705474" y="73749"/>
                  </a:cubicBezTo>
                  <a:cubicBezTo>
                    <a:pt x="1703850" y="73749"/>
                    <a:pt x="1700604" y="75372"/>
                    <a:pt x="1700604" y="75372"/>
                  </a:cubicBezTo>
                  <a:cubicBezTo>
                    <a:pt x="1698981" y="75372"/>
                    <a:pt x="1695735" y="75372"/>
                    <a:pt x="1694112" y="76995"/>
                  </a:cubicBezTo>
                  <a:cubicBezTo>
                    <a:pt x="1692489" y="76995"/>
                    <a:pt x="1689243" y="76995"/>
                    <a:pt x="1689243" y="78618"/>
                  </a:cubicBezTo>
                  <a:cubicBezTo>
                    <a:pt x="1687620" y="78618"/>
                    <a:pt x="1685996" y="80240"/>
                    <a:pt x="1685996" y="80240"/>
                  </a:cubicBezTo>
                  <a:cubicBezTo>
                    <a:pt x="1685996" y="80240"/>
                    <a:pt x="1681127" y="78618"/>
                    <a:pt x="1681127" y="80240"/>
                  </a:cubicBezTo>
                  <a:cubicBezTo>
                    <a:pt x="1679504" y="80240"/>
                    <a:pt x="1677881" y="80240"/>
                    <a:pt x="1676258" y="80240"/>
                  </a:cubicBezTo>
                  <a:cubicBezTo>
                    <a:pt x="1676258" y="80240"/>
                    <a:pt x="1676258" y="80240"/>
                    <a:pt x="1674635" y="81863"/>
                  </a:cubicBezTo>
                  <a:cubicBezTo>
                    <a:pt x="1674635" y="83486"/>
                    <a:pt x="1677881" y="83486"/>
                    <a:pt x="1677881" y="83486"/>
                  </a:cubicBezTo>
                  <a:cubicBezTo>
                    <a:pt x="1677881" y="83486"/>
                    <a:pt x="1682750" y="83486"/>
                    <a:pt x="1684373" y="83486"/>
                  </a:cubicBezTo>
                  <a:cubicBezTo>
                    <a:pt x="1685996" y="81863"/>
                    <a:pt x="1687620" y="81863"/>
                    <a:pt x="1687620" y="81863"/>
                  </a:cubicBezTo>
                  <a:cubicBezTo>
                    <a:pt x="1687620" y="81863"/>
                    <a:pt x="1687620" y="81863"/>
                    <a:pt x="1689243" y="80240"/>
                  </a:cubicBezTo>
                  <a:cubicBezTo>
                    <a:pt x="1689243" y="80240"/>
                    <a:pt x="1689243" y="80240"/>
                    <a:pt x="1694112" y="80240"/>
                  </a:cubicBezTo>
                  <a:cubicBezTo>
                    <a:pt x="1694112" y="80240"/>
                    <a:pt x="1697358" y="78618"/>
                    <a:pt x="1698981" y="78618"/>
                  </a:cubicBezTo>
                  <a:cubicBezTo>
                    <a:pt x="1698981" y="78618"/>
                    <a:pt x="1700604" y="78618"/>
                    <a:pt x="1702227" y="78618"/>
                  </a:cubicBezTo>
                  <a:cubicBezTo>
                    <a:pt x="1703850" y="80240"/>
                    <a:pt x="1705474" y="78618"/>
                    <a:pt x="1708720" y="78618"/>
                  </a:cubicBezTo>
                  <a:cubicBezTo>
                    <a:pt x="1710343" y="78618"/>
                    <a:pt x="1713589" y="76995"/>
                    <a:pt x="1713589" y="76995"/>
                  </a:cubicBezTo>
                  <a:cubicBezTo>
                    <a:pt x="1715212" y="76995"/>
                    <a:pt x="1715212" y="75372"/>
                    <a:pt x="1716835" y="75372"/>
                  </a:cubicBezTo>
                  <a:cubicBezTo>
                    <a:pt x="1718458" y="76995"/>
                    <a:pt x="1726574" y="75372"/>
                    <a:pt x="1728197" y="75372"/>
                  </a:cubicBezTo>
                  <a:cubicBezTo>
                    <a:pt x="1728197" y="75372"/>
                    <a:pt x="1729820" y="73749"/>
                    <a:pt x="1729820" y="73749"/>
                  </a:cubicBezTo>
                  <a:cubicBezTo>
                    <a:pt x="1731443" y="73749"/>
                    <a:pt x="1733066" y="75372"/>
                    <a:pt x="1733066" y="75372"/>
                  </a:cubicBezTo>
                  <a:cubicBezTo>
                    <a:pt x="1733066" y="75372"/>
                    <a:pt x="1733066" y="75372"/>
                    <a:pt x="1734689" y="75372"/>
                  </a:cubicBezTo>
                  <a:cubicBezTo>
                    <a:pt x="1736312" y="73749"/>
                    <a:pt x="1739559" y="72126"/>
                    <a:pt x="1739559" y="72126"/>
                  </a:cubicBezTo>
                  <a:cubicBezTo>
                    <a:pt x="1741182" y="72126"/>
                    <a:pt x="1741182" y="70503"/>
                    <a:pt x="1742805" y="70503"/>
                  </a:cubicBezTo>
                  <a:cubicBezTo>
                    <a:pt x="1744428" y="72126"/>
                    <a:pt x="1746051" y="70503"/>
                    <a:pt x="1747674" y="72126"/>
                  </a:cubicBezTo>
                  <a:cubicBezTo>
                    <a:pt x="1749297" y="72126"/>
                    <a:pt x="1754166" y="70503"/>
                    <a:pt x="1755789" y="72126"/>
                  </a:cubicBezTo>
                  <a:cubicBezTo>
                    <a:pt x="1759036" y="72126"/>
                    <a:pt x="1760659" y="70503"/>
                    <a:pt x="1762282" y="72126"/>
                  </a:cubicBezTo>
                  <a:cubicBezTo>
                    <a:pt x="1763905" y="72126"/>
                    <a:pt x="1775267" y="73749"/>
                    <a:pt x="1776890" y="73749"/>
                  </a:cubicBezTo>
                  <a:cubicBezTo>
                    <a:pt x="1776890" y="73749"/>
                    <a:pt x="1781759" y="72126"/>
                    <a:pt x="1783382" y="72126"/>
                  </a:cubicBezTo>
                  <a:cubicBezTo>
                    <a:pt x="1783382" y="72126"/>
                    <a:pt x="1786628" y="72126"/>
                    <a:pt x="1788251" y="72126"/>
                  </a:cubicBezTo>
                  <a:cubicBezTo>
                    <a:pt x="1789874" y="72126"/>
                    <a:pt x="1788251" y="70503"/>
                    <a:pt x="1791498" y="70503"/>
                  </a:cubicBezTo>
                  <a:cubicBezTo>
                    <a:pt x="1794744" y="72126"/>
                    <a:pt x="1794744" y="70503"/>
                    <a:pt x="1797990" y="70503"/>
                  </a:cubicBezTo>
                  <a:cubicBezTo>
                    <a:pt x="1802859" y="70503"/>
                    <a:pt x="1806105" y="72126"/>
                    <a:pt x="1806105" y="72126"/>
                  </a:cubicBezTo>
                  <a:cubicBezTo>
                    <a:pt x="1806105" y="72126"/>
                    <a:pt x="1806105" y="68880"/>
                    <a:pt x="1807728" y="72126"/>
                  </a:cubicBezTo>
                  <a:cubicBezTo>
                    <a:pt x="1809352" y="73749"/>
                    <a:pt x="1810975" y="75372"/>
                    <a:pt x="1810975" y="75372"/>
                  </a:cubicBezTo>
                  <a:cubicBezTo>
                    <a:pt x="1810975" y="76995"/>
                    <a:pt x="1810975" y="78618"/>
                    <a:pt x="1810975" y="80240"/>
                  </a:cubicBezTo>
                  <a:cubicBezTo>
                    <a:pt x="1810975" y="80240"/>
                    <a:pt x="1809352" y="81863"/>
                    <a:pt x="1807728" y="81863"/>
                  </a:cubicBezTo>
                  <a:cubicBezTo>
                    <a:pt x="1806105" y="83486"/>
                    <a:pt x="1806105" y="83486"/>
                    <a:pt x="1802859" y="85109"/>
                  </a:cubicBezTo>
                  <a:cubicBezTo>
                    <a:pt x="1801236" y="85109"/>
                    <a:pt x="1801236" y="85109"/>
                    <a:pt x="1797990" y="86732"/>
                  </a:cubicBezTo>
                  <a:cubicBezTo>
                    <a:pt x="1796367" y="88355"/>
                    <a:pt x="1794744" y="88355"/>
                    <a:pt x="1791498" y="89978"/>
                  </a:cubicBezTo>
                  <a:cubicBezTo>
                    <a:pt x="1789874" y="91600"/>
                    <a:pt x="1785005" y="93223"/>
                    <a:pt x="1783382" y="93223"/>
                  </a:cubicBezTo>
                  <a:cubicBezTo>
                    <a:pt x="1781759" y="93223"/>
                    <a:pt x="1778513" y="93223"/>
                    <a:pt x="1776890" y="94846"/>
                  </a:cubicBezTo>
                  <a:cubicBezTo>
                    <a:pt x="1776890" y="94846"/>
                    <a:pt x="1776890" y="91600"/>
                    <a:pt x="1773643" y="94846"/>
                  </a:cubicBezTo>
                  <a:cubicBezTo>
                    <a:pt x="1772020" y="99715"/>
                    <a:pt x="1775267" y="98092"/>
                    <a:pt x="1775267" y="98092"/>
                  </a:cubicBezTo>
                  <a:cubicBezTo>
                    <a:pt x="1775267" y="98092"/>
                    <a:pt x="1776890" y="98092"/>
                    <a:pt x="1778513" y="98092"/>
                  </a:cubicBezTo>
                  <a:cubicBezTo>
                    <a:pt x="1780136" y="98092"/>
                    <a:pt x="1776890" y="98092"/>
                    <a:pt x="1781759" y="98092"/>
                  </a:cubicBezTo>
                  <a:cubicBezTo>
                    <a:pt x="1785005" y="96469"/>
                    <a:pt x="1786628" y="96469"/>
                    <a:pt x="1788251" y="94846"/>
                  </a:cubicBezTo>
                  <a:cubicBezTo>
                    <a:pt x="1789874" y="94846"/>
                    <a:pt x="1793121" y="93223"/>
                    <a:pt x="1793121" y="93223"/>
                  </a:cubicBezTo>
                  <a:cubicBezTo>
                    <a:pt x="1793121" y="93223"/>
                    <a:pt x="1794744" y="91600"/>
                    <a:pt x="1796367" y="91600"/>
                  </a:cubicBezTo>
                  <a:cubicBezTo>
                    <a:pt x="1796367" y="91600"/>
                    <a:pt x="1799613" y="89978"/>
                    <a:pt x="1799613" y="89978"/>
                  </a:cubicBezTo>
                  <a:cubicBezTo>
                    <a:pt x="1799613" y="89978"/>
                    <a:pt x="1799613" y="89978"/>
                    <a:pt x="1806105" y="88355"/>
                  </a:cubicBezTo>
                  <a:cubicBezTo>
                    <a:pt x="1806105" y="88355"/>
                    <a:pt x="1809352" y="86732"/>
                    <a:pt x="1810975" y="86732"/>
                  </a:cubicBezTo>
                  <a:cubicBezTo>
                    <a:pt x="1810975" y="88355"/>
                    <a:pt x="1812598" y="86732"/>
                    <a:pt x="1814221" y="88355"/>
                  </a:cubicBezTo>
                  <a:cubicBezTo>
                    <a:pt x="1814221" y="88355"/>
                    <a:pt x="1815844" y="86732"/>
                    <a:pt x="1817467" y="86732"/>
                  </a:cubicBezTo>
                  <a:cubicBezTo>
                    <a:pt x="1817467" y="86732"/>
                    <a:pt x="1819090" y="85109"/>
                    <a:pt x="1819090" y="85109"/>
                  </a:cubicBezTo>
                  <a:cubicBezTo>
                    <a:pt x="1820713" y="85109"/>
                    <a:pt x="1819090" y="85109"/>
                    <a:pt x="1820713" y="85109"/>
                  </a:cubicBezTo>
                  <a:cubicBezTo>
                    <a:pt x="1823959" y="85109"/>
                    <a:pt x="1827206" y="85109"/>
                    <a:pt x="1827206" y="85109"/>
                  </a:cubicBezTo>
                  <a:cubicBezTo>
                    <a:pt x="1827206" y="85109"/>
                    <a:pt x="1827206" y="85109"/>
                    <a:pt x="1830452" y="83486"/>
                  </a:cubicBezTo>
                  <a:cubicBezTo>
                    <a:pt x="1830452" y="81863"/>
                    <a:pt x="1830452" y="78618"/>
                    <a:pt x="1830452" y="78618"/>
                  </a:cubicBezTo>
                  <a:cubicBezTo>
                    <a:pt x="1830452" y="78618"/>
                    <a:pt x="1828829" y="76995"/>
                    <a:pt x="1830452" y="75372"/>
                  </a:cubicBezTo>
                  <a:cubicBezTo>
                    <a:pt x="1830452" y="75372"/>
                    <a:pt x="1832075" y="73749"/>
                    <a:pt x="1833698" y="73749"/>
                  </a:cubicBezTo>
                  <a:cubicBezTo>
                    <a:pt x="1835321" y="73749"/>
                    <a:pt x="1838567" y="72126"/>
                    <a:pt x="1840190" y="72126"/>
                  </a:cubicBezTo>
                  <a:cubicBezTo>
                    <a:pt x="1840190" y="72126"/>
                    <a:pt x="1848306" y="70503"/>
                    <a:pt x="1848306" y="70503"/>
                  </a:cubicBezTo>
                  <a:cubicBezTo>
                    <a:pt x="1848306" y="70503"/>
                    <a:pt x="1848306" y="70503"/>
                    <a:pt x="1851552" y="70503"/>
                  </a:cubicBezTo>
                  <a:cubicBezTo>
                    <a:pt x="1853175" y="70503"/>
                    <a:pt x="1854798" y="68880"/>
                    <a:pt x="1856421" y="68880"/>
                  </a:cubicBezTo>
                  <a:cubicBezTo>
                    <a:pt x="1858044" y="68880"/>
                    <a:pt x="1856421" y="68880"/>
                    <a:pt x="1861291" y="68880"/>
                  </a:cubicBezTo>
                  <a:cubicBezTo>
                    <a:pt x="1864537" y="70503"/>
                    <a:pt x="1866160" y="68880"/>
                    <a:pt x="1867783" y="70503"/>
                  </a:cubicBezTo>
                  <a:cubicBezTo>
                    <a:pt x="1867783" y="72126"/>
                    <a:pt x="1869406" y="73749"/>
                    <a:pt x="1869406" y="75372"/>
                  </a:cubicBezTo>
                  <a:cubicBezTo>
                    <a:pt x="1869406" y="76995"/>
                    <a:pt x="1869406" y="78618"/>
                    <a:pt x="1871029" y="80240"/>
                  </a:cubicBezTo>
                  <a:cubicBezTo>
                    <a:pt x="1871029" y="81863"/>
                    <a:pt x="1872652" y="78618"/>
                    <a:pt x="1871029" y="85109"/>
                  </a:cubicBezTo>
                  <a:cubicBezTo>
                    <a:pt x="1867783" y="91600"/>
                    <a:pt x="1858044" y="102960"/>
                    <a:pt x="1856421" y="104583"/>
                  </a:cubicBezTo>
                  <a:cubicBezTo>
                    <a:pt x="1856421" y="104583"/>
                    <a:pt x="1854798" y="104583"/>
                    <a:pt x="1854798" y="106206"/>
                  </a:cubicBezTo>
                  <a:cubicBezTo>
                    <a:pt x="1853175" y="107829"/>
                    <a:pt x="1851552" y="109452"/>
                    <a:pt x="1851552" y="109452"/>
                  </a:cubicBezTo>
                  <a:cubicBezTo>
                    <a:pt x="1851552" y="109452"/>
                    <a:pt x="1851552" y="109452"/>
                    <a:pt x="1849929" y="109452"/>
                  </a:cubicBezTo>
                  <a:cubicBezTo>
                    <a:pt x="1849929" y="109452"/>
                    <a:pt x="1849929" y="109452"/>
                    <a:pt x="1846683" y="112697"/>
                  </a:cubicBezTo>
                  <a:cubicBezTo>
                    <a:pt x="1845060" y="112697"/>
                    <a:pt x="1846683" y="111075"/>
                    <a:pt x="1845060" y="114320"/>
                  </a:cubicBezTo>
                  <a:cubicBezTo>
                    <a:pt x="1841813" y="117566"/>
                    <a:pt x="1836944" y="119189"/>
                    <a:pt x="1836944" y="119189"/>
                  </a:cubicBezTo>
                  <a:cubicBezTo>
                    <a:pt x="1836944" y="119189"/>
                    <a:pt x="1836944" y="119189"/>
                    <a:pt x="1835321" y="122435"/>
                  </a:cubicBezTo>
                  <a:cubicBezTo>
                    <a:pt x="1835321" y="122435"/>
                    <a:pt x="1835321" y="122435"/>
                    <a:pt x="1835321" y="124057"/>
                  </a:cubicBezTo>
                  <a:cubicBezTo>
                    <a:pt x="1835321" y="124057"/>
                    <a:pt x="1835321" y="125680"/>
                    <a:pt x="1835321" y="125680"/>
                  </a:cubicBezTo>
                  <a:cubicBezTo>
                    <a:pt x="1833698" y="127303"/>
                    <a:pt x="1832075" y="128926"/>
                    <a:pt x="1832075" y="128926"/>
                  </a:cubicBezTo>
                  <a:cubicBezTo>
                    <a:pt x="1832075" y="128926"/>
                    <a:pt x="1832075" y="128926"/>
                    <a:pt x="1836944" y="127303"/>
                  </a:cubicBezTo>
                  <a:cubicBezTo>
                    <a:pt x="1836944" y="127303"/>
                    <a:pt x="1836944" y="127303"/>
                    <a:pt x="1838567" y="124057"/>
                  </a:cubicBezTo>
                  <a:cubicBezTo>
                    <a:pt x="1840190" y="122435"/>
                    <a:pt x="1840190" y="122435"/>
                    <a:pt x="1840190" y="120812"/>
                  </a:cubicBezTo>
                  <a:cubicBezTo>
                    <a:pt x="1841813" y="120812"/>
                    <a:pt x="1840190" y="120812"/>
                    <a:pt x="1843437" y="119189"/>
                  </a:cubicBezTo>
                  <a:cubicBezTo>
                    <a:pt x="1845060" y="117566"/>
                    <a:pt x="1853175" y="114320"/>
                    <a:pt x="1853175" y="114320"/>
                  </a:cubicBezTo>
                  <a:cubicBezTo>
                    <a:pt x="1853175" y="114320"/>
                    <a:pt x="1853175" y="114320"/>
                    <a:pt x="1858044" y="111075"/>
                  </a:cubicBezTo>
                  <a:cubicBezTo>
                    <a:pt x="1859667" y="111075"/>
                    <a:pt x="1862914" y="107829"/>
                    <a:pt x="1864537" y="107829"/>
                  </a:cubicBezTo>
                  <a:cubicBezTo>
                    <a:pt x="1864537" y="107829"/>
                    <a:pt x="1866160" y="106206"/>
                    <a:pt x="1866160" y="106206"/>
                  </a:cubicBezTo>
                  <a:cubicBezTo>
                    <a:pt x="1867783" y="106206"/>
                    <a:pt x="1867783" y="104583"/>
                    <a:pt x="1869406" y="104583"/>
                  </a:cubicBezTo>
                  <a:cubicBezTo>
                    <a:pt x="1871029" y="102960"/>
                    <a:pt x="1872652" y="102960"/>
                    <a:pt x="1872652" y="102960"/>
                  </a:cubicBezTo>
                  <a:cubicBezTo>
                    <a:pt x="1872652" y="102960"/>
                    <a:pt x="1872652" y="102960"/>
                    <a:pt x="1885637" y="94846"/>
                  </a:cubicBezTo>
                  <a:cubicBezTo>
                    <a:pt x="1885637" y="94846"/>
                    <a:pt x="1887260" y="93223"/>
                    <a:pt x="1888883" y="93223"/>
                  </a:cubicBezTo>
                  <a:cubicBezTo>
                    <a:pt x="1888883" y="91600"/>
                    <a:pt x="1888883" y="91600"/>
                    <a:pt x="1890506" y="89978"/>
                  </a:cubicBezTo>
                  <a:cubicBezTo>
                    <a:pt x="1892129" y="89978"/>
                    <a:pt x="1892129" y="89978"/>
                    <a:pt x="1893752" y="89978"/>
                  </a:cubicBezTo>
                  <a:cubicBezTo>
                    <a:pt x="1895376" y="88355"/>
                    <a:pt x="1895376" y="88355"/>
                    <a:pt x="1895376" y="88355"/>
                  </a:cubicBezTo>
                  <a:cubicBezTo>
                    <a:pt x="1896999" y="88355"/>
                    <a:pt x="1898622" y="88355"/>
                    <a:pt x="1900245" y="88355"/>
                  </a:cubicBezTo>
                  <a:cubicBezTo>
                    <a:pt x="1901868" y="86732"/>
                    <a:pt x="1903491" y="86732"/>
                    <a:pt x="1903491" y="88355"/>
                  </a:cubicBezTo>
                  <a:cubicBezTo>
                    <a:pt x="1903491" y="88355"/>
                    <a:pt x="1905114" y="88355"/>
                    <a:pt x="1903491" y="89978"/>
                  </a:cubicBezTo>
                  <a:cubicBezTo>
                    <a:pt x="1903491" y="91600"/>
                    <a:pt x="1901868" y="93223"/>
                    <a:pt x="1901868" y="94846"/>
                  </a:cubicBezTo>
                  <a:cubicBezTo>
                    <a:pt x="1901868" y="94846"/>
                    <a:pt x="1901868" y="96469"/>
                    <a:pt x="1901868" y="96469"/>
                  </a:cubicBezTo>
                  <a:cubicBezTo>
                    <a:pt x="1901868" y="96469"/>
                    <a:pt x="1901868" y="96469"/>
                    <a:pt x="1905114" y="94846"/>
                  </a:cubicBezTo>
                  <a:cubicBezTo>
                    <a:pt x="1905114" y="94846"/>
                    <a:pt x="1908360" y="93223"/>
                    <a:pt x="1908360" y="93223"/>
                  </a:cubicBezTo>
                  <a:cubicBezTo>
                    <a:pt x="1908360" y="93223"/>
                    <a:pt x="1909983" y="91600"/>
                    <a:pt x="1909983" y="91600"/>
                  </a:cubicBezTo>
                  <a:cubicBezTo>
                    <a:pt x="1911606" y="91600"/>
                    <a:pt x="1911606" y="91600"/>
                    <a:pt x="1913230" y="91600"/>
                  </a:cubicBezTo>
                  <a:cubicBezTo>
                    <a:pt x="1914853" y="91600"/>
                    <a:pt x="1924591" y="91600"/>
                    <a:pt x="1924591" y="91600"/>
                  </a:cubicBezTo>
                  <a:cubicBezTo>
                    <a:pt x="1924591" y="91600"/>
                    <a:pt x="1924591" y="91600"/>
                    <a:pt x="1927837" y="93223"/>
                  </a:cubicBezTo>
                  <a:cubicBezTo>
                    <a:pt x="1927837" y="93223"/>
                    <a:pt x="1929461" y="93223"/>
                    <a:pt x="1931084" y="94846"/>
                  </a:cubicBezTo>
                  <a:cubicBezTo>
                    <a:pt x="1931084" y="94846"/>
                    <a:pt x="1932707" y="94846"/>
                    <a:pt x="1934330" y="94846"/>
                  </a:cubicBezTo>
                  <a:cubicBezTo>
                    <a:pt x="1934330" y="94846"/>
                    <a:pt x="1937576" y="94846"/>
                    <a:pt x="1937576" y="94846"/>
                  </a:cubicBezTo>
                  <a:cubicBezTo>
                    <a:pt x="1939199" y="94846"/>
                    <a:pt x="1940822" y="93223"/>
                    <a:pt x="1940822" y="93223"/>
                  </a:cubicBezTo>
                  <a:cubicBezTo>
                    <a:pt x="1940822" y="91600"/>
                    <a:pt x="1944068" y="89978"/>
                    <a:pt x="1944068" y="89978"/>
                  </a:cubicBezTo>
                  <a:cubicBezTo>
                    <a:pt x="1944068" y="89978"/>
                    <a:pt x="1944068" y="89978"/>
                    <a:pt x="1947315" y="86732"/>
                  </a:cubicBezTo>
                  <a:cubicBezTo>
                    <a:pt x="1947315" y="86732"/>
                    <a:pt x="1948938" y="85109"/>
                    <a:pt x="1950561" y="83486"/>
                  </a:cubicBezTo>
                  <a:cubicBezTo>
                    <a:pt x="1950561" y="81863"/>
                    <a:pt x="1960299" y="76995"/>
                    <a:pt x="1961922" y="76995"/>
                  </a:cubicBezTo>
                  <a:cubicBezTo>
                    <a:pt x="1961922" y="76995"/>
                    <a:pt x="1965169" y="76995"/>
                    <a:pt x="1965169" y="75372"/>
                  </a:cubicBezTo>
                  <a:cubicBezTo>
                    <a:pt x="1965169" y="75372"/>
                    <a:pt x="1966792" y="73749"/>
                    <a:pt x="1968415" y="73749"/>
                  </a:cubicBezTo>
                  <a:cubicBezTo>
                    <a:pt x="1970038" y="73749"/>
                    <a:pt x="1971661" y="75372"/>
                    <a:pt x="1973284" y="73749"/>
                  </a:cubicBezTo>
                  <a:cubicBezTo>
                    <a:pt x="1974907" y="73749"/>
                    <a:pt x="1987892" y="75372"/>
                    <a:pt x="1987892" y="75372"/>
                  </a:cubicBezTo>
                  <a:cubicBezTo>
                    <a:pt x="1987892" y="73749"/>
                    <a:pt x="1992761" y="73749"/>
                    <a:pt x="1992761" y="73749"/>
                  </a:cubicBezTo>
                  <a:cubicBezTo>
                    <a:pt x="1992761" y="73749"/>
                    <a:pt x="1996007" y="73749"/>
                    <a:pt x="1997630" y="73749"/>
                  </a:cubicBezTo>
                  <a:cubicBezTo>
                    <a:pt x="1997630" y="73749"/>
                    <a:pt x="1997630" y="72126"/>
                    <a:pt x="2000877" y="73749"/>
                  </a:cubicBezTo>
                  <a:cubicBezTo>
                    <a:pt x="2005746" y="75372"/>
                    <a:pt x="2017108" y="78618"/>
                    <a:pt x="2017108" y="78618"/>
                  </a:cubicBezTo>
                  <a:cubicBezTo>
                    <a:pt x="2018731" y="78618"/>
                    <a:pt x="2021977" y="80240"/>
                    <a:pt x="2021977" y="80240"/>
                  </a:cubicBezTo>
                  <a:cubicBezTo>
                    <a:pt x="2023600" y="80240"/>
                    <a:pt x="2025223" y="80240"/>
                    <a:pt x="2026846" y="80240"/>
                  </a:cubicBezTo>
                  <a:cubicBezTo>
                    <a:pt x="2028469" y="80240"/>
                    <a:pt x="2030092" y="80240"/>
                    <a:pt x="2033339" y="80240"/>
                  </a:cubicBezTo>
                  <a:cubicBezTo>
                    <a:pt x="2034962" y="81863"/>
                    <a:pt x="2038208" y="83486"/>
                    <a:pt x="2038208" y="83486"/>
                  </a:cubicBezTo>
                  <a:cubicBezTo>
                    <a:pt x="2038208" y="85109"/>
                    <a:pt x="2039831" y="85109"/>
                    <a:pt x="2041454" y="86732"/>
                  </a:cubicBezTo>
                  <a:cubicBezTo>
                    <a:pt x="2043077" y="88355"/>
                    <a:pt x="2044700" y="88355"/>
                    <a:pt x="2044700" y="88355"/>
                  </a:cubicBezTo>
                  <a:cubicBezTo>
                    <a:pt x="2044700" y="89978"/>
                    <a:pt x="2044700" y="89978"/>
                    <a:pt x="2043077" y="91600"/>
                  </a:cubicBezTo>
                  <a:cubicBezTo>
                    <a:pt x="2041454" y="93223"/>
                    <a:pt x="2030092" y="104583"/>
                    <a:pt x="2028469" y="104583"/>
                  </a:cubicBezTo>
                  <a:cubicBezTo>
                    <a:pt x="2028469" y="104583"/>
                    <a:pt x="2025223" y="106206"/>
                    <a:pt x="2025223" y="106206"/>
                  </a:cubicBezTo>
                  <a:cubicBezTo>
                    <a:pt x="2023600" y="106206"/>
                    <a:pt x="2017108" y="107829"/>
                    <a:pt x="2017108" y="109452"/>
                  </a:cubicBezTo>
                  <a:cubicBezTo>
                    <a:pt x="2015484" y="109452"/>
                    <a:pt x="2015484" y="109452"/>
                    <a:pt x="2013861" y="109452"/>
                  </a:cubicBezTo>
                  <a:cubicBezTo>
                    <a:pt x="2013861" y="111075"/>
                    <a:pt x="2012238" y="111075"/>
                    <a:pt x="2010615" y="111075"/>
                  </a:cubicBezTo>
                  <a:cubicBezTo>
                    <a:pt x="2008992" y="111075"/>
                    <a:pt x="2007369" y="109452"/>
                    <a:pt x="2005746" y="109452"/>
                  </a:cubicBezTo>
                  <a:cubicBezTo>
                    <a:pt x="2004123" y="111075"/>
                    <a:pt x="2002500" y="109452"/>
                    <a:pt x="2002500" y="109452"/>
                  </a:cubicBezTo>
                  <a:cubicBezTo>
                    <a:pt x="2000877" y="109452"/>
                    <a:pt x="2000877" y="109452"/>
                    <a:pt x="1999254" y="111075"/>
                  </a:cubicBezTo>
                  <a:cubicBezTo>
                    <a:pt x="1999254" y="111075"/>
                    <a:pt x="1999254" y="111075"/>
                    <a:pt x="1999254" y="112697"/>
                  </a:cubicBezTo>
                  <a:cubicBezTo>
                    <a:pt x="1999254" y="114320"/>
                    <a:pt x="2000877" y="114320"/>
                    <a:pt x="2000877" y="115943"/>
                  </a:cubicBezTo>
                  <a:cubicBezTo>
                    <a:pt x="2000877" y="115943"/>
                    <a:pt x="2002500" y="117566"/>
                    <a:pt x="2000877" y="119189"/>
                  </a:cubicBezTo>
                  <a:cubicBezTo>
                    <a:pt x="2000877" y="120812"/>
                    <a:pt x="1996007" y="122435"/>
                    <a:pt x="1994384" y="122435"/>
                  </a:cubicBezTo>
                  <a:cubicBezTo>
                    <a:pt x="1994384" y="122435"/>
                    <a:pt x="1989515" y="122435"/>
                    <a:pt x="1989515" y="122435"/>
                  </a:cubicBezTo>
                  <a:cubicBezTo>
                    <a:pt x="1989515" y="122435"/>
                    <a:pt x="1989515" y="122435"/>
                    <a:pt x="1986269" y="122435"/>
                  </a:cubicBezTo>
                  <a:cubicBezTo>
                    <a:pt x="1986269" y="122435"/>
                    <a:pt x="1986269" y="122435"/>
                    <a:pt x="1981400" y="124057"/>
                  </a:cubicBezTo>
                  <a:cubicBezTo>
                    <a:pt x="1981400" y="124057"/>
                    <a:pt x="1979776" y="124057"/>
                    <a:pt x="1978153" y="124057"/>
                  </a:cubicBezTo>
                  <a:cubicBezTo>
                    <a:pt x="1976530" y="125680"/>
                    <a:pt x="1976530" y="127303"/>
                    <a:pt x="1974907" y="127303"/>
                  </a:cubicBezTo>
                  <a:cubicBezTo>
                    <a:pt x="1974907" y="127303"/>
                    <a:pt x="1971661" y="127303"/>
                    <a:pt x="1970038" y="127303"/>
                  </a:cubicBezTo>
                  <a:cubicBezTo>
                    <a:pt x="1966792" y="127303"/>
                    <a:pt x="1968415" y="127303"/>
                    <a:pt x="1966792" y="127303"/>
                  </a:cubicBezTo>
                  <a:cubicBezTo>
                    <a:pt x="1966792" y="127303"/>
                    <a:pt x="1966792" y="127303"/>
                    <a:pt x="1953807" y="125680"/>
                  </a:cubicBezTo>
                  <a:cubicBezTo>
                    <a:pt x="1953807" y="125680"/>
                    <a:pt x="1953807" y="125680"/>
                    <a:pt x="1948938" y="127303"/>
                  </a:cubicBezTo>
                  <a:cubicBezTo>
                    <a:pt x="1948938" y="127303"/>
                    <a:pt x="1947315" y="127303"/>
                    <a:pt x="1945691" y="127303"/>
                  </a:cubicBezTo>
                  <a:cubicBezTo>
                    <a:pt x="1945691" y="127303"/>
                    <a:pt x="1945691" y="125680"/>
                    <a:pt x="1944068" y="125680"/>
                  </a:cubicBezTo>
                  <a:cubicBezTo>
                    <a:pt x="1942445" y="125680"/>
                    <a:pt x="1940822" y="127303"/>
                    <a:pt x="1940822" y="127303"/>
                  </a:cubicBezTo>
                  <a:cubicBezTo>
                    <a:pt x="1940822" y="127303"/>
                    <a:pt x="1940822" y="127303"/>
                    <a:pt x="1934330" y="130549"/>
                  </a:cubicBezTo>
                  <a:cubicBezTo>
                    <a:pt x="1934330" y="130549"/>
                    <a:pt x="1934330" y="133794"/>
                    <a:pt x="1935953" y="132172"/>
                  </a:cubicBezTo>
                  <a:cubicBezTo>
                    <a:pt x="1937576" y="132172"/>
                    <a:pt x="1942445" y="132172"/>
                    <a:pt x="1942445" y="132172"/>
                  </a:cubicBezTo>
                  <a:cubicBezTo>
                    <a:pt x="1942445" y="132172"/>
                    <a:pt x="1942445" y="132172"/>
                    <a:pt x="1944068" y="130549"/>
                  </a:cubicBezTo>
                  <a:cubicBezTo>
                    <a:pt x="1944068" y="130549"/>
                    <a:pt x="1944068" y="130549"/>
                    <a:pt x="1947315" y="128926"/>
                  </a:cubicBezTo>
                  <a:cubicBezTo>
                    <a:pt x="1947315" y="128926"/>
                    <a:pt x="1947315" y="128926"/>
                    <a:pt x="1948938" y="128926"/>
                  </a:cubicBezTo>
                  <a:cubicBezTo>
                    <a:pt x="1950561" y="130549"/>
                    <a:pt x="1955430" y="130549"/>
                    <a:pt x="1955430" y="130549"/>
                  </a:cubicBezTo>
                  <a:cubicBezTo>
                    <a:pt x="1955430" y="130549"/>
                    <a:pt x="1958676" y="130549"/>
                    <a:pt x="1958676" y="130549"/>
                  </a:cubicBezTo>
                  <a:cubicBezTo>
                    <a:pt x="1958676" y="130549"/>
                    <a:pt x="1958676" y="130549"/>
                    <a:pt x="1960299" y="132172"/>
                  </a:cubicBezTo>
                  <a:cubicBezTo>
                    <a:pt x="1960299" y="132172"/>
                    <a:pt x="1968415" y="132172"/>
                    <a:pt x="1968415" y="132172"/>
                  </a:cubicBezTo>
                  <a:cubicBezTo>
                    <a:pt x="1970038" y="132172"/>
                    <a:pt x="1968415" y="130549"/>
                    <a:pt x="1970038" y="132172"/>
                  </a:cubicBezTo>
                  <a:cubicBezTo>
                    <a:pt x="1973284" y="132172"/>
                    <a:pt x="1974907" y="130549"/>
                    <a:pt x="1973284" y="133794"/>
                  </a:cubicBezTo>
                  <a:cubicBezTo>
                    <a:pt x="1971661" y="137040"/>
                    <a:pt x="1971661" y="138663"/>
                    <a:pt x="1970038" y="138663"/>
                  </a:cubicBezTo>
                  <a:cubicBezTo>
                    <a:pt x="1968415" y="140286"/>
                    <a:pt x="1966792" y="140286"/>
                    <a:pt x="1965169" y="141909"/>
                  </a:cubicBezTo>
                  <a:cubicBezTo>
                    <a:pt x="1963546" y="143532"/>
                    <a:pt x="1961922" y="143532"/>
                    <a:pt x="1961922" y="143532"/>
                  </a:cubicBezTo>
                  <a:cubicBezTo>
                    <a:pt x="1960299" y="145154"/>
                    <a:pt x="1948938" y="148400"/>
                    <a:pt x="1948938" y="148400"/>
                  </a:cubicBezTo>
                  <a:cubicBezTo>
                    <a:pt x="1947315" y="148400"/>
                    <a:pt x="1944068" y="148400"/>
                    <a:pt x="1944068" y="148400"/>
                  </a:cubicBezTo>
                  <a:cubicBezTo>
                    <a:pt x="1944068" y="148400"/>
                    <a:pt x="1944068" y="148400"/>
                    <a:pt x="1939199" y="148400"/>
                  </a:cubicBezTo>
                  <a:cubicBezTo>
                    <a:pt x="1939199" y="148400"/>
                    <a:pt x="1937576" y="148400"/>
                    <a:pt x="1935953" y="148400"/>
                  </a:cubicBezTo>
                  <a:cubicBezTo>
                    <a:pt x="1934330" y="148400"/>
                    <a:pt x="1932707" y="146777"/>
                    <a:pt x="1931084" y="146777"/>
                  </a:cubicBezTo>
                  <a:cubicBezTo>
                    <a:pt x="1929461" y="146777"/>
                    <a:pt x="1926214" y="146777"/>
                    <a:pt x="1924591" y="146777"/>
                  </a:cubicBezTo>
                  <a:cubicBezTo>
                    <a:pt x="1922968" y="146777"/>
                    <a:pt x="1922968" y="146777"/>
                    <a:pt x="1921345" y="146777"/>
                  </a:cubicBezTo>
                  <a:cubicBezTo>
                    <a:pt x="1919722" y="146777"/>
                    <a:pt x="1918099" y="146777"/>
                    <a:pt x="1918099" y="146777"/>
                  </a:cubicBezTo>
                  <a:cubicBezTo>
                    <a:pt x="1918099" y="146777"/>
                    <a:pt x="1916476" y="146777"/>
                    <a:pt x="1916476" y="146777"/>
                  </a:cubicBezTo>
                  <a:lnTo>
                    <a:pt x="1913230" y="146777"/>
                  </a:lnTo>
                  <a:lnTo>
                    <a:pt x="1911606" y="146777"/>
                  </a:lnTo>
                  <a:cubicBezTo>
                    <a:pt x="1909983" y="146777"/>
                    <a:pt x="1908360" y="146777"/>
                    <a:pt x="1908360" y="146777"/>
                  </a:cubicBezTo>
                  <a:cubicBezTo>
                    <a:pt x="1908360" y="146777"/>
                    <a:pt x="1908360" y="146777"/>
                    <a:pt x="1906737" y="146777"/>
                  </a:cubicBezTo>
                  <a:cubicBezTo>
                    <a:pt x="1906737" y="146777"/>
                    <a:pt x="1900245" y="151646"/>
                    <a:pt x="1900245" y="151646"/>
                  </a:cubicBezTo>
                  <a:cubicBezTo>
                    <a:pt x="1900245" y="151646"/>
                    <a:pt x="1900245" y="151646"/>
                    <a:pt x="1898622" y="153269"/>
                  </a:cubicBezTo>
                  <a:cubicBezTo>
                    <a:pt x="1898622" y="153269"/>
                    <a:pt x="1895376" y="156514"/>
                    <a:pt x="1893752" y="156514"/>
                  </a:cubicBezTo>
                  <a:cubicBezTo>
                    <a:pt x="1893752" y="156514"/>
                    <a:pt x="1893752" y="158137"/>
                    <a:pt x="1893752" y="159760"/>
                  </a:cubicBezTo>
                  <a:cubicBezTo>
                    <a:pt x="1895376" y="161383"/>
                    <a:pt x="1895376" y="163006"/>
                    <a:pt x="1896999" y="163006"/>
                  </a:cubicBezTo>
                  <a:cubicBezTo>
                    <a:pt x="1898622" y="163006"/>
                    <a:pt x="1900245" y="163006"/>
                    <a:pt x="1900245" y="163006"/>
                  </a:cubicBezTo>
                  <a:cubicBezTo>
                    <a:pt x="1900245" y="161383"/>
                    <a:pt x="1900245" y="161383"/>
                    <a:pt x="1900245" y="159760"/>
                  </a:cubicBezTo>
                  <a:cubicBezTo>
                    <a:pt x="1901868" y="159760"/>
                    <a:pt x="1903491" y="158137"/>
                    <a:pt x="1903491" y="156514"/>
                  </a:cubicBezTo>
                  <a:cubicBezTo>
                    <a:pt x="1903491" y="156514"/>
                    <a:pt x="1905114" y="154892"/>
                    <a:pt x="1905114" y="154892"/>
                  </a:cubicBezTo>
                  <a:cubicBezTo>
                    <a:pt x="1905114" y="153269"/>
                    <a:pt x="1905114" y="151646"/>
                    <a:pt x="1905114" y="151646"/>
                  </a:cubicBezTo>
                  <a:cubicBezTo>
                    <a:pt x="1905114" y="151646"/>
                    <a:pt x="1905114" y="150023"/>
                    <a:pt x="1905114" y="150023"/>
                  </a:cubicBezTo>
                  <a:cubicBezTo>
                    <a:pt x="1906737" y="148400"/>
                    <a:pt x="1906737" y="150023"/>
                    <a:pt x="1908360" y="148400"/>
                  </a:cubicBezTo>
                  <a:cubicBezTo>
                    <a:pt x="1911606" y="148400"/>
                    <a:pt x="1911606" y="146777"/>
                    <a:pt x="1913230" y="146777"/>
                  </a:cubicBezTo>
                  <a:cubicBezTo>
                    <a:pt x="1913230" y="146777"/>
                    <a:pt x="1916476" y="148400"/>
                    <a:pt x="1916476" y="148400"/>
                  </a:cubicBezTo>
                  <a:cubicBezTo>
                    <a:pt x="1918099" y="148400"/>
                    <a:pt x="1918099" y="150023"/>
                    <a:pt x="1918099" y="150023"/>
                  </a:cubicBezTo>
                  <a:cubicBezTo>
                    <a:pt x="1918099" y="150023"/>
                    <a:pt x="1918099" y="151646"/>
                    <a:pt x="1919722" y="151646"/>
                  </a:cubicBezTo>
                  <a:cubicBezTo>
                    <a:pt x="1921345" y="151646"/>
                    <a:pt x="1921345" y="150023"/>
                    <a:pt x="1922968" y="150023"/>
                  </a:cubicBezTo>
                  <a:cubicBezTo>
                    <a:pt x="1924591" y="151646"/>
                    <a:pt x="1926214" y="150023"/>
                    <a:pt x="1926214" y="150023"/>
                  </a:cubicBezTo>
                  <a:cubicBezTo>
                    <a:pt x="1927837" y="150023"/>
                    <a:pt x="1929461" y="150023"/>
                    <a:pt x="1929461" y="150023"/>
                  </a:cubicBezTo>
                  <a:cubicBezTo>
                    <a:pt x="1929461" y="150023"/>
                    <a:pt x="1931084" y="151646"/>
                    <a:pt x="1931084" y="151646"/>
                  </a:cubicBezTo>
                  <a:cubicBezTo>
                    <a:pt x="1931084" y="151646"/>
                    <a:pt x="1932707" y="150023"/>
                    <a:pt x="1934330" y="150023"/>
                  </a:cubicBezTo>
                  <a:cubicBezTo>
                    <a:pt x="1937576" y="151646"/>
                    <a:pt x="1939199" y="150023"/>
                    <a:pt x="1939199" y="150023"/>
                  </a:cubicBezTo>
                  <a:cubicBezTo>
                    <a:pt x="1939199" y="150023"/>
                    <a:pt x="1939199" y="150023"/>
                    <a:pt x="1940822" y="150023"/>
                  </a:cubicBezTo>
                  <a:cubicBezTo>
                    <a:pt x="1940822" y="151646"/>
                    <a:pt x="1942445" y="150023"/>
                    <a:pt x="1942445" y="150023"/>
                  </a:cubicBezTo>
                  <a:cubicBezTo>
                    <a:pt x="1944068" y="151646"/>
                    <a:pt x="1945691" y="151646"/>
                    <a:pt x="1945691" y="151646"/>
                  </a:cubicBezTo>
                  <a:cubicBezTo>
                    <a:pt x="1945691" y="151646"/>
                    <a:pt x="1947315" y="151646"/>
                    <a:pt x="1947315" y="151646"/>
                  </a:cubicBezTo>
                  <a:cubicBezTo>
                    <a:pt x="1947315" y="153269"/>
                    <a:pt x="1948938" y="153269"/>
                    <a:pt x="1948938" y="153269"/>
                  </a:cubicBezTo>
                  <a:cubicBezTo>
                    <a:pt x="1948938" y="154892"/>
                    <a:pt x="1948938" y="156514"/>
                    <a:pt x="1947315" y="158137"/>
                  </a:cubicBezTo>
                  <a:cubicBezTo>
                    <a:pt x="1945691" y="159760"/>
                    <a:pt x="1944068" y="159760"/>
                    <a:pt x="1942445" y="161383"/>
                  </a:cubicBezTo>
                  <a:cubicBezTo>
                    <a:pt x="1940822" y="163006"/>
                    <a:pt x="1939199" y="161383"/>
                    <a:pt x="1939199" y="163006"/>
                  </a:cubicBezTo>
                  <a:cubicBezTo>
                    <a:pt x="1937576" y="166252"/>
                    <a:pt x="1935953" y="166252"/>
                    <a:pt x="1934330" y="167874"/>
                  </a:cubicBezTo>
                  <a:cubicBezTo>
                    <a:pt x="1932707" y="167874"/>
                    <a:pt x="1934330" y="166252"/>
                    <a:pt x="1931084" y="167874"/>
                  </a:cubicBezTo>
                  <a:cubicBezTo>
                    <a:pt x="1929461" y="167874"/>
                    <a:pt x="1926214" y="167874"/>
                    <a:pt x="1926214" y="167874"/>
                  </a:cubicBezTo>
                  <a:cubicBezTo>
                    <a:pt x="1924591" y="167874"/>
                    <a:pt x="1922968" y="166252"/>
                    <a:pt x="1922968" y="166252"/>
                  </a:cubicBezTo>
                  <a:cubicBezTo>
                    <a:pt x="1921345" y="166252"/>
                    <a:pt x="1921345" y="164629"/>
                    <a:pt x="1919722" y="164629"/>
                  </a:cubicBezTo>
                  <a:cubicBezTo>
                    <a:pt x="1918099" y="166252"/>
                    <a:pt x="1916476" y="164629"/>
                    <a:pt x="1914853" y="166252"/>
                  </a:cubicBezTo>
                  <a:cubicBezTo>
                    <a:pt x="1913230" y="167874"/>
                    <a:pt x="1913230" y="167874"/>
                    <a:pt x="1913230" y="171120"/>
                  </a:cubicBezTo>
                  <a:cubicBezTo>
                    <a:pt x="1911606" y="172743"/>
                    <a:pt x="1911606" y="171120"/>
                    <a:pt x="1911606" y="172743"/>
                  </a:cubicBezTo>
                  <a:cubicBezTo>
                    <a:pt x="1911606" y="175989"/>
                    <a:pt x="1911606" y="177611"/>
                    <a:pt x="1911606" y="179234"/>
                  </a:cubicBezTo>
                  <a:cubicBezTo>
                    <a:pt x="1911606" y="179234"/>
                    <a:pt x="1911606" y="179234"/>
                    <a:pt x="1913230" y="180857"/>
                  </a:cubicBezTo>
                  <a:cubicBezTo>
                    <a:pt x="1913230" y="180857"/>
                    <a:pt x="1913230" y="180857"/>
                    <a:pt x="1919722" y="182480"/>
                  </a:cubicBezTo>
                  <a:cubicBezTo>
                    <a:pt x="1919722" y="182480"/>
                    <a:pt x="1919722" y="182480"/>
                    <a:pt x="1921345" y="185726"/>
                  </a:cubicBezTo>
                  <a:cubicBezTo>
                    <a:pt x="1921345" y="185726"/>
                    <a:pt x="1919722" y="187349"/>
                    <a:pt x="1918099" y="187349"/>
                  </a:cubicBezTo>
                  <a:cubicBezTo>
                    <a:pt x="1918099" y="187349"/>
                    <a:pt x="1914853" y="188971"/>
                    <a:pt x="1913230" y="188971"/>
                  </a:cubicBezTo>
                  <a:cubicBezTo>
                    <a:pt x="1911606" y="188971"/>
                    <a:pt x="1911606" y="190594"/>
                    <a:pt x="1909983" y="192217"/>
                  </a:cubicBezTo>
                  <a:cubicBezTo>
                    <a:pt x="1908360" y="193840"/>
                    <a:pt x="1906737" y="193840"/>
                    <a:pt x="1905114" y="195463"/>
                  </a:cubicBezTo>
                  <a:cubicBezTo>
                    <a:pt x="1903491" y="195463"/>
                    <a:pt x="1906737" y="197086"/>
                    <a:pt x="1906737" y="197086"/>
                  </a:cubicBezTo>
                  <a:cubicBezTo>
                    <a:pt x="1905114" y="198709"/>
                    <a:pt x="1905114" y="198709"/>
                    <a:pt x="1903491" y="200331"/>
                  </a:cubicBezTo>
                  <a:cubicBezTo>
                    <a:pt x="1901868" y="200331"/>
                    <a:pt x="1900245" y="200331"/>
                    <a:pt x="1900245" y="200331"/>
                  </a:cubicBezTo>
                  <a:cubicBezTo>
                    <a:pt x="1900245" y="200331"/>
                    <a:pt x="1895376" y="201954"/>
                    <a:pt x="1893752" y="201954"/>
                  </a:cubicBezTo>
                  <a:cubicBezTo>
                    <a:pt x="1893752" y="201954"/>
                    <a:pt x="1893752" y="201954"/>
                    <a:pt x="1892129" y="201954"/>
                  </a:cubicBezTo>
                  <a:cubicBezTo>
                    <a:pt x="1890506" y="201954"/>
                    <a:pt x="1890506" y="201954"/>
                    <a:pt x="1888883" y="203577"/>
                  </a:cubicBezTo>
                  <a:cubicBezTo>
                    <a:pt x="1885637" y="205200"/>
                    <a:pt x="1885637" y="203577"/>
                    <a:pt x="1885637" y="206823"/>
                  </a:cubicBezTo>
                  <a:cubicBezTo>
                    <a:pt x="1884014" y="208446"/>
                    <a:pt x="1884014" y="210068"/>
                    <a:pt x="1885637" y="210068"/>
                  </a:cubicBezTo>
                  <a:cubicBezTo>
                    <a:pt x="1885637" y="211691"/>
                    <a:pt x="1885637" y="211691"/>
                    <a:pt x="1885637" y="213314"/>
                  </a:cubicBezTo>
                  <a:cubicBezTo>
                    <a:pt x="1885637" y="214937"/>
                    <a:pt x="1885637" y="214937"/>
                    <a:pt x="1885637" y="216560"/>
                  </a:cubicBezTo>
                  <a:cubicBezTo>
                    <a:pt x="1884014" y="216560"/>
                    <a:pt x="1884014" y="216560"/>
                    <a:pt x="1882391" y="218183"/>
                  </a:cubicBezTo>
                  <a:cubicBezTo>
                    <a:pt x="1880768" y="219806"/>
                    <a:pt x="1879145" y="226297"/>
                    <a:pt x="1879145" y="226297"/>
                  </a:cubicBezTo>
                  <a:cubicBezTo>
                    <a:pt x="1879145" y="227920"/>
                    <a:pt x="1880768" y="227920"/>
                    <a:pt x="1880768" y="227920"/>
                  </a:cubicBezTo>
                  <a:cubicBezTo>
                    <a:pt x="1880768" y="227920"/>
                    <a:pt x="1879145" y="231166"/>
                    <a:pt x="1879145" y="231166"/>
                  </a:cubicBezTo>
                  <a:cubicBezTo>
                    <a:pt x="1879145" y="232788"/>
                    <a:pt x="1879145" y="232788"/>
                    <a:pt x="1877522" y="234411"/>
                  </a:cubicBezTo>
                  <a:cubicBezTo>
                    <a:pt x="1875898" y="236034"/>
                    <a:pt x="1875898" y="236034"/>
                    <a:pt x="1874275" y="237657"/>
                  </a:cubicBezTo>
                  <a:cubicBezTo>
                    <a:pt x="1872652" y="239280"/>
                    <a:pt x="1872652" y="237657"/>
                    <a:pt x="1872652" y="239280"/>
                  </a:cubicBezTo>
                  <a:cubicBezTo>
                    <a:pt x="1872652" y="240903"/>
                    <a:pt x="1872652" y="242525"/>
                    <a:pt x="1872652" y="244148"/>
                  </a:cubicBezTo>
                  <a:cubicBezTo>
                    <a:pt x="1872652" y="244148"/>
                    <a:pt x="1872652" y="244148"/>
                    <a:pt x="1872652" y="245771"/>
                  </a:cubicBezTo>
                  <a:cubicBezTo>
                    <a:pt x="1872652" y="245771"/>
                    <a:pt x="1874275" y="247394"/>
                    <a:pt x="1874275" y="247394"/>
                  </a:cubicBezTo>
                  <a:cubicBezTo>
                    <a:pt x="1874275" y="247394"/>
                    <a:pt x="1875898" y="244148"/>
                    <a:pt x="1879145" y="242525"/>
                  </a:cubicBezTo>
                  <a:cubicBezTo>
                    <a:pt x="1880768" y="240903"/>
                    <a:pt x="1880768" y="239280"/>
                    <a:pt x="1880768" y="239280"/>
                  </a:cubicBezTo>
                  <a:cubicBezTo>
                    <a:pt x="1882391" y="239280"/>
                    <a:pt x="1884014" y="237657"/>
                    <a:pt x="1884014" y="236034"/>
                  </a:cubicBezTo>
                  <a:cubicBezTo>
                    <a:pt x="1885637" y="236034"/>
                    <a:pt x="1887260" y="236034"/>
                    <a:pt x="1887260" y="236034"/>
                  </a:cubicBezTo>
                  <a:cubicBezTo>
                    <a:pt x="1888883" y="236034"/>
                    <a:pt x="1887260" y="236034"/>
                    <a:pt x="1888883" y="236034"/>
                  </a:cubicBezTo>
                  <a:cubicBezTo>
                    <a:pt x="1892129" y="236034"/>
                    <a:pt x="1892129" y="236034"/>
                    <a:pt x="1893752" y="236034"/>
                  </a:cubicBezTo>
                  <a:cubicBezTo>
                    <a:pt x="1895376" y="237657"/>
                    <a:pt x="1898622" y="237657"/>
                    <a:pt x="1898622" y="237657"/>
                  </a:cubicBezTo>
                  <a:cubicBezTo>
                    <a:pt x="1900245" y="237657"/>
                    <a:pt x="1901868" y="239280"/>
                    <a:pt x="1900245" y="239280"/>
                  </a:cubicBezTo>
                  <a:cubicBezTo>
                    <a:pt x="1900245" y="239280"/>
                    <a:pt x="1901868" y="239280"/>
                    <a:pt x="1903491" y="239280"/>
                  </a:cubicBezTo>
                  <a:cubicBezTo>
                    <a:pt x="1905114" y="239280"/>
                    <a:pt x="1908360" y="239280"/>
                    <a:pt x="1908360" y="239280"/>
                  </a:cubicBezTo>
                  <a:cubicBezTo>
                    <a:pt x="1908360" y="239280"/>
                    <a:pt x="1908360" y="239280"/>
                    <a:pt x="1911606" y="239280"/>
                  </a:cubicBezTo>
                  <a:cubicBezTo>
                    <a:pt x="1911606" y="239280"/>
                    <a:pt x="1911606" y="239280"/>
                    <a:pt x="1913230" y="240903"/>
                  </a:cubicBezTo>
                  <a:cubicBezTo>
                    <a:pt x="1913230" y="240903"/>
                    <a:pt x="1913230" y="240903"/>
                    <a:pt x="1914853" y="242525"/>
                  </a:cubicBezTo>
                  <a:cubicBezTo>
                    <a:pt x="1914853" y="242525"/>
                    <a:pt x="1914853" y="242525"/>
                    <a:pt x="1918099" y="242525"/>
                  </a:cubicBezTo>
                  <a:cubicBezTo>
                    <a:pt x="1918099" y="242525"/>
                    <a:pt x="1918099" y="242525"/>
                    <a:pt x="1921345" y="244148"/>
                  </a:cubicBezTo>
                  <a:cubicBezTo>
                    <a:pt x="1921345" y="244148"/>
                    <a:pt x="1921345" y="244148"/>
                    <a:pt x="1924591" y="247394"/>
                  </a:cubicBezTo>
                  <a:cubicBezTo>
                    <a:pt x="1924591" y="247394"/>
                    <a:pt x="1924591" y="247394"/>
                    <a:pt x="1924591" y="249017"/>
                  </a:cubicBezTo>
                  <a:cubicBezTo>
                    <a:pt x="1924591" y="249017"/>
                    <a:pt x="1924591" y="249017"/>
                    <a:pt x="1921345" y="250640"/>
                  </a:cubicBezTo>
                  <a:cubicBezTo>
                    <a:pt x="1921345" y="250640"/>
                    <a:pt x="1921345" y="250640"/>
                    <a:pt x="1918099" y="250640"/>
                  </a:cubicBezTo>
                  <a:cubicBezTo>
                    <a:pt x="1918099" y="250640"/>
                    <a:pt x="1918099" y="250640"/>
                    <a:pt x="1916476" y="250640"/>
                  </a:cubicBezTo>
                  <a:cubicBezTo>
                    <a:pt x="1916476" y="250640"/>
                    <a:pt x="1916476" y="250640"/>
                    <a:pt x="1913230" y="250640"/>
                  </a:cubicBezTo>
                  <a:cubicBezTo>
                    <a:pt x="1913230" y="250640"/>
                    <a:pt x="1909983" y="249017"/>
                    <a:pt x="1909983" y="249017"/>
                  </a:cubicBezTo>
                  <a:cubicBezTo>
                    <a:pt x="1908360" y="249017"/>
                    <a:pt x="1908360" y="247394"/>
                    <a:pt x="1906737" y="247394"/>
                  </a:cubicBezTo>
                  <a:cubicBezTo>
                    <a:pt x="1905114" y="245771"/>
                    <a:pt x="1905114" y="245771"/>
                    <a:pt x="1903491" y="245771"/>
                  </a:cubicBezTo>
                  <a:cubicBezTo>
                    <a:pt x="1901868" y="244148"/>
                    <a:pt x="1903491" y="244148"/>
                    <a:pt x="1900245" y="244148"/>
                  </a:cubicBezTo>
                  <a:cubicBezTo>
                    <a:pt x="1898622" y="245771"/>
                    <a:pt x="1896999" y="245771"/>
                    <a:pt x="1896999" y="245771"/>
                  </a:cubicBezTo>
                  <a:cubicBezTo>
                    <a:pt x="1895376" y="245771"/>
                    <a:pt x="1895376" y="244148"/>
                    <a:pt x="1895376" y="245771"/>
                  </a:cubicBezTo>
                  <a:cubicBezTo>
                    <a:pt x="1893752" y="247394"/>
                    <a:pt x="1893752" y="249017"/>
                    <a:pt x="1895376" y="249017"/>
                  </a:cubicBezTo>
                  <a:cubicBezTo>
                    <a:pt x="1895376" y="250640"/>
                    <a:pt x="1895376" y="250640"/>
                    <a:pt x="1896999" y="250640"/>
                  </a:cubicBezTo>
                  <a:cubicBezTo>
                    <a:pt x="1896999" y="252263"/>
                    <a:pt x="1898622" y="250640"/>
                    <a:pt x="1898622" y="252263"/>
                  </a:cubicBezTo>
                  <a:cubicBezTo>
                    <a:pt x="1898622" y="253885"/>
                    <a:pt x="1898622" y="253885"/>
                    <a:pt x="1900245" y="253885"/>
                  </a:cubicBezTo>
                  <a:cubicBezTo>
                    <a:pt x="1900245" y="255508"/>
                    <a:pt x="1903491" y="255508"/>
                    <a:pt x="1903491" y="255508"/>
                  </a:cubicBezTo>
                  <a:cubicBezTo>
                    <a:pt x="1905114" y="255508"/>
                    <a:pt x="1905114" y="255508"/>
                    <a:pt x="1906737" y="255508"/>
                  </a:cubicBezTo>
                  <a:cubicBezTo>
                    <a:pt x="1906737" y="255508"/>
                    <a:pt x="1909983" y="255508"/>
                    <a:pt x="1909983" y="257131"/>
                  </a:cubicBezTo>
                  <a:cubicBezTo>
                    <a:pt x="1909983" y="257131"/>
                    <a:pt x="1909983" y="257131"/>
                    <a:pt x="1913230" y="258754"/>
                  </a:cubicBezTo>
                  <a:cubicBezTo>
                    <a:pt x="1913230" y="258754"/>
                    <a:pt x="1913230" y="258754"/>
                    <a:pt x="1914853" y="260377"/>
                  </a:cubicBezTo>
                  <a:cubicBezTo>
                    <a:pt x="1916476" y="260377"/>
                    <a:pt x="1919722" y="260377"/>
                    <a:pt x="1919722" y="260377"/>
                  </a:cubicBezTo>
                  <a:cubicBezTo>
                    <a:pt x="1919722" y="260377"/>
                    <a:pt x="1919722" y="260377"/>
                    <a:pt x="1922968" y="258754"/>
                  </a:cubicBezTo>
                  <a:cubicBezTo>
                    <a:pt x="1922968" y="258754"/>
                    <a:pt x="1922968" y="258754"/>
                    <a:pt x="1927837" y="258754"/>
                  </a:cubicBezTo>
                  <a:cubicBezTo>
                    <a:pt x="1927837" y="258754"/>
                    <a:pt x="1927837" y="258754"/>
                    <a:pt x="1934330" y="262000"/>
                  </a:cubicBezTo>
                  <a:cubicBezTo>
                    <a:pt x="1934330" y="262000"/>
                    <a:pt x="1934330" y="262000"/>
                    <a:pt x="1935953" y="260377"/>
                  </a:cubicBezTo>
                  <a:cubicBezTo>
                    <a:pt x="1935953" y="260377"/>
                    <a:pt x="1935953" y="260377"/>
                    <a:pt x="1937576" y="265245"/>
                  </a:cubicBezTo>
                  <a:cubicBezTo>
                    <a:pt x="1937576" y="265245"/>
                    <a:pt x="1937576" y="265245"/>
                    <a:pt x="1939199" y="268491"/>
                  </a:cubicBezTo>
                  <a:cubicBezTo>
                    <a:pt x="1939199" y="270114"/>
                    <a:pt x="1939199" y="271737"/>
                    <a:pt x="1939199" y="273360"/>
                  </a:cubicBezTo>
                  <a:cubicBezTo>
                    <a:pt x="1939199" y="274982"/>
                    <a:pt x="1939199" y="274982"/>
                    <a:pt x="1937576" y="276605"/>
                  </a:cubicBezTo>
                  <a:cubicBezTo>
                    <a:pt x="1935953" y="278228"/>
                    <a:pt x="1937576" y="278228"/>
                    <a:pt x="1935953" y="279851"/>
                  </a:cubicBezTo>
                  <a:cubicBezTo>
                    <a:pt x="1934330" y="279851"/>
                    <a:pt x="1937576" y="278228"/>
                    <a:pt x="1932707" y="279851"/>
                  </a:cubicBezTo>
                  <a:cubicBezTo>
                    <a:pt x="1929461" y="281474"/>
                    <a:pt x="1929461" y="279851"/>
                    <a:pt x="1927837" y="279851"/>
                  </a:cubicBezTo>
                  <a:cubicBezTo>
                    <a:pt x="1926214" y="279851"/>
                    <a:pt x="1926214" y="279851"/>
                    <a:pt x="1924591" y="279851"/>
                  </a:cubicBezTo>
                  <a:cubicBezTo>
                    <a:pt x="1924591" y="279851"/>
                    <a:pt x="1919722" y="279851"/>
                    <a:pt x="1919722" y="279851"/>
                  </a:cubicBezTo>
                  <a:cubicBezTo>
                    <a:pt x="1918099" y="279851"/>
                    <a:pt x="1916476" y="278228"/>
                    <a:pt x="1914853" y="278228"/>
                  </a:cubicBezTo>
                  <a:cubicBezTo>
                    <a:pt x="1914853" y="278228"/>
                    <a:pt x="1913230" y="276605"/>
                    <a:pt x="1911606" y="276605"/>
                  </a:cubicBezTo>
                  <a:cubicBezTo>
                    <a:pt x="1909983" y="276605"/>
                    <a:pt x="1908360" y="276605"/>
                    <a:pt x="1908360" y="276605"/>
                  </a:cubicBezTo>
                  <a:cubicBezTo>
                    <a:pt x="1908360" y="276605"/>
                    <a:pt x="1908360" y="276605"/>
                    <a:pt x="1906737" y="276605"/>
                  </a:cubicBezTo>
                  <a:cubicBezTo>
                    <a:pt x="1906737" y="276605"/>
                    <a:pt x="1905114" y="274982"/>
                    <a:pt x="1905114" y="274982"/>
                  </a:cubicBezTo>
                  <a:cubicBezTo>
                    <a:pt x="1903491" y="274982"/>
                    <a:pt x="1901868" y="276605"/>
                    <a:pt x="1900245" y="276605"/>
                  </a:cubicBezTo>
                  <a:cubicBezTo>
                    <a:pt x="1900245" y="278228"/>
                    <a:pt x="1901868" y="276605"/>
                    <a:pt x="1898622" y="276605"/>
                  </a:cubicBezTo>
                  <a:cubicBezTo>
                    <a:pt x="1896999" y="278228"/>
                    <a:pt x="1893752" y="278228"/>
                    <a:pt x="1893752" y="278228"/>
                  </a:cubicBezTo>
                  <a:cubicBezTo>
                    <a:pt x="1893752" y="278228"/>
                    <a:pt x="1890506" y="278228"/>
                    <a:pt x="1888883" y="278228"/>
                  </a:cubicBezTo>
                  <a:cubicBezTo>
                    <a:pt x="1888883" y="278228"/>
                    <a:pt x="1885637" y="279851"/>
                    <a:pt x="1885637" y="279851"/>
                  </a:cubicBezTo>
                  <a:cubicBezTo>
                    <a:pt x="1884014" y="281474"/>
                    <a:pt x="1880768" y="283097"/>
                    <a:pt x="1879145" y="283097"/>
                  </a:cubicBezTo>
                  <a:cubicBezTo>
                    <a:pt x="1877522" y="284720"/>
                    <a:pt x="1877522" y="284720"/>
                    <a:pt x="1875898" y="284720"/>
                  </a:cubicBezTo>
                  <a:cubicBezTo>
                    <a:pt x="1875898" y="286342"/>
                    <a:pt x="1874275" y="286342"/>
                    <a:pt x="1874275" y="286342"/>
                  </a:cubicBezTo>
                  <a:cubicBezTo>
                    <a:pt x="1872652" y="286342"/>
                    <a:pt x="1872652" y="284720"/>
                    <a:pt x="1871029" y="283097"/>
                  </a:cubicBezTo>
                  <a:cubicBezTo>
                    <a:pt x="1869406" y="281474"/>
                    <a:pt x="1869406" y="281474"/>
                    <a:pt x="1869406" y="279851"/>
                  </a:cubicBezTo>
                  <a:cubicBezTo>
                    <a:pt x="1867783" y="279851"/>
                    <a:pt x="1867783" y="278228"/>
                    <a:pt x="1866160" y="278228"/>
                  </a:cubicBezTo>
                  <a:cubicBezTo>
                    <a:pt x="1866160" y="279851"/>
                    <a:pt x="1864537" y="278228"/>
                    <a:pt x="1862914" y="279851"/>
                  </a:cubicBezTo>
                  <a:cubicBezTo>
                    <a:pt x="1861291" y="279851"/>
                    <a:pt x="1861291" y="279851"/>
                    <a:pt x="1861291" y="281474"/>
                  </a:cubicBezTo>
                  <a:cubicBezTo>
                    <a:pt x="1859667" y="283097"/>
                    <a:pt x="1859667" y="283097"/>
                    <a:pt x="1861291" y="284720"/>
                  </a:cubicBezTo>
                  <a:cubicBezTo>
                    <a:pt x="1861291" y="286342"/>
                    <a:pt x="1862914" y="286342"/>
                    <a:pt x="1862914" y="286342"/>
                  </a:cubicBezTo>
                  <a:cubicBezTo>
                    <a:pt x="1864537" y="286342"/>
                    <a:pt x="1864537" y="286342"/>
                    <a:pt x="1866160" y="286342"/>
                  </a:cubicBezTo>
                  <a:cubicBezTo>
                    <a:pt x="1866160" y="286342"/>
                    <a:pt x="1867783" y="286342"/>
                    <a:pt x="1867783" y="286342"/>
                  </a:cubicBezTo>
                  <a:cubicBezTo>
                    <a:pt x="1869406" y="287965"/>
                    <a:pt x="1872652" y="289588"/>
                    <a:pt x="1872652" y="289588"/>
                  </a:cubicBezTo>
                  <a:cubicBezTo>
                    <a:pt x="1872652" y="289588"/>
                    <a:pt x="1872652" y="289588"/>
                    <a:pt x="1874275" y="296080"/>
                  </a:cubicBezTo>
                  <a:cubicBezTo>
                    <a:pt x="1874275" y="296080"/>
                    <a:pt x="1875898" y="296080"/>
                    <a:pt x="1875898" y="296080"/>
                  </a:cubicBezTo>
                  <a:cubicBezTo>
                    <a:pt x="1877522" y="297702"/>
                    <a:pt x="1880768" y="297702"/>
                    <a:pt x="1880768" y="297702"/>
                  </a:cubicBezTo>
                  <a:cubicBezTo>
                    <a:pt x="1880768" y="297702"/>
                    <a:pt x="1882391" y="296080"/>
                    <a:pt x="1884014" y="297702"/>
                  </a:cubicBezTo>
                  <a:cubicBezTo>
                    <a:pt x="1884014" y="297702"/>
                    <a:pt x="1884014" y="297702"/>
                    <a:pt x="1885637" y="297702"/>
                  </a:cubicBezTo>
                  <a:cubicBezTo>
                    <a:pt x="1887260" y="297702"/>
                    <a:pt x="1895376" y="297702"/>
                    <a:pt x="1895376" y="297702"/>
                  </a:cubicBezTo>
                  <a:cubicBezTo>
                    <a:pt x="1895376" y="297702"/>
                    <a:pt x="1895376" y="297702"/>
                    <a:pt x="1898622" y="299325"/>
                  </a:cubicBezTo>
                  <a:cubicBezTo>
                    <a:pt x="1898622" y="299325"/>
                    <a:pt x="1898622" y="299325"/>
                    <a:pt x="1901868" y="297702"/>
                  </a:cubicBezTo>
                  <a:cubicBezTo>
                    <a:pt x="1901868" y="297702"/>
                    <a:pt x="1901868" y="297702"/>
                    <a:pt x="1905114" y="297702"/>
                  </a:cubicBezTo>
                  <a:cubicBezTo>
                    <a:pt x="1905114" y="297702"/>
                    <a:pt x="1905114" y="297702"/>
                    <a:pt x="1906737" y="299325"/>
                  </a:cubicBezTo>
                  <a:cubicBezTo>
                    <a:pt x="1908360" y="299325"/>
                    <a:pt x="1909983" y="300948"/>
                    <a:pt x="1909983" y="302571"/>
                  </a:cubicBezTo>
                  <a:cubicBezTo>
                    <a:pt x="1908360" y="304194"/>
                    <a:pt x="1909983" y="304194"/>
                    <a:pt x="1911606" y="305817"/>
                  </a:cubicBezTo>
                  <a:cubicBezTo>
                    <a:pt x="1911606" y="305817"/>
                    <a:pt x="1911606" y="305817"/>
                    <a:pt x="1913230" y="305817"/>
                  </a:cubicBezTo>
                  <a:cubicBezTo>
                    <a:pt x="1914853" y="305817"/>
                    <a:pt x="1918099" y="307439"/>
                    <a:pt x="1918099" y="307439"/>
                  </a:cubicBezTo>
                  <a:cubicBezTo>
                    <a:pt x="1918099" y="307439"/>
                    <a:pt x="1918099" y="307439"/>
                    <a:pt x="1922968" y="318799"/>
                  </a:cubicBezTo>
                  <a:cubicBezTo>
                    <a:pt x="1922968" y="318799"/>
                    <a:pt x="1922968" y="318799"/>
                    <a:pt x="1922968" y="320422"/>
                  </a:cubicBezTo>
                  <a:cubicBezTo>
                    <a:pt x="1922968" y="320422"/>
                    <a:pt x="1922968" y="320422"/>
                    <a:pt x="1922968" y="322045"/>
                  </a:cubicBezTo>
                  <a:cubicBezTo>
                    <a:pt x="1921345" y="323668"/>
                    <a:pt x="1922968" y="323668"/>
                    <a:pt x="1921345" y="323668"/>
                  </a:cubicBezTo>
                  <a:cubicBezTo>
                    <a:pt x="1919722" y="325291"/>
                    <a:pt x="1918099" y="325291"/>
                    <a:pt x="1918099" y="326914"/>
                  </a:cubicBezTo>
                  <a:cubicBezTo>
                    <a:pt x="1916476" y="326914"/>
                    <a:pt x="1916476" y="328537"/>
                    <a:pt x="1916476" y="330159"/>
                  </a:cubicBezTo>
                  <a:cubicBezTo>
                    <a:pt x="1916476" y="331782"/>
                    <a:pt x="1916476" y="331782"/>
                    <a:pt x="1916476" y="333405"/>
                  </a:cubicBezTo>
                  <a:cubicBezTo>
                    <a:pt x="1914853" y="335028"/>
                    <a:pt x="1914853" y="336651"/>
                    <a:pt x="1914853" y="336651"/>
                  </a:cubicBezTo>
                  <a:cubicBezTo>
                    <a:pt x="1913230" y="338274"/>
                    <a:pt x="1913230" y="338274"/>
                    <a:pt x="1911606" y="338274"/>
                  </a:cubicBezTo>
                  <a:cubicBezTo>
                    <a:pt x="1909983" y="339896"/>
                    <a:pt x="1908360" y="339896"/>
                    <a:pt x="1908360" y="339896"/>
                  </a:cubicBezTo>
                  <a:cubicBezTo>
                    <a:pt x="1906737" y="338274"/>
                    <a:pt x="1905114" y="338274"/>
                    <a:pt x="1905114" y="338274"/>
                  </a:cubicBezTo>
                  <a:cubicBezTo>
                    <a:pt x="1903491" y="336651"/>
                    <a:pt x="1901868" y="336651"/>
                    <a:pt x="1901868" y="335028"/>
                  </a:cubicBezTo>
                  <a:cubicBezTo>
                    <a:pt x="1900245" y="335028"/>
                    <a:pt x="1900245" y="333405"/>
                    <a:pt x="1900245" y="333405"/>
                  </a:cubicBezTo>
                  <a:cubicBezTo>
                    <a:pt x="1898622" y="333405"/>
                    <a:pt x="1898622" y="333405"/>
                    <a:pt x="1898622" y="333405"/>
                  </a:cubicBezTo>
                  <a:cubicBezTo>
                    <a:pt x="1896999" y="333405"/>
                    <a:pt x="1895376" y="333405"/>
                    <a:pt x="1895376" y="335028"/>
                  </a:cubicBezTo>
                  <a:cubicBezTo>
                    <a:pt x="1893752" y="336651"/>
                    <a:pt x="1895376" y="338274"/>
                    <a:pt x="1895376" y="339896"/>
                  </a:cubicBezTo>
                  <a:cubicBezTo>
                    <a:pt x="1893752" y="339896"/>
                    <a:pt x="1895376" y="341519"/>
                    <a:pt x="1895376" y="341519"/>
                  </a:cubicBezTo>
                  <a:cubicBezTo>
                    <a:pt x="1895376" y="343142"/>
                    <a:pt x="1896999" y="343142"/>
                    <a:pt x="1896999" y="343142"/>
                  </a:cubicBezTo>
                  <a:cubicBezTo>
                    <a:pt x="1896999" y="343142"/>
                    <a:pt x="1896999" y="343142"/>
                    <a:pt x="1900245" y="344765"/>
                  </a:cubicBezTo>
                  <a:cubicBezTo>
                    <a:pt x="1901868" y="344765"/>
                    <a:pt x="1909983" y="348011"/>
                    <a:pt x="1909983" y="348011"/>
                  </a:cubicBezTo>
                  <a:cubicBezTo>
                    <a:pt x="1909983" y="348011"/>
                    <a:pt x="1909983" y="348011"/>
                    <a:pt x="1911606" y="351256"/>
                  </a:cubicBezTo>
                  <a:cubicBezTo>
                    <a:pt x="1911606" y="351256"/>
                    <a:pt x="1909983" y="351256"/>
                    <a:pt x="1908360" y="351256"/>
                  </a:cubicBezTo>
                  <a:cubicBezTo>
                    <a:pt x="1906737" y="352879"/>
                    <a:pt x="1908360" y="352879"/>
                    <a:pt x="1906737" y="354502"/>
                  </a:cubicBezTo>
                  <a:cubicBezTo>
                    <a:pt x="1905114" y="356125"/>
                    <a:pt x="1906737" y="356125"/>
                    <a:pt x="1906737" y="356125"/>
                  </a:cubicBezTo>
                  <a:cubicBezTo>
                    <a:pt x="1908360" y="357748"/>
                    <a:pt x="1909983" y="357748"/>
                    <a:pt x="1911606" y="357748"/>
                  </a:cubicBezTo>
                  <a:cubicBezTo>
                    <a:pt x="1911606" y="357748"/>
                    <a:pt x="1913230" y="356125"/>
                    <a:pt x="1913230" y="356125"/>
                  </a:cubicBezTo>
                  <a:cubicBezTo>
                    <a:pt x="1914853" y="356125"/>
                    <a:pt x="1914853" y="354502"/>
                    <a:pt x="1914853" y="356125"/>
                  </a:cubicBezTo>
                  <a:cubicBezTo>
                    <a:pt x="1916476" y="356125"/>
                    <a:pt x="1916476" y="354502"/>
                    <a:pt x="1916476" y="356125"/>
                  </a:cubicBezTo>
                  <a:cubicBezTo>
                    <a:pt x="1918099" y="357748"/>
                    <a:pt x="1916476" y="356125"/>
                    <a:pt x="1918099" y="357748"/>
                  </a:cubicBezTo>
                  <a:cubicBezTo>
                    <a:pt x="1919722" y="359371"/>
                    <a:pt x="1919722" y="359371"/>
                    <a:pt x="1919722" y="359371"/>
                  </a:cubicBezTo>
                  <a:cubicBezTo>
                    <a:pt x="1921345" y="357748"/>
                    <a:pt x="1922968" y="357748"/>
                    <a:pt x="1922968" y="357748"/>
                  </a:cubicBezTo>
                  <a:cubicBezTo>
                    <a:pt x="1924591" y="357748"/>
                    <a:pt x="1924591" y="357748"/>
                    <a:pt x="1926214" y="357748"/>
                  </a:cubicBezTo>
                  <a:cubicBezTo>
                    <a:pt x="1927837" y="357748"/>
                    <a:pt x="1929461" y="357748"/>
                    <a:pt x="1927837" y="359371"/>
                  </a:cubicBezTo>
                  <a:cubicBezTo>
                    <a:pt x="1927837" y="360994"/>
                    <a:pt x="1922968" y="364239"/>
                    <a:pt x="1922968" y="364239"/>
                  </a:cubicBezTo>
                  <a:cubicBezTo>
                    <a:pt x="1922968" y="364239"/>
                    <a:pt x="1918099" y="365862"/>
                    <a:pt x="1916476" y="367485"/>
                  </a:cubicBezTo>
                  <a:cubicBezTo>
                    <a:pt x="1914853" y="370731"/>
                    <a:pt x="1914853" y="370731"/>
                    <a:pt x="1913230" y="372353"/>
                  </a:cubicBezTo>
                  <a:cubicBezTo>
                    <a:pt x="1911606" y="372353"/>
                    <a:pt x="1911606" y="372353"/>
                    <a:pt x="1908360" y="372353"/>
                  </a:cubicBezTo>
                  <a:cubicBezTo>
                    <a:pt x="1906737" y="370731"/>
                    <a:pt x="1903491" y="372353"/>
                    <a:pt x="1903491" y="372353"/>
                  </a:cubicBezTo>
                  <a:cubicBezTo>
                    <a:pt x="1903491" y="372353"/>
                    <a:pt x="1903491" y="372353"/>
                    <a:pt x="1901868" y="372353"/>
                  </a:cubicBezTo>
                  <a:cubicBezTo>
                    <a:pt x="1901868" y="372353"/>
                    <a:pt x="1901868" y="372353"/>
                    <a:pt x="1898622" y="373976"/>
                  </a:cubicBezTo>
                  <a:cubicBezTo>
                    <a:pt x="1898622" y="373976"/>
                    <a:pt x="1895376" y="375599"/>
                    <a:pt x="1895376" y="375599"/>
                  </a:cubicBezTo>
                  <a:cubicBezTo>
                    <a:pt x="1893752" y="375599"/>
                    <a:pt x="1892129" y="375599"/>
                    <a:pt x="1890506" y="375599"/>
                  </a:cubicBezTo>
                  <a:cubicBezTo>
                    <a:pt x="1890506" y="375599"/>
                    <a:pt x="1888883" y="375599"/>
                    <a:pt x="1887260" y="375599"/>
                  </a:cubicBezTo>
                  <a:cubicBezTo>
                    <a:pt x="1885637" y="375599"/>
                    <a:pt x="1884014" y="378845"/>
                    <a:pt x="1882391" y="378845"/>
                  </a:cubicBezTo>
                  <a:cubicBezTo>
                    <a:pt x="1882391" y="378845"/>
                    <a:pt x="1880768" y="377222"/>
                    <a:pt x="1879145" y="377222"/>
                  </a:cubicBezTo>
                  <a:cubicBezTo>
                    <a:pt x="1879145" y="377222"/>
                    <a:pt x="1875898" y="373976"/>
                    <a:pt x="1875898" y="373976"/>
                  </a:cubicBezTo>
                  <a:cubicBezTo>
                    <a:pt x="1874275" y="373976"/>
                    <a:pt x="1871029" y="373976"/>
                    <a:pt x="1871029" y="373976"/>
                  </a:cubicBezTo>
                  <a:cubicBezTo>
                    <a:pt x="1871029" y="373976"/>
                    <a:pt x="1869406" y="372353"/>
                    <a:pt x="1867783" y="373976"/>
                  </a:cubicBezTo>
                  <a:cubicBezTo>
                    <a:pt x="1866160" y="373976"/>
                    <a:pt x="1864537" y="375599"/>
                    <a:pt x="1864537" y="375599"/>
                  </a:cubicBezTo>
                  <a:cubicBezTo>
                    <a:pt x="1864537" y="377222"/>
                    <a:pt x="1864537" y="378845"/>
                    <a:pt x="1864537" y="378845"/>
                  </a:cubicBezTo>
                  <a:cubicBezTo>
                    <a:pt x="1864537" y="378845"/>
                    <a:pt x="1866160" y="380468"/>
                    <a:pt x="1867783" y="380468"/>
                  </a:cubicBezTo>
                  <a:cubicBezTo>
                    <a:pt x="1869406" y="380468"/>
                    <a:pt x="1871029" y="378845"/>
                    <a:pt x="1871029" y="378845"/>
                  </a:cubicBezTo>
                  <a:cubicBezTo>
                    <a:pt x="1872652" y="378845"/>
                    <a:pt x="1871029" y="377222"/>
                    <a:pt x="1874275" y="378845"/>
                  </a:cubicBezTo>
                  <a:cubicBezTo>
                    <a:pt x="1875898" y="378845"/>
                    <a:pt x="1877522" y="378845"/>
                    <a:pt x="1877522" y="378845"/>
                  </a:cubicBezTo>
                  <a:cubicBezTo>
                    <a:pt x="1877522" y="378845"/>
                    <a:pt x="1877522" y="378845"/>
                    <a:pt x="1879145" y="380468"/>
                  </a:cubicBezTo>
                  <a:cubicBezTo>
                    <a:pt x="1880768" y="382091"/>
                    <a:pt x="1882391" y="382091"/>
                    <a:pt x="1884014" y="382091"/>
                  </a:cubicBezTo>
                  <a:cubicBezTo>
                    <a:pt x="1885637" y="383713"/>
                    <a:pt x="1884014" y="383713"/>
                    <a:pt x="1887260" y="382091"/>
                  </a:cubicBezTo>
                  <a:cubicBezTo>
                    <a:pt x="1892129" y="382091"/>
                    <a:pt x="1890506" y="378845"/>
                    <a:pt x="1892129" y="382091"/>
                  </a:cubicBezTo>
                  <a:cubicBezTo>
                    <a:pt x="1895376" y="383713"/>
                    <a:pt x="1896999" y="383713"/>
                    <a:pt x="1896999" y="383713"/>
                  </a:cubicBezTo>
                  <a:cubicBezTo>
                    <a:pt x="1896999" y="385336"/>
                    <a:pt x="1898622" y="383713"/>
                    <a:pt x="1898622" y="385336"/>
                  </a:cubicBezTo>
                  <a:cubicBezTo>
                    <a:pt x="1896999" y="388582"/>
                    <a:pt x="1895376" y="390205"/>
                    <a:pt x="1896999" y="391828"/>
                  </a:cubicBezTo>
                  <a:cubicBezTo>
                    <a:pt x="1896999" y="393451"/>
                    <a:pt x="1896999" y="393451"/>
                    <a:pt x="1896999" y="395073"/>
                  </a:cubicBezTo>
                  <a:cubicBezTo>
                    <a:pt x="1895376" y="396696"/>
                    <a:pt x="1892129" y="398319"/>
                    <a:pt x="1892129" y="398319"/>
                  </a:cubicBezTo>
                  <a:cubicBezTo>
                    <a:pt x="1892129" y="398319"/>
                    <a:pt x="1892129" y="396696"/>
                    <a:pt x="1890506" y="396696"/>
                  </a:cubicBezTo>
                  <a:cubicBezTo>
                    <a:pt x="1890506" y="396696"/>
                    <a:pt x="1887260" y="398319"/>
                    <a:pt x="1884014" y="398319"/>
                  </a:cubicBezTo>
                  <a:cubicBezTo>
                    <a:pt x="1880768" y="398319"/>
                    <a:pt x="1877522" y="399942"/>
                    <a:pt x="1877522" y="399942"/>
                  </a:cubicBezTo>
                  <a:cubicBezTo>
                    <a:pt x="1877522" y="399942"/>
                    <a:pt x="1877522" y="399942"/>
                    <a:pt x="1875898" y="401565"/>
                  </a:cubicBezTo>
                  <a:cubicBezTo>
                    <a:pt x="1874275" y="401565"/>
                    <a:pt x="1871029" y="403188"/>
                    <a:pt x="1869406" y="403188"/>
                  </a:cubicBezTo>
                  <a:cubicBezTo>
                    <a:pt x="1866160" y="404810"/>
                    <a:pt x="1862914" y="406433"/>
                    <a:pt x="1862914" y="406433"/>
                  </a:cubicBezTo>
                  <a:cubicBezTo>
                    <a:pt x="1861291" y="406433"/>
                    <a:pt x="1854798" y="406433"/>
                    <a:pt x="1853175" y="406433"/>
                  </a:cubicBezTo>
                  <a:cubicBezTo>
                    <a:pt x="1853175" y="406433"/>
                    <a:pt x="1851552" y="403188"/>
                    <a:pt x="1849929" y="403188"/>
                  </a:cubicBezTo>
                  <a:cubicBezTo>
                    <a:pt x="1846683" y="401565"/>
                    <a:pt x="1843437" y="401565"/>
                    <a:pt x="1841813" y="401565"/>
                  </a:cubicBezTo>
                  <a:cubicBezTo>
                    <a:pt x="1840190" y="401565"/>
                    <a:pt x="1838567" y="399942"/>
                    <a:pt x="1838567" y="399942"/>
                  </a:cubicBezTo>
                  <a:cubicBezTo>
                    <a:pt x="1836944" y="399942"/>
                    <a:pt x="1836944" y="398319"/>
                    <a:pt x="1835321" y="396696"/>
                  </a:cubicBezTo>
                  <a:cubicBezTo>
                    <a:pt x="1835321" y="396696"/>
                    <a:pt x="1835321" y="396696"/>
                    <a:pt x="1835321" y="393451"/>
                  </a:cubicBezTo>
                  <a:cubicBezTo>
                    <a:pt x="1835321" y="393451"/>
                    <a:pt x="1833698" y="390205"/>
                    <a:pt x="1835321" y="390205"/>
                  </a:cubicBezTo>
                  <a:cubicBezTo>
                    <a:pt x="1835321" y="390205"/>
                    <a:pt x="1838567" y="391828"/>
                    <a:pt x="1840190" y="390205"/>
                  </a:cubicBezTo>
                  <a:cubicBezTo>
                    <a:pt x="1841813" y="390205"/>
                    <a:pt x="1843437" y="386959"/>
                    <a:pt x="1845060" y="390205"/>
                  </a:cubicBezTo>
                  <a:cubicBezTo>
                    <a:pt x="1848306" y="393451"/>
                    <a:pt x="1849929" y="393451"/>
                    <a:pt x="1849929" y="393451"/>
                  </a:cubicBezTo>
                  <a:cubicBezTo>
                    <a:pt x="1851552" y="393451"/>
                    <a:pt x="1853175" y="393451"/>
                    <a:pt x="1854798" y="393451"/>
                  </a:cubicBezTo>
                  <a:cubicBezTo>
                    <a:pt x="1854798" y="393451"/>
                    <a:pt x="1851552" y="391828"/>
                    <a:pt x="1851552" y="391828"/>
                  </a:cubicBezTo>
                  <a:cubicBezTo>
                    <a:pt x="1849929" y="391828"/>
                    <a:pt x="1848306" y="388582"/>
                    <a:pt x="1848306" y="388582"/>
                  </a:cubicBezTo>
                  <a:cubicBezTo>
                    <a:pt x="1846683" y="388582"/>
                    <a:pt x="1845060" y="386959"/>
                    <a:pt x="1843437" y="386959"/>
                  </a:cubicBezTo>
                  <a:cubicBezTo>
                    <a:pt x="1843437" y="386959"/>
                    <a:pt x="1841813" y="386959"/>
                    <a:pt x="1840190" y="386959"/>
                  </a:cubicBezTo>
                  <a:cubicBezTo>
                    <a:pt x="1838567" y="388582"/>
                    <a:pt x="1833698" y="386959"/>
                    <a:pt x="1833698" y="386959"/>
                  </a:cubicBezTo>
                  <a:cubicBezTo>
                    <a:pt x="1833698" y="386959"/>
                    <a:pt x="1833698" y="386959"/>
                    <a:pt x="1830452" y="386959"/>
                  </a:cubicBezTo>
                  <a:cubicBezTo>
                    <a:pt x="1827206" y="388582"/>
                    <a:pt x="1825583" y="390205"/>
                    <a:pt x="1825583" y="390205"/>
                  </a:cubicBezTo>
                  <a:cubicBezTo>
                    <a:pt x="1823959" y="393451"/>
                    <a:pt x="1822336" y="393451"/>
                    <a:pt x="1822336" y="393451"/>
                  </a:cubicBezTo>
                  <a:cubicBezTo>
                    <a:pt x="1822336" y="393451"/>
                    <a:pt x="1819090" y="393451"/>
                    <a:pt x="1819090" y="393451"/>
                  </a:cubicBezTo>
                  <a:cubicBezTo>
                    <a:pt x="1819090" y="393451"/>
                    <a:pt x="1819090" y="393451"/>
                    <a:pt x="1815844" y="391828"/>
                  </a:cubicBezTo>
                  <a:cubicBezTo>
                    <a:pt x="1815844" y="391828"/>
                    <a:pt x="1815844" y="391828"/>
                    <a:pt x="1814221" y="391828"/>
                  </a:cubicBezTo>
                  <a:cubicBezTo>
                    <a:pt x="1814221" y="391828"/>
                    <a:pt x="1810975" y="393451"/>
                    <a:pt x="1810975" y="393451"/>
                  </a:cubicBezTo>
                  <a:cubicBezTo>
                    <a:pt x="1810975" y="396696"/>
                    <a:pt x="1812598" y="396696"/>
                    <a:pt x="1814221" y="396696"/>
                  </a:cubicBezTo>
                  <a:cubicBezTo>
                    <a:pt x="1814221" y="395073"/>
                    <a:pt x="1815844" y="395073"/>
                    <a:pt x="1819090" y="395073"/>
                  </a:cubicBezTo>
                  <a:cubicBezTo>
                    <a:pt x="1820713" y="393451"/>
                    <a:pt x="1822336" y="396696"/>
                    <a:pt x="1820713" y="396696"/>
                  </a:cubicBezTo>
                  <a:cubicBezTo>
                    <a:pt x="1819090" y="396696"/>
                    <a:pt x="1820713" y="398319"/>
                    <a:pt x="1822336" y="398319"/>
                  </a:cubicBezTo>
                  <a:cubicBezTo>
                    <a:pt x="1823959" y="396696"/>
                    <a:pt x="1827206" y="399942"/>
                    <a:pt x="1832075" y="399942"/>
                  </a:cubicBezTo>
                  <a:cubicBezTo>
                    <a:pt x="1836944" y="401565"/>
                    <a:pt x="1836944" y="401565"/>
                    <a:pt x="1838567" y="406433"/>
                  </a:cubicBezTo>
                  <a:cubicBezTo>
                    <a:pt x="1840190" y="409679"/>
                    <a:pt x="1835321" y="406433"/>
                    <a:pt x="1830452" y="406433"/>
                  </a:cubicBezTo>
                  <a:cubicBezTo>
                    <a:pt x="1825583" y="404810"/>
                    <a:pt x="1827206" y="403188"/>
                    <a:pt x="1823959" y="403188"/>
                  </a:cubicBezTo>
                  <a:cubicBezTo>
                    <a:pt x="1820713" y="403188"/>
                    <a:pt x="1819090" y="404810"/>
                    <a:pt x="1814221" y="403188"/>
                  </a:cubicBezTo>
                  <a:cubicBezTo>
                    <a:pt x="1809352" y="401565"/>
                    <a:pt x="1812598" y="401565"/>
                    <a:pt x="1812598" y="398319"/>
                  </a:cubicBezTo>
                  <a:cubicBezTo>
                    <a:pt x="1812598" y="398319"/>
                    <a:pt x="1812598" y="399942"/>
                    <a:pt x="1810975" y="399942"/>
                  </a:cubicBezTo>
                  <a:cubicBezTo>
                    <a:pt x="1810975" y="399942"/>
                    <a:pt x="1809352" y="398319"/>
                    <a:pt x="1807728" y="398319"/>
                  </a:cubicBezTo>
                  <a:cubicBezTo>
                    <a:pt x="1807728" y="399942"/>
                    <a:pt x="1806105" y="399942"/>
                    <a:pt x="1806105" y="399942"/>
                  </a:cubicBezTo>
                  <a:cubicBezTo>
                    <a:pt x="1804482" y="401565"/>
                    <a:pt x="1804482" y="401565"/>
                    <a:pt x="1804482" y="403188"/>
                  </a:cubicBezTo>
                  <a:cubicBezTo>
                    <a:pt x="1801236" y="404810"/>
                    <a:pt x="1797990" y="404810"/>
                    <a:pt x="1797990" y="404810"/>
                  </a:cubicBezTo>
                  <a:cubicBezTo>
                    <a:pt x="1796367" y="404810"/>
                    <a:pt x="1796367" y="403188"/>
                    <a:pt x="1794744" y="403188"/>
                  </a:cubicBezTo>
                  <a:cubicBezTo>
                    <a:pt x="1791498" y="403188"/>
                    <a:pt x="1791498" y="401565"/>
                    <a:pt x="1791498" y="403188"/>
                  </a:cubicBezTo>
                  <a:cubicBezTo>
                    <a:pt x="1789874" y="403188"/>
                    <a:pt x="1789874" y="401565"/>
                    <a:pt x="1788251" y="401565"/>
                  </a:cubicBezTo>
                  <a:cubicBezTo>
                    <a:pt x="1786628" y="403188"/>
                    <a:pt x="1786628" y="401565"/>
                    <a:pt x="1785005" y="401565"/>
                  </a:cubicBezTo>
                  <a:cubicBezTo>
                    <a:pt x="1783382" y="403188"/>
                    <a:pt x="1785005" y="399942"/>
                    <a:pt x="1783382" y="401565"/>
                  </a:cubicBezTo>
                  <a:cubicBezTo>
                    <a:pt x="1781759" y="401565"/>
                    <a:pt x="1783382" y="404810"/>
                    <a:pt x="1783382" y="404810"/>
                  </a:cubicBezTo>
                  <a:cubicBezTo>
                    <a:pt x="1785005" y="406433"/>
                    <a:pt x="1786628" y="406433"/>
                    <a:pt x="1786628" y="406433"/>
                  </a:cubicBezTo>
                  <a:cubicBezTo>
                    <a:pt x="1786628" y="406433"/>
                    <a:pt x="1791498" y="406433"/>
                    <a:pt x="1791498" y="406433"/>
                  </a:cubicBezTo>
                  <a:cubicBezTo>
                    <a:pt x="1793121" y="406433"/>
                    <a:pt x="1794744" y="406433"/>
                    <a:pt x="1796367" y="406433"/>
                  </a:cubicBezTo>
                  <a:cubicBezTo>
                    <a:pt x="1797990" y="406433"/>
                    <a:pt x="1802859" y="406433"/>
                    <a:pt x="1802859" y="406433"/>
                  </a:cubicBezTo>
                  <a:cubicBezTo>
                    <a:pt x="1802859" y="406433"/>
                    <a:pt x="1806105" y="408056"/>
                    <a:pt x="1807728" y="408056"/>
                  </a:cubicBezTo>
                  <a:cubicBezTo>
                    <a:pt x="1807728" y="409679"/>
                    <a:pt x="1809352" y="408056"/>
                    <a:pt x="1810975" y="409679"/>
                  </a:cubicBezTo>
                  <a:cubicBezTo>
                    <a:pt x="1810975" y="409679"/>
                    <a:pt x="1814221" y="408056"/>
                    <a:pt x="1814221" y="409679"/>
                  </a:cubicBezTo>
                  <a:cubicBezTo>
                    <a:pt x="1812598" y="412925"/>
                    <a:pt x="1814221" y="412925"/>
                    <a:pt x="1814221" y="414548"/>
                  </a:cubicBezTo>
                  <a:cubicBezTo>
                    <a:pt x="1814221" y="414548"/>
                    <a:pt x="1812598" y="414548"/>
                    <a:pt x="1810975" y="416170"/>
                  </a:cubicBezTo>
                  <a:cubicBezTo>
                    <a:pt x="1809352" y="417793"/>
                    <a:pt x="1814221" y="416170"/>
                    <a:pt x="1814221" y="417793"/>
                  </a:cubicBezTo>
                  <a:cubicBezTo>
                    <a:pt x="1815844" y="417793"/>
                    <a:pt x="1819090" y="419416"/>
                    <a:pt x="1817467" y="421039"/>
                  </a:cubicBezTo>
                  <a:cubicBezTo>
                    <a:pt x="1817467" y="421039"/>
                    <a:pt x="1817467" y="422662"/>
                    <a:pt x="1817467" y="422662"/>
                  </a:cubicBezTo>
                  <a:cubicBezTo>
                    <a:pt x="1817467" y="422662"/>
                    <a:pt x="1820713" y="425908"/>
                    <a:pt x="1820713" y="425908"/>
                  </a:cubicBezTo>
                  <a:cubicBezTo>
                    <a:pt x="1820713" y="427530"/>
                    <a:pt x="1819090" y="430776"/>
                    <a:pt x="1819090" y="430776"/>
                  </a:cubicBezTo>
                  <a:cubicBezTo>
                    <a:pt x="1819090" y="430776"/>
                    <a:pt x="1819090" y="430776"/>
                    <a:pt x="1820713" y="434022"/>
                  </a:cubicBezTo>
                  <a:cubicBezTo>
                    <a:pt x="1820713" y="434022"/>
                    <a:pt x="1820713" y="434022"/>
                    <a:pt x="1825583" y="434022"/>
                  </a:cubicBezTo>
                  <a:cubicBezTo>
                    <a:pt x="1825583" y="434022"/>
                    <a:pt x="1828829" y="435645"/>
                    <a:pt x="1830452" y="437267"/>
                  </a:cubicBezTo>
                  <a:cubicBezTo>
                    <a:pt x="1832075" y="437267"/>
                    <a:pt x="1835321" y="438890"/>
                    <a:pt x="1835321" y="438890"/>
                  </a:cubicBezTo>
                  <a:cubicBezTo>
                    <a:pt x="1835321" y="438890"/>
                    <a:pt x="1835321" y="438890"/>
                    <a:pt x="1840190" y="442136"/>
                  </a:cubicBezTo>
                  <a:cubicBezTo>
                    <a:pt x="1840190" y="442136"/>
                    <a:pt x="1840190" y="442136"/>
                    <a:pt x="1843437" y="443759"/>
                  </a:cubicBezTo>
                  <a:cubicBezTo>
                    <a:pt x="1843437" y="443759"/>
                    <a:pt x="1846683" y="443759"/>
                    <a:pt x="1846683" y="443759"/>
                  </a:cubicBezTo>
                  <a:cubicBezTo>
                    <a:pt x="1846683" y="445382"/>
                    <a:pt x="1849929" y="447005"/>
                    <a:pt x="1849929" y="448627"/>
                  </a:cubicBezTo>
                  <a:cubicBezTo>
                    <a:pt x="1849929" y="448627"/>
                    <a:pt x="1853175" y="450250"/>
                    <a:pt x="1853175" y="450250"/>
                  </a:cubicBezTo>
                  <a:cubicBezTo>
                    <a:pt x="1853175" y="450250"/>
                    <a:pt x="1854798" y="451873"/>
                    <a:pt x="1854798" y="453496"/>
                  </a:cubicBezTo>
                  <a:cubicBezTo>
                    <a:pt x="1854798" y="453496"/>
                    <a:pt x="1858044" y="453496"/>
                    <a:pt x="1858044" y="455119"/>
                  </a:cubicBezTo>
                  <a:cubicBezTo>
                    <a:pt x="1856421" y="456742"/>
                    <a:pt x="1858044" y="455119"/>
                    <a:pt x="1858044" y="456742"/>
                  </a:cubicBezTo>
                  <a:cubicBezTo>
                    <a:pt x="1856421" y="458365"/>
                    <a:pt x="1859667" y="456742"/>
                    <a:pt x="1859667" y="458365"/>
                  </a:cubicBezTo>
                  <a:cubicBezTo>
                    <a:pt x="1861291" y="459987"/>
                    <a:pt x="1862914" y="461610"/>
                    <a:pt x="1861291" y="463233"/>
                  </a:cubicBezTo>
                  <a:cubicBezTo>
                    <a:pt x="1859667" y="464856"/>
                    <a:pt x="1861291" y="466479"/>
                    <a:pt x="1861291" y="466479"/>
                  </a:cubicBezTo>
                  <a:cubicBezTo>
                    <a:pt x="1861291" y="466479"/>
                    <a:pt x="1861291" y="466479"/>
                    <a:pt x="1866160" y="463233"/>
                  </a:cubicBezTo>
                  <a:cubicBezTo>
                    <a:pt x="1869406" y="463233"/>
                    <a:pt x="1875898" y="468102"/>
                    <a:pt x="1875898" y="468102"/>
                  </a:cubicBezTo>
                  <a:cubicBezTo>
                    <a:pt x="1875898" y="468102"/>
                    <a:pt x="1877522" y="471347"/>
                    <a:pt x="1877522" y="471347"/>
                  </a:cubicBezTo>
                  <a:cubicBezTo>
                    <a:pt x="1877522" y="472970"/>
                    <a:pt x="1877522" y="474593"/>
                    <a:pt x="1877522" y="474593"/>
                  </a:cubicBezTo>
                  <a:cubicBezTo>
                    <a:pt x="1877522" y="474593"/>
                    <a:pt x="1877522" y="474593"/>
                    <a:pt x="1872652" y="477839"/>
                  </a:cubicBezTo>
                  <a:cubicBezTo>
                    <a:pt x="1872652" y="477839"/>
                    <a:pt x="1872652" y="477839"/>
                    <a:pt x="1871029" y="479462"/>
                  </a:cubicBezTo>
                  <a:cubicBezTo>
                    <a:pt x="1871029" y="479462"/>
                    <a:pt x="1867783" y="479462"/>
                    <a:pt x="1866160" y="479462"/>
                  </a:cubicBezTo>
                  <a:cubicBezTo>
                    <a:pt x="1866160" y="481085"/>
                    <a:pt x="1867783" y="481085"/>
                    <a:pt x="1867783" y="481085"/>
                  </a:cubicBezTo>
                  <a:cubicBezTo>
                    <a:pt x="1867783" y="482707"/>
                    <a:pt x="1872652" y="482707"/>
                    <a:pt x="1872652" y="482707"/>
                  </a:cubicBezTo>
                  <a:cubicBezTo>
                    <a:pt x="1872652" y="484330"/>
                    <a:pt x="1874275" y="484330"/>
                    <a:pt x="1874275" y="485953"/>
                  </a:cubicBezTo>
                  <a:cubicBezTo>
                    <a:pt x="1874275" y="487576"/>
                    <a:pt x="1874275" y="490822"/>
                    <a:pt x="1874275" y="490822"/>
                  </a:cubicBezTo>
                  <a:cubicBezTo>
                    <a:pt x="1872652" y="494067"/>
                    <a:pt x="1871029" y="494067"/>
                    <a:pt x="1869406" y="495690"/>
                  </a:cubicBezTo>
                  <a:cubicBezTo>
                    <a:pt x="1867783" y="497313"/>
                    <a:pt x="1864537" y="497313"/>
                    <a:pt x="1864537" y="497313"/>
                  </a:cubicBezTo>
                  <a:cubicBezTo>
                    <a:pt x="1864537" y="497313"/>
                    <a:pt x="1861291" y="495690"/>
                    <a:pt x="1859667" y="495690"/>
                  </a:cubicBezTo>
                  <a:cubicBezTo>
                    <a:pt x="1858044" y="495690"/>
                    <a:pt x="1859667" y="492445"/>
                    <a:pt x="1859667" y="492445"/>
                  </a:cubicBezTo>
                  <a:cubicBezTo>
                    <a:pt x="1859667" y="492445"/>
                    <a:pt x="1859667" y="492445"/>
                    <a:pt x="1858044" y="489199"/>
                  </a:cubicBezTo>
                  <a:cubicBezTo>
                    <a:pt x="1858044" y="489199"/>
                    <a:pt x="1856421" y="487576"/>
                    <a:pt x="1854798" y="489199"/>
                  </a:cubicBezTo>
                  <a:cubicBezTo>
                    <a:pt x="1854798" y="490822"/>
                    <a:pt x="1853175" y="489199"/>
                    <a:pt x="1854798" y="490822"/>
                  </a:cubicBezTo>
                  <a:cubicBezTo>
                    <a:pt x="1854798" y="494067"/>
                    <a:pt x="1854798" y="495690"/>
                    <a:pt x="1854798" y="495690"/>
                  </a:cubicBezTo>
                  <a:cubicBezTo>
                    <a:pt x="1854798" y="497313"/>
                    <a:pt x="1851552" y="497313"/>
                    <a:pt x="1851552" y="497313"/>
                  </a:cubicBezTo>
                  <a:cubicBezTo>
                    <a:pt x="1851552" y="497313"/>
                    <a:pt x="1849929" y="495690"/>
                    <a:pt x="1846683" y="495690"/>
                  </a:cubicBezTo>
                  <a:cubicBezTo>
                    <a:pt x="1843437" y="495690"/>
                    <a:pt x="1841813" y="494067"/>
                    <a:pt x="1840190" y="494067"/>
                  </a:cubicBezTo>
                  <a:cubicBezTo>
                    <a:pt x="1838567" y="492445"/>
                    <a:pt x="1838567" y="490822"/>
                    <a:pt x="1836944" y="490822"/>
                  </a:cubicBezTo>
                  <a:cubicBezTo>
                    <a:pt x="1833698" y="492445"/>
                    <a:pt x="1832075" y="492445"/>
                    <a:pt x="1830452" y="490822"/>
                  </a:cubicBezTo>
                  <a:cubicBezTo>
                    <a:pt x="1828829" y="490822"/>
                    <a:pt x="1828829" y="485953"/>
                    <a:pt x="1828829" y="485953"/>
                  </a:cubicBezTo>
                  <a:cubicBezTo>
                    <a:pt x="1828829" y="485953"/>
                    <a:pt x="1828829" y="485953"/>
                    <a:pt x="1828829" y="482707"/>
                  </a:cubicBezTo>
                  <a:cubicBezTo>
                    <a:pt x="1828829" y="482707"/>
                    <a:pt x="1827206" y="477839"/>
                    <a:pt x="1825583" y="476216"/>
                  </a:cubicBezTo>
                  <a:cubicBezTo>
                    <a:pt x="1822336" y="476216"/>
                    <a:pt x="1823959" y="474593"/>
                    <a:pt x="1822336" y="474593"/>
                  </a:cubicBezTo>
                  <a:cubicBezTo>
                    <a:pt x="1819090" y="474593"/>
                    <a:pt x="1817467" y="472970"/>
                    <a:pt x="1817467" y="472970"/>
                  </a:cubicBezTo>
                  <a:cubicBezTo>
                    <a:pt x="1814221" y="471347"/>
                    <a:pt x="1817467" y="469724"/>
                    <a:pt x="1810975" y="468102"/>
                  </a:cubicBezTo>
                  <a:cubicBezTo>
                    <a:pt x="1810975" y="468102"/>
                    <a:pt x="1806105" y="464856"/>
                    <a:pt x="1804482" y="464856"/>
                  </a:cubicBezTo>
                  <a:cubicBezTo>
                    <a:pt x="1804482" y="464856"/>
                    <a:pt x="1802859" y="463233"/>
                    <a:pt x="1801236" y="463233"/>
                  </a:cubicBezTo>
                  <a:cubicBezTo>
                    <a:pt x="1799613" y="463233"/>
                    <a:pt x="1797990" y="461610"/>
                    <a:pt x="1796367" y="461610"/>
                  </a:cubicBezTo>
                  <a:cubicBezTo>
                    <a:pt x="1794744" y="461610"/>
                    <a:pt x="1794744" y="459987"/>
                    <a:pt x="1793121" y="459987"/>
                  </a:cubicBezTo>
                  <a:cubicBezTo>
                    <a:pt x="1791498" y="459987"/>
                    <a:pt x="1789874" y="458365"/>
                    <a:pt x="1788251" y="458365"/>
                  </a:cubicBezTo>
                  <a:cubicBezTo>
                    <a:pt x="1788251" y="458365"/>
                    <a:pt x="1788251" y="458365"/>
                    <a:pt x="1785005" y="458365"/>
                  </a:cubicBezTo>
                  <a:cubicBezTo>
                    <a:pt x="1785005" y="458365"/>
                    <a:pt x="1781759" y="459987"/>
                    <a:pt x="1780136" y="458365"/>
                  </a:cubicBezTo>
                  <a:cubicBezTo>
                    <a:pt x="1778513" y="458365"/>
                    <a:pt x="1776890" y="459987"/>
                    <a:pt x="1776890" y="459987"/>
                  </a:cubicBezTo>
                  <a:cubicBezTo>
                    <a:pt x="1776890" y="459987"/>
                    <a:pt x="1776890" y="459987"/>
                    <a:pt x="1780136" y="461610"/>
                  </a:cubicBezTo>
                  <a:cubicBezTo>
                    <a:pt x="1780136" y="461610"/>
                    <a:pt x="1780136" y="461610"/>
                    <a:pt x="1785005" y="461610"/>
                  </a:cubicBezTo>
                  <a:cubicBezTo>
                    <a:pt x="1785005" y="461610"/>
                    <a:pt x="1785005" y="461610"/>
                    <a:pt x="1788251" y="461610"/>
                  </a:cubicBezTo>
                  <a:cubicBezTo>
                    <a:pt x="1788251" y="461610"/>
                    <a:pt x="1788251" y="461610"/>
                    <a:pt x="1793121" y="463233"/>
                  </a:cubicBezTo>
                  <a:cubicBezTo>
                    <a:pt x="1793121" y="463233"/>
                    <a:pt x="1806105" y="468102"/>
                    <a:pt x="1807728" y="468102"/>
                  </a:cubicBezTo>
                  <a:cubicBezTo>
                    <a:pt x="1807728" y="469724"/>
                    <a:pt x="1807728" y="471347"/>
                    <a:pt x="1807728" y="471347"/>
                  </a:cubicBezTo>
                  <a:cubicBezTo>
                    <a:pt x="1807728" y="472970"/>
                    <a:pt x="1807728" y="471347"/>
                    <a:pt x="1806105" y="472970"/>
                  </a:cubicBezTo>
                  <a:cubicBezTo>
                    <a:pt x="1802859" y="474593"/>
                    <a:pt x="1801236" y="474593"/>
                    <a:pt x="1801236" y="474593"/>
                  </a:cubicBezTo>
                  <a:cubicBezTo>
                    <a:pt x="1801236" y="474593"/>
                    <a:pt x="1794744" y="476216"/>
                    <a:pt x="1793121" y="477839"/>
                  </a:cubicBezTo>
                  <a:cubicBezTo>
                    <a:pt x="1791498" y="477839"/>
                    <a:pt x="1788251" y="477839"/>
                    <a:pt x="1786628" y="477839"/>
                  </a:cubicBezTo>
                  <a:cubicBezTo>
                    <a:pt x="1785005" y="479462"/>
                    <a:pt x="1791498" y="479462"/>
                    <a:pt x="1783382" y="479462"/>
                  </a:cubicBezTo>
                  <a:cubicBezTo>
                    <a:pt x="1775267" y="479462"/>
                    <a:pt x="1770397" y="479462"/>
                    <a:pt x="1767151" y="479462"/>
                  </a:cubicBezTo>
                  <a:cubicBezTo>
                    <a:pt x="1763905" y="481085"/>
                    <a:pt x="1762282" y="481085"/>
                    <a:pt x="1762282" y="482707"/>
                  </a:cubicBezTo>
                  <a:cubicBezTo>
                    <a:pt x="1762282" y="484330"/>
                    <a:pt x="1759036" y="487576"/>
                    <a:pt x="1759036" y="489199"/>
                  </a:cubicBezTo>
                  <a:cubicBezTo>
                    <a:pt x="1759036" y="489199"/>
                    <a:pt x="1757413" y="490822"/>
                    <a:pt x="1755789" y="490822"/>
                  </a:cubicBezTo>
                  <a:cubicBezTo>
                    <a:pt x="1755789" y="490822"/>
                    <a:pt x="1752543" y="492445"/>
                    <a:pt x="1750920" y="492445"/>
                  </a:cubicBezTo>
                  <a:cubicBezTo>
                    <a:pt x="1750920" y="494067"/>
                    <a:pt x="1749297" y="494067"/>
                    <a:pt x="1749297" y="495690"/>
                  </a:cubicBezTo>
                  <a:cubicBezTo>
                    <a:pt x="1747674" y="497313"/>
                    <a:pt x="1747674" y="497313"/>
                    <a:pt x="1750920" y="497313"/>
                  </a:cubicBezTo>
                  <a:cubicBezTo>
                    <a:pt x="1752543" y="495690"/>
                    <a:pt x="1754166" y="495690"/>
                    <a:pt x="1754166" y="495690"/>
                  </a:cubicBezTo>
                  <a:cubicBezTo>
                    <a:pt x="1754166" y="495690"/>
                    <a:pt x="1755789" y="495690"/>
                    <a:pt x="1757413" y="495690"/>
                  </a:cubicBezTo>
                  <a:cubicBezTo>
                    <a:pt x="1757413" y="497313"/>
                    <a:pt x="1757413" y="497313"/>
                    <a:pt x="1759036" y="498936"/>
                  </a:cubicBezTo>
                  <a:cubicBezTo>
                    <a:pt x="1760659" y="498936"/>
                    <a:pt x="1762282" y="497313"/>
                    <a:pt x="1762282" y="497313"/>
                  </a:cubicBezTo>
                  <a:cubicBezTo>
                    <a:pt x="1763905" y="497313"/>
                    <a:pt x="1765528" y="497313"/>
                    <a:pt x="1765528" y="497313"/>
                  </a:cubicBezTo>
                  <a:cubicBezTo>
                    <a:pt x="1765528" y="497313"/>
                    <a:pt x="1759036" y="495690"/>
                    <a:pt x="1762282" y="494067"/>
                  </a:cubicBezTo>
                  <a:cubicBezTo>
                    <a:pt x="1763905" y="494067"/>
                    <a:pt x="1767151" y="490822"/>
                    <a:pt x="1768774" y="489199"/>
                  </a:cubicBezTo>
                  <a:cubicBezTo>
                    <a:pt x="1770397" y="487576"/>
                    <a:pt x="1768774" y="487576"/>
                    <a:pt x="1772020" y="485953"/>
                  </a:cubicBezTo>
                  <a:cubicBezTo>
                    <a:pt x="1773643" y="485953"/>
                    <a:pt x="1776890" y="484330"/>
                    <a:pt x="1776890" y="482707"/>
                  </a:cubicBezTo>
                  <a:cubicBezTo>
                    <a:pt x="1776890" y="482707"/>
                    <a:pt x="1775267" y="482707"/>
                    <a:pt x="1778513" y="482707"/>
                  </a:cubicBezTo>
                  <a:cubicBezTo>
                    <a:pt x="1780136" y="482707"/>
                    <a:pt x="1789874" y="481085"/>
                    <a:pt x="1789874" y="479462"/>
                  </a:cubicBezTo>
                  <a:cubicBezTo>
                    <a:pt x="1791498" y="479462"/>
                    <a:pt x="1789874" y="479462"/>
                    <a:pt x="1794744" y="479462"/>
                  </a:cubicBezTo>
                  <a:cubicBezTo>
                    <a:pt x="1801236" y="479462"/>
                    <a:pt x="1804482" y="479462"/>
                    <a:pt x="1804482" y="479462"/>
                  </a:cubicBezTo>
                  <a:cubicBezTo>
                    <a:pt x="1806105" y="479462"/>
                    <a:pt x="1807728" y="482707"/>
                    <a:pt x="1809352" y="484330"/>
                  </a:cubicBezTo>
                  <a:cubicBezTo>
                    <a:pt x="1809352" y="484330"/>
                    <a:pt x="1812598" y="484330"/>
                    <a:pt x="1809352" y="487576"/>
                  </a:cubicBezTo>
                  <a:cubicBezTo>
                    <a:pt x="1806105" y="489199"/>
                    <a:pt x="1807728" y="489199"/>
                    <a:pt x="1806105" y="490822"/>
                  </a:cubicBezTo>
                  <a:cubicBezTo>
                    <a:pt x="1802859" y="490822"/>
                    <a:pt x="1796367" y="494067"/>
                    <a:pt x="1796367" y="494067"/>
                  </a:cubicBezTo>
                  <a:cubicBezTo>
                    <a:pt x="1796367" y="494067"/>
                    <a:pt x="1796367" y="494067"/>
                    <a:pt x="1791498" y="494067"/>
                  </a:cubicBezTo>
                  <a:cubicBezTo>
                    <a:pt x="1791498" y="494067"/>
                    <a:pt x="1791498" y="495690"/>
                    <a:pt x="1789874" y="497313"/>
                  </a:cubicBezTo>
                  <a:cubicBezTo>
                    <a:pt x="1788251" y="500559"/>
                    <a:pt x="1788251" y="502182"/>
                    <a:pt x="1785005" y="502182"/>
                  </a:cubicBezTo>
                  <a:cubicBezTo>
                    <a:pt x="1783382" y="502182"/>
                    <a:pt x="1781759" y="500559"/>
                    <a:pt x="1780136" y="502182"/>
                  </a:cubicBezTo>
                  <a:cubicBezTo>
                    <a:pt x="1778513" y="502182"/>
                    <a:pt x="1775267" y="502182"/>
                    <a:pt x="1775267" y="503804"/>
                  </a:cubicBezTo>
                  <a:cubicBezTo>
                    <a:pt x="1773643" y="503804"/>
                    <a:pt x="1773643" y="503804"/>
                    <a:pt x="1773643" y="505427"/>
                  </a:cubicBezTo>
                  <a:cubicBezTo>
                    <a:pt x="1772020" y="508673"/>
                    <a:pt x="1770397" y="505427"/>
                    <a:pt x="1767151" y="507050"/>
                  </a:cubicBezTo>
                  <a:cubicBezTo>
                    <a:pt x="1765528" y="508673"/>
                    <a:pt x="1762282" y="507050"/>
                    <a:pt x="1762282" y="508673"/>
                  </a:cubicBezTo>
                  <a:cubicBezTo>
                    <a:pt x="1760659" y="508673"/>
                    <a:pt x="1760659" y="507050"/>
                    <a:pt x="1759036" y="507050"/>
                  </a:cubicBezTo>
                  <a:cubicBezTo>
                    <a:pt x="1755789" y="508673"/>
                    <a:pt x="1754166" y="507050"/>
                    <a:pt x="1755789" y="508673"/>
                  </a:cubicBezTo>
                  <a:cubicBezTo>
                    <a:pt x="1757413" y="508673"/>
                    <a:pt x="1759036" y="510296"/>
                    <a:pt x="1762282" y="510296"/>
                  </a:cubicBezTo>
                  <a:cubicBezTo>
                    <a:pt x="1765528" y="510296"/>
                    <a:pt x="1765528" y="508673"/>
                    <a:pt x="1767151" y="510296"/>
                  </a:cubicBezTo>
                  <a:cubicBezTo>
                    <a:pt x="1768774" y="510296"/>
                    <a:pt x="1775267" y="508673"/>
                    <a:pt x="1775267" y="508673"/>
                  </a:cubicBezTo>
                  <a:cubicBezTo>
                    <a:pt x="1775267" y="508673"/>
                    <a:pt x="1776890" y="507050"/>
                    <a:pt x="1778513" y="505427"/>
                  </a:cubicBezTo>
                  <a:cubicBezTo>
                    <a:pt x="1778513" y="505427"/>
                    <a:pt x="1778513" y="503804"/>
                    <a:pt x="1780136" y="503804"/>
                  </a:cubicBezTo>
                  <a:cubicBezTo>
                    <a:pt x="1781759" y="505427"/>
                    <a:pt x="1785005" y="503804"/>
                    <a:pt x="1785005" y="503804"/>
                  </a:cubicBezTo>
                  <a:cubicBezTo>
                    <a:pt x="1786628" y="505427"/>
                    <a:pt x="1789874" y="503804"/>
                    <a:pt x="1789874" y="503804"/>
                  </a:cubicBezTo>
                  <a:cubicBezTo>
                    <a:pt x="1791498" y="503804"/>
                    <a:pt x="1802859" y="500559"/>
                    <a:pt x="1802859" y="500559"/>
                  </a:cubicBezTo>
                  <a:cubicBezTo>
                    <a:pt x="1802859" y="500559"/>
                    <a:pt x="1802859" y="500559"/>
                    <a:pt x="1806105" y="498936"/>
                  </a:cubicBezTo>
                  <a:cubicBezTo>
                    <a:pt x="1806105" y="498936"/>
                    <a:pt x="1806105" y="498936"/>
                    <a:pt x="1810975" y="498936"/>
                  </a:cubicBezTo>
                  <a:cubicBezTo>
                    <a:pt x="1812598" y="498936"/>
                    <a:pt x="1815844" y="500559"/>
                    <a:pt x="1815844" y="500559"/>
                  </a:cubicBezTo>
                  <a:cubicBezTo>
                    <a:pt x="1817467" y="502182"/>
                    <a:pt x="1820713" y="502182"/>
                    <a:pt x="1822336" y="502182"/>
                  </a:cubicBezTo>
                  <a:cubicBezTo>
                    <a:pt x="1823959" y="502182"/>
                    <a:pt x="1823959" y="502182"/>
                    <a:pt x="1827206" y="502182"/>
                  </a:cubicBezTo>
                  <a:cubicBezTo>
                    <a:pt x="1830452" y="502182"/>
                    <a:pt x="1832075" y="502182"/>
                    <a:pt x="1833698" y="503804"/>
                  </a:cubicBezTo>
                  <a:cubicBezTo>
                    <a:pt x="1835321" y="503804"/>
                    <a:pt x="1838567" y="508673"/>
                    <a:pt x="1840190" y="508673"/>
                  </a:cubicBezTo>
                  <a:cubicBezTo>
                    <a:pt x="1841813" y="508673"/>
                    <a:pt x="1845060" y="508673"/>
                    <a:pt x="1845060" y="508673"/>
                  </a:cubicBezTo>
                  <a:cubicBezTo>
                    <a:pt x="1846683" y="508673"/>
                    <a:pt x="1851552" y="507050"/>
                    <a:pt x="1853175" y="507050"/>
                  </a:cubicBezTo>
                  <a:cubicBezTo>
                    <a:pt x="1854798" y="507050"/>
                    <a:pt x="1856421" y="505427"/>
                    <a:pt x="1859667" y="505427"/>
                  </a:cubicBezTo>
                  <a:cubicBezTo>
                    <a:pt x="1862914" y="507050"/>
                    <a:pt x="1862914" y="503804"/>
                    <a:pt x="1862914" y="507050"/>
                  </a:cubicBezTo>
                  <a:cubicBezTo>
                    <a:pt x="1864537" y="508673"/>
                    <a:pt x="1862914" y="508673"/>
                    <a:pt x="1864537" y="510296"/>
                  </a:cubicBezTo>
                  <a:cubicBezTo>
                    <a:pt x="1864537" y="510296"/>
                    <a:pt x="1859667" y="513542"/>
                    <a:pt x="1858044" y="513542"/>
                  </a:cubicBezTo>
                  <a:cubicBezTo>
                    <a:pt x="1854798" y="515164"/>
                    <a:pt x="1849929" y="515164"/>
                    <a:pt x="1849929" y="516787"/>
                  </a:cubicBezTo>
                  <a:cubicBezTo>
                    <a:pt x="1848306" y="518410"/>
                    <a:pt x="1845060" y="518410"/>
                    <a:pt x="1843437" y="520033"/>
                  </a:cubicBezTo>
                  <a:cubicBezTo>
                    <a:pt x="1843437" y="521656"/>
                    <a:pt x="1840190" y="518410"/>
                    <a:pt x="1838567" y="520033"/>
                  </a:cubicBezTo>
                  <a:cubicBezTo>
                    <a:pt x="1838567" y="521656"/>
                    <a:pt x="1822336" y="531393"/>
                    <a:pt x="1820713" y="533016"/>
                  </a:cubicBezTo>
                  <a:cubicBezTo>
                    <a:pt x="1820713" y="534639"/>
                    <a:pt x="1817467" y="534639"/>
                    <a:pt x="1817467" y="536262"/>
                  </a:cubicBezTo>
                  <a:cubicBezTo>
                    <a:pt x="1815844" y="539507"/>
                    <a:pt x="1812598" y="541130"/>
                    <a:pt x="1810975" y="541130"/>
                  </a:cubicBezTo>
                  <a:cubicBezTo>
                    <a:pt x="1809352" y="542753"/>
                    <a:pt x="1809352" y="537884"/>
                    <a:pt x="1806105" y="542753"/>
                  </a:cubicBezTo>
                  <a:cubicBezTo>
                    <a:pt x="1801236" y="547621"/>
                    <a:pt x="1802859" y="544376"/>
                    <a:pt x="1799613" y="545999"/>
                  </a:cubicBezTo>
                  <a:cubicBezTo>
                    <a:pt x="1797990" y="549244"/>
                    <a:pt x="1799613" y="547621"/>
                    <a:pt x="1797990" y="549244"/>
                  </a:cubicBezTo>
                  <a:cubicBezTo>
                    <a:pt x="1796367" y="549244"/>
                    <a:pt x="1794744" y="549244"/>
                    <a:pt x="1794744" y="549244"/>
                  </a:cubicBezTo>
                  <a:cubicBezTo>
                    <a:pt x="1794744" y="550867"/>
                    <a:pt x="1793121" y="549244"/>
                    <a:pt x="1791498" y="550867"/>
                  </a:cubicBezTo>
                  <a:cubicBezTo>
                    <a:pt x="1788251" y="552490"/>
                    <a:pt x="1788251" y="552490"/>
                    <a:pt x="1786628" y="552490"/>
                  </a:cubicBezTo>
                  <a:cubicBezTo>
                    <a:pt x="1783382" y="550867"/>
                    <a:pt x="1781759" y="550867"/>
                    <a:pt x="1780136" y="552490"/>
                  </a:cubicBezTo>
                  <a:cubicBezTo>
                    <a:pt x="1778513" y="554113"/>
                    <a:pt x="1776890" y="554113"/>
                    <a:pt x="1775267" y="554113"/>
                  </a:cubicBezTo>
                  <a:cubicBezTo>
                    <a:pt x="1775267" y="555736"/>
                    <a:pt x="1763905" y="558981"/>
                    <a:pt x="1763905" y="558981"/>
                  </a:cubicBezTo>
                  <a:cubicBezTo>
                    <a:pt x="1762282" y="558981"/>
                    <a:pt x="1762282" y="557359"/>
                    <a:pt x="1760659" y="558981"/>
                  </a:cubicBezTo>
                  <a:cubicBezTo>
                    <a:pt x="1759036" y="558981"/>
                    <a:pt x="1759036" y="557359"/>
                    <a:pt x="1755789" y="558981"/>
                  </a:cubicBezTo>
                  <a:cubicBezTo>
                    <a:pt x="1752543" y="562227"/>
                    <a:pt x="1749297" y="560604"/>
                    <a:pt x="1747674" y="562227"/>
                  </a:cubicBezTo>
                  <a:cubicBezTo>
                    <a:pt x="1746051" y="563850"/>
                    <a:pt x="1741182" y="560604"/>
                    <a:pt x="1739559" y="562227"/>
                  </a:cubicBezTo>
                  <a:cubicBezTo>
                    <a:pt x="1737935" y="563850"/>
                    <a:pt x="1734689" y="565473"/>
                    <a:pt x="1733066" y="567096"/>
                  </a:cubicBezTo>
                  <a:cubicBezTo>
                    <a:pt x="1733066" y="567096"/>
                    <a:pt x="1733066" y="567096"/>
                    <a:pt x="1731443" y="565473"/>
                  </a:cubicBezTo>
                  <a:cubicBezTo>
                    <a:pt x="1731443" y="565473"/>
                    <a:pt x="1726574" y="560604"/>
                    <a:pt x="1726574" y="562227"/>
                  </a:cubicBezTo>
                  <a:cubicBezTo>
                    <a:pt x="1724951" y="562227"/>
                    <a:pt x="1723328" y="562227"/>
                    <a:pt x="1723328" y="563850"/>
                  </a:cubicBezTo>
                  <a:cubicBezTo>
                    <a:pt x="1723328" y="563850"/>
                    <a:pt x="1723328" y="565473"/>
                    <a:pt x="1723328" y="565473"/>
                  </a:cubicBezTo>
                  <a:cubicBezTo>
                    <a:pt x="1724951" y="565473"/>
                    <a:pt x="1726574" y="565473"/>
                    <a:pt x="1726574" y="565473"/>
                  </a:cubicBezTo>
                  <a:cubicBezTo>
                    <a:pt x="1728197" y="565473"/>
                    <a:pt x="1726574" y="567096"/>
                    <a:pt x="1726574" y="568719"/>
                  </a:cubicBezTo>
                  <a:cubicBezTo>
                    <a:pt x="1724951" y="568719"/>
                    <a:pt x="1720081" y="570341"/>
                    <a:pt x="1720081" y="570341"/>
                  </a:cubicBezTo>
                  <a:cubicBezTo>
                    <a:pt x="1718458" y="570341"/>
                    <a:pt x="1716835" y="567096"/>
                    <a:pt x="1715212" y="567096"/>
                  </a:cubicBezTo>
                  <a:cubicBezTo>
                    <a:pt x="1713589" y="567096"/>
                    <a:pt x="1711966" y="565473"/>
                    <a:pt x="1711966" y="567096"/>
                  </a:cubicBezTo>
                  <a:cubicBezTo>
                    <a:pt x="1711966" y="568719"/>
                    <a:pt x="1711966" y="570341"/>
                    <a:pt x="1710343" y="570341"/>
                  </a:cubicBezTo>
                  <a:cubicBezTo>
                    <a:pt x="1708720" y="570341"/>
                    <a:pt x="1702227" y="571964"/>
                    <a:pt x="1702227" y="571964"/>
                  </a:cubicBezTo>
                  <a:cubicBezTo>
                    <a:pt x="1700604" y="570341"/>
                    <a:pt x="1700604" y="567096"/>
                    <a:pt x="1697358" y="567096"/>
                  </a:cubicBezTo>
                  <a:cubicBezTo>
                    <a:pt x="1692489" y="565473"/>
                    <a:pt x="1692489" y="563850"/>
                    <a:pt x="1690866" y="563850"/>
                  </a:cubicBezTo>
                  <a:cubicBezTo>
                    <a:pt x="1689243" y="563850"/>
                    <a:pt x="1687620" y="558981"/>
                    <a:pt x="1685996" y="558981"/>
                  </a:cubicBezTo>
                  <a:cubicBezTo>
                    <a:pt x="1684373" y="558981"/>
                    <a:pt x="1681127" y="557359"/>
                    <a:pt x="1682750" y="560604"/>
                  </a:cubicBezTo>
                  <a:cubicBezTo>
                    <a:pt x="1682750" y="562227"/>
                    <a:pt x="1682750" y="563850"/>
                    <a:pt x="1684373" y="563850"/>
                  </a:cubicBezTo>
                  <a:cubicBezTo>
                    <a:pt x="1685996" y="565473"/>
                    <a:pt x="1685996" y="568719"/>
                    <a:pt x="1685996" y="568719"/>
                  </a:cubicBezTo>
                  <a:cubicBezTo>
                    <a:pt x="1687620" y="570341"/>
                    <a:pt x="1690866" y="570341"/>
                    <a:pt x="1689243" y="573587"/>
                  </a:cubicBezTo>
                  <a:cubicBezTo>
                    <a:pt x="1687620" y="575210"/>
                    <a:pt x="1689243" y="575210"/>
                    <a:pt x="1687620" y="576833"/>
                  </a:cubicBezTo>
                  <a:cubicBezTo>
                    <a:pt x="1685996" y="576833"/>
                    <a:pt x="1682750" y="576833"/>
                    <a:pt x="1681127" y="576833"/>
                  </a:cubicBezTo>
                  <a:cubicBezTo>
                    <a:pt x="1681127" y="578456"/>
                    <a:pt x="1676258" y="578456"/>
                    <a:pt x="1676258" y="580078"/>
                  </a:cubicBezTo>
                  <a:cubicBezTo>
                    <a:pt x="1674635" y="581701"/>
                    <a:pt x="1671389" y="583324"/>
                    <a:pt x="1671389" y="583324"/>
                  </a:cubicBezTo>
                  <a:cubicBezTo>
                    <a:pt x="1671389" y="583324"/>
                    <a:pt x="1668142" y="584947"/>
                    <a:pt x="1668142" y="586570"/>
                  </a:cubicBezTo>
                  <a:cubicBezTo>
                    <a:pt x="1666519" y="588193"/>
                    <a:pt x="1664896" y="586570"/>
                    <a:pt x="1663273" y="588193"/>
                  </a:cubicBezTo>
                  <a:cubicBezTo>
                    <a:pt x="1663273" y="591438"/>
                    <a:pt x="1661650" y="593061"/>
                    <a:pt x="1661650" y="594684"/>
                  </a:cubicBezTo>
                  <a:cubicBezTo>
                    <a:pt x="1661650" y="596307"/>
                    <a:pt x="1661650" y="597930"/>
                    <a:pt x="1661650" y="599553"/>
                  </a:cubicBezTo>
                  <a:cubicBezTo>
                    <a:pt x="1660027" y="599553"/>
                    <a:pt x="1658404" y="601176"/>
                    <a:pt x="1656781" y="602798"/>
                  </a:cubicBezTo>
                  <a:cubicBezTo>
                    <a:pt x="1655158" y="604421"/>
                    <a:pt x="1653535" y="604421"/>
                    <a:pt x="1653535" y="606044"/>
                  </a:cubicBezTo>
                  <a:cubicBezTo>
                    <a:pt x="1653535" y="606044"/>
                    <a:pt x="1653535" y="604421"/>
                    <a:pt x="1651911" y="607667"/>
                  </a:cubicBezTo>
                  <a:cubicBezTo>
                    <a:pt x="1651911" y="610913"/>
                    <a:pt x="1650288" y="610913"/>
                    <a:pt x="1650288" y="612535"/>
                  </a:cubicBezTo>
                  <a:cubicBezTo>
                    <a:pt x="1650288" y="614158"/>
                    <a:pt x="1647042" y="615781"/>
                    <a:pt x="1647042" y="615781"/>
                  </a:cubicBezTo>
                  <a:cubicBezTo>
                    <a:pt x="1645419" y="614158"/>
                    <a:pt x="1643796" y="612535"/>
                    <a:pt x="1643796" y="612535"/>
                  </a:cubicBezTo>
                  <a:cubicBezTo>
                    <a:pt x="1642173" y="614158"/>
                    <a:pt x="1643796" y="619027"/>
                    <a:pt x="1643796" y="620650"/>
                  </a:cubicBezTo>
                  <a:cubicBezTo>
                    <a:pt x="1642173" y="622273"/>
                    <a:pt x="1643796" y="622273"/>
                    <a:pt x="1642173" y="623895"/>
                  </a:cubicBezTo>
                  <a:cubicBezTo>
                    <a:pt x="1640550" y="625518"/>
                    <a:pt x="1634057" y="625518"/>
                    <a:pt x="1634057" y="625518"/>
                  </a:cubicBezTo>
                  <a:cubicBezTo>
                    <a:pt x="1632434" y="627141"/>
                    <a:pt x="1630811" y="627141"/>
                    <a:pt x="1629188" y="625518"/>
                  </a:cubicBezTo>
                  <a:cubicBezTo>
                    <a:pt x="1627565" y="625518"/>
                    <a:pt x="1627565" y="623895"/>
                    <a:pt x="1625942" y="625518"/>
                  </a:cubicBezTo>
                  <a:cubicBezTo>
                    <a:pt x="1622696" y="625518"/>
                    <a:pt x="1622696" y="627141"/>
                    <a:pt x="1622696" y="628764"/>
                  </a:cubicBezTo>
                  <a:cubicBezTo>
                    <a:pt x="1621073" y="628764"/>
                    <a:pt x="1621073" y="630387"/>
                    <a:pt x="1619450" y="630387"/>
                  </a:cubicBezTo>
                  <a:cubicBezTo>
                    <a:pt x="1619450" y="632010"/>
                    <a:pt x="1617826" y="630387"/>
                    <a:pt x="1616203" y="632010"/>
                  </a:cubicBezTo>
                  <a:cubicBezTo>
                    <a:pt x="1616203" y="633633"/>
                    <a:pt x="1617826" y="635255"/>
                    <a:pt x="1616203" y="635255"/>
                  </a:cubicBezTo>
                  <a:cubicBezTo>
                    <a:pt x="1614580" y="635255"/>
                    <a:pt x="1609711" y="632010"/>
                    <a:pt x="1609711" y="632010"/>
                  </a:cubicBezTo>
                  <a:cubicBezTo>
                    <a:pt x="1609711" y="632010"/>
                    <a:pt x="1609711" y="630387"/>
                    <a:pt x="1609711" y="630387"/>
                  </a:cubicBezTo>
                  <a:cubicBezTo>
                    <a:pt x="1608088" y="632010"/>
                    <a:pt x="1604842" y="632010"/>
                    <a:pt x="1604842" y="633633"/>
                  </a:cubicBezTo>
                  <a:cubicBezTo>
                    <a:pt x="1604842" y="635255"/>
                    <a:pt x="1604842" y="633633"/>
                    <a:pt x="1604842" y="635255"/>
                  </a:cubicBezTo>
                  <a:cubicBezTo>
                    <a:pt x="1604842" y="636878"/>
                    <a:pt x="1606465" y="638501"/>
                    <a:pt x="1604842" y="638501"/>
                  </a:cubicBezTo>
                  <a:cubicBezTo>
                    <a:pt x="1603219" y="638501"/>
                    <a:pt x="1599972" y="635255"/>
                    <a:pt x="1599972" y="635255"/>
                  </a:cubicBezTo>
                  <a:cubicBezTo>
                    <a:pt x="1598349" y="635255"/>
                    <a:pt x="1596726" y="635255"/>
                    <a:pt x="1596726" y="636878"/>
                  </a:cubicBezTo>
                  <a:cubicBezTo>
                    <a:pt x="1596726" y="636878"/>
                    <a:pt x="1596726" y="636878"/>
                    <a:pt x="1595103" y="638501"/>
                  </a:cubicBezTo>
                  <a:cubicBezTo>
                    <a:pt x="1593480" y="640124"/>
                    <a:pt x="1593480" y="638501"/>
                    <a:pt x="1593480" y="638501"/>
                  </a:cubicBezTo>
                  <a:cubicBezTo>
                    <a:pt x="1591857" y="638501"/>
                    <a:pt x="1590234" y="635255"/>
                    <a:pt x="1590234" y="635255"/>
                  </a:cubicBezTo>
                  <a:cubicBezTo>
                    <a:pt x="1588611" y="638501"/>
                    <a:pt x="1588611" y="636878"/>
                    <a:pt x="1588611" y="640124"/>
                  </a:cubicBezTo>
                  <a:cubicBezTo>
                    <a:pt x="1588611" y="641747"/>
                    <a:pt x="1588611" y="641747"/>
                    <a:pt x="1588611" y="643370"/>
                  </a:cubicBezTo>
                  <a:cubicBezTo>
                    <a:pt x="1586988" y="644992"/>
                    <a:pt x="1583741" y="644992"/>
                    <a:pt x="1582118" y="644992"/>
                  </a:cubicBezTo>
                  <a:cubicBezTo>
                    <a:pt x="1582118" y="643370"/>
                    <a:pt x="1580495" y="638501"/>
                    <a:pt x="1580495" y="638501"/>
                  </a:cubicBezTo>
                  <a:cubicBezTo>
                    <a:pt x="1582118" y="638501"/>
                    <a:pt x="1583741" y="636878"/>
                    <a:pt x="1583741" y="635255"/>
                  </a:cubicBezTo>
                  <a:cubicBezTo>
                    <a:pt x="1585365" y="635255"/>
                    <a:pt x="1586988" y="633633"/>
                    <a:pt x="1586988" y="632010"/>
                  </a:cubicBezTo>
                  <a:cubicBezTo>
                    <a:pt x="1586988" y="632010"/>
                    <a:pt x="1586988" y="628764"/>
                    <a:pt x="1586988" y="628764"/>
                  </a:cubicBezTo>
                  <a:cubicBezTo>
                    <a:pt x="1586988" y="628764"/>
                    <a:pt x="1588611" y="628764"/>
                    <a:pt x="1590234" y="627141"/>
                  </a:cubicBezTo>
                  <a:cubicBezTo>
                    <a:pt x="1590234" y="625518"/>
                    <a:pt x="1591857" y="625518"/>
                    <a:pt x="1590234" y="625518"/>
                  </a:cubicBezTo>
                  <a:cubicBezTo>
                    <a:pt x="1590234" y="623895"/>
                    <a:pt x="1586988" y="623895"/>
                    <a:pt x="1586988" y="623895"/>
                  </a:cubicBezTo>
                  <a:cubicBezTo>
                    <a:pt x="1586988" y="623895"/>
                    <a:pt x="1585365" y="623895"/>
                    <a:pt x="1585365" y="623895"/>
                  </a:cubicBezTo>
                  <a:cubicBezTo>
                    <a:pt x="1585365" y="625518"/>
                    <a:pt x="1583741" y="625518"/>
                    <a:pt x="1583741" y="627141"/>
                  </a:cubicBezTo>
                  <a:cubicBezTo>
                    <a:pt x="1583741" y="628764"/>
                    <a:pt x="1582118" y="628764"/>
                    <a:pt x="1583741" y="630387"/>
                  </a:cubicBezTo>
                  <a:cubicBezTo>
                    <a:pt x="1583741" y="630387"/>
                    <a:pt x="1582118" y="632010"/>
                    <a:pt x="1582118" y="633633"/>
                  </a:cubicBezTo>
                  <a:cubicBezTo>
                    <a:pt x="1580495" y="636878"/>
                    <a:pt x="1580495" y="633633"/>
                    <a:pt x="1578872" y="635255"/>
                  </a:cubicBezTo>
                  <a:cubicBezTo>
                    <a:pt x="1578872" y="636878"/>
                    <a:pt x="1578872" y="633633"/>
                    <a:pt x="1577249" y="636878"/>
                  </a:cubicBezTo>
                  <a:cubicBezTo>
                    <a:pt x="1577249" y="640124"/>
                    <a:pt x="1575626" y="641747"/>
                    <a:pt x="1574003" y="643370"/>
                  </a:cubicBezTo>
                  <a:cubicBezTo>
                    <a:pt x="1570757" y="644992"/>
                    <a:pt x="1567511" y="644992"/>
                    <a:pt x="1564264" y="644992"/>
                  </a:cubicBezTo>
                  <a:cubicBezTo>
                    <a:pt x="1562641" y="644992"/>
                    <a:pt x="1559395" y="646615"/>
                    <a:pt x="1557772" y="644992"/>
                  </a:cubicBezTo>
                  <a:cubicBezTo>
                    <a:pt x="1557772" y="644992"/>
                    <a:pt x="1552903" y="644992"/>
                    <a:pt x="1552903" y="644992"/>
                  </a:cubicBezTo>
                  <a:cubicBezTo>
                    <a:pt x="1551280" y="644992"/>
                    <a:pt x="1551280" y="641747"/>
                    <a:pt x="1548033" y="644992"/>
                  </a:cubicBezTo>
                  <a:cubicBezTo>
                    <a:pt x="1544787" y="648238"/>
                    <a:pt x="1544787" y="648238"/>
                    <a:pt x="1546410" y="649861"/>
                  </a:cubicBezTo>
                  <a:cubicBezTo>
                    <a:pt x="1548033" y="651484"/>
                    <a:pt x="1548033" y="649861"/>
                    <a:pt x="1549656" y="651484"/>
                  </a:cubicBezTo>
                  <a:cubicBezTo>
                    <a:pt x="1551280" y="651484"/>
                    <a:pt x="1552903" y="651484"/>
                    <a:pt x="1552903" y="651484"/>
                  </a:cubicBezTo>
                  <a:cubicBezTo>
                    <a:pt x="1552903" y="653107"/>
                    <a:pt x="1552903" y="653107"/>
                    <a:pt x="1552903" y="654730"/>
                  </a:cubicBezTo>
                  <a:cubicBezTo>
                    <a:pt x="1551280" y="656352"/>
                    <a:pt x="1549656" y="653107"/>
                    <a:pt x="1548033" y="654730"/>
                  </a:cubicBezTo>
                  <a:cubicBezTo>
                    <a:pt x="1546410" y="657975"/>
                    <a:pt x="1548033" y="656352"/>
                    <a:pt x="1546410" y="657975"/>
                  </a:cubicBezTo>
                  <a:cubicBezTo>
                    <a:pt x="1544787" y="661221"/>
                    <a:pt x="1543164" y="659598"/>
                    <a:pt x="1541541" y="661221"/>
                  </a:cubicBezTo>
                  <a:cubicBezTo>
                    <a:pt x="1539918" y="662844"/>
                    <a:pt x="1538295" y="659598"/>
                    <a:pt x="1536672" y="659598"/>
                  </a:cubicBezTo>
                  <a:cubicBezTo>
                    <a:pt x="1535049" y="659598"/>
                    <a:pt x="1533426" y="656352"/>
                    <a:pt x="1533426" y="657975"/>
                  </a:cubicBezTo>
                  <a:cubicBezTo>
                    <a:pt x="1531802" y="661221"/>
                    <a:pt x="1526933" y="656352"/>
                    <a:pt x="1526933" y="659598"/>
                  </a:cubicBezTo>
                  <a:cubicBezTo>
                    <a:pt x="1526933" y="662844"/>
                    <a:pt x="1526933" y="664467"/>
                    <a:pt x="1528556" y="664467"/>
                  </a:cubicBezTo>
                  <a:cubicBezTo>
                    <a:pt x="1528556" y="664467"/>
                    <a:pt x="1530179" y="666090"/>
                    <a:pt x="1531802" y="666090"/>
                  </a:cubicBezTo>
                  <a:cubicBezTo>
                    <a:pt x="1535049" y="666090"/>
                    <a:pt x="1536672" y="664467"/>
                    <a:pt x="1538295" y="666090"/>
                  </a:cubicBezTo>
                  <a:cubicBezTo>
                    <a:pt x="1538295" y="669335"/>
                    <a:pt x="1538295" y="667712"/>
                    <a:pt x="1539918" y="670958"/>
                  </a:cubicBezTo>
                  <a:cubicBezTo>
                    <a:pt x="1539918" y="674204"/>
                    <a:pt x="1543164" y="674204"/>
                    <a:pt x="1541541" y="675827"/>
                  </a:cubicBezTo>
                  <a:cubicBezTo>
                    <a:pt x="1541541" y="677449"/>
                    <a:pt x="1541541" y="679072"/>
                    <a:pt x="1538295" y="680695"/>
                  </a:cubicBezTo>
                  <a:cubicBezTo>
                    <a:pt x="1536672" y="682318"/>
                    <a:pt x="1533426" y="680695"/>
                    <a:pt x="1531802" y="680695"/>
                  </a:cubicBezTo>
                  <a:cubicBezTo>
                    <a:pt x="1531802" y="680695"/>
                    <a:pt x="1535049" y="677449"/>
                    <a:pt x="1526933" y="680695"/>
                  </a:cubicBezTo>
                  <a:cubicBezTo>
                    <a:pt x="1520441" y="683941"/>
                    <a:pt x="1520441" y="682318"/>
                    <a:pt x="1522064" y="683941"/>
                  </a:cubicBezTo>
                  <a:cubicBezTo>
                    <a:pt x="1522064" y="683941"/>
                    <a:pt x="1525310" y="683941"/>
                    <a:pt x="1525310" y="683941"/>
                  </a:cubicBezTo>
                  <a:cubicBezTo>
                    <a:pt x="1525310" y="683941"/>
                    <a:pt x="1531802" y="683941"/>
                    <a:pt x="1533426" y="685564"/>
                  </a:cubicBezTo>
                  <a:cubicBezTo>
                    <a:pt x="1535049" y="687187"/>
                    <a:pt x="1535049" y="687187"/>
                    <a:pt x="1535049" y="688809"/>
                  </a:cubicBezTo>
                  <a:cubicBezTo>
                    <a:pt x="1536672" y="688809"/>
                    <a:pt x="1536672" y="688809"/>
                    <a:pt x="1536672" y="692055"/>
                  </a:cubicBezTo>
                  <a:cubicBezTo>
                    <a:pt x="1536672" y="693678"/>
                    <a:pt x="1533426" y="698547"/>
                    <a:pt x="1533426" y="698547"/>
                  </a:cubicBezTo>
                  <a:cubicBezTo>
                    <a:pt x="1533426" y="698547"/>
                    <a:pt x="1533426" y="698547"/>
                    <a:pt x="1531802" y="701792"/>
                  </a:cubicBezTo>
                  <a:cubicBezTo>
                    <a:pt x="1531802" y="701792"/>
                    <a:pt x="1530179" y="695301"/>
                    <a:pt x="1528556" y="698547"/>
                  </a:cubicBezTo>
                  <a:cubicBezTo>
                    <a:pt x="1525310" y="701792"/>
                    <a:pt x="1522064" y="698547"/>
                    <a:pt x="1522064" y="700169"/>
                  </a:cubicBezTo>
                  <a:cubicBezTo>
                    <a:pt x="1522064" y="701792"/>
                    <a:pt x="1523687" y="703415"/>
                    <a:pt x="1523687" y="703415"/>
                  </a:cubicBezTo>
                  <a:cubicBezTo>
                    <a:pt x="1523687" y="703415"/>
                    <a:pt x="1526933" y="703415"/>
                    <a:pt x="1526933" y="705038"/>
                  </a:cubicBezTo>
                  <a:cubicBezTo>
                    <a:pt x="1526933" y="706661"/>
                    <a:pt x="1528556" y="706661"/>
                    <a:pt x="1526933" y="708284"/>
                  </a:cubicBezTo>
                  <a:cubicBezTo>
                    <a:pt x="1525310" y="708284"/>
                    <a:pt x="1523687" y="709906"/>
                    <a:pt x="1522064" y="711529"/>
                  </a:cubicBezTo>
                  <a:cubicBezTo>
                    <a:pt x="1520441" y="713152"/>
                    <a:pt x="1520441" y="713152"/>
                    <a:pt x="1518818" y="714775"/>
                  </a:cubicBezTo>
                  <a:cubicBezTo>
                    <a:pt x="1518818" y="714775"/>
                    <a:pt x="1517195" y="714775"/>
                    <a:pt x="1515572" y="716398"/>
                  </a:cubicBezTo>
                  <a:cubicBezTo>
                    <a:pt x="1515572" y="718021"/>
                    <a:pt x="1517195" y="714775"/>
                    <a:pt x="1515572" y="719644"/>
                  </a:cubicBezTo>
                  <a:cubicBezTo>
                    <a:pt x="1513948" y="724512"/>
                    <a:pt x="1510702" y="724512"/>
                    <a:pt x="1510702" y="724512"/>
                  </a:cubicBezTo>
                  <a:cubicBezTo>
                    <a:pt x="1509079" y="724512"/>
                    <a:pt x="1504210" y="724512"/>
                    <a:pt x="1504210" y="724512"/>
                  </a:cubicBezTo>
                  <a:cubicBezTo>
                    <a:pt x="1504210" y="724512"/>
                    <a:pt x="1504210" y="722889"/>
                    <a:pt x="1502587" y="722889"/>
                  </a:cubicBezTo>
                  <a:cubicBezTo>
                    <a:pt x="1499341" y="722889"/>
                    <a:pt x="1499341" y="722889"/>
                    <a:pt x="1497717" y="724512"/>
                  </a:cubicBezTo>
                  <a:cubicBezTo>
                    <a:pt x="1494471" y="727758"/>
                    <a:pt x="1494471" y="726135"/>
                    <a:pt x="1494471" y="727758"/>
                  </a:cubicBezTo>
                  <a:cubicBezTo>
                    <a:pt x="1494471" y="729381"/>
                    <a:pt x="1497717" y="729381"/>
                    <a:pt x="1499341" y="731004"/>
                  </a:cubicBezTo>
                  <a:cubicBezTo>
                    <a:pt x="1502587" y="732626"/>
                    <a:pt x="1502587" y="731004"/>
                    <a:pt x="1502587" y="732626"/>
                  </a:cubicBezTo>
                  <a:cubicBezTo>
                    <a:pt x="1504210" y="734249"/>
                    <a:pt x="1505833" y="735872"/>
                    <a:pt x="1505833" y="735872"/>
                  </a:cubicBezTo>
                  <a:cubicBezTo>
                    <a:pt x="1505833" y="737495"/>
                    <a:pt x="1507456" y="740741"/>
                    <a:pt x="1505833" y="740741"/>
                  </a:cubicBezTo>
                  <a:cubicBezTo>
                    <a:pt x="1505833" y="742363"/>
                    <a:pt x="1505833" y="742363"/>
                    <a:pt x="1505833" y="743986"/>
                  </a:cubicBezTo>
                  <a:cubicBezTo>
                    <a:pt x="1505833" y="743986"/>
                    <a:pt x="1505833" y="748855"/>
                    <a:pt x="1505833" y="748855"/>
                  </a:cubicBezTo>
                  <a:cubicBezTo>
                    <a:pt x="1505833" y="748855"/>
                    <a:pt x="1504210" y="753723"/>
                    <a:pt x="1502587" y="753723"/>
                  </a:cubicBezTo>
                  <a:cubicBezTo>
                    <a:pt x="1502587" y="755346"/>
                    <a:pt x="1500964" y="755346"/>
                    <a:pt x="1500964" y="755346"/>
                  </a:cubicBezTo>
                  <a:cubicBezTo>
                    <a:pt x="1499341" y="756969"/>
                    <a:pt x="1497717" y="755346"/>
                    <a:pt x="1497717" y="756969"/>
                  </a:cubicBezTo>
                  <a:cubicBezTo>
                    <a:pt x="1499341" y="758592"/>
                    <a:pt x="1500964" y="758592"/>
                    <a:pt x="1500964" y="761838"/>
                  </a:cubicBezTo>
                  <a:cubicBezTo>
                    <a:pt x="1502587" y="763461"/>
                    <a:pt x="1500964" y="763461"/>
                    <a:pt x="1499341" y="765083"/>
                  </a:cubicBezTo>
                  <a:cubicBezTo>
                    <a:pt x="1499341" y="766706"/>
                    <a:pt x="1497717" y="765083"/>
                    <a:pt x="1496094" y="766706"/>
                  </a:cubicBezTo>
                  <a:cubicBezTo>
                    <a:pt x="1496094" y="766706"/>
                    <a:pt x="1496094" y="768329"/>
                    <a:pt x="1496094" y="771575"/>
                  </a:cubicBezTo>
                  <a:cubicBezTo>
                    <a:pt x="1496094" y="774820"/>
                    <a:pt x="1497717" y="774820"/>
                    <a:pt x="1497717" y="776443"/>
                  </a:cubicBezTo>
                  <a:cubicBezTo>
                    <a:pt x="1496094" y="779689"/>
                    <a:pt x="1497717" y="776443"/>
                    <a:pt x="1494471" y="779689"/>
                  </a:cubicBezTo>
                  <a:cubicBezTo>
                    <a:pt x="1491225" y="781312"/>
                    <a:pt x="1491225" y="779689"/>
                    <a:pt x="1491225" y="782935"/>
                  </a:cubicBezTo>
                  <a:cubicBezTo>
                    <a:pt x="1491225" y="784558"/>
                    <a:pt x="1492848" y="781312"/>
                    <a:pt x="1491225" y="784558"/>
                  </a:cubicBezTo>
                  <a:cubicBezTo>
                    <a:pt x="1489602" y="786180"/>
                    <a:pt x="1486356" y="784558"/>
                    <a:pt x="1483110" y="786180"/>
                  </a:cubicBezTo>
                  <a:cubicBezTo>
                    <a:pt x="1481487" y="786180"/>
                    <a:pt x="1478240" y="784558"/>
                    <a:pt x="1479863" y="786180"/>
                  </a:cubicBezTo>
                  <a:cubicBezTo>
                    <a:pt x="1481487" y="789426"/>
                    <a:pt x="1483110" y="789426"/>
                    <a:pt x="1484733" y="789426"/>
                  </a:cubicBezTo>
                  <a:cubicBezTo>
                    <a:pt x="1486356" y="791049"/>
                    <a:pt x="1487979" y="789426"/>
                    <a:pt x="1487979" y="792672"/>
                  </a:cubicBezTo>
                  <a:cubicBezTo>
                    <a:pt x="1487979" y="794295"/>
                    <a:pt x="1486356" y="795918"/>
                    <a:pt x="1484733" y="795918"/>
                  </a:cubicBezTo>
                  <a:cubicBezTo>
                    <a:pt x="1484733" y="797540"/>
                    <a:pt x="1483110" y="794295"/>
                    <a:pt x="1481487" y="795918"/>
                  </a:cubicBezTo>
                  <a:cubicBezTo>
                    <a:pt x="1479863" y="795918"/>
                    <a:pt x="1478240" y="795918"/>
                    <a:pt x="1479863" y="797540"/>
                  </a:cubicBezTo>
                  <a:cubicBezTo>
                    <a:pt x="1479863" y="800786"/>
                    <a:pt x="1476617" y="800786"/>
                    <a:pt x="1476617" y="800786"/>
                  </a:cubicBezTo>
                  <a:cubicBezTo>
                    <a:pt x="1476617" y="800786"/>
                    <a:pt x="1476617" y="800786"/>
                    <a:pt x="1474994" y="795918"/>
                  </a:cubicBezTo>
                  <a:cubicBezTo>
                    <a:pt x="1474994" y="795918"/>
                    <a:pt x="1474994" y="795918"/>
                    <a:pt x="1470125" y="795918"/>
                  </a:cubicBezTo>
                  <a:cubicBezTo>
                    <a:pt x="1470125" y="795918"/>
                    <a:pt x="1470125" y="792672"/>
                    <a:pt x="1468502" y="794295"/>
                  </a:cubicBezTo>
                  <a:cubicBezTo>
                    <a:pt x="1466879" y="794295"/>
                    <a:pt x="1463633" y="795918"/>
                    <a:pt x="1462009" y="797540"/>
                  </a:cubicBezTo>
                  <a:cubicBezTo>
                    <a:pt x="1460386" y="797540"/>
                    <a:pt x="1458763" y="795918"/>
                    <a:pt x="1458763" y="794295"/>
                  </a:cubicBezTo>
                  <a:cubicBezTo>
                    <a:pt x="1458763" y="792672"/>
                    <a:pt x="1458763" y="791049"/>
                    <a:pt x="1460386" y="791049"/>
                  </a:cubicBezTo>
                  <a:cubicBezTo>
                    <a:pt x="1460386" y="791049"/>
                    <a:pt x="1462009" y="787803"/>
                    <a:pt x="1460386" y="787803"/>
                  </a:cubicBezTo>
                  <a:cubicBezTo>
                    <a:pt x="1458763" y="787803"/>
                    <a:pt x="1457140" y="789426"/>
                    <a:pt x="1455517" y="787803"/>
                  </a:cubicBezTo>
                  <a:cubicBezTo>
                    <a:pt x="1455517" y="786180"/>
                    <a:pt x="1455517" y="782935"/>
                    <a:pt x="1455517" y="782935"/>
                  </a:cubicBezTo>
                  <a:cubicBezTo>
                    <a:pt x="1455517" y="782935"/>
                    <a:pt x="1452271" y="784558"/>
                    <a:pt x="1450648" y="784558"/>
                  </a:cubicBezTo>
                  <a:cubicBezTo>
                    <a:pt x="1449025" y="784558"/>
                    <a:pt x="1444155" y="784558"/>
                    <a:pt x="1444155" y="782935"/>
                  </a:cubicBezTo>
                  <a:cubicBezTo>
                    <a:pt x="1444155" y="781312"/>
                    <a:pt x="1445778" y="779689"/>
                    <a:pt x="1445778" y="778066"/>
                  </a:cubicBezTo>
                  <a:cubicBezTo>
                    <a:pt x="1445778" y="778066"/>
                    <a:pt x="1445778" y="778066"/>
                    <a:pt x="1449025" y="776443"/>
                  </a:cubicBezTo>
                  <a:cubicBezTo>
                    <a:pt x="1449025" y="776443"/>
                    <a:pt x="1449025" y="776443"/>
                    <a:pt x="1450648" y="773198"/>
                  </a:cubicBezTo>
                  <a:cubicBezTo>
                    <a:pt x="1450648" y="773198"/>
                    <a:pt x="1450648" y="773198"/>
                    <a:pt x="1450648" y="768329"/>
                  </a:cubicBezTo>
                  <a:cubicBezTo>
                    <a:pt x="1450648" y="768329"/>
                    <a:pt x="1450648" y="768329"/>
                    <a:pt x="1444155" y="771575"/>
                  </a:cubicBezTo>
                  <a:cubicBezTo>
                    <a:pt x="1444155" y="771575"/>
                    <a:pt x="1444155" y="771575"/>
                    <a:pt x="1440909" y="769952"/>
                  </a:cubicBezTo>
                  <a:cubicBezTo>
                    <a:pt x="1440909" y="769952"/>
                    <a:pt x="1440909" y="768329"/>
                    <a:pt x="1440909" y="768329"/>
                  </a:cubicBezTo>
                  <a:cubicBezTo>
                    <a:pt x="1440909" y="766706"/>
                    <a:pt x="1440909" y="763461"/>
                    <a:pt x="1439286" y="766706"/>
                  </a:cubicBezTo>
                  <a:cubicBezTo>
                    <a:pt x="1437663" y="769952"/>
                    <a:pt x="1437663" y="769952"/>
                    <a:pt x="1437663" y="771575"/>
                  </a:cubicBezTo>
                  <a:cubicBezTo>
                    <a:pt x="1437663" y="773198"/>
                    <a:pt x="1432794" y="773198"/>
                    <a:pt x="1432794" y="773198"/>
                  </a:cubicBezTo>
                  <a:cubicBezTo>
                    <a:pt x="1431171" y="773198"/>
                    <a:pt x="1429548" y="774820"/>
                    <a:pt x="1429548" y="774820"/>
                  </a:cubicBezTo>
                  <a:cubicBezTo>
                    <a:pt x="1429548" y="776443"/>
                    <a:pt x="1426301" y="778066"/>
                    <a:pt x="1424678" y="778066"/>
                  </a:cubicBezTo>
                  <a:cubicBezTo>
                    <a:pt x="1423055" y="778066"/>
                    <a:pt x="1419809" y="778066"/>
                    <a:pt x="1418186" y="778066"/>
                  </a:cubicBezTo>
                  <a:cubicBezTo>
                    <a:pt x="1418186" y="776443"/>
                    <a:pt x="1419809" y="774820"/>
                    <a:pt x="1418186" y="774820"/>
                  </a:cubicBezTo>
                  <a:cubicBezTo>
                    <a:pt x="1416563" y="774820"/>
                    <a:pt x="1414940" y="774820"/>
                    <a:pt x="1414940" y="774820"/>
                  </a:cubicBezTo>
                  <a:cubicBezTo>
                    <a:pt x="1413317" y="776443"/>
                    <a:pt x="1413317" y="778066"/>
                    <a:pt x="1411694" y="779689"/>
                  </a:cubicBezTo>
                  <a:cubicBezTo>
                    <a:pt x="1410070" y="779689"/>
                    <a:pt x="1411694" y="779689"/>
                    <a:pt x="1408447" y="779689"/>
                  </a:cubicBezTo>
                  <a:cubicBezTo>
                    <a:pt x="1406824" y="781312"/>
                    <a:pt x="1408447" y="781312"/>
                    <a:pt x="1405201" y="781312"/>
                  </a:cubicBezTo>
                  <a:cubicBezTo>
                    <a:pt x="1401955" y="779689"/>
                    <a:pt x="1401955" y="779689"/>
                    <a:pt x="1401955" y="779689"/>
                  </a:cubicBezTo>
                  <a:cubicBezTo>
                    <a:pt x="1401955" y="779689"/>
                    <a:pt x="1401955" y="779689"/>
                    <a:pt x="1400332" y="771575"/>
                  </a:cubicBezTo>
                  <a:cubicBezTo>
                    <a:pt x="1400332" y="771575"/>
                    <a:pt x="1400332" y="771575"/>
                    <a:pt x="1403578" y="769952"/>
                  </a:cubicBezTo>
                  <a:cubicBezTo>
                    <a:pt x="1403578" y="769952"/>
                    <a:pt x="1403578" y="769952"/>
                    <a:pt x="1405201" y="768329"/>
                  </a:cubicBezTo>
                  <a:cubicBezTo>
                    <a:pt x="1405201" y="768329"/>
                    <a:pt x="1405201" y="768329"/>
                    <a:pt x="1403578" y="768329"/>
                  </a:cubicBezTo>
                  <a:cubicBezTo>
                    <a:pt x="1403578" y="768329"/>
                    <a:pt x="1403578" y="768329"/>
                    <a:pt x="1401955" y="768329"/>
                  </a:cubicBezTo>
                  <a:cubicBezTo>
                    <a:pt x="1401955" y="768329"/>
                    <a:pt x="1401955" y="768329"/>
                    <a:pt x="1401955" y="765083"/>
                  </a:cubicBezTo>
                  <a:cubicBezTo>
                    <a:pt x="1401955" y="765083"/>
                    <a:pt x="1401955" y="765083"/>
                    <a:pt x="1400332" y="763461"/>
                  </a:cubicBezTo>
                  <a:cubicBezTo>
                    <a:pt x="1400332" y="763461"/>
                    <a:pt x="1400332" y="763461"/>
                    <a:pt x="1400332" y="765083"/>
                  </a:cubicBezTo>
                  <a:cubicBezTo>
                    <a:pt x="1400332" y="765083"/>
                    <a:pt x="1400332" y="765083"/>
                    <a:pt x="1397086" y="766706"/>
                  </a:cubicBezTo>
                  <a:cubicBezTo>
                    <a:pt x="1397086" y="766706"/>
                    <a:pt x="1397086" y="766706"/>
                    <a:pt x="1395463" y="766706"/>
                  </a:cubicBezTo>
                  <a:cubicBezTo>
                    <a:pt x="1395463" y="766706"/>
                    <a:pt x="1393839" y="766706"/>
                    <a:pt x="1393839" y="766706"/>
                  </a:cubicBezTo>
                  <a:cubicBezTo>
                    <a:pt x="1393839" y="766706"/>
                    <a:pt x="1392216" y="765083"/>
                    <a:pt x="1392216" y="765083"/>
                  </a:cubicBezTo>
                  <a:cubicBezTo>
                    <a:pt x="1392216" y="765083"/>
                    <a:pt x="1392216" y="763461"/>
                    <a:pt x="1392216" y="763461"/>
                  </a:cubicBezTo>
                  <a:cubicBezTo>
                    <a:pt x="1392216" y="763461"/>
                    <a:pt x="1392216" y="763461"/>
                    <a:pt x="1393839" y="761838"/>
                  </a:cubicBezTo>
                  <a:cubicBezTo>
                    <a:pt x="1393839" y="761838"/>
                    <a:pt x="1393839" y="761838"/>
                    <a:pt x="1393839" y="760215"/>
                  </a:cubicBezTo>
                  <a:cubicBezTo>
                    <a:pt x="1392216" y="760215"/>
                    <a:pt x="1392216" y="758592"/>
                    <a:pt x="1392216" y="758592"/>
                  </a:cubicBezTo>
                  <a:cubicBezTo>
                    <a:pt x="1390593" y="758592"/>
                    <a:pt x="1388970" y="756969"/>
                    <a:pt x="1388970" y="756969"/>
                  </a:cubicBezTo>
                  <a:cubicBezTo>
                    <a:pt x="1388970" y="756969"/>
                    <a:pt x="1388970" y="756969"/>
                    <a:pt x="1387347" y="756969"/>
                  </a:cubicBezTo>
                  <a:cubicBezTo>
                    <a:pt x="1387347" y="756969"/>
                    <a:pt x="1385724" y="756969"/>
                    <a:pt x="1385724" y="756969"/>
                  </a:cubicBezTo>
                  <a:cubicBezTo>
                    <a:pt x="1385724" y="755346"/>
                    <a:pt x="1385724" y="755346"/>
                    <a:pt x="1385724" y="753723"/>
                  </a:cubicBezTo>
                  <a:cubicBezTo>
                    <a:pt x="1385724" y="753723"/>
                    <a:pt x="1385724" y="753723"/>
                    <a:pt x="1385724" y="752101"/>
                  </a:cubicBezTo>
                  <a:cubicBezTo>
                    <a:pt x="1385724" y="752101"/>
                    <a:pt x="1384101" y="752101"/>
                    <a:pt x="1384101" y="750478"/>
                  </a:cubicBezTo>
                  <a:cubicBezTo>
                    <a:pt x="1384101" y="750478"/>
                    <a:pt x="1382478" y="750478"/>
                    <a:pt x="1384101" y="748855"/>
                  </a:cubicBezTo>
                  <a:cubicBezTo>
                    <a:pt x="1385724" y="748855"/>
                    <a:pt x="1384101" y="748855"/>
                    <a:pt x="1385724" y="748855"/>
                  </a:cubicBezTo>
                  <a:cubicBezTo>
                    <a:pt x="1385724" y="748855"/>
                    <a:pt x="1385724" y="748855"/>
                    <a:pt x="1387347" y="747232"/>
                  </a:cubicBezTo>
                  <a:cubicBezTo>
                    <a:pt x="1387347" y="747232"/>
                    <a:pt x="1387347" y="745609"/>
                    <a:pt x="1387347" y="745609"/>
                  </a:cubicBezTo>
                  <a:cubicBezTo>
                    <a:pt x="1385724" y="747232"/>
                    <a:pt x="1385724" y="743986"/>
                    <a:pt x="1384101" y="745609"/>
                  </a:cubicBezTo>
                  <a:cubicBezTo>
                    <a:pt x="1384101" y="745609"/>
                    <a:pt x="1384101" y="745609"/>
                    <a:pt x="1384101" y="743986"/>
                  </a:cubicBezTo>
                  <a:cubicBezTo>
                    <a:pt x="1384101" y="742363"/>
                    <a:pt x="1387347" y="740741"/>
                    <a:pt x="1384101" y="742363"/>
                  </a:cubicBezTo>
                  <a:cubicBezTo>
                    <a:pt x="1379232" y="743986"/>
                    <a:pt x="1379232" y="745609"/>
                    <a:pt x="1379232" y="745609"/>
                  </a:cubicBezTo>
                  <a:cubicBezTo>
                    <a:pt x="1379232" y="745609"/>
                    <a:pt x="1379232" y="745609"/>
                    <a:pt x="1377609" y="743986"/>
                  </a:cubicBezTo>
                  <a:cubicBezTo>
                    <a:pt x="1377609" y="743986"/>
                    <a:pt x="1377609" y="743986"/>
                    <a:pt x="1374362" y="743986"/>
                  </a:cubicBezTo>
                  <a:cubicBezTo>
                    <a:pt x="1374362" y="743986"/>
                    <a:pt x="1374362" y="743986"/>
                    <a:pt x="1374362" y="742363"/>
                  </a:cubicBezTo>
                  <a:cubicBezTo>
                    <a:pt x="1374362" y="742363"/>
                    <a:pt x="1374362" y="742363"/>
                    <a:pt x="1372739" y="740741"/>
                  </a:cubicBezTo>
                  <a:cubicBezTo>
                    <a:pt x="1372739" y="740741"/>
                    <a:pt x="1372739" y="740741"/>
                    <a:pt x="1374362" y="737495"/>
                  </a:cubicBezTo>
                  <a:cubicBezTo>
                    <a:pt x="1374362" y="737495"/>
                    <a:pt x="1374362" y="737495"/>
                    <a:pt x="1372739" y="737495"/>
                  </a:cubicBezTo>
                  <a:cubicBezTo>
                    <a:pt x="1371116" y="737495"/>
                    <a:pt x="1371116" y="737495"/>
                    <a:pt x="1371116" y="735872"/>
                  </a:cubicBezTo>
                  <a:cubicBezTo>
                    <a:pt x="1369493" y="735872"/>
                    <a:pt x="1371116" y="735872"/>
                    <a:pt x="1369493" y="735872"/>
                  </a:cubicBezTo>
                  <a:cubicBezTo>
                    <a:pt x="1367870" y="735872"/>
                    <a:pt x="1367870" y="735872"/>
                    <a:pt x="1367870" y="735872"/>
                  </a:cubicBezTo>
                  <a:cubicBezTo>
                    <a:pt x="1366247" y="735872"/>
                    <a:pt x="1366247" y="735872"/>
                    <a:pt x="1364624" y="734249"/>
                  </a:cubicBezTo>
                  <a:cubicBezTo>
                    <a:pt x="1364624" y="734249"/>
                    <a:pt x="1364624" y="734249"/>
                    <a:pt x="1364624" y="732626"/>
                  </a:cubicBezTo>
                  <a:cubicBezTo>
                    <a:pt x="1363001" y="732626"/>
                    <a:pt x="1363001" y="732626"/>
                    <a:pt x="1363001" y="731004"/>
                  </a:cubicBezTo>
                  <a:cubicBezTo>
                    <a:pt x="1363001" y="731004"/>
                    <a:pt x="1363001" y="729381"/>
                    <a:pt x="1363001" y="729381"/>
                  </a:cubicBezTo>
                  <a:cubicBezTo>
                    <a:pt x="1363001" y="729381"/>
                    <a:pt x="1363001" y="729381"/>
                    <a:pt x="1364624" y="727758"/>
                  </a:cubicBezTo>
                  <a:cubicBezTo>
                    <a:pt x="1364624" y="727758"/>
                    <a:pt x="1364624" y="727758"/>
                    <a:pt x="1367870" y="726135"/>
                  </a:cubicBezTo>
                  <a:cubicBezTo>
                    <a:pt x="1367870" y="726135"/>
                    <a:pt x="1367870" y="726135"/>
                    <a:pt x="1367870" y="722889"/>
                  </a:cubicBezTo>
                  <a:cubicBezTo>
                    <a:pt x="1367870" y="722889"/>
                    <a:pt x="1367870" y="722889"/>
                    <a:pt x="1366247" y="721266"/>
                  </a:cubicBezTo>
                  <a:cubicBezTo>
                    <a:pt x="1366247" y="721266"/>
                    <a:pt x="1366247" y="721266"/>
                    <a:pt x="1366247" y="719644"/>
                  </a:cubicBezTo>
                  <a:cubicBezTo>
                    <a:pt x="1366247" y="719644"/>
                    <a:pt x="1367870" y="719644"/>
                    <a:pt x="1367870" y="718021"/>
                  </a:cubicBezTo>
                  <a:cubicBezTo>
                    <a:pt x="1367870" y="718021"/>
                    <a:pt x="1367870" y="718021"/>
                    <a:pt x="1367870" y="716398"/>
                  </a:cubicBezTo>
                  <a:cubicBezTo>
                    <a:pt x="1367870" y="716398"/>
                    <a:pt x="1366247" y="716398"/>
                    <a:pt x="1364624" y="716398"/>
                  </a:cubicBezTo>
                  <a:cubicBezTo>
                    <a:pt x="1364624" y="718021"/>
                    <a:pt x="1361378" y="718021"/>
                    <a:pt x="1359754" y="716398"/>
                  </a:cubicBezTo>
                  <a:cubicBezTo>
                    <a:pt x="1359754" y="714775"/>
                    <a:pt x="1354885" y="713152"/>
                    <a:pt x="1354885" y="713152"/>
                  </a:cubicBezTo>
                  <a:cubicBezTo>
                    <a:pt x="1354885" y="713152"/>
                    <a:pt x="1354885" y="713152"/>
                    <a:pt x="1358131" y="711529"/>
                  </a:cubicBezTo>
                  <a:cubicBezTo>
                    <a:pt x="1358131" y="711529"/>
                    <a:pt x="1358131" y="709906"/>
                    <a:pt x="1356508" y="711529"/>
                  </a:cubicBezTo>
                  <a:cubicBezTo>
                    <a:pt x="1356508" y="711529"/>
                    <a:pt x="1353262" y="709906"/>
                    <a:pt x="1353262" y="709906"/>
                  </a:cubicBezTo>
                  <a:cubicBezTo>
                    <a:pt x="1351639" y="709906"/>
                    <a:pt x="1350016" y="709906"/>
                    <a:pt x="1350016" y="709906"/>
                  </a:cubicBezTo>
                  <a:cubicBezTo>
                    <a:pt x="1350016" y="709906"/>
                    <a:pt x="1350016" y="709906"/>
                    <a:pt x="1353262" y="706661"/>
                  </a:cubicBezTo>
                  <a:cubicBezTo>
                    <a:pt x="1353262" y="706661"/>
                    <a:pt x="1353262" y="706661"/>
                    <a:pt x="1350016" y="705038"/>
                  </a:cubicBezTo>
                  <a:cubicBezTo>
                    <a:pt x="1350016" y="705038"/>
                    <a:pt x="1350016" y="705038"/>
                    <a:pt x="1351639" y="701792"/>
                  </a:cubicBezTo>
                  <a:cubicBezTo>
                    <a:pt x="1351639" y="701792"/>
                    <a:pt x="1351639" y="701792"/>
                    <a:pt x="1351639" y="700169"/>
                  </a:cubicBezTo>
                  <a:cubicBezTo>
                    <a:pt x="1351639" y="700169"/>
                    <a:pt x="1351639" y="698547"/>
                    <a:pt x="1350016" y="698547"/>
                  </a:cubicBezTo>
                  <a:cubicBezTo>
                    <a:pt x="1348393" y="698547"/>
                    <a:pt x="1348393" y="696924"/>
                    <a:pt x="1346770" y="698547"/>
                  </a:cubicBezTo>
                  <a:cubicBezTo>
                    <a:pt x="1345147" y="700169"/>
                    <a:pt x="1343524" y="700169"/>
                    <a:pt x="1343524" y="700169"/>
                  </a:cubicBezTo>
                  <a:cubicBezTo>
                    <a:pt x="1343524" y="700169"/>
                    <a:pt x="1343524" y="698547"/>
                    <a:pt x="1341900" y="698547"/>
                  </a:cubicBezTo>
                  <a:cubicBezTo>
                    <a:pt x="1341900" y="698547"/>
                    <a:pt x="1343524" y="693678"/>
                    <a:pt x="1343524" y="693678"/>
                  </a:cubicBezTo>
                  <a:cubicBezTo>
                    <a:pt x="1343524" y="693678"/>
                    <a:pt x="1343524" y="693678"/>
                    <a:pt x="1345147" y="692055"/>
                  </a:cubicBezTo>
                  <a:cubicBezTo>
                    <a:pt x="1345147" y="692055"/>
                    <a:pt x="1346770" y="690432"/>
                    <a:pt x="1348393" y="692055"/>
                  </a:cubicBezTo>
                  <a:cubicBezTo>
                    <a:pt x="1348393" y="692055"/>
                    <a:pt x="1348393" y="690432"/>
                    <a:pt x="1350016" y="690432"/>
                  </a:cubicBezTo>
                  <a:cubicBezTo>
                    <a:pt x="1350016" y="690432"/>
                    <a:pt x="1350016" y="690432"/>
                    <a:pt x="1351639" y="685564"/>
                  </a:cubicBezTo>
                  <a:cubicBezTo>
                    <a:pt x="1351639" y="685564"/>
                    <a:pt x="1351639" y="685564"/>
                    <a:pt x="1354885" y="685564"/>
                  </a:cubicBezTo>
                  <a:cubicBezTo>
                    <a:pt x="1354885" y="685564"/>
                    <a:pt x="1354885" y="685564"/>
                    <a:pt x="1358131" y="685564"/>
                  </a:cubicBezTo>
                  <a:cubicBezTo>
                    <a:pt x="1358131" y="685564"/>
                    <a:pt x="1358131" y="685564"/>
                    <a:pt x="1359754" y="685564"/>
                  </a:cubicBezTo>
                  <a:cubicBezTo>
                    <a:pt x="1359754" y="685564"/>
                    <a:pt x="1359754" y="682318"/>
                    <a:pt x="1359754" y="680695"/>
                  </a:cubicBezTo>
                  <a:cubicBezTo>
                    <a:pt x="1359754" y="680695"/>
                    <a:pt x="1361378" y="679072"/>
                    <a:pt x="1361378" y="679072"/>
                  </a:cubicBezTo>
                  <a:cubicBezTo>
                    <a:pt x="1361378" y="679072"/>
                    <a:pt x="1361378" y="677449"/>
                    <a:pt x="1363001" y="679072"/>
                  </a:cubicBezTo>
                  <a:cubicBezTo>
                    <a:pt x="1363001" y="679072"/>
                    <a:pt x="1366247" y="679072"/>
                    <a:pt x="1366247" y="680695"/>
                  </a:cubicBezTo>
                  <a:cubicBezTo>
                    <a:pt x="1367870" y="680695"/>
                    <a:pt x="1367870" y="680695"/>
                    <a:pt x="1369493" y="680695"/>
                  </a:cubicBezTo>
                  <a:cubicBezTo>
                    <a:pt x="1371116" y="680695"/>
                    <a:pt x="1371116" y="680695"/>
                    <a:pt x="1372739" y="680695"/>
                  </a:cubicBezTo>
                  <a:cubicBezTo>
                    <a:pt x="1372739" y="680695"/>
                    <a:pt x="1372739" y="680695"/>
                    <a:pt x="1372739" y="679072"/>
                  </a:cubicBezTo>
                  <a:cubicBezTo>
                    <a:pt x="1372739" y="679072"/>
                    <a:pt x="1372739" y="679072"/>
                    <a:pt x="1367870" y="675827"/>
                  </a:cubicBezTo>
                  <a:cubicBezTo>
                    <a:pt x="1367870" y="675827"/>
                    <a:pt x="1366247" y="674204"/>
                    <a:pt x="1366247" y="672581"/>
                  </a:cubicBezTo>
                  <a:cubicBezTo>
                    <a:pt x="1366247" y="672581"/>
                    <a:pt x="1367870" y="669335"/>
                    <a:pt x="1367870" y="669335"/>
                  </a:cubicBezTo>
                  <a:cubicBezTo>
                    <a:pt x="1367870" y="669335"/>
                    <a:pt x="1367870" y="669335"/>
                    <a:pt x="1364624" y="666090"/>
                  </a:cubicBezTo>
                  <a:cubicBezTo>
                    <a:pt x="1364624" y="666090"/>
                    <a:pt x="1364624" y="666090"/>
                    <a:pt x="1363001" y="666090"/>
                  </a:cubicBezTo>
                  <a:cubicBezTo>
                    <a:pt x="1363001" y="666090"/>
                    <a:pt x="1359754" y="666090"/>
                    <a:pt x="1359754" y="666090"/>
                  </a:cubicBezTo>
                  <a:cubicBezTo>
                    <a:pt x="1359754" y="666090"/>
                    <a:pt x="1359754" y="666090"/>
                    <a:pt x="1356508" y="664467"/>
                  </a:cubicBezTo>
                  <a:cubicBezTo>
                    <a:pt x="1356508" y="664467"/>
                    <a:pt x="1353262" y="661221"/>
                    <a:pt x="1353262" y="659598"/>
                  </a:cubicBezTo>
                  <a:cubicBezTo>
                    <a:pt x="1351639" y="657975"/>
                    <a:pt x="1351639" y="654730"/>
                    <a:pt x="1351639" y="656352"/>
                  </a:cubicBezTo>
                  <a:cubicBezTo>
                    <a:pt x="1350016" y="656352"/>
                    <a:pt x="1351639" y="659598"/>
                    <a:pt x="1351639" y="661221"/>
                  </a:cubicBezTo>
                  <a:cubicBezTo>
                    <a:pt x="1351639" y="661221"/>
                    <a:pt x="1351639" y="664467"/>
                    <a:pt x="1351639" y="664467"/>
                  </a:cubicBezTo>
                  <a:cubicBezTo>
                    <a:pt x="1351639" y="664467"/>
                    <a:pt x="1351639" y="664467"/>
                    <a:pt x="1350016" y="667712"/>
                  </a:cubicBezTo>
                  <a:cubicBezTo>
                    <a:pt x="1350016" y="667712"/>
                    <a:pt x="1350016" y="667712"/>
                    <a:pt x="1346770" y="666090"/>
                  </a:cubicBezTo>
                  <a:cubicBezTo>
                    <a:pt x="1346770" y="666090"/>
                    <a:pt x="1346770" y="666090"/>
                    <a:pt x="1345147" y="667712"/>
                  </a:cubicBezTo>
                  <a:cubicBezTo>
                    <a:pt x="1345147" y="667712"/>
                    <a:pt x="1345147" y="667712"/>
                    <a:pt x="1341900" y="669335"/>
                  </a:cubicBezTo>
                  <a:cubicBezTo>
                    <a:pt x="1341900" y="669335"/>
                    <a:pt x="1341900" y="670958"/>
                    <a:pt x="1341900" y="672581"/>
                  </a:cubicBezTo>
                  <a:cubicBezTo>
                    <a:pt x="1341900" y="672581"/>
                    <a:pt x="1340277" y="672581"/>
                    <a:pt x="1340277" y="674204"/>
                  </a:cubicBezTo>
                  <a:cubicBezTo>
                    <a:pt x="1340277" y="674204"/>
                    <a:pt x="1338654" y="674204"/>
                    <a:pt x="1338654" y="674204"/>
                  </a:cubicBezTo>
                  <a:cubicBezTo>
                    <a:pt x="1338654" y="675827"/>
                    <a:pt x="1337031" y="675827"/>
                    <a:pt x="1337031" y="677449"/>
                  </a:cubicBezTo>
                  <a:cubicBezTo>
                    <a:pt x="1337031" y="677449"/>
                    <a:pt x="1335408" y="679072"/>
                    <a:pt x="1335408" y="679072"/>
                  </a:cubicBezTo>
                  <a:cubicBezTo>
                    <a:pt x="1335408" y="679072"/>
                    <a:pt x="1335408" y="679072"/>
                    <a:pt x="1335408" y="680695"/>
                  </a:cubicBezTo>
                  <a:cubicBezTo>
                    <a:pt x="1333785" y="682318"/>
                    <a:pt x="1332162" y="682318"/>
                    <a:pt x="1332162" y="682318"/>
                  </a:cubicBezTo>
                  <a:cubicBezTo>
                    <a:pt x="1332162" y="682318"/>
                    <a:pt x="1330539" y="679072"/>
                    <a:pt x="1330539" y="679072"/>
                  </a:cubicBezTo>
                  <a:cubicBezTo>
                    <a:pt x="1328916" y="677449"/>
                    <a:pt x="1328916" y="677449"/>
                    <a:pt x="1328916" y="677449"/>
                  </a:cubicBezTo>
                  <a:cubicBezTo>
                    <a:pt x="1328916" y="677449"/>
                    <a:pt x="1328916" y="677449"/>
                    <a:pt x="1328916" y="674204"/>
                  </a:cubicBezTo>
                  <a:cubicBezTo>
                    <a:pt x="1328916" y="674204"/>
                    <a:pt x="1328916" y="674204"/>
                    <a:pt x="1330539" y="672581"/>
                  </a:cubicBezTo>
                  <a:cubicBezTo>
                    <a:pt x="1330539" y="672581"/>
                    <a:pt x="1330539" y="672581"/>
                    <a:pt x="1332162" y="669335"/>
                  </a:cubicBezTo>
                  <a:cubicBezTo>
                    <a:pt x="1332162" y="669335"/>
                    <a:pt x="1332162" y="669335"/>
                    <a:pt x="1335408" y="667712"/>
                  </a:cubicBezTo>
                  <a:cubicBezTo>
                    <a:pt x="1335408" y="667712"/>
                    <a:pt x="1335408" y="667712"/>
                    <a:pt x="1337031" y="667712"/>
                  </a:cubicBezTo>
                  <a:cubicBezTo>
                    <a:pt x="1337031" y="667712"/>
                    <a:pt x="1337031" y="667712"/>
                    <a:pt x="1340277" y="666090"/>
                  </a:cubicBezTo>
                  <a:cubicBezTo>
                    <a:pt x="1341900" y="666090"/>
                    <a:pt x="1341900" y="666090"/>
                    <a:pt x="1341900" y="664467"/>
                  </a:cubicBezTo>
                  <a:cubicBezTo>
                    <a:pt x="1341900" y="664467"/>
                    <a:pt x="1345147" y="664467"/>
                    <a:pt x="1340277" y="662844"/>
                  </a:cubicBezTo>
                  <a:cubicBezTo>
                    <a:pt x="1335408" y="662844"/>
                    <a:pt x="1335408" y="662844"/>
                    <a:pt x="1333785" y="662844"/>
                  </a:cubicBezTo>
                  <a:cubicBezTo>
                    <a:pt x="1332162" y="664467"/>
                    <a:pt x="1332162" y="664467"/>
                    <a:pt x="1332162" y="666090"/>
                  </a:cubicBezTo>
                  <a:cubicBezTo>
                    <a:pt x="1330539" y="666090"/>
                    <a:pt x="1330539" y="666090"/>
                    <a:pt x="1330539" y="666090"/>
                  </a:cubicBezTo>
                  <a:cubicBezTo>
                    <a:pt x="1330539" y="666090"/>
                    <a:pt x="1330539" y="666090"/>
                    <a:pt x="1328916" y="664467"/>
                  </a:cubicBezTo>
                  <a:cubicBezTo>
                    <a:pt x="1328916" y="664467"/>
                    <a:pt x="1328916" y="664467"/>
                    <a:pt x="1330539" y="651484"/>
                  </a:cubicBezTo>
                  <a:cubicBezTo>
                    <a:pt x="1330539" y="651484"/>
                    <a:pt x="1330539" y="651484"/>
                    <a:pt x="1328916" y="648238"/>
                  </a:cubicBezTo>
                  <a:cubicBezTo>
                    <a:pt x="1328916" y="648238"/>
                    <a:pt x="1327292" y="648238"/>
                    <a:pt x="1330539" y="648238"/>
                  </a:cubicBezTo>
                  <a:cubicBezTo>
                    <a:pt x="1333785" y="646615"/>
                    <a:pt x="1333785" y="644992"/>
                    <a:pt x="1333785" y="644992"/>
                  </a:cubicBezTo>
                  <a:cubicBezTo>
                    <a:pt x="1333785" y="644992"/>
                    <a:pt x="1333785" y="644992"/>
                    <a:pt x="1335408" y="643370"/>
                  </a:cubicBezTo>
                  <a:cubicBezTo>
                    <a:pt x="1335408" y="643370"/>
                    <a:pt x="1335408" y="643370"/>
                    <a:pt x="1337031" y="641747"/>
                  </a:cubicBezTo>
                  <a:cubicBezTo>
                    <a:pt x="1337031" y="641747"/>
                    <a:pt x="1338654" y="641747"/>
                    <a:pt x="1338654" y="641747"/>
                  </a:cubicBezTo>
                  <a:cubicBezTo>
                    <a:pt x="1340277" y="641747"/>
                    <a:pt x="1340277" y="641747"/>
                    <a:pt x="1340277" y="640124"/>
                  </a:cubicBezTo>
                  <a:cubicBezTo>
                    <a:pt x="1341900" y="640124"/>
                    <a:pt x="1343524" y="640124"/>
                    <a:pt x="1343524" y="640124"/>
                  </a:cubicBezTo>
                  <a:cubicBezTo>
                    <a:pt x="1345147" y="641747"/>
                    <a:pt x="1346770" y="641747"/>
                    <a:pt x="1346770" y="641747"/>
                  </a:cubicBezTo>
                  <a:cubicBezTo>
                    <a:pt x="1346770" y="641747"/>
                    <a:pt x="1346770" y="641747"/>
                    <a:pt x="1348393" y="641747"/>
                  </a:cubicBezTo>
                  <a:cubicBezTo>
                    <a:pt x="1348393" y="641747"/>
                    <a:pt x="1348393" y="641747"/>
                    <a:pt x="1350016" y="640124"/>
                  </a:cubicBezTo>
                  <a:cubicBezTo>
                    <a:pt x="1350016" y="640124"/>
                    <a:pt x="1350016" y="640124"/>
                    <a:pt x="1348393" y="640124"/>
                  </a:cubicBezTo>
                  <a:cubicBezTo>
                    <a:pt x="1348393" y="640124"/>
                    <a:pt x="1348393" y="640124"/>
                    <a:pt x="1343524" y="640124"/>
                  </a:cubicBezTo>
                  <a:cubicBezTo>
                    <a:pt x="1343524" y="640124"/>
                    <a:pt x="1341900" y="638501"/>
                    <a:pt x="1340277" y="638501"/>
                  </a:cubicBezTo>
                  <a:cubicBezTo>
                    <a:pt x="1340277" y="638501"/>
                    <a:pt x="1337031" y="640124"/>
                    <a:pt x="1337031" y="640124"/>
                  </a:cubicBezTo>
                  <a:cubicBezTo>
                    <a:pt x="1337031" y="640124"/>
                    <a:pt x="1332162" y="643370"/>
                    <a:pt x="1332162" y="643370"/>
                  </a:cubicBezTo>
                  <a:cubicBezTo>
                    <a:pt x="1330539" y="644992"/>
                    <a:pt x="1330539" y="644992"/>
                    <a:pt x="1330539" y="644992"/>
                  </a:cubicBezTo>
                  <a:cubicBezTo>
                    <a:pt x="1330539" y="644992"/>
                    <a:pt x="1328916" y="646615"/>
                    <a:pt x="1328916" y="646615"/>
                  </a:cubicBezTo>
                  <a:cubicBezTo>
                    <a:pt x="1327292" y="648238"/>
                    <a:pt x="1325669" y="648238"/>
                    <a:pt x="1325669" y="648238"/>
                  </a:cubicBezTo>
                  <a:cubicBezTo>
                    <a:pt x="1324046" y="648238"/>
                    <a:pt x="1324046" y="646615"/>
                    <a:pt x="1322423" y="646615"/>
                  </a:cubicBezTo>
                  <a:cubicBezTo>
                    <a:pt x="1322423" y="644992"/>
                    <a:pt x="1320800" y="644992"/>
                    <a:pt x="1320800" y="644992"/>
                  </a:cubicBezTo>
                  <a:cubicBezTo>
                    <a:pt x="1319177" y="644992"/>
                    <a:pt x="1317554" y="643370"/>
                    <a:pt x="1317554" y="643370"/>
                  </a:cubicBezTo>
                  <a:cubicBezTo>
                    <a:pt x="1317554" y="643370"/>
                    <a:pt x="1317554" y="643370"/>
                    <a:pt x="1314307" y="643370"/>
                  </a:cubicBezTo>
                  <a:cubicBezTo>
                    <a:pt x="1314307" y="643370"/>
                    <a:pt x="1314307" y="643370"/>
                    <a:pt x="1314307" y="640124"/>
                  </a:cubicBezTo>
                  <a:cubicBezTo>
                    <a:pt x="1314307" y="640124"/>
                    <a:pt x="1314307" y="640124"/>
                    <a:pt x="1314307" y="638501"/>
                  </a:cubicBezTo>
                  <a:cubicBezTo>
                    <a:pt x="1314307" y="638501"/>
                    <a:pt x="1314307" y="638501"/>
                    <a:pt x="1317554" y="636878"/>
                  </a:cubicBezTo>
                  <a:cubicBezTo>
                    <a:pt x="1317554" y="636878"/>
                    <a:pt x="1317554" y="636878"/>
                    <a:pt x="1322423" y="635255"/>
                  </a:cubicBezTo>
                  <a:cubicBezTo>
                    <a:pt x="1322423" y="635255"/>
                    <a:pt x="1322423" y="635255"/>
                    <a:pt x="1324046" y="635255"/>
                  </a:cubicBezTo>
                  <a:cubicBezTo>
                    <a:pt x="1325669" y="635255"/>
                    <a:pt x="1327292" y="635255"/>
                    <a:pt x="1327292" y="635255"/>
                  </a:cubicBezTo>
                  <a:cubicBezTo>
                    <a:pt x="1328916" y="635255"/>
                    <a:pt x="1330539" y="633633"/>
                    <a:pt x="1330539" y="633633"/>
                  </a:cubicBezTo>
                  <a:cubicBezTo>
                    <a:pt x="1332162" y="633633"/>
                    <a:pt x="1332162" y="632010"/>
                    <a:pt x="1332162" y="632010"/>
                  </a:cubicBezTo>
                  <a:cubicBezTo>
                    <a:pt x="1332162" y="632010"/>
                    <a:pt x="1332162" y="632010"/>
                    <a:pt x="1330539" y="632010"/>
                  </a:cubicBezTo>
                  <a:cubicBezTo>
                    <a:pt x="1328916" y="632010"/>
                    <a:pt x="1325669" y="632010"/>
                    <a:pt x="1324046" y="632010"/>
                  </a:cubicBezTo>
                  <a:cubicBezTo>
                    <a:pt x="1324046" y="632010"/>
                    <a:pt x="1324046" y="632010"/>
                    <a:pt x="1322423" y="633633"/>
                  </a:cubicBezTo>
                  <a:cubicBezTo>
                    <a:pt x="1320800" y="633633"/>
                    <a:pt x="1315930" y="633633"/>
                    <a:pt x="1315930" y="633633"/>
                  </a:cubicBezTo>
                  <a:cubicBezTo>
                    <a:pt x="1314307" y="633633"/>
                    <a:pt x="1312684" y="633633"/>
                    <a:pt x="1312684" y="633633"/>
                  </a:cubicBezTo>
                  <a:cubicBezTo>
                    <a:pt x="1312684" y="633633"/>
                    <a:pt x="1312684" y="633633"/>
                    <a:pt x="1311061" y="633633"/>
                  </a:cubicBezTo>
                  <a:cubicBezTo>
                    <a:pt x="1311061" y="633633"/>
                    <a:pt x="1311061" y="633633"/>
                    <a:pt x="1311061" y="630387"/>
                  </a:cubicBezTo>
                  <a:cubicBezTo>
                    <a:pt x="1311061" y="630387"/>
                    <a:pt x="1311061" y="630387"/>
                    <a:pt x="1311061" y="628764"/>
                  </a:cubicBezTo>
                  <a:cubicBezTo>
                    <a:pt x="1312684" y="628764"/>
                    <a:pt x="1314307" y="627141"/>
                    <a:pt x="1314307" y="627141"/>
                  </a:cubicBezTo>
                  <a:cubicBezTo>
                    <a:pt x="1315930" y="627141"/>
                    <a:pt x="1319177" y="625518"/>
                    <a:pt x="1319177" y="625518"/>
                  </a:cubicBezTo>
                  <a:cubicBezTo>
                    <a:pt x="1320800" y="623895"/>
                    <a:pt x="1322423" y="622273"/>
                    <a:pt x="1322423" y="622273"/>
                  </a:cubicBezTo>
                  <a:cubicBezTo>
                    <a:pt x="1322423" y="622273"/>
                    <a:pt x="1322423" y="622273"/>
                    <a:pt x="1327292" y="619027"/>
                  </a:cubicBezTo>
                  <a:cubicBezTo>
                    <a:pt x="1327292" y="619027"/>
                    <a:pt x="1327292" y="619027"/>
                    <a:pt x="1330539" y="615781"/>
                  </a:cubicBezTo>
                  <a:cubicBezTo>
                    <a:pt x="1330539" y="615781"/>
                    <a:pt x="1333785" y="614158"/>
                    <a:pt x="1335408" y="612535"/>
                  </a:cubicBezTo>
                  <a:cubicBezTo>
                    <a:pt x="1337031" y="612535"/>
                    <a:pt x="1343524" y="609290"/>
                    <a:pt x="1345147" y="609290"/>
                  </a:cubicBezTo>
                  <a:cubicBezTo>
                    <a:pt x="1345147" y="609290"/>
                    <a:pt x="1345147" y="609290"/>
                    <a:pt x="1348393" y="607667"/>
                  </a:cubicBezTo>
                  <a:cubicBezTo>
                    <a:pt x="1348393" y="607667"/>
                    <a:pt x="1350016" y="607667"/>
                    <a:pt x="1350016" y="607667"/>
                  </a:cubicBezTo>
                  <a:cubicBezTo>
                    <a:pt x="1351639" y="607667"/>
                    <a:pt x="1353262" y="607667"/>
                    <a:pt x="1354885" y="607667"/>
                  </a:cubicBezTo>
                  <a:cubicBezTo>
                    <a:pt x="1354885" y="606044"/>
                    <a:pt x="1356508" y="604421"/>
                    <a:pt x="1356508" y="604421"/>
                  </a:cubicBezTo>
                  <a:cubicBezTo>
                    <a:pt x="1356508" y="604421"/>
                    <a:pt x="1356508" y="604421"/>
                    <a:pt x="1353262" y="604421"/>
                  </a:cubicBezTo>
                  <a:cubicBezTo>
                    <a:pt x="1353262" y="604421"/>
                    <a:pt x="1348393" y="604421"/>
                    <a:pt x="1346770" y="606044"/>
                  </a:cubicBezTo>
                  <a:cubicBezTo>
                    <a:pt x="1343524" y="607667"/>
                    <a:pt x="1341900" y="607667"/>
                    <a:pt x="1341900" y="607667"/>
                  </a:cubicBezTo>
                  <a:cubicBezTo>
                    <a:pt x="1341900" y="607667"/>
                    <a:pt x="1340277" y="607667"/>
                    <a:pt x="1338654" y="609290"/>
                  </a:cubicBezTo>
                  <a:cubicBezTo>
                    <a:pt x="1337031" y="610913"/>
                    <a:pt x="1333785" y="612535"/>
                    <a:pt x="1333785" y="612535"/>
                  </a:cubicBezTo>
                  <a:cubicBezTo>
                    <a:pt x="1333785" y="612535"/>
                    <a:pt x="1333785" y="612535"/>
                    <a:pt x="1327292" y="617404"/>
                  </a:cubicBezTo>
                  <a:cubicBezTo>
                    <a:pt x="1327292" y="617404"/>
                    <a:pt x="1325669" y="617404"/>
                    <a:pt x="1325669" y="617404"/>
                  </a:cubicBezTo>
                  <a:cubicBezTo>
                    <a:pt x="1324046" y="619027"/>
                    <a:pt x="1320800" y="622273"/>
                    <a:pt x="1319177" y="623895"/>
                  </a:cubicBezTo>
                  <a:cubicBezTo>
                    <a:pt x="1319177" y="623895"/>
                    <a:pt x="1311061" y="625518"/>
                    <a:pt x="1311061" y="625518"/>
                  </a:cubicBezTo>
                  <a:cubicBezTo>
                    <a:pt x="1311061" y="625518"/>
                    <a:pt x="1311061" y="625518"/>
                    <a:pt x="1307815" y="625518"/>
                  </a:cubicBezTo>
                  <a:cubicBezTo>
                    <a:pt x="1307815" y="625518"/>
                    <a:pt x="1307815" y="625518"/>
                    <a:pt x="1306192" y="625518"/>
                  </a:cubicBezTo>
                  <a:cubicBezTo>
                    <a:pt x="1306192" y="625518"/>
                    <a:pt x="1304569" y="623895"/>
                    <a:pt x="1304569" y="623895"/>
                  </a:cubicBezTo>
                  <a:cubicBezTo>
                    <a:pt x="1304569" y="622273"/>
                    <a:pt x="1304569" y="620650"/>
                    <a:pt x="1306192" y="619027"/>
                  </a:cubicBezTo>
                  <a:cubicBezTo>
                    <a:pt x="1306192" y="619027"/>
                    <a:pt x="1306192" y="617404"/>
                    <a:pt x="1307815" y="615781"/>
                  </a:cubicBezTo>
                  <a:cubicBezTo>
                    <a:pt x="1309438" y="614158"/>
                    <a:pt x="1309438" y="614158"/>
                    <a:pt x="1311061" y="614158"/>
                  </a:cubicBezTo>
                  <a:cubicBezTo>
                    <a:pt x="1311061" y="614158"/>
                    <a:pt x="1311061" y="614158"/>
                    <a:pt x="1312684" y="614158"/>
                  </a:cubicBezTo>
                  <a:cubicBezTo>
                    <a:pt x="1314307" y="614158"/>
                    <a:pt x="1314307" y="610913"/>
                    <a:pt x="1315930" y="612535"/>
                  </a:cubicBezTo>
                  <a:cubicBezTo>
                    <a:pt x="1317554" y="612535"/>
                    <a:pt x="1319177" y="612535"/>
                    <a:pt x="1320800" y="610913"/>
                  </a:cubicBezTo>
                  <a:cubicBezTo>
                    <a:pt x="1322423" y="610913"/>
                    <a:pt x="1324046" y="609290"/>
                    <a:pt x="1325669" y="607667"/>
                  </a:cubicBezTo>
                  <a:cubicBezTo>
                    <a:pt x="1325669" y="607667"/>
                    <a:pt x="1327292" y="604421"/>
                    <a:pt x="1325669" y="604421"/>
                  </a:cubicBezTo>
                  <a:cubicBezTo>
                    <a:pt x="1325669" y="604421"/>
                    <a:pt x="1324046" y="602798"/>
                    <a:pt x="1322423" y="602798"/>
                  </a:cubicBezTo>
                  <a:cubicBezTo>
                    <a:pt x="1320800" y="604421"/>
                    <a:pt x="1314307" y="606044"/>
                    <a:pt x="1314307" y="606044"/>
                  </a:cubicBezTo>
                  <a:cubicBezTo>
                    <a:pt x="1312684" y="606044"/>
                    <a:pt x="1311061" y="606044"/>
                    <a:pt x="1309438" y="606044"/>
                  </a:cubicBezTo>
                  <a:cubicBezTo>
                    <a:pt x="1309438" y="606044"/>
                    <a:pt x="1307815" y="604421"/>
                    <a:pt x="1306192" y="602798"/>
                  </a:cubicBezTo>
                  <a:cubicBezTo>
                    <a:pt x="1304569" y="602798"/>
                    <a:pt x="1304569" y="601176"/>
                    <a:pt x="1304569" y="601176"/>
                  </a:cubicBezTo>
                  <a:cubicBezTo>
                    <a:pt x="1304569" y="601176"/>
                    <a:pt x="1302946" y="599553"/>
                    <a:pt x="1302946" y="599553"/>
                  </a:cubicBezTo>
                  <a:cubicBezTo>
                    <a:pt x="1302946" y="597930"/>
                    <a:pt x="1304569" y="596307"/>
                    <a:pt x="1304569" y="596307"/>
                  </a:cubicBezTo>
                  <a:cubicBezTo>
                    <a:pt x="1304569" y="596307"/>
                    <a:pt x="1306192" y="596307"/>
                    <a:pt x="1306192" y="596307"/>
                  </a:cubicBezTo>
                  <a:cubicBezTo>
                    <a:pt x="1307815" y="594684"/>
                    <a:pt x="1311061" y="594684"/>
                    <a:pt x="1311061" y="594684"/>
                  </a:cubicBezTo>
                  <a:cubicBezTo>
                    <a:pt x="1311061" y="594684"/>
                    <a:pt x="1312684" y="594684"/>
                    <a:pt x="1314307" y="596307"/>
                  </a:cubicBezTo>
                  <a:cubicBezTo>
                    <a:pt x="1315930" y="596307"/>
                    <a:pt x="1319177" y="596307"/>
                    <a:pt x="1319177" y="596307"/>
                  </a:cubicBezTo>
                  <a:cubicBezTo>
                    <a:pt x="1319177" y="596307"/>
                    <a:pt x="1319177" y="596307"/>
                    <a:pt x="1320800" y="594684"/>
                  </a:cubicBezTo>
                  <a:cubicBezTo>
                    <a:pt x="1320800" y="594684"/>
                    <a:pt x="1320800" y="594684"/>
                    <a:pt x="1324046" y="594684"/>
                  </a:cubicBezTo>
                  <a:cubicBezTo>
                    <a:pt x="1324046" y="594684"/>
                    <a:pt x="1324046" y="594684"/>
                    <a:pt x="1325669" y="593061"/>
                  </a:cubicBezTo>
                  <a:cubicBezTo>
                    <a:pt x="1325669" y="593061"/>
                    <a:pt x="1327292" y="593061"/>
                    <a:pt x="1328916" y="593061"/>
                  </a:cubicBezTo>
                  <a:cubicBezTo>
                    <a:pt x="1328916" y="593061"/>
                    <a:pt x="1332162" y="593061"/>
                    <a:pt x="1332162" y="594684"/>
                  </a:cubicBezTo>
                  <a:cubicBezTo>
                    <a:pt x="1333785" y="594684"/>
                    <a:pt x="1333785" y="593061"/>
                    <a:pt x="1335408" y="594684"/>
                  </a:cubicBezTo>
                  <a:cubicBezTo>
                    <a:pt x="1337031" y="594684"/>
                    <a:pt x="1338654" y="593061"/>
                    <a:pt x="1340277" y="594684"/>
                  </a:cubicBezTo>
                  <a:cubicBezTo>
                    <a:pt x="1340277" y="594684"/>
                    <a:pt x="1337031" y="594684"/>
                    <a:pt x="1340277" y="596307"/>
                  </a:cubicBezTo>
                  <a:cubicBezTo>
                    <a:pt x="1343524" y="599553"/>
                    <a:pt x="1345147" y="599553"/>
                    <a:pt x="1345147" y="599553"/>
                  </a:cubicBezTo>
                  <a:cubicBezTo>
                    <a:pt x="1345147" y="599553"/>
                    <a:pt x="1345147" y="599553"/>
                    <a:pt x="1346770" y="599553"/>
                  </a:cubicBezTo>
                  <a:cubicBezTo>
                    <a:pt x="1346770" y="601176"/>
                    <a:pt x="1348393" y="599553"/>
                    <a:pt x="1348393" y="599553"/>
                  </a:cubicBezTo>
                  <a:cubicBezTo>
                    <a:pt x="1348393" y="599553"/>
                    <a:pt x="1348393" y="599553"/>
                    <a:pt x="1350016" y="599553"/>
                  </a:cubicBezTo>
                  <a:cubicBezTo>
                    <a:pt x="1350016" y="599553"/>
                    <a:pt x="1350016" y="599553"/>
                    <a:pt x="1351639" y="599553"/>
                  </a:cubicBezTo>
                  <a:cubicBezTo>
                    <a:pt x="1351639" y="599553"/>
                    <a:pt x="1353262" y="599553"/>
                    <a:pt x="1353262" y="599553"/>
                  </a:cubicBezTo>
                  <a:cubicBezTo>
                    <a:pt x="1353262" y="599553"/>
                    <a:pt x="1356508" y="597930"/>
                    <a:pt x="1358131" y="597930"/>
                  </a:cubicBezTo>
                  <a:cubicBezTo>
                    <a:pt x="1359754" y="597930"/>
                    <a:pt x="1359754" y="597930"/>
                    <a:pt x="1359754" y="597930"/>
                  </a:cubicBezTo>
                  <a:cubicBezTo>
                    <a:pt x="1359754" y="597930"/>
                    <a:pt x="1359754" y="597930"/>
                    <a:pt x="1359754" y="596307"/>
                  </a:cubicBezTo>
                  <a:cubicBezTo>
                    <a:pt x="1359754" y="596307"/>
                    <a:pt x="1354885" y="596307"/>
                    <a:pt x="1353262" y="596307"/>
                  </a:cubicBezTo>
                  <a:cubicBezTo>
                    <a:pt x="1353262" y="596307"/>
                    <a:pt x="1351639" y="596307"/>
                    <a:pt x="1350016" y="596307"/>
                  </a:cubicBezTo>
                  <a:cubicBezTo>
                    <a:pt x="1348393" y="597930"/>
                    <a:pt x="1346770" y="596307"/>
                    <a:pt x="1345147" y="597930"/>
                  </a:cubicBezTo>
                  <a:cubicBezTo>
                    <a:pt x="1345147" y="597930"/>
                    <a:pt x="1346770" y="596307"/>
                    <a:pt x="1345147" y="596307"/>
                  </a:cubicBezTo>
                  <a:cubicBezTo>
                    <a:pt x="1343524" y="597930"/>
                    <a:pt x="1341900" y="596307"/>
                    <a:pt x="1341900" y="596307"/>
                  </a:cubicBezTo>
                  <a:cubicBezTo>
                    <a:pt x="1341900" y="596307"/>
                    <a:pt x="1341900" y="596307"/>
                    <a:pt x="1343524" y="594684"/>
                  </a:cubicBezTo>
                  <a:cubicBezTo>
                    <a:pt x="1343524" y="594684"/>
                    <a:pt x="1343524" y="594684"/>
                    <a:pt x="1341900" y="593061"/>
                  </a:cubicBezTo>
                  <a:cubicBezTo>
                    <a:pt x="1341900" y="593061"/>
                    <a:pt x="1340277" y="591438"/>
                    <a:pt x="1340277" y="593061"/>
                  </a:cubicBezTo>
                  <a:cubicBezTo>
                    <a:pt x="1340277" y="593061"/>
                    <a:pt x="1338654" y="591438"/>
                    <a:pt x="1337031" y="591438"/>
                  </a:cubicBezTo>
                  <a:cubicBezTo>
                    <a:pt x="1335408" y="593061"/>
                    <a:pt x="1333785" y="593061"/>
                    <a:pt x="1333785" y="593061"/>
                  </a:cubicBezTo>
                  <a:cubicBezTo>
                    <a:pt x="1333785" y="593061"/>
                    <a:pt x="1333785" y="593061"/>
                    <a:pt x="1332162" y="593061"/>
                  </a:cubicBezTo>
                  <a:cubicBezTo>
                    <a:pt x="1332162" y="593061"/>
                    <a:pt x="1332162" y="591438"/>
                    <a:pt x="1332162" y="591438"/>
                  </a:cubicBezTo>
                  <a:cubicBezTo>
                    <a:pt x="1330539" y="593061"/>
                    <a:pt x="1328916" y="591438"/>
                    <a:pt x="1328916" y="591438"/>
                  </a:cubicBezTo>
                  <a:cubicBezTo>
                    <a:pt x="1328916" y="591438"/>
                    <a:pt x="1328916" y="591438"/>
                    <a:pt x="1320800" y="593061"/>
                  </a:cubicBezTo>
                  <a:cubicBezTo>
                    <a:pt x="1320800" y="593061"/>
                    <a:pt x="1320800" y="593061"/>
                    <a:pt x="1319177" y="593061"/>
                  </a:cubicBezTo>
                  <a:cubicBezTo>
                    <a:pt x="1319177" y="593061"/>
                    <a:pt x="1319177" y="593061"/>
                    <a:pt x="1317554" y="593061"/>
                  </a:cubicBezTo>
                  <a:cubicBezTo>
                    <a:pt x="1315930" y="593061"/>
                    <a:pt x="1314307" y="593061"/>
                    <a:pt x="1314307" y="593061"/>
                  </a:cubicBezTo>
                  <a:cubicBezTo>
                    <a:pt x="1312684" y="593061"/>
                    <a:pt x="1312684" y="593061"/>
                    <a:pt x="1311061" y="593061"/>
                  </a:cubicBezTo>
                  <a:cubicBezTo>
                    <a:pt x="1309438" y="593061"/>
                    <a:pt x="1307815" y="593061"/>
                    <a:pt x="1307815" y="594684"/>
                  </a:cubicBezTo>
                  <a:cubicBezTo>
                    <a:pt x="1306192" y="594684"/>
                    <a:pt x="1302946" y="594684"/>
                    <a:pt x="1302946" y="594684"/>
                  </a:cubicBezTo>
                  <a:cubicBezTo>
                    <a:pt x="1301323" y="594684"/>
                    <a:pt x="1299700" y="594684"/>
                    <a:pt x="1299700" y="594684"/>
                  </a:cubicBezTo>
                  <a:cubicBezTo>
                    <a:pt x="1299700" y="594684"/>
                    <a:pt x="1299700" y="594684"/>
                    <a:pt x="1299700" y="593061"/>
                  </a:cubicBezTo>
                  <a:cubicBezTo>
                    <a:pt x="1299700" y="593061"/>
                    <a:pt x="1294830" y="594684"/>
                    <a:pt x="1299700" y="591438"/>
                  </a:cubicBezTo>
                  <a:cubicBezTo>
                    <a:pt x="1306192" y="589816"/>
                    <a:pt x="1307815" y="586570"/>
                    <a:pt x="1307815" y="586570"/>
                  </a:cubicBezTo>
                  <a:cubicBezTo>
                    <a:pt x="1307815" y="586570"/>
                    <a:pt x="1307815" y="586570"/>
                    <a:pt x="1309438" y="584947"/>
                  </a:cubicBezTo>
                  <a:cubicBezTo>
                    <a:pt x="1309438" y="584947"/>
                    <a:pt x="1309438" y="584947"/>
                    <a:pt x="1311061" y="583324"/>
                  </a:cubicBezTo>
                  <a:cubicBezTo>
                    <a:pt x="1311061" y="583324"/>
                    <a:pt x="1312684" y="583324"/>
                    <a:pt x="1312684" y="583324"/>
                  </a:cubicBezTo>
                  <a:cubicBezTo>
                    <a:pt x="1312684" y="583324"/>
                    <a:pt x="1315930" y="581701"/>
                    <a:pt x="1317554" y="581701"/>
                  </a:cubicBezTo>
                  <a:cubicBezTo>
                    <a:pt x="1317554" y="581701"/>
                    <a:pt x="1320800" y="581701"/>
                    <a:pt x="1320800" y="581701"/>
                  </a:cubicBezTo>
                  <a:cubicBezTo>
                    <a:pt x="1320800" y="581701"/>
                    <a:pt x="1320800" y="581701"/>
                    <a:pt x="1327292" y="581701"/>
                  </a:cubicBezTo>
                  <a:cubicBezTo>
                    <a:pt x="1327292" y="581701"/>
                    <a:pt x="1327292" y="581701"/>
                    <a:pt x="1328916" y="581701"/>
                  </a:cubicBezTo>
                  <a:cubicBezTo>
                    <a:pt x="1328916" y="581701"/>
                    <a:pt x="1333785" y="583324"/>
                    <a:pt x="1333785" y="584947"/>
                  </a:cubicBezTo>
                  <a:cubicBezTo>
                    <a:pt x="1335408" y="586570"/>
                    <a:pt x="1335408" y="584947"/>
                    <a:pt x="1335408" y="584947"/>
                  </a:cubicBezTo>
                  <a:cubicBezTo>
                    <a:pt x="1337031" y="584947"/>
                    <a:pt x="1337031" y="583324"/>
                    <a:pt x="1338654" y="584947"/>
                  </a:cubicBezTo>
                  <a:cubicBezTo>
                    <a:pt x="1340277" y="584947"/>
                    <a:pt x="1338654" y="583324"/>
                    <a:pt x="1340277" y="584947"/>
                  </a:cubicBezTo>
                  <a:cubicBezTo>
                    <a:pt x="1341900" y="584947"/>
                    <a:pt x="1341900" y="583324"/>
                    <a:pt x="1343524" y="584947"/>
                  </a:cubicBezTo>
                  <a:cubicBezTo>
                    <a:pt x="1343524" y="584947"/>
                    <a:pt x="1343524" y="583324"/>
                    <a:pt x="1345147" y="584947"/>
                  </a:cubicBezTo>
                  <a:cubicBezTo>
                    <a:pt x="1345147" y="584947"/>
                    <a:pt x="1345147" y="584947"/>
                    <a:pt x="1345147" y="586570"/>
                  </a:cubicBezTo>
                  <a:cubicBezTo>
                    <a:pt x="1345147" y="584947"/>
                    <a:pt x="1345147" y="584947"/>
                    <a:pt x="1346770" y="586570"/>
                  </a:cubicBezTo>
                  <a:cubicBezTo>
                    <a:pt x="1350016" y="588193"/>
                    <a:pt x="1351639" y="589816"/>
                    <a:pt x="1351639" y="589816"/>
                  </a:cubicBezTo>
                  <a:cubicBezTo>
                    <a:pt x="1351639" y="589816"/>
                    <a:pt x="1350016" y="588193"/>
                    <a:pt x="1353262" y="588193"/>
                  </a:cubicBezTo>
                  <a:cubicBezTo>
                    <a:pt x="1356508" y="589816"/>
                    <a:pt x="1358131" y="588193"/>
                    <a:pt x="1358131" y="588193"/>
                  </a:cubicBezTo>
                  <a:cubicBezTo>
                    <a:pt x="1359754" y="588193"/>
                    <a:pt x="1363001" y="588193"/>
                    <a:pt x="1363001" y="588193"/>
                  </a:cubicBezTo>
                  <a:cubicBezTo>
                    <a:pt x="1363001" y="588193"/>
                    <a:pt x="1363001" y="588193"/>
                    <a:pt x="1359754" y="586570"/>
                  </a:cubicBezTo>
                  <a:cubicBezTo>
                    <a:pt x="1359754" y="586570"/>
                    <a:pt x="1359754" y="586570"/>
                    <a:pt x="1356508" y="586570"/>
                  </a:cubicBezTo>
                  <a:cubicBezTo>
                    <a:pt x="1356508" y="586570"/>
                    <a:pt x="1356508" y="586570"/>
                    <a:pt x="1356508" y="584947"/>
                  </a:cubicBezTo>
                  <a:cubicBezTo>
                    <a:pt x="1356508" y="584947"/>
                    <a:pt x="1356508" y="584947"/>
                    <a:pt x="1358131" y="583324"/>
                  </a:cubicBezTo>
                  <a:cubicBezTo>
                    <a:pt x="1358131" y="583324"/>
                    <a:pt x="1358131" y="583324"/>
                    <a:pt x="1363001" y="583324"/>
                  </a:cubicBezTo>
                  <a:cubicBezTo>
                    <a:pt x="1363001" y="583324"/>
                    <a:pt x="1363001" y="583324"/>
                    <a:pt x="1364624" y="583324"/>
                  </a:cubicBezTo>
                  <a:cubicBezTo>
                    <a:pt x="1364624" y="583324"/>
                    <a:pt x="1364624" y="583324"/>
                    <a:pt x="1366247" y="583324"/>
                  </a:cubicBezTo>
                  <a:cubicBezTo>
                    <a:pt x="1366247" y="583324"/>
                    <a:pt x="1366247" y="583324"/>
                    <a:pt x="1366247" y="581701"/>
                  </a:cubicBezTo>
                  <a:cubicBezTo>
                    <a:pt x="1366247" y="581701"/>
                    <a:pt x="1366247" y="581701"/>
                    <a:pt x="1364624" y="580078"/>
                  </a:cubicBezTo>
                  <a:cubicBezTo>
                    <a:pt x="1364624" y="580078"/>
                    <a:pt x="1364624" y="580078"/>
                    <a:pt x="1363001" y="580078"/>
                  </a:cubicBezTo>
                  <a:cubicBezTo>
                    <a:pt x="1363001" y="580078"/>
                    <a:pt x="1363001" y="580078"/>
                    <a:pt x="1364624" y="578456"/>
                  </a:cubicBezTo>
                  <a:cubicBezTo>
                    <a:pt x="1364624" y="578456"/>
                    <a:pt x="1364624" y="578456"/>
                    <a:pt x="1364624" y="576833"/>
                  </a:cubicBezTo>
                  <a:cubicBezTo>
                    <a:pt x="1364624" y="576833"/>
                    <a:pt x="1364624" y="576833"/>
                    <a:pt x="1363001" y="575210"/>
                  </a:cubicBezTo>
                  <a:cubicBezTo>
                    <a:pt x="1363001" y="575210"/>
                    <a:pt x="1363001" y="571964"/>
                    <a:pt x="1361378" y="573587"/>
                  </a:cubicBezTo>
                  <a:cubicBezTo>
                    <a:pt x="1361378" y="573587"/>
                    <a:pt x="1359754" y="573587"/>
                    <a:pt x="1359754" y="573587"/>
                  </a:cubicBezTo>
                  <a:cubicBezTo>
                    <a:pt x="1358131" y="575210"/>
                    <a:pt x="1358131" y="575210"/>
                    <a:pt x="1356508" y="575210"/>
                  </a:cubicBezTo>
                  <a:cubicBezTo>
                    <a:pt x="1356508" y="575210"/>
                    <a:pt x="1358131" y="573587"/>
                    <a:pt x="1356508" y="573587"/>
                  </a:cubicBezTo>
                  <a:cubicBezTo>
                    <a:pt x="1354885" y="573587"/>
                    <a:pt x="1353262" y="571964"/>
                    <a:pt x="1351639" y="571964"/>
                  </a:cubicBezTo>
                  <a:cubicBezTo>
                    <a:pt x="1351639" y="571964"/>
                    <a:pt x="1351639" y="571964"/>
                    <a:pt x="1351639" y="570341"/>
                  </a:cubicBezTo>
                  <a:cubicBezTo>
                    <a:pt x="1351639" y="568719"/>
                    <a:pt x="1351639" y="567096"/>
                    <a:pt x="1350016" y="567096"/>
                  </a:cubicBezTo>
                  <a:cubicBezTo>
                    <a:pt x="1350016" y="568719"/>
                    <a:pt x="1350016" y="567096"/>
                    <a:pt x="1348393" y="567096"/>
                  </a:cubicBezTo>
                  <a:cubicBezTo>
                    <a:pt x="1348393" y="567096"/>
                    <a:pt x="1348393" y="567096"/>
                    <a:pt x="1348393" y="565473"/>
                  </a:cubicBezTo>
                  <a:cubicBezTo>
                    <a:pt x="1348393" y="565473"/>
                    <a:pt x="1348393" y="565473"/>
                    <a:pt x="1348393" y="562227"/>
                  </a:cubicBezTo>
                  <a:cubicBezTo>
                    <a:pt x="1348393" y="562227"/>
                    <a:pt x="1350016" y="562227"/>
                    <a:pt x="1350016" y="560604"/>
                  </a:cubicBezTo>
                  <a:cubicBezTo>
                    <a:pt x="1350016" y="560604"/>
                    <a:pt x="1351639" y="558981"/>
                    <a:pt x="1351639" y="558981"/>
                  </a:cubicBezTo>
                  <a:cubicBezTo>
                    <a:pt x="1350016" y="558981"/>
                    <a:pt x="1350016" y="557359"/>
                    <a:pt x="1348393" y="557359"/>
                  </a:cubicBezTo>
                  <a:cubicBezTo>
                    <a:pt x="1348393" y="557359"/>
                    <a:pt x="1348393" y="557359"/>
                    <a:pt x="1348393" y="555736"/>
                  </a:cubicBezTo>
                  <a:cubicBezTo>
                    <a:pt x="1346770" y="555736"/>
                    <a:pt x="1346770" y="554113"/>
                    <a:pt x="1346770" y="554113"/>
                  </a:cubicBezTo>
                  <a:cubicBezTo>
                    <a:pt x="1348393" y="554113"/>
                    <a:pt x="1351639" y="552490"/>
                    <a:pt x="1351639" y="552490"/>
                  </a:cubicBezTo>
                  <a:cubicBezTo>
                    <a:pt x="1351639" y="552490"/>
                    <a:pt x="1351639" y="552490"/>
                    <a:pt x="1351639" y="550867"/>
                  </a:cubicBezTo>
                  <a:cubicBezTo>
                    <a:pt x="1351639" y="550867"/>
                    <a:pt x="1351639" y="547621"/>
                    <a:pt x="1351639" y="547621"/>
                  </a:cubicBezTo>
                  <a:cubicBezTo>
                    <a:pt x="1351639" y="547621"/>
                    <a:pt x="1348393" y="547621"/>
                    <a:pt x="1348393" y="547621"/>
                  </a:cubicBezTo>
                  <a:cubicBezTo>
                    <a:pt x="1348393" y="547621"/>
                    <a:pt x="1348393" y="547621"/>
                    <a:pt x="1348393" y="544376"/>
                  </a:cubicBezTo>
                  <a:cubicBezTo>
                    <a:pt x="1348393" y="544376"/>
                    <a:pt x="1348393" y="544376"/>
                    <a:pt x="1350016" y="541130"/>
                  </a:cubicBezTo>
                  <a:cubicBezTo>
                    <a:pt x="1350016" y="541130"/>
                    <a:pt x="1350016" y="541130"/>
                    <a:pt x="1351639" y="542753"/>
                  </a:cubicBezTo>
                  <a:cubicBezTo>
                    <a:pt x="1351639" y="542753"/>
                    <a:pt x="1351639" y="542753"/>
                    <a:pt x="1353262" y="542753"/>
                  </a:cubicBezTo>
                  <a:cubicBezTo>
                    <a:pt x="1354885" y="542753"/>
                    <a:pt x="1354885" y="544376"/>
                    <a:pt x="1356508" y="544376"/>
                  </a:cubicBezTo>
                  <a:cubicBezTo>
                    <a:pt x="1356508" y="544376"/>
                    <a:pt x="1358131" y="544376"/>
                    <a:pt x="1358131" y="544376"/>
                  </a:cubicBezTo>
                  <a:cubicBezTo>
                    <a:pt x="1358131" y="545999"/>
                    <a:pt x="1361378" y="545999"/>
                    <a:pt x="1361378" y="545999"/>
                  </a:cubicBezTo>
                  <a:cubicBezTo>
                    <a:pt x="1361378" y="545999"/>
                    <a:pt x="1361378" y="545999"/>
                    <a:pt x="1363001" y="537884"/>
                  </a:cubicBezTo>
                  <a:cubicBezTo>
                    <a:pt x="1363001" y="537884"/>
                    <a:pt x="1363001" y="537884"/>
                    <a:pt x="1358131" y="539507"/>
                  </a:cubicBezTo>
                  <a:cubicBezTo>
                    <a:pt x="1358131" y="539507"/>
                    <a:pt x="1358131" y="536262"/>
                    <a:pt x="1358131" y="536262"/>
                  </a:cubicBezTo>
                  <a:cubicBezTo>
                    <a:pt x="1356508" y="536262"/>
                    <a:pt x="1356508" y="533016"/>
                    <a:pt x="1354885" y="533016"/>
                  </a:cubicBezTo>
                  <a:cubicBezTo>
                    <a:pt x="1353262" y="534639"/>
                    <a:pt x="1353262" y="533016"/>
                    <a:pt x="1353262" y="533016"/>
                  </a:cubicBezTo>
                  <a:cubicBezTo>
                    <a:pt x="1353262" y="533016"/>
                    <a:pt x="1353262" y="531393"/>
                    <a:pt x="1353262" y="531393"/>
                  </a:cubicBezTo>
                  <a:cubicBezTo>
                    <a:pt x="1353262" y="529770"/>
                    <a:pt x="1353262" y="529770"/>
                    <a:pt x="1354885" y="528147"/>
                  </a:cubicBezTo>
                  <a:cubicBezTo>
                    <a:pt x="1356508" y="528147"/>
                    <a:pt x="1358131" y="526524"/>
                    <a:pt x="1358131" y="526524"/>
                  </a:cubicBezTo>
                  <a:cubicBezTo>
                    <a:pt x="1358131" y="526524"/>
                    <a:pt x="1358131" y="526524"/>
                    <a:pt x="1361378" y="524902"/>
                  </a:cubicBezTo>
                  <a:cubicBezTo>
                    <a:pt x="1361378" y="524902"/>
                    <a:pt x="1361378" y="524902"/>
                    <a:pt x="1361378" y="523279"/>
                  </a:cubicBezTo>
                  <a:cubicBezTo>
                    <a:pt x="1361378" y="523279"/>
                    <a:pt x="1361378" y="523279"/>
                    <a:pt x="1359754" y="520033"/>
                  </a:cubicBezTo>
                  <a:cubicBezTo>
                    <a:pt x="1359754" y="520033"/>
                    <a:pt x="1359754" y="520033"/>
                    <a:pt x="1361378" y="518410"/>
                  </a:cubicBezTo>
                  <a:cubicBezTo>
                    <a:pt x="1361378" y="518410"/>
                    <a:pt x="1361378" y="518410"/>
                    <a:pt x="1363001" y="518410"/>
                  </a:cubicBezTo>
                  <a:cubicBezTo>
                    <a:pt x="1364624" y="516787"/>
                    <a:pt x="1364624" y="515164"/>
                    <a:pt x="1364624" y="515164"/>
                  </a:cubicBezTo>
                  <a:cubicBezTo>
                    <a:pt x="1364624" y="515164"/>
                    <a:pt x="1364624" y="515164"/>
                    <a:pt x="1363001" y="513542"/>
                  </a:cubicBezTo>
                  <a:cubicBezTo>
                    <a:pt x="1363001" y="513542"/>
                    <a:pt x="1363001" y="513542"/>
                    <a:pt x="1363001" y="511919"/>
                  </a:cubicBezTo>
                  <a:cubicBezTo>
                    <a:pt x="1363001" y="511919"/>
                    <a:pt x="1364624" y="510296"/>
                    <a:pt x="1363001" y="510296"/>
                  </a:cubicBezTo>
                  <a:cubicBezTo>
                    <a:pt x="1363001" y="510296"/>
                    <a:pt x="1361378" y="508673"/>
                    <a:pt x="1359754" y="508673"/>
                  </a:cubicBezTo>
                  <a:cubicBezTo>
                    <a:pt x="1359754" y="508673"/>
                    <a:pt x="1354885" y="510296"/>
                    <a:pt x="1354885" y="510296"/>
                  </a:cubicBezTo>
                  <a:cubicBezTo>
                    <a:pt x="1354885" y="510296"/>
                    <a:pt x="1354885" y="510296"/>
                    <a:pt x="1351639" y="510296"/>
                  </a:cubicBezTo>
                  <a:cubicBezTo>
                    <a:pt x="1351639" y="510296"/>
                    <a:pt x="1351639" y="510296"/>
                    <a:pt x="1348393" y="510296"/>
                  </a:cubicBezTo>
                  <a:cubicBezTo>
                    <a:pt x="1348393" y="510296"/>
                    <a:pt x="1348393" y="510296"/>
                    <a:pt x="1346770" y="508673"/>
                  </a:cubicBezTo>
                  <a:cubicBezTo>
                    <a:pt x="1346770" y="508673"/>
                    <a:pt x="1346770" y="508673"/>
                    <a:pt x="1343524" y="508673"/>
                  </a:cubicBezTo>
                  <a:cubicBezTo>
                    <a:pt x="1343524" y="510296"/>
                    <a:pt x="1341900" y="510296"/>
                    <a:pt x="1341900" y="510296"/>
                  </a:cubicBezTo>
                  <a:cubicBezTo>
                    <a:pt x="1341900" y="510296"/>
                    <a:pt x="1341900" y="510296"/>
                    <a:pt x="1338654" y="511919"/>
                  </a:cubicBezTo>
                  <a:cubicBezTo>
                    <a:pt x="1338654" y="511919"/>
                    <a:pt x="1338654" y="511919"/>
                    <a:pt x="1337031" y="510296"/>
                  </a:cubicBezTo>
                  <a:cubicBezTo>
                    <a:pt x="1337031" y="510296"/>
                    <a:pt x="1337031" y="510296"/>
                    <a:pt x="1332162" y="510296"/>
                  </a:cubicBezTo>
                  <a:cubicBezTo>
                    <a:pt x="1332162" y="510296"/>
                    <a:pt x="1332162" y="510296"/>
                    <a:pt x="1328916" y="510296"/>
                  </a:cubicBezTo>
                  <a:cubicBezTo>
                    <a:pt x="1327292" y="510296"/>
                    <a:pt x="1325669" y="508673"/>
                    <a:pt x="1324046" y="508673"/>
                  </a:cubicBezTo>
                  <a:cubicBezTo>
                    <a:pt x="1324046" y="508673"/>
                    <a:pt x="1324046" y="508673"/>
                    <a:pt x="1322423" y="507050"/>
                  </a:cubicBezTo>
                  <a:cubicBezTo>
                    <a:pt x="1322423" y="507050"/>
                    <a:pt x="1322423" y="507050"/>
                    <a:pt x="1319177" y="503804"/>
                  </a:cubicBezTo>
                  <a:cubicBezTo>
                    <a:pt x="1319177" y="503804"/>
                    <a:pt x="1319177" y="502182"/>
                    <a:pt x="1319177" y="502182"/>
                  </a:cubicBezTo>
                  <a:cubicBezTo>
                    <a:pt x="1319177" y="502182"/>
                    <a:pt x="1317554" y="500559"/>
                    <a:pt x="1317554" y="500559"/>
                  </a:cubicBezTo>
                  <a:cubicBezTo>
                    <a:pt x="1315930" y="500559"/>
                    <a:pt x="1311061" y="500559"/>
                    <a:pt x="1311061" y="500559"/>
                  </a:cubicBezTo>
                  <a:cubicBezTo>
                    <a:pt x="1311061" y="500559"/>
                    <a:pt x="1311061" y="500559"/>
                    <a:pt x="1306192" y="498936"/>
                  </a:cubicBezTo>
                  <a:cubicBezTo>
                    <a:pt x="1306192" y="498936"/>
                    <a:pt x="1306192" y="498936"/>
                    <a:pt x="1302946" y="498936"/>
                  </a:cubicBezTo>
                  <a:cubicBezTo>
                    <a:pt x="1302946" y="498936"/>
                    <a:pt x="1302946" y="498936"/>
                    <a:pt x="1301323" y="498936"/>
                  </a:cubicBezTo>
                  <a:cubicBezTo>
                    <a:pt x="1299700" y="498936"/>
                    <a:pt x="1299700" y="498936"/>
                    <a:pt x="1298076" y="498936"/>
                  </a:cubicBezTo>
                  <a:cubicBezTo>
                    <a:pt x="1296453" y="498936"/>
                    <a:pt x="1296453" y="497313"/>
                    <a:pt x="1296453" y="497313"/>
                  </a:cubicBezTo>
                  <a:cubicBezTo>
                    <a:pt x="1294830" y="497313"/>
                    <a:pt x="1293207" y="497313"/>
                    <a:pt x="1293207" y="495690"/>
                  </a:cubicBezTo>
                  <a:cubicBezTo>
                    <a:pt x="1293207" y="495690"/>
                    <a:pt x="1293207" y="495690"/>
                    <a:pt x="1289961" y="494067"/>
                  </a:cubicBezTo>
                  <a:cubicBezTo>
                    <a:pt x="1289961" y="494067"/>
                    <a:pt x="1288338" y="492445"/>
                    <a:pt x="1288338" y="490822"/>
                  </a:cubicBezTo>
                  <a:cubicBezTo>
                    <a:pt x="1288338" y="490822"/>
                    <a:pt x="1288338" y="489199"/>
                    <a:pt x="1288338" y="489199"/>
                  </a:cubicBezTo>
                  <a:cubicBezTo>
                    <a:pt x="1288338" y="489199"/>
                    <a:pt x="1286715" y="487576"/>
                    <a:pt x="1288338" y="487576"/>
                  </a:cubicBezTo>
                  <a:cubicBezTo>
                    <a:pt x="1289961" y="485953"/>
                    <a:pt x="1289961" y="485953"/>
                    <a:pt x="1291584" y="485953"/>
                  </a:cubicBezTo>
                  <a:cubicBezTo>
                    <a:pt x="1291584" y="485953"/>
                    <a:pt x="1294830" y="485953"/>
                    <a:pt x="1296453" y="485953"/>
                  </a:cubicBezTo>
                  <a:cubicBezTo>
                    <a:pt x="1298076" y="485953"/>
                    <a:pt x="1302946" y="485953"/>
                    <a:pt x="1302946" y="485953"/>
                  </a:cubicBezTo>
                  <a:cubicBezTo>
                    <a:pt x="1304569" y="485953"/>
                    <a:pt x="1306192" y="484330"/>
                    <a:pt x="1306192" y="485953"/>
                  </a:cubicBezTo>
                  <a:cubicBezTo>
                    <a:pt x="1307815" y="485953"/>
                    <a:pt x="1307815" y="484330"/>
                    <a:pt x="1309438" y="484330"/>
                  </a:cubicBezTo>
                  <a:cubicBezTo>
                    <a:pt x="1311061" y="485953"/>
                    <a:pt x="1312684" y="485953"/>
                    <a:pt x="1314307" y="487576"/>
                  </a:cubicBezTo>
                  <a:cubicBezTo>
                    <a:pt x="1315930" y="487576"/>
                    <a:pt x="1317554" y="485953"/>
                    <a:pt x="1317554" y="487576"/>
                  </a:cubicBezTo>
                  <a:cubicBezTo>
                    <a:pt x="1317554" y="487576"/>
                    <a:pt x="1317554" y="487576"/>
                    <a:pt x="1320800" y="489199"/>
                  </a:cubicBezTo>
                  <a:cubicBezTo>
                    <a:pt x="1320800" y="489199"/>
                    <a:pt x="1322423" y="489199"/>
                    <a:pt x="1324046" y="489199"/>
                  </a:cubicBezTo>
                  <a:cubicBezTo>
                    <a:pt x="1324046" y="490822"/>
                    <a:pt x="1327292" y="490822"/>
                    <a:pt x="1327292" y="490822"/>
                  </a:cubicBezTo>
                  <a:cubicBezTo>
                    <a:pt x="1327292" y="492445"/>
                    <a:pt x="1332162" y="494067"/>
                    <a:pt x="1332162" y="494067"/>
                  </a:cubicBezTo>
                  <a:cubicBezTo>
                    <a:pt x="1332162" y="494067"/>
                    <a:pt x="1332162" y="494067"/>
                    <a:pt x="1335408" y="494067"/>
                  </a:cubicBezTo>
                  <a:cubicBezTo>
                    <a:pt x="1335408" y="494067"/>
                    <a:pt x="1335408" y="494067"/>
                    <a:pt x="1337031" y="497313"/>
                  </a:cubicBezTo>
                  <a:cubicBezTo>
                    <a:pt x="1338654" y="497313"/>
                    <a:pt x="1340277" y="497313"/>
                    <a:pt x="1341900" y="497313"/>
                  </a:cubicBezTo>
                  <a:cubicBezTo>
                    <a:pt x="1341900" y="497313"/>
                    <a:pt x="1343524" y="497313"/>
                    <a:pt x="1343524" y="497313"/>
                  </a:cubicBezTo>
                  <a:cubicBezTo>
                    <a:pt x="1343524" y="497313"/>
                    <a:pt x="1343524" y="497313"/>
                    <a:pt x="1345147" y="498936"/>
                  </a:cubicBezTo>
                  <a:cubicBezTo>
                    <a:pt x="1345147" y="498936"/>
                    <a:pt x="1345147" y="498936"/>
                    <a:pt x="1346770" y="498936"/>
                  </a:cubicBezTo>
                  <a:cubicBezTo>
                    <a:pt x="1346770" y="498936"/>
                    <a:pt x="1346770" y="498936"/>
                    <a:pt x="1350016" y="498936"/>
                  </a:cubicBezTo>
                  <a:cubicBezTo>
                    <a:pt x="1350016" y="498936"/>
                    <a:pt x="1350016" y="498936"/>
                    <a:pt x="1351639" y="498936"/>
                  </a:cubicBezTo>
                  <a:cubicBezTo>
                    <a:pt x="1351639" y="498936"/>
                    <a:pt x="1351639" y="498936"/>
                    <a:pt x="1354885" y="497313"/>
                  </a:cubicBezTo>
                  <a:cubicBezTo>
                    <a:pt x="1354885" y="497313"/>
                    <a:pt x="1354885" y="497313"/>
                    <a:pt x="1353262" y="495690"/>
                  </a:cubicBezTo>
                  <a:cubicBezTo>
                    <a:pt x="1353262" y="495690"/>
                    <a:pt x="1353262" y="495690"/>
                    <a:pt x="1351639" y="492445"/>
                  </a:cubicBezTo>
                  <a:cubicBezTo>
                    <a:pt x="1351639" y="492445"/>
                    <a:pt x="1351639" y="492445"/>
                    <a:pt x="1350016" y="490822"/>
                  </a:cubicBezTo>
                  <a:cubicBezTo>
                    <a:pt x="1350016" y="490822"/>
                    <a:pt x="1350016" y="490822"/>
                    <a:pt x="1351639" y="487576"/>
                  </a:cubicBezTo>
                  <a:cubicBezTo>
                    <a:pt x="1351639" y="487576"/>
                    <a:pt x="1351639" y="487576"/>
                    <a:pt x="1351639" y="485953"/>
                  </a:cubicBezTo>
                  <a:cubicBezTo>
                    <a:pt x="1351639" y="485953"/>
                    <a:pt x="1351639" y="485953"/>
                    <a:pt x="1348393" y="484330"/>
                  </a:cubicBezTo>
                  <a:cubicBezTo>
                    <a:pt x="1348393" y="484330"/>
                    <a:pt x="1348393" y="482707"/>
                    <a:pt x="1346770" y="482707"/>
                  </a:cubicBezTo>
                  <a:cubicBezTo>
                    <a:pt x="1346770" y="482707"/>
                    <a:pt x="1345147" y="479462"/>
                    <a:pt x="1345147" y="479462"/>
                  </a:cubicBezTo>
                  <a:cubicBezTo>
                    <a:pt x="1345147" y="479462"/>
                    <a:pt x="1345147" y="479462"/>
                    <a:pt x="1343524" y="477839"/>
                  </a:cubicBezTo>
                  <a:cubicBezTo>
                    <a:pt x="1343524" y="477839"/>
                    <a:pt x="1343524" y="477839"/>
                    <a:pt x="1340277" y="474593"/>
                  </a:cubicBezTo>
                  <a:cubicBezTo>
                    <a:pt x="1338654" y="474593"/>
                    <a:pt x="1337031" y="474593"/>
                    <a:pt x="1335408" y="474593"/>
                  </a:cubicBezTo>
                  <a:cubicBezTo>
                    <a:pt x="1335408" y="474593"/>
                    <a:pt x="1333785" y="474593"/>
                    <a:pt x="1333785" y="474593"/>
                  </a:cubicBezTo>
                  <a:cubicBezTo>
                    <a:pt x="1333785" y="474593"/>
                    <a:pt x="1333785" y="474593"/>
                    <a:pt x="1333785" y="472970"/>
                  </a:cubicBezTo>
                  <a:cubicBezTo>
                    <a:pt x="1333785" y="472970"/>
                    <a:pt x="1333785" y="471347"/>
                    <a:pt x="1335408" y="471347"/>
                  </a:cubicBezTo>
                  <a:cubicBezTo>
                    <a:pt x="1335408" y="469724"/>
                    <a:pt x="1338654" y="468102"/>
                    <a:pt x="1338654" y="468102"/>
                  </a:cubicBezTo>
                  <a:cubicBezTo>
                    <a:pt x="1338654" y="468102"/>
                    <a:pt x="1338654" y="468102"/>
                    <a:pt x="1338654" y="466479"/>
                  </a:cubicBezTo>
                  <a:cubicBezTo>
                    <a:pt x="1338654" y="466479"/>
                    <a:pt x="1338654" y="466479"/>
                    <a:pt x="1340277" y="463233"/>
                  </a:cubicBezTo>
                  <a:cubicBezTo>
                    <a:pt x="1340277" y="463233"/>
                    <a:pt x="1340277" y="463233"/>
                    <a:pt x="1341900" y="463233"/>
                  </a:cubicBezTo>
                  <a:cubicBezTo>
                    <a:pt x="1341900" y="463233"/>
                    <a:pt x="1341900" y="459987"/>
                    <a:pt x="1338654" y="459987"/>
                  </a:cubicBezTo>
                  <a:cubicBezTo>
                    <a:pt x="1337031" y="461610"/>
                    <a:pt x="1335408" y="461610"/>
                    <a:pt x="1333785" y="461610"/>
                  </a:cubicBezTo>
                  <a:cubicBezTo>
                    <a:pt x="1333785" y="461610"/>
                    <a:pt x="1332162" y="461610"/>
                    <a:pt x="1332162" y="463233"/>
                  </a:cubicBezTo>
                  <a:cubicBezTo>
                    <a:pt x="1330539" y="464856"/>
                    <a:pt x="1332162" y="463233"/>
                    <a:pt x="1330539" y="463233"/>
                  </a:cubicBezTo>
                  <a:cubicBezTo>
                    <a:pt x="1328916" y="464856"/>
                    <a:pt x="1328916" y="463233"/>
                    <a:pt x="1328916" y="463233"/>
                  </a:cubicBezTo>
                  <a:cubicBezTo>
                    <a:pt x="1328916" y="463233"/>
                    <a:pt x="1328916" y="463233"/>
                    <a:pt x="1325669" y="461610"/>
                  </a:cubicBezTo>
                  <a:cubicBezTo>
                    <a:pt x="1325669" y="461610"/>
                    <a:pt x="1325669" y="461610"/>
                    <a:pt x="1325669" y="459987"/>
                  </a:cubicBezTo>
                  <a:cubicBezTo>
                    <a:pt x="1325669" y="459987"/>
                    <a:pt x="1327292" y="456742"/>
                    <a:pt x="1325669" y="458365"/>
                  </a:cubicBezTo>
                  <a:cubicBezTo>
                    <a:pt x="1324046" y="458365"/>
                    <a:pt x="1320800" y="458365"/>
                    <a:pt x="1320800" y="458365"/>
                  </a:cubicBezTo>
                  <a:cubicBezTo>
                    <a:pt x="1320800" y="458365"/>
                    <a:pt x="1320800" y="458365"/>
                    <a:pt x="1319177" y="456742"/>
                  </a:cubicBezTo>
                  <a:cubicBezTo>
                    <a:pt x="1319177" y="456742"/>
                    <a:pt x="1319177" y="455119"/>
                    <a:pt x="1317554" y="456742"/>
                  </a:cubicBezTo>
                  <a:cubicBezTo>
                    <a:pt x="1315930" y="456742"/>
                    <a:pt x="1315930" y="456742"/>
                    <a:pt x="1315930" y="456742"/>
                  </a:cubicBezTo>
                  <a:cubicBezTo>
                    <a:pt x="1315930" y="458365"/>
                    <a:pt x="1312684" y="456742"/>
                    <a:pt x="1312684" y="456742"/>
                  </a:cubicBezTo>
                  <a:cubicBezTo>
                    <a:pt x="1312684" y="456742"/>
                    <a:pt x="1312684" y="456742"/>
                    <a:pt x="1312684" y="455119"/>
                  </a:cubicBezTo>
                  <a:cubicBezTo>
                    <a:pt x="1312684" y="455119"/>
                    <a:pt x="1312684" y="455119"/>
                    <a:pt x="1312684" y="453496"/>
                  </a:cubicBezTo>
                  <a:cubicBezTo>
                    <a:pt x="1312684" y="451873"/>
                    <a:pt x="1314307" y="451873"/>
                    <a:pt x="1314307" y="450250"/>
                  </a:cubicBezTo>
                  <a:cubicBezTo>
                    <a:pt x="1315930" y="450250"/>
                    <a:pt x="1315930" y="448627"/>
                    <a:pt x="1314307" y="448627"/>
                  </a:cubicBezTo>
                  <a:cubicBezTo>
                    <a:pt x="1314307" y="448627"/>
                    <a:pt x="1312684" y="447005"/>
                    <a:pt x="1312684" y="448627"/>
                  </a:cubicBezTo>
                  <a:cubicBezTo>
                    <a:pt x="1312684" y="448627"/>
                    <a:pt x="1309438" y="451873"/>
                    <a:pt x="1309438" y="450250"/>
                  </a:cubicBezTo>
                  <a:cubicBezTo>
                    <a:pt x="1309438" y="450250"/>
                    <a:pt x="1309438" y="450250"/>
                    <a:pt x="1306192" y="448627"/>
                  </a:cubicBezTo>
                  <a:cubicBezTo>
                    <a:pt x="1306192" y="448627"/>
                    <a:pt x="1306192" y="445382"/>
                    <a:pt x="1304569" y="445382"/>
                  </a:cubicBezTo>
                  <a:cubicBezTo>
                    <a:pt x="1304569" y="445382"/>
                    <a:pt x="1302946" y="445382"/>
                    <a:pt x="1301323" y="443759"/>
                  </a:cubicBezTo>
                  <a:cubicBezTo>
                    <a:pt x="1299700" y="442136"/>
                    <a:pt x="1299700" y="438890"/>
                    <a:pt x="1299700" y="437267"/>
                  </a:cubicBezTo>
                  <a:cubicBezTo>
                    <a:pt x="1299700" y="437267"/>
                    <a:pt x="1301323" y="434022"/>
                    <a:pt x="1299700" y="434022"/>
                  </a:cubicBezTo>
                  <a:cubicBezTo>
                    <a:pt x="1298076" y="435645"/>
                    <a:pt x="1298076" y="437267"/>
                    <a:pt x="1298076" y="437267"/>
                  </a:cubicBezTo>
                  <a:cubicBezTo>
                    <a:pt x="1298076" y="438890"/>
                    <a:pt x="1298076" y="438890"/>
                    <a:pt x="1299700" y="440513"/>
                  </a:cubicBezTo>
                  <a:cubicBezTo>
                    <a:pt x="1299700" y="442136"/>
                    <a:pt x="1299700" y="442136"/>
                    <a:pt x="1301323" y="443759"/>
                  </a:cubicBezTo>
                  <a:cubicBezTo>
                    <a:pt x="1301323" y="443759"/>
                    <a:pt x="1302946" y="447005"/>
                    <a:pt x="1302946" y="447005"/>
                  </a:cubicBezTo>
                  <a:cubicBezTo>
                    <a:pt x="1302946" y="447005"/>
                    <a:pt x="1302946" y="447005"/>
                    <a:pt x="1304569" y="451873"/>
                  </a:cubicBezTo>
                  <a:cubicBezTo>
                    <a:pt x="1304569" y="451873"/>
                    <a:pt x="1304569" y="451873"/>
                    <a:pt x="1302946" y="453496"/>
                  </a:cubicBezTo>
                  <a:cubicBezTo>
                    <a:pt x="1302946" y="453496"/>
                    <a:pt x="1302946" y="453496"/>
                    <a:pt x="1299700" y="455119"/>
                  </a:cubicBezTo>
                  <a:cubicBezTo>
                    <a:pt x="1298076" y="456742"/>
                    <a:pt x="1298076" y="456742"/>
                    <a:pt x="1298076" y="459987"/>
                  </a:cubicBezTo>
                  <a:cubicBezTo>
                    <a:pt x="1296453" y="461610"/>
                    <a:pt x="1296453" y="463233"/>
                    <a:pt x="1294830" y="463233"/>
                  </a:cubicBezTo>
                  <a:cubicBezTo>
                    <a:pt x="1294830" y="464856"/>
                    <a:pt x="1293207" y="464856"/>
                    <a:pt x="1291584" y="464856"/>
                  </a:cubicBezTo>
                  <a:cubicBezTo>
                    <a:pt x="1291584" y="466479"/>
                    <a:pt x="1281846" y="464856"/>
                    <a:pt x="1281846" y="464856"/>
                  </a:cubicBezTo>
                  <a:cubicBezTo>
                    <a:pt x="1281846" y="464856"/>
                    <a:pt x="1281846" y="464856"/>
                    <a:pt x="1280222" y="463233"/>
                  </a:cubicBezTo>
                  <a:cubicBezTo>
                    <a:pt x="1280222" y="463233"/>
                    <a:pt x="1276976" y="463233"/>
                    <a:pt x="1276976" y="463233"/>
                  </a:cubicBezTo>
                  <a:cubicBezTo>
                    <a:pt x="1275353" y="463233"/>
                    <a:pt x="1272107" y="464856"/>
                    <a:pt x="1272107" y="464856"/>
                  </a:cubicBezTo>
                  <a:cubicBezTo>
                    <a:pt x="1270484" y="464856"/>
                    <a:pt x="1268861" y="463233"/>
                    <a:pt x="1268861" y="463233"/>
                  </a:cubicBezTo>
                  <a:cubicBezTo>
                    <a:pt x="1267238" y="463233"/>
                    <a:pt x="1267238" y="459987"/>
                    <a:pt x="1265615" y="459987"/>
                  </a:cubicBezTo>
                  <a:cubicBezTo>
                    <a:pt x="1263991" y="458365"/>
                    <a:pt x="1265615" y="456742"/>
                    <a:pt x="1265615" y="456742"/>
                  </a:cubicBezTo>
                  <a:cubicBezTo>
                    <a:pt x="1265615" y="456742"/>
                    <a:pt x="1265615" y="455119"/>
                    <a:pt x="1267238" y="455119"/>
                  </a:cubicBezTo>
                  <a:cubicBezTo>
                    <a:pt x="1267238" y="455119"/>
                    <a:pt x="1270484" y="455119"/>
                    <a:pt x="1270484" y="455119"/>
                  </a:cubicBezTo>
                  <a:cubicBezTo>
                    <a:pt x="1270484" y="455119"/>
                    <a:pt x="1270484" y="455119"/>
                    <a:pt x="1272107" y="453496"/>
                  </a:cubicBezTo>
                  <a:cubicBezTo>
                    <a:pt x="1272107" y="453496"/>
                    <a:pt x="1272107" y="453496"/>
                    <a:pt x="1275353" y="453496"/>
                  </a:cubicBezTo>
                  <a:cubicBezTo>
                    <a:pt x="1275353" y="453496"/>
                    <a:pt x="1275353" y="453496"/>
                    <a:pt x="1280222" y="450250"/>
                  </a:cubicBezTo>
                  <a:cubicBezTo>
                    <a:pt x="1280222" y="450250"/>
                    <a:pt x="1280222" y="450250"/>
                    <a:pt x="1281846" y="448627"/>
                  </a:cubicBezTo>
                  <a:cubicBezTo>
                    <a:pt x="1281846" y="448627"/>
                    <a:pt x="1281846" y="448627"/>
                    <a:pt x="1283469" y="447005"/>
                  </a:cubicBezTo>
                  <a:cubicBezTo>
                    <a:pt x="1283469" y="447005"/>
                    <a:pt x="1283469" y="447005"/>
                    <a:pt x="1285092" y="445382"/>
                  </a:cubicBezTo>
                  <a:cubicBezTo>
                    <a:pt x="1285092" y="445382"/>
                    <a:pt x="1285092" y="445382"/>
                    <a:pt x="1285092" y="443759"/>
                  </a:cubicBezTo>
                  <a:cubicBezTo>
                    <a:pt x="1285092" y="443759"/>
                    <a:pt x="1283469" y="443759"/>
                    <a:pt x="1283469" y="443759"/>
                  </a:cubicBezTo>
                  <a:cubicBezTo>
                    <a:pt x="1281846" y="445382"/>
                    <a:pt x="1281846" y="445382"/>
                    <a:pt x="1278599" y="447005"/>
                  </a:cubicBezTo>
                  <a:cubicBezTo>
                    <a:pt x="1276976" y="450250"/>
                    <a:pt x="1276976" y="450250"/>
                    <a:pt x="1276976" y="450250"/>
                  </a:cubicBezTo>
                  <a:cubicBezTo>
                    <a:pt x="1275353" y="450250"/>
                    <a:pt x="1275353" y="448627"/>
                    <a:pt x="1273730" y="448627"/>
                  </a:cubicBezTo>
                  <a:cubicBezTo>
                    <a:pt x="1273730" y="448627"/>
                    <a:pt x="1272107" y="448627"/>
                    <a:pt x="1272107" y="448627"/>
                  </a:cubicBezTo>
                  <a:cubicBezTo>
                    <a:pt x="1272107" y="448627"/>
                    <a:pt x="1272107" y="448627"/>
                    <a:pt x="1275353" y="447005"/>
                  </a:cubicBezTo>
                  <a:cubicBezTo>
                    <a:pt x="1276976" y="445382"/>
                    <a:pt x="1278599" y="443759"/>
                    <a:pt x="1278599" y="442136"/>
                  </a:cubicBezTo>
                  <a:cubicBezTo>
                    <a:pt x="1278599" y="442136"/>
                    <a:pt x="1278599" y="442136"/>
                    <a:pt x="1280222" y="440513"/>
                  </a:cubicBezTo>
                  <a:cubicBezTo>
                    <a:pt x="1280222" y="440513"/>
                    <a:pt x="1280222" y="440513"/>
                    <a:pt x="1281846" y="438890"/>
                  </a:cubicBezTo>
                  <a:cubicBezTo>
                    <a:pt x="1281846" y="437267"/>
                    <a:pt x="1281846" y="437267"/>
                    <a:pt x="1283469" y="435645"/>
                  </a:cubicBezTo>
                  <a:cubicBezTo>
                    <a:pt x="1283469" y="435645"/>
                    <a:pt x="1283469" y="434022"/>
                    <a:pt x="1285092" y="432399"/>
                  </a:cubicBezTo>
                  <a:cubicBezTo>
                    <a:pt x="1286715" y="430776"/>
                    <a:pt x="1288338" y="432399"/>
                    <a:pt x="1288338" y="432399"/>
                  </a:cubicBezTo>
                  <a:cubicBezTo>
                    <a:pt x="1288338" y="432399"/>
                    <a:pt x="1291584" y="429153"/>
                    <a:pt x="1288338" y="429153"/>
                  </a:cubicBezTo>
                  <a:cubicBezTo>
                    <a:pt x="1285092" y="429153"/>
                    <a:pt x="1285092" y="427530"/>
                    <a:pt x="1283469" y="427530"/>
                  </a:cubicBezTo>
                  <a:cubicBezTo>
                    <a:pt x="1283469" y="425908"/>
                    <a:pt x="1281846" y="425908"/>
                    <a:pt x="1281846" y="424285"/>
                  </a:cubicBezTo>
                  <a:cubicBezTo>
                    <a:pt x="1281846" y="424285"/>
                    <a:pt x="1283469" y="422662"/>
                    <a:pt x="1283469" y="421039"/>
                  </a:cubicBezTo>
                  <a:cubicBezTo>
                    <a:pt x="1283469" y="421039"/>
                    <a:pt x="1283469" y="417793"/>
                    <a:pt x="1283469" y="417793"/>
                  </a:cubicBezTo>
                  <a:cubicBezTo>
                    <a:pt x="1283469" y="417793"/>
                    <a:pt x="1283469" y="417793"/>
                    <a:pt x="1283469" y="414548"/>
                  </a:cubicBezTo>
                  <a:cubicBezTo>
                    <a:pt x="1283469" y="414548"/>
                    <a:pt x="1281846" y="412925"/>
                    <a:pt x="1280222" y="412925"/>
                  </a:cubicBezTo>
                  <a:cubicBezTo>
                    <a:pt x="1278599" y="412925"/>
                    <a:pt x="1278599" y="412925"/>
                    <a:pt x="1278599" y="412925"/>
                  </a:cubicBezTo>
                  <a:cubicBezTo>
                    <a:pt x="1276976" y="412925"/>
                    <a:pt x="1276976" y="412925"/>
                    <a:pt x="1275353" y="412925"/>
                  </a:cubicBezTo>
                  <a:cubicBezTo>
                    <a:pt x="1273730" y="412925"/>
                    <a:pt x="1272107" y="411302"/>
                    <a:pt x="1272107" y="411302"/>
                  </a:cubicBezTo>
                  <a:cubicBezTo>
                    <a:pt x="1272107" y="411302"/>
                    <a:pt x="1272107" y="411302"/>
                    <a:pt x="1270484" y="412925"/>
                  </a:cubicBezTo>
                  <a:cubicBezTo>
                    <a:pt x="1270484" y="412925"/>
                    <a:pt x="1270484" y="406433"/>
                    <a:pt x="1272107" y="404810"/>
                  </a:cubicBezTo>
                  <a:cubicBezTo>
                    <a:pt x="1273730" y="403188"/>
                    <a:pt x="1273730" y="403188"/>
                    <a:pt x="1273730" y="401565"/>
                  </a:cubicBezTo>
                  <a:cubicBezTo>
                    <a:pt x="1273730" y="401565"/>
                    <a:pt x="1273730" y="401565"/>
                    <a:pt x="1273730" y="398319"/>
                  </a:cubicBezTo>
                  <a:cubicBezTo>
                    <a:pt x="1272107" y="398319"/>
                    <a:pt x="1272107" y="396696"/>
                    <a:pt x="1270484" y="396696"/>
                  </a:cubicBezTo>
                  <a:cubicBezTo>
                    <a:pt x="1270484" y="396696"/>
                    <a:pt x="1267238" y="395073"/>
                    <a:pt x="1267238" y="395073"/>
                  </a:cubicBezTo>
                  <a:cubicBezTo>
                    <a:pt x="1267238" y="395073"/>
                    <a:pt x="1265615" y="393451"/>
                    <a:pt x="1265615" y="393451"/>
                  </a:cubicBezTo>
                  <a:cubicBezTo>
                    <a:pt x="1265615" y="393451"/>
                    <a:pt x="1265615" y="393451"/>
                    <a:pt x="1265615" y="390205"/>
                  </a:cubicBezTo>
                  <a:cubicBezTo>
                    <a:pt x="1265615" y="390205"/>
                    <a:pt x="1265615" y="390205"/>
                    <a:pt x="1263991" y="386959"/>
                  </a:cubicBezTo>
                  <a:cubicBezTo>
                    <a:pt x="1263991" y="386959"/>
                    <a:pt x="1263991" y="386959"/>
                    <a:pt x="1262368" y="383713"/>
                  </a:cubicBezTo>
                  <a:cubicBezTo>
                    <a:pt x="1262368" y="383713"/>
                    <a:pt x="1262368" y="382091"/>
                    <a:pt x="1260745" y="382091"/>
                  </a:cubicBezTo>
                  <a:cubicBezTo>
                    <a:pt x="1260745" y="380468"/>
                    <a:pt x="1259122" y="377222"/>
                    <a:pt x="1257499" y="377222"/>
                  </a:cubicBezTo>
                  <a:cubicBezTo>
                    <a:pt x="1257499" y="377222"/>
                    <a:pt x="1257499" y="373976"/>
                    <a:pt x="1255876" y="373976"/>
                  </a:cubicBezTo>
                  <a:cubicBezTo>
                    <a:pt x="1255876" y="372353"/>
                    <a:pt x="1254253" y="370731"/>
                    <a:pt x="1254253" y="370731"/>
                  </a:cubicBezTo>
                  <a:cubicBezTo>
                    <a:pt x="1254253" y="369108"/>
                    <a:pt x="1254253" y="365862"/>
                    <a:pt x="1254253" y="365862"/>
                  </a:cubicBezTo>
                  <a:cubicBezTo>
                    <a:pt x="1254253" y="365862"/>
                    <a:pt x="1254253" y="365862"/>
                    <a:pt x="1255876" y="364239"/>
                  </a:cubicBezTo>
                  <a:cubicBezTo>
                    <a:pt x="1255876" y="364239"/>
                    <a:pt x="1255876" y="364239"/>
                    <a:pt x="1252630" y="360994"/>
                  </a:cubicBezTo>
                  <a:cubicBezTo>
                    <a:pt x="1252630" y="359371"/>
                    <a:pt x="1252630" y="357748"/>
                    <a:pt x="1251007" y="357748"/>
                  </a:cubicBezTo>
                  <a:cubicBezTo>
                    <a:pt x="1249384" y="357748"/>
                    <a:pt x="1247761" y="356125"/>
                    <a:pt x="1247761" y="356125"/>
                  </a:cubicBezTo>
                  <a:cubicBezTo>
                    <a:pt x="1247761" y="356125"/>
                    <a:pt x="1247761" y="356125"/>
                    <a:pt x="1246137" y="356125"/>
                  </a:cubicBezTo>
                  <a:cubicBezTo>
                    <a:pt x="1246137" y="356125"/>
                    <a:pt x="1246137" y="356125"/>
                    <a:pt x="1244514" y="354502"/>
                  </a:cubicBezTo>
                  <a:cubicBezTo>
                    <a:pt x="1244514" y="354502"/>
                    <a:pt x="1244514" y="354502"/>
                    <a:pt x="1242891" y="351256"/>
                  </a:cubicBezTo>
                  <a:cubicBezTo>
                    <a:pt x="1241268" y="351256"/>
                    <a:pt x="1242891" y="349634"/>
                    <a:pt x="1241268" y="348011"/>
                  </a:cubicBezTo>
                  <a:cubicBezTo>
                    <a:pt x="1241268" y="348011"/>
                    <a:pt x="1241268" y="346388"/>
                    <a:pt x="1238022" y="346388"/>
                  </a:cubicBezTo>
                  <a:cubicBezTo>
                    <a:pt x="1236399" y="344765"/>
                    <a:pt x="1236399" y="344765"/>
                    <a:pt x="1234776" y="344765"/>
                  </a:cubicBezTo>
                  <a:cubicBezTo>
                    <a:pt x="1234776" y="344765"/>
                    <a:pt x="1231530" y="341519"/>
                    <a:pt x="1229906" y="341519"/>
                  </a:cubicBezTo>
                  <a:cubicBezTo>
                    <a:pt x="1228283" y="343142"/>
                    <a:pt x="1226660" y="341519"/>
                    <a:pt x="1226660" y="341519"/>
                  </a:cubicBezTo>
                  <a:cubicBezTo>
                    <a:pt x="1226660" y="341519"/>
                    <a:pt x="1223414" y="341519"/>
                    <a:pt x="1223414" y="341519"/>
                  </a:cubicBezTo>
                  <a:cubicBezTo>
                    <a:pt x="1223414" y="341519"/>
                    <a:pt x="1223414" y="341519"/>
                    <a:pt x="1220168" y="336651"/>
                  </a:cubicBezTo>
                  <a:cubicBezTo>
                    <a:pt x="1220168" y="336651"/>
                    <a:pt x="1220168" y="336651"/>
                    <a:pt x="1218545" y="333405"/>
                  </a:cubicBezTo>
                  <a:cubicBezTo>
                    <a:pt x="1218545" y="333405"/>
                    <a:pt x="1218545" y="333405"/>
                    <a:pt x="1218545" y="330159"/>
                  </a:cubicBezTo>
                  <a:cubicBezTo>
                    <a:pt x="1218545" y="330159"/>
                    <a:pt x="1218545" y="330159"/>
                    <a:pt x="1220168" y="328537"/>
                  </a:cubicBezTo>
                  <a:cubicBezTo>
                    <a:pt x="1220168" y="328537"/>
                    <a:pt x="1220168" y="328537"/>
                    <a:pt x="1220168" y="326914"/>
                  </a:cubicBezTo>
                  <a:cubicBezTo>
                    <a:pt x="1220168" y="326914"/>
                    <a:pt x="1220168" y="326914"/>
                    <a:pt x="1220168" y="325291"/>
                  </a:cubicBezTo>
                  <a:cubicBezTo>
                    <a:pt x="1220168" y="325291"/>
                    <a:pt x="1220168" y="325291"/>
                    <a:pt x="1218545" y="323668"/>
                  </a:cubicBezTo>
                  <a:cubicBezTo>
                    <a:pt x="1218545" y="323668"/>
                    <a:pt x="1216922" y="322045"/>
                    <a:pt x="1216922" y="322045"/>
                  </a:cubicBezTo>
                  <a:cubicBezTo>
                    <a:pt x="1215299" y="322045"/>
                    <a:pt x="1215299" y="318799"/>
                    <a:pt x="1215299" y="318799"/>
                  </a:cubicBezTo>
                  <a:cubicBezTo>
                    <a:pt x="1215299" y="318799"/>
                    <a:pt x="1215299" y="318799"/>
                    <a:pt x="1215299" y="317177"/>
                  </a:cubicBezTo>
                  <a:cubicBezTo>
                    <a:pt x="1215299" y="317177"/>
                    <a:pt x="1215299" y="317177"/>
                    <a:pt x="1210429" y="317177"/>
                  </a:cubicBezTo>
                  <a:cubicBezTo>
                    <a:pt x="1210429" y="317177"/>
                    <a:pt x="1210429" y="317177"/>
                    <a:pt x="1207183" y="317177"/>
                  </a:cubicBezTo>
                  <a:cubicBezTo>
                    <a:pt x="1207183" y="317177"/>
                    <a:pt x="1207183" y="317177"/>
                    <a:pt x="1202314" y="315554"/>
                  </a:cubicBezTo>
                  <a:cubicBezTo>
                    <a:pt x="1202314" y="315554"/>
                    <a:pt x="1202314" y="315554"/>
                    <a:pt x="1200691" y="313931"/>
                  </a:cubicBezTo>
                  <a:cubicBezTo>
                    <a:pt x="1200691" y="313931"/>
                    <a:pt x="1200691" y="313931"/>
                    <a:pt x="1199068" y="312308"/>
                  </a:cubicBezTo>
                  <a:cubicBezTo>
                    <a:pt x="1199068" y="312308"/>
                    <a:pt x="1199068" y="310685"/>
                    <a:pt x="1197445" y="310685"/>
                  </a:cubicBezTo>
                  <a:cubicBezTo>
                    <a:pt x="1197445" y="310685"/>
                    <a:pt x="1195822" y="307439"/>
                    <a:pt x="1194198" y="309062"/>
                  </a:cubicBezTo>
                  <a:cubicBezTo>
                    <a:pt x="1192575" y="309062"/>
                    <a:pt x="1192575" y="307439"/>
                    <a:pt x="1190952" y="307439"/>
                  </a:cubicBezTo>
                  <a:cubicBezTo>
                    <a:pt x="1189329" y="307439"/>
                    <a:pt x="1186083" y="307439"/>
                    <a:pt x="1186083" y="307439"/>
                  </a:cubicBezTo>
                  <a:cubicBezTo>
                    <a:pt x="1184460" y="309062"/>
                    <a:pt x="1182837" y="307439"/>
                    <a:pt x="1182837" y="307439"/>
                  </a:cubicBezTo>
                  <a:cubicBezTo>
                    <a:pt x="1182837" y="307439"/>
                    <a:pt x="1182837" y="307439"/>
                    <a:pt x="1181214" y="305817"/>
                  </a:cubicBezTo>
                  <a:cubicBezTo>
                    <a:pt x="1181214" y="305817"/>
                    <a:pt x="1179591" y="305817"/>
                    <a:pt x="1179591" y="305817"/>
                  </a:cubicBezTo>
                  <a:cubicBezTo>
                    <a:pt x="1177967" y="305817"/>
                    <a:pt x="1176344" y="304194"/>
                    <a:pt x="1176344" y="304194"/>
                  </a:cubicBezTo>
                  <a:cubicBezTo>
                    <a:pt x="1174721" y="304194"/>
                    <a:pt x="1174721" y="302571"/>
                    <a:pt x="1173098" y="302571"/>
                  </a:cubicBezTo>
                  <a:cubicBezTo>
                    <a:pt x="1171475" y="302571"/>
                    <a:pt x="1171475" y="302571"/>
                    <a:pt x="1169852" y="302571"/>
                  </a:cubicBezTo>
                  <a:cubicBezTo>
                    <a:pt x="1166606" y="300948"/>
                    <a:pt x="1161737" y="302571"/>
                    <a:pt x="1161737" y="302571"/>
                  </a:cubicBezTo>
                  <a:cubicBezTo>
                    <a:pt x="1161737" y="302571"/>
                    <a:pt x="1160113" y="300948"/>
                    <a:pt x="1160113" y="300948"/>
                  </a:cubicBezTo>
                  <a:cubicBezTo>
                    <a:pt x="1158490" y="300948"/>
                    <a:pt x="1153621" y="300948"/>
                    <a:pt x="1153621" y="300948"/>
                  </a:cubicBezTo>
                  <a:cubicBezTo>
                    <a:pt x="1153621" y="300948"/>
                    <a:pt x="1151998" y="297702"/>
                    <a:pt x="1151998" y="299325"/>
                  </a:cubicBezTo>
                  <a:cubicBezTo>
                    <a:pt x="1150375" y="299325"/>
                    <a:pt x="1148752" y="297702"/>
                    <a:pt x="1147129" y="299325"/>
                  </a:cubicBezTo>
                  <a:cubicBezTo>
                    <a:pt x="1147129" y="299325"/>
                    <a:pt x="1143882" y="297702"/>
                    <a:pt x="1143882" y="297702"/>
                  </a:cubicBezTo>
                  <a:cubicBezTo>
                    <a:pt x="1143882" y="297702"/>
                    <a:pt x="1143882" y="297702"/>
                    <a:pt x="1139013" y="297702"/>
                  </a:cubicBezTo>
                  <a:cubicBezTo>
                    <a:pt x="1139013" y="297702"/>
                    <a:pt x="1139013" y="297702"/>
                    <a:pt x="1134144" y="294457"/>
                  </a:cubicBezTo>
                  <a:cubicBezTo>
                    <a:pt x="1134144" y="294457"/>
                    <a:pt x="1134144" y="294457"/>
                    <a:pt x="1130898" y="294457"/>
                  </a:cubicBezTo>
                  <a:cubicBezTo>
                    <a:pt x="1130898" y="294457"/>
                    <a:pt x="1130898" y="294457"/>
                    <a:pt x="1129275" y="292834"/>
                  </a:cubicBezTo>
                  <a:cubicBezTo>
                    <a:pt x="1129275" y="294457"/>
                    <a:pt x="1127652" y="296080"/>
                    <a:pt x="1127652" y="297702"/>
                  </a:cubicBezTo>
                  <a:cubicBezTo>
                    <a:pt x="1126028" y="297702"/>
                    <a:pt x="1124405" y="297702"/>
                    <a:pt x="1122782" y="299325"/>
                  </a:cubicBezTo>
                  <a:cubicBezTo>
                    <a:pt x="1121159" y="300948"/>
                    <a:pt x="1119536" y="300948"/>
                    <a:pt x="1119536" y="302571"/>
                  </a:cubicBezTo>
                  <a:cubicBezTo>
                    <a:pt x="1119536" y="302571"/>
                    <a:pt x="1119536" y="302571"/>
                    <a:pt x="1117913" y="300948"/>
                  </a:cubicBezTo>
                  <a:cubicBezTo>
                    <a:pt x="1117913" y="300948"/>
                    <a:pt x="1116290" y="299325"/>
                    <a:pt x="1114667" y="299325"/>
                  </a:cubicBezTo>
                  <a:cubicBezTo>
                    <a:pt x="1113044" y="299325"/>
                    <a:pt x="1113044" y="296080"/>
                    <a:pt x="1111421" y="297702"/>
                  </a:cubicBezTo>
                  <a:cubicBezTo>
                    <a:pt x="1111421" y="297702"/>
                    <a:pt x="1111421" y="297702"/>
                    <a:pt x="1109798" y="297702"/>
                  </a:cubicBezTo>
                  <a:cubicBezTo>
                    <a:pt x="1109798" y="297702"/>
                    <a:pt x="1108174" y="297702"/>
                    <a:pt x="1108174" y="297702"/>
                  </a:cubicBezTo>
                  <a:cubicBezTo>
                    <a:pt x="1108174" y="299325"/>
                    <a:pt x="1106551" y="299325"/>
                    <a:pt x="1106551" y="299325"/>
                  </a:cubicBezTo>
                  <a:cubicBezTo>
                    <a:pt x="1106551" y="300948"/>
                    <a:pt x="1104928" y="299325"/>
                    <a:pt x="1104928" y="299325"/>
                  </a:cubicBezTo>
                  <a:cubicBezTo>
                    <a:pt x="1104928" y="300948"/>
                    <a:pt x="1104928" y="300948"/>
                    <a:pt x="1104928" y="300948"/>
                  </a:cubicBezTo>
                  <a:cubicBezTo>
                    <a:pt x="1104928" y="300948"/>
                    <a:pt x="1104928" y="300948"/>
                    <a:pt x="1101682" y="302571"/>
                  </a:cubicBezTo>
                  <a:cubicBezTo>
                    <a:pt x="1100059" y="302571"/>
                    <a:pt x="1098436" y="302571"/>
                    <a:pt x="1098436" y="304194"/>
                  </a:cubicBezTo>
                  <a:cubicBezTo>
                    <a:pt x="1098436" y="304194"/>
                    <a:pt x="1096813" y="304194"/>
                    <a:pt x="1096813" y="305817"/>
                  </a:cubicBezTo>
                  <a:cubicBezTo>
                    <a:pt x="1096813" y="305817"/>
                    <a:pt x="1093567" y="305817"/>
                    <a:pt x="1093567" y="305817"/>
                  </a:cubicBezTo>
                  <a:cubicBezTo>
                    <a:pt x="1091943" y="305817"/>
                    <a:pt x="1091943" y="305817"/>
                    <a:pt x="1091943" y="305817"/>
                  </a:cubicBezTo>
                  <a:cubicBezTo>
                    <a:pt x="1091943" y="305817"/>
                    <a:pt x="1087074" y="305817"/>
                    <a:pt x="1085451" y="305817"/>
                  </a:cubicBezTo>
                  <a:cubicBezTo>
                    <a:pt x="1085451" y="305817"/>
                    <a:pt x="1083828" y="302571"/>
                    <a:pt x="1083828" y="302571"/>
                  </a:cubicBezTo>
                  <a:cubicBezTo>
                    <a:pt x="1083828" y="302571"/>
                    <a:pt x="1083828" y="302571"/>
                    <a:pt x="1085451" y="300948"/>
                  </a:cubicBezTo>
                  <a:cubicBezTo>
                    <a:pt x="1085451" y="300948"/>
                    <a:pt x="1085451" y="300948"/>
                    <a:pt x="1082205" y="299325"/>
                  </a:cubicBezTo>
                  <a:cubicBezTo>
                    <a:pt x="1080582" y="299325"/>
                    <a:pt x="1078959" y="297702"/>
                    <a:pt x="1078959" y="299325"/>
                  </a:cubicBezTo>
                  <a:cubicBezTo>
                    <a:pt x="1077336" y="299325"/>
                    <a:pt x="1075713" y="299325"/>
                    <a:pt x="1075713" y="299325"/>
                  </a:cubicBezTo>
                  <a:cubicBezTo>
                    <a:pt x="1075713" y="300948"/>
                    <a:pt x="1075713" y="299325"/>
                    <a:pt x="1075713" y="300948"/>
                  </a:cubicBezTo>
                  <a:cubicBezTo>
                    <a:pt x="1074089" y="304194"/>
                    <a:pt x="1074089" y="305817"/>
                    <a:pt x="1074089" y="305817"/>
                  </a:cubicBezTo>
                  <a:cubicBezTo>
                    <a:pt x="1074089" y="305817"/>
                    <a:pt x="1072466" y="305817"/>
                    <a:pt x="1070843" y="305817"/>
                  </a:cubicBezTo>
                  <a:cubicBezTo>
                    <a:pt x="1070843" y="305817"/>
                    <a:pt x="1070843" y="304194"/>
                    <a:pt x="1069220" y="302571"/>
                  </a:cubicBezTo>
                  <a:cubicBezTo>
                    <a:pt x="1069220" y="302571"/>
                    <a:pt x="1067597" y="299325"/>
                    <a:pt x="1065974" y="300948"/>
                  </a:cubicBezTo>
                  <a:cubicBezTo>
                    <a:pt x="1065974" y="300948"/>
                    <a:pt x="1064351" y="299325"/>
                    <a:pt x="1064351" y="300948"/>
                  </a:cubicBezTo>
                  <a:cubicBezTo>
                    <a:pt x="1064351" y="300948"/>
                    <a:pt x="1062728" y="299325"/>
                    <a:pt x="1062728" y="299325"/>
                  </a:cubicBezTo>
                  <a:cubicBezTo>
                    <a:pt x="1061105" y="300948"/>
                    <a:pt x="1061105" y="300948"/>
                    <a:pt x="1061105" y="302571"/>
                  </a:cubicBezTo>
                  <a:cubicBezTo>
                    <a:pt x="1062728" y="302571"/>
                    <a:pt x="1064351" y="304194"/>
                    <a:pt x="1064351" y="305817"/>
                  </a:cubicBezTo>
                  <a:cubicBezTo>
                    <a:pt x="1064351" y="305817"/>
                    <a:pt x="1065974" y="307439"/>
                    <a:pt x="1065974" y="307439"/>
                  </a:cubicBezTo>
                  <a:cubicBezTo>
                    <a:pt x="1065974" y="307439"/>
                    <a:pt x="1065974" y="307439"/>
                    <a:pt x="1064351" y="309062"/>
                  </a:cubicBezTo>
                  <a:cubicBezTo>
                    <a:pt x="1064351" y="309062"/>
                    <a:pt x="1064351" y="309062"/>
                    <a:pt x="1061105" y="309062"/>
                  </a:cubicBezTo>
                  <a:cubicBezTo>
                    <a:pt x="1061105" y="309062"/>
                    <a:pt x="1061105" y="307439"/>
                    <a:pt x="1059482" y="307439"/>
                  </a:cubicBezTo>
                  <a:cubicBezTo>
                    <a:pt x="1059482" y="309062"/>
                    <a:pt x="1056235" y="307439"/>
                    <a:pt x="1054612" y="307439"/>
                  </a:cubicBezTo>
                  <a:cubicBezTo>
                    <a:pt x="1052989" y="309062"/>
                    <a:pt x="1051366" y="307439"/>
                    <a:pt x="1049743" y="307439"/>
                  </a:cubicBezTo>
                  <a:cubicBezTo>
                    <a:pt x="1048120" y="309062"/>
                    <a:pt x="1048120" y="307439"/>
                    <a:pt x="1046497" y="309062"/>
                  </a:cubicBezTo>
                  <a:cubicBezTo>
                    <a:pt x="1044874" y="309062"/>
                    <a:pt x="1040004" y="307439"/>
                    <a:pt x="1040004" y="307439"/>
                  </a:cubicBezTo>
                  <a:cubicBezTo>
                    <a:pt x="1040004" y="307439"/>
                    <a:pt x="1040004" y="307439"/>
                    <a:pt x="1038381" y="305817"/>
                  </a:cubicBezTo>
                  <a:cubicBezTo>
                    <a:pt x="1038381" y="305817"/>
                    <a:pt x="1038381" y="305817"/>
                    <a:pt x="1033512" y="304194"/>
                  </a:cubicBezTo>
                  <a:cubicBezTo>
                    <a:pt x="1033512" y="304194"/>
                    <a:pt x="1033512" y="304194"/>
                    <a:pt x="1030266" y="302571"/>
                  </a:cubicBezTo>
                  <a:cubicBezTo>
                    <a:pt x="1030266" y="302571"/>
                    <a:pt x="1030266" y="302571"/>
                    <a:pt x="1028643" y="300948"/>
                  </a:cubicBezTo>
                  <a:cubicBezTo>
                    <a:pt x="1028643" y="300948"/>
                    <a:pt x="1027020" y="300948"/>
                    <a:pt x="1025397" y="299325"/>
                  </a:cubicBezTo>
                  <a:cubicBezTo>
                    <a:pt x="1025397" y="299325"/>
                    <a:pt x="1023774" y="294457"/>
                    <a:pt x="1023774" y="296080"/>
                  </a:cubicBezTo>
                  <a:cubicBezTo>
                    <a:pt x="1023774" y="296080"/>
                    <a:pt x="1023774" y="296080"/>
                    <a:pt x="1022150" y="294457"/>
                  </a:cubicBezTo>
                  <a:cubicBezTo>
                    <a:pt x="1022150" y="294457"/>
                    <a:pt x="1022150" y="294457"/>
                    <a:pt x="1022150" y="292834"/>
                  </a:cubicBezTo>
                  <a:cubicBezTo>
                    <a:pt x="1022150" y="292834"/>
                    <a:pt x="1022150" y="292834"/>
                    <a:pt x="1023774" y="291211"/>
                  </a:cubicBezTo>
                  <a:cubicBezTo>
                    <a:pt x="1023774" y="291211"/>
                    <a:pt x="1023774" y="291211"/>
                    <a:pt x="1025397" y="291211"/>
                  </a:cubicBezTo>
                  <a:cubicBezTo>
                    <a:pt x="1027020" y="291211"/>
                    <a:pt x="1028643" y="291211"/>
                    <a:pt x="1028643" y="289588"/>
                  </a:cubicBezTo>
                  <a:cubicBezTo>
                    <a:pt x="1028643" y="289588"/>
                    <a:pt x="1028643" y="291211"/>
                    <a:pt x="1030266" y="289588"/>
                  </a:cubicBezTo>
                  <a:cubicBezTo>
                    <a:pt x="1030266" y="289588"/>
                    <a:pt x="1031889" y="287965"/>
                    <a:pt x="1031889" y="287965"/>
                  </a:cubicBezTo>
                  <a:cubicBezTo>
                    <a:pt x="1031889" y="287965"/>
                    <a:pt x="1031889" y="287965"/>
                    <a:pt x="1033512" y="287965"/>
                  </a:cubicBezTo>
                  <a:cubicBezTo>
                    <a:pt x="1033512" y="287965"/>
                    <a:pt x="1033512" y="287965"/>
                    <a:pt x="1035135" y="287965"/>
                  </a:cubicBezTo>
                  <a:cubicBezTo>
                    <a:pt x="1035135" y="287965"/>
                    <a:pt x="1035135" y="287965"/>
                    <a:pt x="1038381" y="287965"/>
                  </a:cubicBezTo>
                  <a:cubicBezTo>
                    <a:pt x="1038381" y="287965"/>
                    <a:pt x="1038381" y="287965"/>
                    <a:pt x="1043251" y="287965"/>
                  </a:cubicBezTo>
                  <a:cubicBezTo>
                    <a:pt x="1043251" y="287965"/>
                    <a:pt x="1043251" y="287965"/>
                    <a:pt x="1044874" y="286342"/>
                  </a:cubicBezTo>
                  <a:cubicBezTo>
                    <a:pt x="1044874" y="286342"/>
                    <a:pt x="1044874" y="286342"/>
                    <a:pt x="1043251" y="284720"/>
                  </a:cubicBezTo>
                  <a:cubicBezTo>
                    <a:pt x="1043251" y="284720"/>
                    <a:pt x="1040004" y="283097"/>
                    <a:pt x="1038381" y="283097"/>
                  </a:cubicBezTo>
                  <a:cubicBezTo>
                    <a:pt x="1036758" y="283097"/>
                    <a:pt x="1036758" y="283097"/>
                    <a:pt x="1035135" y="283097"/>
                  </a:cubicBezTo>
                  <a:cubicBezTo>
                    <a:pt x="1035135" y="283097"/>
                    <a:pt x="1035135" y="283097"/>
                    <a:pt x="1031889" y="283097"/>
                  </a:cubicBezTo>
                  <a:cubicBezTo>
                    <a:pt x="1031889" y="283097"/>
                    <a:pt x="1031889" y="283097"/>
                    <a:pt x="1030266" y="283097"/>
                  </a:cubicBezTo>
                  <a:cubicBezTo>
                    <a:pt x="1030266" y="283097"/>
                    <a:pt x="1030266" y="283097"/>
                    <a:pt x="1027020" y="283097"/>
                  </a:cubicBezTo>
                  <a:cubicBezTo>
                    <a:pt x="1027020" y="283097"/>
                    <a:pt x="1027020" y="283097"/>
                    <a:pt x="1023774" y="283097"/>
                  </a:cubicBezTo>
                  <a:cubicBezTo>
                    <a:pt x="1023774" y="283097"/>
                    <a:pt x="1022150" y="281474"/>
                    <a:pt x="1020527" y="283097"/>
                  </a:cubicBezTo>
                  <a:cubicBezTo>
                    <a:pt x="1020527" y="283097"/>
                    <a:pt x="1018904" y="283097"/>
                    <a:pt x="1017281" y="283097"/>
                  </a:cubicBezTo>
                  <a:cubicBezTo>
                    <a:pt x="1017281" y="283097"/>
                    <a:pt x="1014035" y="283097"/>
                    <a:pt x="1014035" y="283097"/>
                  </a:cubicBezTo>
                  <a:cubicBezTo>
                    <a:pt x="1014035" y="283097"/>
                    <a:pt x="1014035" y="283097"/>
                    <a:pt x="1012412" y="281474"/>
                  </a:cubicBezTo>
                  <a:cubicBezTo>
                    <a:pt x="1012412" y="281474"/>
                    <a:pt x="1012412" y="281474"/>
                    <a:pt x="1010789" y="278228"/>
                  </a:cubicBezTo>
                  <a:cubicBezTo>
                    <a:pt x="1010789" y="278228"/>
                    <a:pt x="1010789" y="278228"/>
                    <a:pt x="1010789" y="276605"/>
                  </a:cubicBezTo>
                  <a:cubicBezTo>
                    <a:pt x="1010789" y="276605"/>
                    <a:pt x="1010789" y="276605"/>
                    <a:pt x="1012412" y="274982"/>
                  </a:cubicBezTo>
                  <a:cubicBezTo>
                    <a:pt x="1012412" y="274982"/>
                    <a:pt x="1012412" y="274982"/>
                    <a:pt x="1010789" y="273360"/>
                  </a:cubicBezTo>
                  <a:cubicBezTo>
                    <a:pt x="1010789" y="273360"/>
                    <a:pt x="1010789" y="273360"/>
                    <a:pt x="1007543" y="274982"/>
                  </a:cubicBezTo>
                  <a:cubicBezTo>
                    <a:pt x="1007543" y="274982"/>
                    <a:pt x="1005919" y="274982"/>
                    <a:pt x="1004296" y="276605"/>
                  </a:cubicBezTo>
                  <a:cubicBezTo>
                    <a:pt x="1004296" y="276605"/>
                    <a:pt x="1002673" y="276605"/>
                    <a:pt x="1002673" y="276605"/>
                  </a:cubicBezTo>
                  <a:cubicBezTo>
                    <a:pt x="1002673" y="276605"/>
                    <a:pt x="1002673" y="276605"/>
                    <a:pt x="999427" y="276605"/>
                  </a:cubicBezTo>
                  <a:cubicBezTo>
                    <a:pt x="999427" y="276605"/>
                    <a:pt x="999427" y="276605"/>
                    <a:pt x="996181" y="276605"/>
                  </a:cubicBezTo>
                  <a:cubicBezTo>
                    <a:pt x="996181" y="276605"/>
                    <a:pt x="996181" y="276605"/>
                    <a:pt x="994558" y="276605"/>
                  </a:cubicBezTo>
                  <a:cubicBezTo>
                    <a:pt x="994558" y="276605"/>
                    <a:pt x="994558" y="276605"/>
                    <a:pt x="994558" y="274982"/>
                  </a:cubicBezTo>
                  <a:cubicBezTo>
                    <a:pt x="992935" y="273360"/>
                    <a:pt x="991312" y="273360"/>
                    <a:pt x="991312" y="273360"/>
                  </a:cubicBezTo>
                  <a:cubicBezTo>
                    <a:pt x="989689" y="273360"/>
                    <a:pt x="989689" y="271737"/>
                    <a:pt x="988065" y="271737"/>
                  </a:cubicBezTo>
                  <a:cubicBezTo>
                    <a:pt x="988065" y="271737"/>
                    <a:pt x="988065" y="271737"/>
                    <a:pt x="986442" y="270114"/>
                  </a:cubicBezTo>
                  <a:cubicBezTo>
                    <a:pt x="986442" y="270114"/>
                    <a:pt x="986442" y="268491"/>
                    <a:pt x="988065" y="268491"/>
                  </a:cubicBezTo>
                  <a:cubicBezTo>
                    <a:pt x="988065" y="266868"/>
                    <a:pt x="989689" y="265245"/>
                    <a:pt x="991312" y="265245"/>
                  </a:cubicBezTo>
                  <a:cubicBezTo>
                    <a:pt x="991312" y="265245"/>
                    <a:pt x="991312" y="265245"/>
                    <a:pt x="992935" y="265245"/>
                  </a:cubicBezTo>
                  <a:cubicBezTo>
                    <a:pt x="992935" y="265245"/>
                    <a:pt x="996181" y="265245"/>
                    <a:pt x="997804" y="265245"/>
                  </a:cubicBezTo>
                  <a:cubicBezTo>
                    <a:pt x="997804" y="265245"/>
                    <a:pt x="1001050" y="265245"/>
                    <a:pt x="1001050" y="265245"/>
                  </a:cubicBezTo>
                  <a:cubicBezTo>
                    <a:pt x="1002673" y="265245"/>
                    <a:pt x="1002673" y="263623"/>
                    <a:pt x="1004296" y="265245"/>
                  </a:cubicBezTo>
                  <a:cubicBezTo>
                    <a:pt x="1004296" y="265245"/>
                    <a:pt x="1005919" y="263623"/>
                    <a:pt x="1005919" y="263623"/>
                  </a:cubicBezTo>
                  <a:cubicBezTo>
                    <a:pt x="1007543" y="263623"/>
                    <a:pt x="1010789" y="263623"/>
                    <a:pt x="1012412" y="263623"/>
                  </a:cubicBezTo>
                  <a:cubicBezTo>
                    <a:pt x="1012412" y="263623"/>
                    <a:pt x="1022150" y="263623"/>
                    <a:pt x="1023774" y="263623"/>
                  </a:cubicBezTo>
                  <a:cubicBezTo>
                    <a:pt x="1023774" y="263623"/>
                    <a:pt x="1027020" y="262000"/>
                    <a:pt x="1028643" y="262000"/>
                  </a:cubicBezTo>
                  <a:cubicBezTo>
                    <a:pt x="1028643" y="262000"/>
                    <a:pt x="1030266" y="260377"/>
                    <a:pt x="1030266" y="260377"/>
                  </a:cubicBezTo>
                  <a:cubicBezTo>
                    <a:pt x="1030266" y="260377"/>
                    <a:pt x="1030266" y="260377"/>
                    <a:pt x="1031889" y="260377"/>
                  </a:cubicBezTo>
                  <a:cubicBezTo>
                    <a:pt x="1031889" y="260377"/>
                    <a:pt x="1031889" y="258754"/>
                    <a:pt x="1033512" y="258754"/>
                  </a:cubicBezTo>
                  <a:cubicBezTo>
                    <a:pt x="1035135" y="258754"/>
                    <a:pt x="1036758" y="258754"/>
                    <a:pt x="1036758" y="258754"/>
                  </a:cubicBezTo>
                  <a:cubicBezTo>
                    <a:pt x="1036758" y="258754"/>
                    <a:pt x="1036758" y="258754"/>
                    <a:pt x="1056235" y="260377"/>
                  </a:cubicBezTo>
                  <a:cubicBezTo>
                    <a:pt x="1056235" y="260377"/>
                    <a:pt x="1057858" y="258754"/>
                    <a:pt x="1059482" y="258754"/>
                  </a:cubicBezTo>
                  <a:cubicBezTo>
                    <a:pt x="1061105" y="258754"/>
                    <a:pt x="1062728" y="258754"/>
                    <a:pt x="1062728" y="258754"/>
                  </a:cubicBezTo>
                  <a:cubicBezTo>
                    <a:pt x="1064351" y="258754"/>
                    <a:pt x="1064351" y="258754"/>
                    <a:pt x="1065974" y="258754"/>
                  </a:cubicBezTo>
                  <a:cubicBezTo>
                    <a:pt x="1065974" y="260377"/>
                    <a:pt x="1067597" y="258754"/>
                    <a:pt x="1067597" y="260377"/>
                  </a:cubicBezTo>
                  <a:cubicBezTo>
                    <a:pt x="1069220" y="260377"/>
                    <a:pt x="1069220" y="258754"/>
                    <a:pt x="1069220" y="258754"/>
                  </a:cubicBezTo>
                  <a:cubicBezTo>
                    <a:pt x="1070843" y="258754"/>
                    <a:pt x="1072466" y="258754"/>
                    <a:pt x="1072466" y="258754"/>
                  </a:cubicBezTo>
                  <a:cubicBezTo>
                    <a:pt x="1072466" y="258754"/>
                    <a:pt x="1072466" y="258754"/>
                    <a:pt x="1074089" y="257131"/>
                  </a:cubicBezTo>
                  <a:cubicBezTo>
                    <a:pt x="1074089" y="257131"/>
                    <a:pt x="1075713" y="255508"/>
                    <a:pt x="1075713" y="255508"/>
                  </a:cubicBezTo>
                  <a:cubicBezTo>
                    <a:pt x="1075713" y="255508"/>
                    <a:pt x="1078959" y="253885"/>
                    <a:pt x="1078959" y="253885"/>
                  </a:cubicBezTo>
                  <a:cubicBezTo>
                    <a:pt x="1078959" y="253885"/>
                    <a:pt x="1077336" y="250640"/>
                    <a:pt x="1077336" y="250640"/>
                  </a:cubicBezTo>
                  <a:cubicBezTo>
                    <a:pt x="1075713" y="250640"/>
                    <a:pt x="1074089" y="249017"/>
                    <a:pt x="1072466" y="249017"/>
                  </a:cubicBezTo>
                  <a:cubicBezTo>
                    <a:pt x="1072466" y="249017"/>
                    <a:pt x="1070843" y="247394"/>
                    <a:pt x="1069220" y="247394"/>
                  </a:cubicBezTo>
                  <a:cubicBezTo>
                    <a:pt x="1067597" y="247394"/>
                    <a:pt x="1067597" y="245771"/>
                    <a:pt x="1065974" y="245771"/>
                  </a:cubicBezTo>
                  <a:cubicBezTo>
                    <a:pt x="1064351" y="245771"/>
                    <a:pt x="1064351" y="244148"/>
                    <a:pt x="1062728" y="245771"/>
                  </a:cubicBezTo>
                  <a:cubicBezTo>
                    <a:pt x="1062728" y="247394"/>
                    <a:pt x="1059482" y="247394"/>
                    <a:pt x="1059482" y="249017"/>
                  </a:cubicBezTo>
                  <a:cubicBezTo>
                    <a:pt x="1057858" y="250640"/>
                    <a:pt x="1057858" y="250640"/>
                    <a:pt x="1057858" y="250640"/>
                  </a:cubicBezTo>
                  <a:cubicBezTo>
                    <a:pt x="1056235" y="252263"/>
                    <a:pt x="1052989" y="252263"/>
                    <a:pt x="1052989" y="252263"/>
                  </a:cubicBezTo>
                  <a:cubicBezTo>
                    <a:pt x="1051366" y="252263"/>
                    <a:pt x="1049743" y="250640"/>
                    <a:pt x="1049743" y="252263"/>
                  </a:cubicBezTo>
                  <a:cubicBezTo>
                    <a:pt x="1049743" y="252263"/>
                    <a:pt x="1046497" y="252263"/>
                    <a:pt x="1044874" y="252263"/>
                  </a:cubicBezTo>
                  <a:cubicBezTo>
                    <a:pt x="1044874" y="252263"/>
                    <a:pt x="1038381" y="252263"/>
                    <a:pt x="1038381" y="252263"/>
                  </a:cubicBezTo>
                  <a:cubicBezTo>
                    <a:pt x="1038381" y="252263"/>
                    <a:pt x="1038381" y="252263"/>
                    <a:pt x="1036758" y="252263"/>
                  </a:cubicBezTo>
                  <a:cubicBezTo>
                    <a:pt x="1036758" y="252263"/>
                    <a:pt x="1036758" y="252263"/>
                    <a:pt x="1035135" y="250640"/>
                  </a:cubicBezTo>
                  <a:cubicBezTo>
                    <a:pt x="1035135" y="250640"/>
                    <a:pt x="1035135" y="250640"/>
                    <a:pt x="1030266" y="250640"/>
                  </a:cubicBezTo>
                  <a:cubicBezTo>
                    <a:pt x="1030266" y="250640"/>
                    <a:pt x="1030266" y="250640"/>
                    <a:pt x="1028643" y="252263"/>
                  </a:cubicBezTo>
                  <a:cubicBezTo>
                    <a:pt x="1028643" y="252263"/>
                    <a:pt x="1025397" y="253885"/>
                    <a:pt x="1025397" y="253885"/>
                  </a:cubicBezTo>
                  <a:cubicBezTo>
                    <a:pt x="1025397" y="253885"/>
                    <a:pt x="1025397" y="253885"/>
                    <a:pt x="1022150" y="253885"/>
                  </a:cubicBezTo>
                  <a:cubicBezTo>
                    <a:pt x="1020527" y="253885"/>
                    <a:pt x="1018904" y="253885"/>
                    <a:pt x="1017281" y="253885"/>
                  </a:cubicBezTo>
                  <a:cubicBezTo>
                    <a:pt x="1017281" y="253885"/>
                    <a:pt x="1017281" y="252263"/>
                    <a:pt x="1017281" y="250640"/>
                  </a:cubicBezTo>
                  <a:cubicBezTo>
                    <a:pt x="1017281" y="250640"/>
                    <a:pt x="1017281" y="250640"/>
                    <a:pt x="1017281" y="249017"/>
                  </a:cubicBezTo>
                  <a:cubicBezTo>
                    <a:pt x="1017281" y="249017"/>
                    <a:pt x="1017281" y="249017"/>
                    <a:pt x="1014035" y="247394"/>
                  </a:cubicBezTo>
                  <a:cubicBezTo>
                    <a:pt x="1014035" y="247394"/>
                    <a:pt x="1014035" y="247394"/>
                    <a:pt x="1010789" y="244148"/>
                  </a:cubicBezTo>
                  <a:cubicBezTo>
                    <a:pt x="1010789" y="244148"/>
                    <a:pt x="1010789" y="244148"/>
                    <a:pt x="1009166" y="245771"/>
                  </a:cubicBezTo>
                  <a:cubicBezTo>
                    <a:pt x="1009166" y="245771"/>
                    <a:pt x="1005919" y="245771"/>
                    <a:pt x="1005919" y="245771"/>
                  </a:cubicBezTo>
                  <a:cubicBezTo>
                    <a:pt x="1004296" y="245771"/>
                    <a:pt x="1001050" y="245771"/>
                    <a:pt x="1001050" y="245771"/>
                  </a:cubicBezTo>
                  <a:cubicBezTo>
                    <a:pt x="999427" y="245771"/>
                    <a:pt x="997804" y="244148"/>
                    <a:pt x="997804" y="244148"/>
                  </a:cubicBezTo>
                  <a:cubicBezTo>
                    <a:pt x="996181" y="244148"/>
                    <a:pt x="996181" y="242525"/>
                    <a:pt x="994558" y="242525"/>
                  </a:cubicBezTo>
                  <a:cubicBezTo>
                    <a:pt x="994558" y="242525"/>
                    <a:pt x="994558" y="242525"/>
                    <a:pt x="992935" y="242525"/>
                  </a:cubicBezTo>
                  <a:cubicBezTo>
                    <a:pt x="992935" y="242525"/>
                    <a:pt x="991312" y="240903"/>
                    <a:pt x="991312" y="240903"/>
                  </a:cubicBezTo>
                  <a:cubicBezTo>
                    <a:pt x="989689" y="240903"/>
                    <a:pt x="988065" y="240903"/>
                    <a:pt x="986442" y="240903"/>
                  </a:cubicBezTo>
                  <a:cubicBezTo>
                    <a:pt x="984819" y="240903"/>
                    <a:pt x="979950" y="240903"/>
                    <a:pt x="979950" y="240903"/>
                  </a:cubicBezTo>
                  <a:cubicBezTo>
                    <a:pt x="979950" y="240903"/>
                    <a:pt x="979950" y="240903"/>
                    <a:pt x="978327" y="239280"/>
                  </a:cubicBezTo>
                  <a:cubicBezTo>
                    <a:pt x="976704" y="239280"/>
                    <a:pt x="975081" y="237657"/>
                    <a:pt x="973458" y="237657"/>
                  </a:cubicBezTo>
                  <a:cubicBezTo>
                    <a:pt x="973458" y="237657"/>
                    <a:pt x="970211" y="237657"/>
                    <a:pt x="970211" y="236034"/>
                  </a:cubicBezTo>
                  <a:cubicBezTo>
                    <a:pt x="970211" y="236034"/>
                    <a:pt x="970211" y="236034"/>
                    <a:pt x="968588" y="236034"/>
                  </a:cubicBezTo>
                  <a:cubicBezTo>
                    <a:pt x="968588" y="236034"/>
                    <a:pt x="968588" y="236034"/>
                    <a:pt x="966965" y="234411"/>
                  </a:cubicBezTo>
                  <a:cubicBezTo>
                    <a:pt x="965342" y="234411"/>
                    <a:pt x="965342" y="232788"/>
                    <a:pt x="963719" y="232788"/>
                  </a:cubicBezTo>
                  <a:cubicBezTo>
                    <a:pt x="962096" y="231166"/>
                    <a:pt x="958850" y="229543"/>
                    <a:pt x="958850" y="229543"/>
                  </a:cubicBezTo>
                  <a:cubicBezTo>
                    <a:pt x="958850" y="229543"/>
                    <a:pt x="958850" y="229543"/>
                    <a:pt x="958850" y="227920"/>
                  </a:cubicBezTo>
                  <a:cubicBezTo>
                    <a:pt x="958850" y="227920"/>
                    <a:pt x="958850" y="227920"/>
                    <a:pt x="958850" y="226297"/>
                  </a:cubicBezTo>
                  <a:cubicBezTo>
                    <a:pt x="958850" y="226297"/>
                    <a:pt x="958850" y="226297"/>
                    <a:pt x="962096" y="224674"/>
                  </a:cubicBezTo>
                  <a:cubicBezTo>
                    <a:pt x="962096" y="224674"/>
                    <a:pt x="962096" y="224674"/>
                    <a:pt x="962096" y="219806"/>
                  </a:cubicBezTo>
                  <a:cubicBezTo>
                    <a:pt x="962096" y="219806"/>
                    <a:pt x="962096" y="219806"/>
                    <a:pt x="963719" y="218183"/>
                  </a:cubicBezTo>
                  <a:cubicBezTo>
                    <a:pt x="963719" y="218183"/>
                    <a:pt x="963719" y="218183"/>
                    <a:pt x="966965" y="216560"/>
                  </a:cubicBezTo>
                  <a:cubicBezTo>
                    <a:pt x="966965" y="216560"/>
                    <a:pt x="966965" y="216560"/>
                    <a:pt x="968588" y="216560"/>
                  </a:cubicBezTo>
                  <a:cubicBezTo>
                    <a:pt x="968588" y="218183"/>
                    <a:pt x="971835" y="218183"/>
                    <a:pt x="971835" y="218183"/>
                  </a:cubicBezTo>
                  <a:cubicBezTo>
                    <a:pt x="971835" y="219806"/>
                    <a:pt x="975081" y="216560"/>
                    <a:pt x="975081" y="216560"/>
                  </a:cubicBezTo>
                  <a:cubicBezTo>
                    <a:pt x="975081" y="216560"/>
                    <a:pt x="975081" y="216560"/>
                    <a:pt x="976704" y="214937"/>
                  </a:cubicBezTo>
                  <a:cubicBezTo>
                    <a:pt x="976704" y="214937"/>
                    <a:pt x="976704" y="214937"/>
                    <a:pt x="976704" y="213314"/>
                  </a:cubicBezTo>
                  <a:cubicBezTo>
                    <a:pt x="976704" y="213314"/>
                    <a:pt x="976704" y="213314"/>
                    <a:pt x="978327" y="211691"/>
                  </a:cubicBezTo>
                  <a:cubicBezTo>
                    <a:pt x="978327" y="213314"/>
                    <a:pt x="979950" y="211691"/>
                    <a:pt x="981573" y="211691"/>
                  </a:cubicBezTo>
                  <a:cubicBezTo>
                    <a:pt x="981573" y="211691"/>
                    <a:pt x="988065" y="211691"/>
                    <a:pt x="988065" y="211691"/>
                  </a:cubicBezTo>
                  <a:cubicBezTo>
                    <a:pt x="988065" y="211691"/>
                    <a:pt x="988065" y="211691"/>
                    <a:pt x="992935" y="211691"/>
                  </a:cubicBezTo>
                  <a:cubicBezTo>
                    <a:pt x="992935" y="211691"/>
                    <a:pt x="992935" y="211691"/>
                    <a:pt x="996181" y="208446"/>
                  </a:cubicBezTo>
                  <a:cubicBezTo>
                    <a:pt x="996181" y="208446"/>
                    <a:pt x="996181" y="208446"/>
                    <a:pt x="999427" y="206823"/>
                  </a:cubicBezTo>
                  <a:cubicBezTo>
                    <a:pt x="999427" y="206823"/>
                    <a:pt x="999427" y="206823"/>
                    <a:pt x="1002673" y="206823"/>
                  </a:cubicBezTo>
                  <a:cubicBezTo>
                    <a:pt x="1002673" y="206823"/>
                    <a:pt x="1004296" y="206823"/>
                    <a:pt x="1005919" y="206823"/>
                  </a:cubicBezTo>
                  <a:cubicBezTo>
                    <a:pt x="1007543" y="206823"/>
                    <a:pt x="1007543" y="205200"/>
                    <a:pt x="1009166" y="206823"/>
                  </a:cubicBezTo>
                  <a:cubicBezTo>
                    <a:pt x="1010789" y="206823"/>
                    <a:pt x="1012412" y="206823"/>
                    <a:pt x="1012412" y="206823"/>
                  </a:cubicBezTo>
                  <a:cubicBezTo>
                    <a:pt x="1014035" y="206823"/>
                    <a:pt x="1022150" y="203577"/>
                    <a:pt x="1022150" y="203577"/>
                  </a:cubicBezTo>
                  <a:cubicBezTo>
                    <a:pt x="1022150" y="203577"/>
                    <a:pt x="1022150" y="203577"/>
                    <a:pt x="1027020" y="201954"/>
                  </a:cubicBezTo>
                  <a:cubicBezTo>
                    <a:pt x="1027020" y="201954"/>
                    <a:pt x="1027020" y="201954"/>
                    <a:pt x="1028643" y="198709"/>
                  </a:cubicBezTo>
                  <a:cubicBezTo>
                    <a:pt x="1028643" y="198709"/>
                    <a:pt x="1028643" y="198709"/>
                    <a:pt x="1030266" y="197086"/>
                  </a:cubicBezTo>
                  <a:cubicBezTo>
                    <a:pt x="1030266" y="197086"/>
                    <a:pt x="1030266" y="197086"/>
                    <a:pt x="1031889" y="197086"/>
                  </a:cubicBezTo>
                  <a:cubicBezTo>
                    <a:pt x="1031889" y="197086"/>
                    <a:pt x="1035135" y="193840"/>
                    <a:pt x="1036758" y="195463"/>
                  </a:cubicBezTo>
                  <a:cubicBezTo>
                    <a:pt x="1038381" y="195463"/>
                    <a:pt x="1041628" y="193840"/>
                    <a:pt x="1043251" y="193840"/>
                  </a:cubicBezTo>
                  <a:cubicBezTo>
                    <a:pt x="1043251" y="195463"/>
                    <a:pt x="1044874" y="195463"/>
                    <a:pt x="1044874" y="197086"/>
                  </a:cubicBezTo>
                  <a:cubicBezTo>
                    <a:pt x="1044874" y="197086"/>
                    <a:pt x="1046497" y="197086"/>
                    <a:pt x="1046497" y="197086"/>
                  </a:cubicBezTo>
                  <a:cubicBezTo>
                    <a:pt x="1048120" y="195463"/>
                    <a:pt x="1051366" y="193840"/>
                    <a:pt x="1051366" y="193840"/>
                  </a:cubicBezTo>
                  <a:cubicBezTo>
                    <a:pt x="1051366" y="193840"/>
                    <a:pt x="1051366" y="193840"/>
                    <a:pt x="1054612" y="192217"/>
                  </a:cubicBezTo>
                  <a:cubicBezTo>
                    <a:pt x="1054612" y="192217"/>
                    <a:pt x="1056235" y="190594"/>
                    <a:pt x="1056235" y="190594"/>
                  </a:cubicBezTo>
                  <a:cubicBezTo>
                    <a:pt x="1057858" y="190594"/>
                    <a:pt x="1059482" y="188971"/>
                    <a:pt x="1061105" y="188971"/>
                  </a:cubicBezTo>
                  <a:cubicBezTo>
                    <a:pt x="1062728" y="188971"/>
                    <a:pt x="1062728" y="187349"/>
                    <a:pt x="1064351" y="188971"/>
                  </a:cubicBezTo>
                  <a:cubicBezTo>
                    <a:pt x="1065974" y="188971"/>
                    <a:pt x="1065974" y="188971"/>
                    <a:pt x="1067597" y="188971"/>
                  </a:cubicBezTo>
                  <a:cubicBezTo>
                    <a:pt x="1069220" y="188971"/>
                    <a:pt x="1070843" y="188971"/>
                    <a:pt x="1070843" y="188971"/>
                  </a:cubicBezTo>
                  <a:cubicBezTo>
                    <a:pt x="1070843" y="188971"/>
                    <a:pt x="1070843" y="188971"/>
                    <a:pt x="1072466" y="188971"/>
                  </a:cubicBezTo>
                  <a:cubicBezTo>
                    <a:pt x="1072466" y="188971"/>
                    <a:pt x="1072466" y="188971"/>
                    <a:pt x="1074089" y="188971"/>
                  </a:cubicBezTo>
                  <a:cubicBezTo>
                    <a:pt x="1074089" y="188971"/>
                    <a:pt x="1075713" y="187349"/>
                    <a:pt x="1075713" y="188971"/>
                  </a:cubicBezTo>
                  <a:cubicBezTo>
                    <a:pt x="1075713" y="188971"/>
                    <a:pt x="1075713" y="188971"/>
                    <a:pt x="1078959" y="187349"/>
                  </a:cubicBezTo>
                  <a:cubicBezTo>
                    <a:pt x="1078959" y="187349"/>
                    <a:pt x="1078959" y="187349"/>
                    <a:pt x="1080582" y="187349"/>
                  </a:cubicBezTo>
                  <a:cubicBezTo>
                    <a:pt x="1082205" y="187349"/>
                    <a:pt x="1082205" y="187349"/>
                    <a:pt x="1082205" y="187349"/>
                  </a:cubicBezTo>
                  <a:cubicBezTo>
                    <a:pt x="1082205" y="187349"/>
                    <a:pt x="1082205" y="187349"/>
                    <a:pt x="1087074" y="185726"/>
                  </a:cubicBezTo>
                  <a:cubicBezTo>
                    <a:pt x="1087074" y="185726"/>
                    <a:pt x="1087074" y="185726"/>
                    <a:pt x="1090320" y="182480"/>
                  </a:cubicBezTo>
                  <a:cubicBezTo>
                    <a:pt x="1090320" y="182480"/>
                    <a:pt x="1090320" y="182480"/>
                    <a:pt x="1091943" y="180857"/>
                  </a:cubicBezTo>
                  <a:cubicBezTo>
                    <a:pt x="1091943" y="180857"/>
                    <a:pt x="1091943" y="180857"/>
                    <a:pt x="1093567" y="179234"/>
                  </a:cubicBezTo>
                  <a:cubicBezTo>
                    <a:pt x="1093567" y="179234"/>
                    <a:pt x="1093567" y="179234"/>
                    <a:pt x="1095190" y="177611"/>
                  </a:cubicBezTo>
                  <a:cubicBezTo>
                    <a:pt x="1095190" y="177611"/>
                    <a:pt x="1095190" y="177611"/>
                    <a:pt x="1096813" y="177611"/>
                  </a:cubicBezTo>
                  <a:cubicBezTo>
                    <a:pt x="1096813" y="175989"/>
                    <a:pt x="1098436" y="175989"/>
                    <a:pt x="1098436" y="175989"/>
                  </a:cubicBezTo>
                  <a:cubicBezTo>
                    <a:pt x="1098436" y="175989"/>
                    <a:pt x="1098436" y="175989"/>
                    <a:pt x="1100059" y="172743"/>
                  </a:cubicBezTo>
                  <a:cubicBezTo>
                    <a:pt x="1100059" y="172743"/>
                    <a:pt x="1100059" y="172743"/>
                    <a:pt x="1098436" y="171120"/>
                  </a:cubicBezTo>
                  <a:cubicBezTo>
                    <a:pt x="1098436" y="171120"/>
                    <a:pt x="1098436" y="171120"/>
                    <a:pt x="1098436" y="167874"/>
                  </a:cubicBezTo>
                  <a:cubicBezTo>
                    <a:pt x="1098436" y="167874"/>
                    <a:pt x="1098436" y="167874"/>
                    <a:pt x="1098436" y="164629"/>
                  </a:cubicBezTo>
                  <a:cubicBezTo>
                    <a:pt x="1098436" y="164629"/>
                    <a:pt x="1098436" y="161383"/>
                    <a:pt x="1096813" y="161383"/>
                  </a:cubicBezTo>
                  <a:cubicBezTo>
                    <a:pt x="1096813" y="161383"/>
                    <a:pt x="1098436" y="158137"/>
                    <a:pt x="1098436" y="158137"/>
                  </a:cubicBezTo>
                  <a:cubicBezTo>
                    <a:pt x="1098436" y="158137"/>
                    <a:pt x="1098436" y="158137"/>
                    <a:pt x="1100059" y="154892"/>
                  </a:cubicBezTo>
                  <a:cubicBezTo>
                    <a:pt x="1100059" y="154892"/>
                    <a:pt x="1100059" y="154892"/>
                    <a:pt x="1103305" y="154892"/>
                  </a:cubicBezTo>
                  <a:cubicBezTo>
                    <a:pt x="1104928" y="154892"/>
                    <a:pt x="1104928" y="154892"/>
                    <a:pt x="1106551" y="153269"/>
                  </a:cubicBezTo>
                  <a:cubicBezTo>
                    <a:pt x="1106551" y="153269"/>
                    <a:pt x="1111421" y="153269"/>
                    <a:pt x="1111421" y="153269"/>
                  </a:cubicBezTo>
                  <a:cubicBezTo>
                    <a:pt x="1111421" y="151646"/>
                    <a:pt x="1113044" y="151646"/>
                    <a:pt x="1113044" y="151646"/>
                  </a:cubicBezTo>
                  <a:cubicBezTo>
                    <a:pt x="1114667" y="150023"/>
                    <a:pt x="1114667" y="150023"/>
                    <a:pt x="1114667" y="150023"/>
                  </a:cubicBezTo>
                  <a:cubicBezTo>
                    <a:pt x="1114667" y="150023"/>
                    <a:pt x="1114667" y="148400"/>
                    <a:pt x="1114667" y="148400"/>
                  </a:cubicBezTo>
                  <a:cubicBezTo>
                    <a:pt x="1113044" y="150023"/>
                    <a:pt x="1113044" y="150023"/>
                    <a:pt x="1113044" y="150023"/>
                  </a:cubicBezTo>
                  <a:cubicBezTo>
                    <a:pt x="1113044" y="150023"/>
                    <a:pt x="1111421" y="148400"/>
                    <a:pt x="1111421" y="150023"/>
                  </a:cubicBezTo>
                  <a:cubicBezTo>
                    <a:pt x="1109798" y="150023"/>
                    <a:pt x="1109798" y="150023"/>
                    <a:pt x="1108174" y="150023"/>
                  </a:cubicBezTo>
                  <a:cubicBezTo>
                    <a:pt x="1108174" y="151646"/>
                    <a:pt x="1108174" y="151646"/>
                    <a:pt x="1106551" y="151646"/>
                  </a:cubicBezTo>
                  <a:cubicBezTo>
                    <a:pt x="1103305" y="153269"/>
                    <a:pt x="1104928" y="153269"/>
                    <a:pt x="1103305" y="153269"/>
                  </a:cubicBezTo>
                  <a:cubicBezTo>
                    <a:pt x="1101682" y="154892"/>
                    <a:pt x="1101682" y="153269"/>
                    <a:pt x="1100059" y="153269"/>
                  </a:cubicBezTo>
                  <a:cubicBezTo>
                    <a:pt x="1098436" y="154892"/>
                    <a:pt x="1096813" y="153269"/>
                    <a:pt x="1096813" y="153269"/>
                  </a:cubicBezTo>
                  <a:cubicBezTo>
                    <a:pt x="1095190" y="153269"/>
                    <a:pt x="1095190" y="153269"/>
                    <a:pt x="1093567" y="153269"/>
                  </a:cubicBezTo>
                  <a:cubicBezTo>
                    <a:pt x="1091943" y="153269"/>
                    <a:pt x="1091943" y="153269"/>
                    <a:pt x="1090320" y="153269"/>
                  </a:cubicBezTo>
                  <a:cubicBezTo>
                    <a:pt x="1090320" y="153269"/>
                    <a:pt x="1088697" y="153269"/>
                    <a:pt x="1088697" y="153269"/>
                  </a:cubicBezTo>
                  <a:cubicBezTo>
                    <a:pt x="1087074" y="154892"/>
                    <a:pt x="1087074" y="154892"/>
                    <a:pt x="1085451" y="154892"/>
                  </a:cubicBezTo>
                  <a:cubicBezTo>
                    <a:pt x="1085451" y="154892"/>
                    <a:pt x="1083828" y="156514"/>
                    <a:pt x="1083828" y="156514"/>
                  </a:cubicBezTo>
                  <a:cubicBezTo>
                    <a:pt x="1082205" y="156514"/>
                    <a:pt x="1080582" y="156514"/>
                    <a:pt x="1080582" y="154892"/>
                  </a:cubicBezTo>
                  <a:cubicBezTo>
                    <a:pt x="1080582" y="154892"/>
                    <a:pt x="1080582" y="154892"/>
                    <a:pt x="1077336" y="153269"/>
                  </a:cubicBezTo>
                  <a:cubicBezTo>
                    <a:pt x="1077336" y="153269"/>
                    <a:pt x="1074089" y="151646"/>
                    <a:pt x="1074089" y="151646"/>
                  </a:cubicBezTo>
                  <a:cubicBezTo>
                    <a:pt x="1072466" y="151646"/>
                    <a:pt x="1069220" y="151646"/>
                    <a:pt x="1069220" y="151646"/>
                  </a:cubicBezTo>
                  <a:cubicBezTo>
                    <a:pt x="1067597" y="151646"/>
                    <a:pt x="1067597" y="151646"/>
                    <a:pt x="1065974" y="151646"/>
                  </a:cubicBezTo>
                  <a:cubicBezTo>
                    <a:pt x="1065974" y="151646"/>
                    <a:pt x="1064351" y="151646"/>
                    <a:pt x="1062728" y="151646"/>
                  </a:cubicBezTo>
                  <a:cubicBezTo>
                    <a:pt x="1062728" y="153269"/>
                    <a:pt x="1061105" y="151646"/>
                    <a:pt x="1059482" y="151646"/>
                  </a:cubicBezTo>
                  <a:cubicBezTo>
                    <a:pt x="1059482" y="151646"/>
                    <a:pt x="1057858" y="150023"/>
                    <a:pt x="1057858" y="150023"/>
                  </a:cubicBezTo>
                  <a:cubicBezTo>
                    <a:pt x="1056235" y="150023"/>
                    <a:pt x="1056235" y="150023"/>
                    <a:pt x="1054612" y="148400"/>
                  </a:cubicBezTo>
                  <a:cubicBezTo>
                    <a:pt x="1054612" y="148400"/>
                    <a:pt x="1056235" y="145154"/>
                    <a:pt x="1056235" y="145154"/>
                  </a:cubicBezTo>
                  <a:cubicBezTo>
                    <a:pt x="1056235" y="145154"/>
                    <a:pt x="1056235" y="143532"/>
                    <a:pt x="1056235" y="143532"/>
                  </a:cubicBezTo>
                  <a:cubicBezTo>
                    <a:pt x="1057858" y="141909"/>
                    <a:pt x="1059482" y="140286"/>
                    <a:pt x="1059482" y="140286"/>
                  </a:cubicBezTo>
                  <a:cubicBezTo>
                    <a:pt x="1061105" y="140286"/>
                    <a:pt x="1065974" y="137040"/>
                    <a:pt x="1065974" y="137040"/>
                  </a:cubicBezTo>
                  <a:cubicBezTo>
                    <a:pt x="1065974" y="137040"/>
                    <a:pt x="1067597" y="135417"/>
                    <a:pt x="1067597" y="135417"/>
                  </a:cubicBezTo>
                  <a:cubicBezTo>
                    <a:pt x="1069220" y="135417"/>
                    <a:pt x="1070843" y="133794"/>
                    <a:pt x="1070843" y="133794"/>
                  </a:cubicBezTo>
                  <a:cubicBezTo>
                    <a:pt x="1070843" y="133794"/>
                    <a:pt x="1070843" y="133794"/>
                    <a:pt x="1077336" y="130549"/>
                  </a:cubicBezTo>
                  <a:cubicBezTo>
                    <a:pt x="1077336" y="130549"/>
                    <a:pt x="1077336" y="130549"/>
                    <a:pt x="1078959" y="130549"/>
                  </a:cubicBezTo>
                  <a:cubicBezTo>
                    <a:pt x="1080582" y="130549"/>
                    <a:pt x="1082205" y="128926"/>
                    <a:pt x="1082205" y="128926"/>
                  </a:cubicBezTo>
                  <a:cubicBezTo>
                    <a:pt x="1082205" y="128926"/>
                    <a:pt x="1082205" y="128926"/>
                    <a:pt x="1083828" y="128926"/>
                  </a:cubicBezTo>
                  <a:cubicBezTo>
                    <a:pt x="1083828" y="128926"/>
                    <a:pt x="1083828" y="128926"/>
                    <a:pt x="1085451" y="128926"/>
                  </a:cubicBezTo>
                  <a:cubicBezTo>
                    <a:pt x="1085451" y="128926"/>
                    <a:pt x="1085451" y="128926"/>
                    <a:pt x="1088697" y="127303"/>
                  </a:cubicBezTo>
                  <a:cubicBezTo>
                    <a:pt x="1088697" y="127303"/>
                    <a:pt x="1088697" y="127303"/>
                    <a:pt x="1090320" y="127303"/>
                  </a:cubicBezTo>
                  <a:cubicBezTo>
                    <a:pt x="1090320" y="127303"/>
                    <a:pt x="1090320" y="127303"/>
                    <a:pt x="1091943" y="124057"/>
                  </a:cubicBezTo>
                  <a:cubicBezTo>
                    <a:pt x="1091943" y="124057"/>
                    <a:pt x="1091943" y="124057"/>
                    <a:pt x="1091943" y="122435"/>
                  </a:cubicBezTo>
                  <a:cubicBezTo>
                    <a:pt x="1093567" y="122435"/>
                    <a:pt x="1091943" y="122435"/>
                    <a:pt x="1093567" y="122435"/>
                  </a:cubicBezTo>
                  <a:cubicBezTo>
                    <a:pt x="1095190" y="122435"/>
                    <a:pt x="1095190" y="122435"/>
                    <a:pt x="1096813" y="120812"/>
                  </a:cubicBezTo>
                  <a:cubicBezTo>
                    <a:pt x="1098436" y="120812"/>
                    <a:pt x="1100059" y="120812"/>
                    <a:pt x="1100059" y="120812"/>
                  </a:cubicBezTo>
                  <a:cubicBezTo>
                    <a:pt x="1100059" y="120812"/>
                    <a:pt x="1100059" y="120812"/>
                    <a:pt x="1100059" y="119189"/>
                  </a:cubicBezTo>
                  <a:cubicBezTo>
                    <a:pt x="1101682" y="119189"/>
                    <a:pt x="1101682" y="117566"/>
                    <a:pt x="1101682" y="117566"/>
                  </a:cubicBezTo>
                  <a:cubicBezTo>
                    <a:pt x="1101682" y="117566"/>
                    <a:pt x="1101682" y="117566"/>
                    <a:pt x="1108174" y="112697"/>
                  </a:cubicBezTo>
                  <a:cubicBezTo>
                    <a:pt x="1108174" y="112697"/>
                    <a:pt x="1108174" y="112697"/>
                    <a:pt x="1111421" y="112697"/>
                  </a:cubicBezTo>
                  <a:cubicBezTo>
                    <a:pt x="1111421" y="112697"/>
                    <a:pt x="1111421" y="112697"/>
                    <a:pt x="1113044" y="111075"/>
                  </a:cubicBezTo>
                  <a:cubicBezTo>
                    <a:pt x="1113044" y="111075"/>
                    <a:pt x="1117913" y="111075"/>
                    <a:pt x="1117913" y="111075"/>
                  </a:cubicBezTo>
                  <a:cubicBezTo>
                    <a:pt x="1119536" y="111075"/>
                    <a:pt x="1119536" y="111075"/>
                    <a:pt x="1121159" y="111075"/>
                  </a:cubicBezTo>
                  <a:cubicBezTo>
                    <a:pt x="1121159" y="111075"/>
                    <a:pt x="1121159" y="111075"/>
                    <a:pt x="1127652" y="114320"/>
                  </a:cubicBezTo>
                  <a:cubicBezTo>
                    <a:pt x="1127652" y="114320"/>
                    <a:pt x="1127652" y="114320"/>
                    <a:pt x="1129275" y="115943"/>
                  </a:cubicBezTo>
                  <a:cubicBezTo>
                    <a:pt x="1129275" y="117566"/>
                    <a:pt x="1130898" y="117566"/>
                    <a:pt x="1130898" y="119189"/>
                  </a:cubicBezTo>
                  <a:cubicBezTo>
                    <a:pt x="1130898" y="119189"/>
                    <a:pt x="1130898" y="119189"/>
                    <a:pt x="1132521" y="120812"/>
                  </a:cubicBezTo>
                  <a:cubicBezTo>
                    <a:pt x="1132521" y="120812"/>
                    <a:pt x="1132521" y="120812"/>
                    <a:pt x="1132521" y="119189"/>
                  </a:cubicBezTo>
                  <a:cubicBezTo>
                    <a:pt x="1132521" y="119189"/>
                    <a:pt x="1132521" y="119189"/>
                    <a:pt x="1129275" y="114320"/>
                  </a:cubicBezTo>
                  <a:cubicBezTo>
                    <a:pt x="1129275" y="114320"/>
                    <a:pt x="1129275" y="114320"/>
                    <a:pt x="1129275" y="111075"/>
                  </a:cubicBezTo>
                  <a:cubicBezTo>
                    <a:pt x="1129275" y="109452"/>
                    <a:pt x="1129275" y="107829"/>
                    <a:pt x="1130898" y="107829"/>
                  </a:cubicBezTo>
                  <a:cubicBezTo>
                    <a:pt x="1132521" y="109452"/>
                    <a:pt x="1134144" y="106206"/>
                    <a:pt x="1135767" y="107829"/>
                  </a:cubicBezTo>
                  <a:cubicBezTo>
                    <a:pt x="1137390" y="107829"/>
                    <a:pt x="1140636" y="106206"/>
                    <a:pt x="1140636" y="106206"/>
                  </a:cubicBezTo>
                  <a:cubicBezTo>
                    <a:pt x="1142259" y="106206"/>
                    <a:pt x="1147129" y="106206"/>
                    <a:pt x="1147129" y="106206"/>
                  </a:cubicBezTo>
                  <a:cubicBezTo>
                    <a:pt x="1147129" y="106206"/>
                    <a:pt x="1151998" y="107829"/>
                    <a:pt x="1151998" y="107829"/>
                  </a:cubicBezTo>
                  <a:cubicBezTo>
                    <a:pt x="1151998" y="109452"/>
                    <a:pt x="1153621" y="107829"/>
                    <a:pt x="1155244" y="109452"/>
                  </a:cubicBezTo>
                  <a:cubicBezTo>
                    <a:pt x="1155244" y="111075"/>
                    <a:pt x="1155244" y="111075"/>
                    <a:pt x="1156867" y="111075"/>
                  </a:cubicBezTo>
                  <a:cubicBezTo>
                    <a:pt x="1158490" y="112697"/>
                    <a:pt x="1156867" y="111075"/>
                    <a:pt x="1160113" y="112697"/>
                  </a:cubicBezTo>
                  <a:cubicBezTo>
                    <a:pt x="1161737" y="114320"/>
                    <a:pt x="1164983" y="112697"/>
                    <a:pt x="1164983" y="112697"/>
                  </a:cubicBezTo>
                  <a:cubicBezTo>
                    <a:pt x="1164983" y="112697"/>
                    <a:pt x="1164983" y="112697"/>
                    <a:pt x="1168229" y="111075"/>
                  </a:cubicBezTo>
                  <a:cubicBezTo>
                    <a:pt x="1168229" y="111075"/>
                    <a:pt x="1168229" y="111075"/>
                    <a:pt x="1168229" y="107829"/>
                  </a:cubicBezTo>
                  <a:cubicBezTo>
                    <a:pt x="1168229" y="107829"/>
                    <a:pt x="1168229" y="107829"/>
                    <a:pt x="1164983" y="104583"/>
                  </a:cubicBezTo>
                  <a:cubicBezTo>
                    <a:pt x="1164983" y="104583"/>
                    <a:pt x="1163360" y="102960"/>
                    <a:pt x="1164983" y="101337"/>
                  </a:cubicBezTo>
                  <a:cubicBezTo>
                    <a:pt x="1166606" y="99715"/>
                    <a:pt x="1166606" y="99715"/>
                    <a:pt x="1168229" y="98092"/>
                  </a:cubicBezTo>
                  <a:cubicBezTo>
                    <a:pt x="1169852" y="98092"/>
                    <a:pt x="1171475" y="98092"/>
                    <a:pt x="1171475" y="96469"/>
                  </a:cubicBezTo>
                  <a:cubicBezTo>
                    <a:pt x="1171475" y="94846"/>
                    <a:pt x="1173098" y="94846"/>
                    <a:pt x="1171475" y="94846"/>
                  </a:cubicBezTo>
                  <a:cubicBezTo>
                    <a:pt x="1171475" y="93223"/>
                    <a:pt x="1171475" y="93223"/>
                    <a:pt x="1169852" y="93223"/>
                  </a:cubicBezTo>
                  <a:cubicBezTo>
                    <a:pt x="1168229" y="91600"/>
                    <a:pt x="1168229" y="93223"/>
                    <a:pt x="1166606" y="89978"/>
                  </a:cubicBezTo>
                  <a:cubicBezTo>
                    <a:pt x="1166606" y="86732"/>
                    <a:pt x="1164983" y="89978"/>
                    <a:pt x="1164983" y="88355"/>
                  </a:cubicBezTo>
                  <a:cubicBezTo>
                    <a:pt x="1164983" y="88355"/>
                    <a:pt x="1163360" y="83486"/>
                    <a:pt x="1163360" y="83486"/>
                  </a:cubicBezTo>
                  <a:cubicBezTo>
                    <a:pt x="1163360" y="83486"/>
                    <a:pt x="1166606" y="80240"/>
                    <a:pt x="1168229" y="80240"/>
                  </a:cubicBezTo>
                  <a:cubicBezTo>
                    <a:pt x="1169852" y="78618"/>
                    <a:pt x="1176344" y="76995"/>
                    <a:pt x="1177967" y="76995"/>
                  </a:cubicBezTo>
                  <a:cubicBezTo>
                    <a:pt x="1179591" y="76995"/>
                    <a:pt x="1182837" y="75372"/>
                    <a:pt x="1182837" y="75372"/>
                  </a:cubicBezTo>
                  <a:cubicBezTo>
                    <a:pt x="1182837" y="75372"/>
                    <a:pt x="1186083" y="75372"/>
                    <a:pt x="1187706" y="75372"/>
                  </a:cubicBezTo>
                  <a:cubicBezTo>
                    <a:pt x="1189329" y="76995"/>
                    <a:pt x="1189329" y="75372"/>
                    <a:pt x="1192575" y="75372"/>
                  </a:cubicBezTo>
                  <a:cubicBezTo>
                    <a:pt x="1195822" y="76995"/>
                    <a:pt x="1195822" y="73749"/>
                    <a:pt x="1199068" y="75372"/>
                  </a:cubicBezTo>
                  <a:cubicBezTo>
                    <a:pt x="1202314" y="76995"/>
                    <a:pt x="1202314" y="76995"/>
                    <a:pt x="1203937" y="76995"/>
                  </a:cubicBezTo>
                  <a:cubicBezTo>
                    <a:pt x="1205560" y="78618"/>
                    <a:pt x="1205560" y="76995"/>
                    <a:pt x="1205560" y="78618"/>
                  </a:cubicBezTo>
                  <a:cubicBezTo>
                    <a:pt x="1207183" y="80240"/>
                    <a:pt x="1207183" y="76995"/>
                    <a:pt x="1208806" y="80240"/>
                  </a:cubicBezTo>
                  <a:cubicBezTo>
                    <a:pt x="1208806" y="83486"/>
                    <a:pt x="1210429" y="85109"/>
                    <a:pt x="1210429" y="85109"/>
                  </a:cubicBezTo>
                  <a:cubicBezTo>
                    <a:pt x="1210429" y="85109"/>
                    <a:pt x="1218545" y="88355"/>
                    <a:pt x="1218545" y="89978"/>
                  </a:cubicBezTo>
                  <a:cubicBezTo>
                    <a:pt x="1218545" y="89978"/>
                    <a:pt x="1221791" y="89978"/>
                    <a:pt x="1223414" y="89978"/>
                  </a:cubicBezTo>
                  <a:cubicBezTo>
                    <a:pt x="1223414" y="89978"/>
                    <a:pt x="1226660" y="89978"/>
                    <a:pt x="1226660" y="89978"/>
                  </a:cubicBezTo>
                  <a:cubicBezTo>
                    <a:pt x="1228283" y="91600"/>
                    <a:pt x="1236399" y="93223"/>
                    <a:pt x="1236399" y="94846"/>
                  </a:cubicBezTo>
                  <a:cubicBezTo>
                    <a:pt x="1238022" y="94846"/>
                    <a:pt x="1238022" y="96469"/>
                    <a:pt x="1238022" y="98092"/>
                  </a:cubicBezTo>
                  <a:cubicBezTo>
                    <a:pt x="1239645" y="98092"/>
                    <a:pt x="1239645" y="98092"/>
                    <a:pt x="1241268" y="98092"/>
                  </a:cubicBezTo>
                  <a:cubicBezTo>
                    <a:pt x="1242891" y="99715"/>
                    <a:pt x="1247761" y="101337"/>
                    <a:pt x="1247761" y="101337"/>
                  </a:cubicBezTo>
                  <a:cubicBezTo>
                    <a:pt x="1247761" y="101337"/>
                    <a:pt x="1249384" y="101337"/>
                    <a:pt x="1249384" y="99715"/>
                  </a:cubicBezTo>
                  <a:cubicBezTo>
                    <a:pt x="1249384" y="98092"/>
                    <a:pt x="1244514" y="96469"/>
                    <a:pt x="1244514" y="96469"/>
                  </a:cubicBezTo>
                  <a:cubicBezTo>
                    <a:pt x="1244514" y="96469"/>
                    <a:pt x="1241268" y="94846"/>
                    <a:pt x="1239645" y="94846"/>
                  </a:cubicBezTo>
                  <a:cubicBezTo>
                    <a:pt x="1238022" y="93223"/>
                    <a:pt x="1238022" y="93223"/>
                    <a:pt x="1236399" y="91600"/>
                  </a:cubicBezTo>
                  <a:cubicBezTo>
                    <a:pt x="1234776" y="91600"/>
                    <a:pt x="1236399" y="89978"/>
                    <a:pt x="1234776" y="89978"/>
                  </a:cubicBezTo>
                  <a:cubicBezTo>
                    <a:pt x="1231530" y="89978"/>
                    <a:pt x="1229906" y="88355"/>
                    <a:pt x="1229906" y="88355"/>
                  </a:cubicBezTo>
                  <a:cubicBezTo>
                    <a:pt x="1228283" y="89978"/>
                    <a:pt x="1226660" y="86732"/>
                    <a:pt x="1226660" y="86732"/>
                  </a:cubicBezTo>
                  <a:cubicBezTo>
                    <a:pt x="1225037" y="86732"/>
                    <a:pt x="1225037" y="89978"/>
                    <a:pt x="1220168" y="86732"/>
                  </a:cubicBezTo>
                  <a:cubicBezTo>
                    <a:pt x="1215299" y="85109"/>
                    <a:pt x="1215299" y="83486"/>
                    <a:pt x="1213676" y="83486"/>
                  </a:cubicBezTo>
                  <a:cubicBezTo>
                    <a:pt x="1213676" y="83486"/>
                    <a:pt x="1212052" y="81863"/>
                    <a:pt x="1212052" y="81863"/>
                  </a:cubicBezTo>
                  <a:cubicBezTo>
                    <a:pt x="1210429" y="80240"/>
                    <a:pt x="1210429" y="78618"/>
                    <a:pt x="1208806" y="78618"/>
                  </a:cubicBezTo>
                  <a:cubicBezTo>
                    <a:pt x="1208806" y="78618"/>
                    <a:pt x="1207183" y="76995"/>
                    <a:pt x="1205560" y="76995"/>
                  </a:cubicBezTo>
                  <a:cubicBezTo>
                    <a:pt x="1203937" y="76995"/>
                    <a:pt x="1205560" y="76995"/>
                    <a:pt x="1202314" y="75372"/>
                  </a:cubicBezTo>
                  <a:cubicBezTo>
                    <a:pt x="1200691" y="75372"/>
                    <a:pt x="1199068" y="73749"/>
                    <a:pt x="1200691" y="73749"/>
                  </a:cubicBezTo>
                  <a:cubicBezTo>
                    <a:pt x="1202314" y="73749"/>
                    <a:pt x="1202314" y="72126"/>
                    <a:pt x="1203937" y="72126"/>
                  </a:cubicBezTo>
                  <a:cubicBezTo>
                    <a:pt x="1205560" y="70503"/>
                    <a:pt x="1207183" y="68880"/>
                    <a:pt x="1208806" y="70503"/>
                  </a:cubicBezTo>
                  <a:cubicBezTo>
                    <a:pt x="1208806" y="70503"/>
                    <a:pt x="1210429" y="68880"/>
                    <a:pt x="1212052" y="68880"/>
                  </a:cubicBezTo>
                  <a:cubicBezTo>
                    <a:pt x="1215299" y="68880"/>
                    <a:pt x="1216922" y="67258"/>
                    <a:pt x="1218545" y="68880"/>
                  </a:cubicBezTo>
                  <a:cubicBezTo>
                    <a:pt x="1220168" y="68880"/>
                    <a:pt x="1221791" y="68880"/>
                    <a:pt x="1221791" y="68880"/>
                  </a:cubicBezTo>
                  <a:cubicBezTo>
                    <a:pt x="1223414" y="68880"/>
                    <a:pt x="1228283" y="67258"/>
                    <a:pt x="1229906" y="67258"/>
                  </a:cubicBezTo>
                  <a:cubicBezTo>
                    <a:pt x="1229906" y="67258"/>
                    <a:pt x="1233153" y="65635"/>
                    <a:pt x="1233153" y="67258"/>
                  </a:cubicBezTo>
                  <a:cubicBezTo>
                    <a:pt x="1233153" y="67258"/>
                    <a:pt x="1233153" y="67258"/>
                    <a:pt x="1233153" y="65635"/>
                  </a:cubicBezTo>
                  <a:cubicBezTo>
                    <a:pt x="1233153" y="65635"/>
                    <a:pt x="1233153" y="65635"/>
                    <a:pt x="1241268" y="65635"/>
                  </a:cubicBezTo>
                  <a:cubicBezTo>
                    <a:pt x="1241268" y="65635"/>
                    <a:pt x="1241268" y="65635"/>
                    <a:pt x="1242891" y="67258"/>
                  </a:cubicBezTo>
                  <a:cubicBezTo>
                    <a:pt x="1242891" y="67258"/>
                    <a:pt x="1242891" y="67258"/>
                    <a:pt x="1246137" y="67258"/>
                  </a:cubicBezTo>
                  <a:cubicBezTo>
                    <a:pt x="1246137" y="67258"/>
                    <a:pt x="1246137" y="67258"/>
                    <a:pt x="1247761" y="65635"/>
                  </a:cubicBezTo>
                  <a:cubicBezTo>
                    <a:pt x="1247761" y="65635"/>
                    <a:pt x="1247761" y="65635"/>
                    <a:pt x="1251007" y="65635"/>
                  </a:cubicBezTo>
                  <a:cubicBezTo>
                    <a:pt x="1251007" y="65635"/>
                    <a:pt x="1251007" y="62389"/>
                    <a:pt x="1252630" y="64012"/>
                  </a:cubicBezTo>
                  <a:cubicBezTo>
                    <a:pt x="1252630" y="67258"/>
                    <a:pt x="1254253" y="67258"/>
                    <a:pt x="1254253" y="67258"/>
                  </a:cubicBezTo>
                  <a:cubicBezTo>
                    <a:pt x="1254253" y="67258"/>
                    <a:pt x="1254253" y="67258"/>
                    <a:pt x="1257499" y="67258"/>
                  </a:cubicBezTo>
                  <a:cubicBezTo>
                    <a:pt x="1257499" y="67258"/>
                    <a:pt x="1257499" y="62389"/>
                    <a:pt x="1259122" y="62389"/>
                  </a:cubicBezTo>
                  <a:cubicBezTo>
                    <a:pt x="1259122" y="62389"/>
                    <a:pt x="1259122" y="62389"/>
                    <a:pt x="1260745" y="62389"/>
                  </a:cubicBezTo>
                  <a:cubicBezTo>
                    <a:pt x="1262368" y="62389"/>
                    <a:pt x="1265615" y="62389"/>
                    <a:pt x="1265615" y="62389"/>
                  </a:cubicBezTo>
                  <a:cubicBezTo>
                    <a:pt x="1267238" y="62389"/>
                    <a:pt x="1268861" y="59143"/>
                    <a:pt x="1268861" y="59143"/>
                  </a:cubicBezTo>
                  <a:cubicBezTo>
                    <a:pt x="1268861" y="59143"/>
                    <a:pt x="1268861" y="59143"/>
                    <a:pt x="1272107" y="57521"/>
                  </a:cubicBezTo>
                  <a:cubicBezTo>
                    <a:pt x="1273730" y="57521"/>
                    <a:pt x="1275353" y="55898"/>
                    <a:pt x="1276976" y="57521"/>
                  </a:cubicBezTo>
                  <a:cubicBezTo>
                    <a:pt x="1276976" y="57521"/>
                    <a:pt x="1280222" y="55898"/>
                    <a:pt x="1280222" y="55898"/>
                  </a:cubicBezTo>
                  <a:cubicBezTo>
                    <a:pt x="1280222" y="55898"/>
                    <a:pt x="1280222" y="55898"/>
                    <a:pt x="1281846" y="54275"/>
                  </a:cubicBezTo>
                  <a:cubicBezTo>
                    <a:pt x="1281846" y="54275"/>
                    <a:pt x="1285092" y="54275"/>
                    <a:pt x="1285092" y="55898"/>
                  </a:cubicBezTo>
                  <a:cubicBezTo>
                    <a:pt x="1286715" y="55898"/>
                    <a:pt x="1293207" y="57521"/>
                    <a:pt x="1293207" y="59143"/>
                  </a:cubicBezTo>
                  <a:cubicBezTo>
                    <a:pt x="1293207" y="60766"/>
                    <a:pt x="1293207" y="59143"/>
                    <a:pt x="1293207" y="60766"/>
                  </a:cubicBezTo>
                  <a:cubicBezTo>
                    <a:pt x="1294830" y="62389"/>
                    <a:pt x="1301323" y="64012"/>
                    <a:pt x="1301323" y="64012"/>
                  </a:cubicBezTo>
                  <a:cubicBezTo>
                    <a:pt x="1301323" y="64012"/>
                    <a:pt x="1302946" y="65635"/>
                    <a:pt x="1302946" y="68880"/>
                  </a:cubicBezTo>
                  <a:cubicBezTo>
                    <a:pt x="1302946" y="70503"/>
                    <a:pt x="1302946" y="72126"/>
                    <a:pt x="1302946" y="73749"/>
                  </a:cubicBezTo>
                  <a:cubicBezTo>
                    <a:pt x="1302946" y="73749"/>
                    <a:pt x="1302946" y="81863"/>
                    <a:pt x="1302946" y="81863"/>
                  </a:cubicBezTo>
                  <a:cubicBezTo>
                    <a:pt x="1301323" y="81863"/>
                    <a:pt x="1299700" y="83486"/>
                    <a:pt x="1299700" y="85109"/>
                  </a:cubicBezTo>
                  <a:cubicBezTo>
                    <a:pt x="1298076" y="86732"/>
                    <a:pt x="1299700" y="89978"/>
                    <a:pt x="1299700" y="89978"/>
                  </a:cubicBezTo>
                  <a:cubicBezTo>
                    <a:pt x="1299700" y="89978"/>
                    <a:pt x="1299700" y="89978"/>
                    <a:pt x="1301323" y="91600"/>
                  </a:cubicBezTo>
                  <a:cubicBezTo>
                    <a:pt x="1301323" y="91600"/>
                    <a:pt x="1302946" y="91600"/>
                    <a:pt x="1302946" y="91600"/>
                  </a:cubicBezTo>
                  <a:cubicBezTo>
                    <a:pt x="1302946" y="89978"/>
                    <a:pt x="1304569" y="89978"/>
                    <a:pt x="1304569" y="88355"/>
                  </a:cubicBezTo>
                  <a:cubicBezTo>
                    <a:pt x="1304569" y="88355"/>
                    <a:pt x="1304569" y="85109"/>
                    <a:pt x="1306192" y="85109"/>
                  </a:cubicBezTo>
                  <a:cubicBezTo>
                    <a:pt x="1306192" y="85109"/>
                    <a:pt x="1306192" y="85109"/>
                    <a:pt x="1307815" y="81863"/>
                  </a:cubicBezTo>
                  <a:cubicBezTo>
                    <a:pt x="1309438" y="81863"/>
                    <a:pt x="1309438" y="81863"/>
                    <a:pt x="1311061" y="81863"/>
                  </a:cubicBezTo>
                  <a:cubicBezTo>
                    <a:pt x="1312684" y="80240"/>
                    <a:pt x="1312684" y="80240"/>
                    <a:pt x="1314307" y="78618"/>
                  </a:cubicBezTo>
                  <a:cubicBezTo>
                    <a:pt x="1314307" y="76995"/>
                    <a:pt x="1314307" y="76995"/>
                    <a:pt x="1314307" y="73749"/>
                  </a:cubicBezTo>
                  <a:cubicBezTo>
                    <a:pt x="1314307" y="72126"/>
                    <a:pt x="1312684" y="70503"/>
                    <a:pt x="1312684" y="70503"/>
                  </a:cubicBezTo>
                  <a:cubicBezTo>
                    <a:pt x="1312684" y="70503"/>
                    <a:pt x="1311061" y="67258"/>
                    <a:pt x="1309438" y="67258"/>
                  </a:cubicBezTo>
                  <a:cubicBezTo>
                    <a:pt x="1309438" y="67258"/>
                    <a:pt x="1307815" y="64012"/>
                    <a:pt x="1307815" y="64012"/>
                  </a:cubicBezTo>
                  <a:cubicBezTo>
                    <a:pt x="1309438" y="64012"/>
                    <a:pt x="1309438" y="62389"/>
                    <a:pt x="1309438" y="60766"/>
                  </a:cubicBezTo>
                  <a:cubicBezTo>
                    <a:pt x="1309438" y="60766"/>
                    <a:pt x="1311061" y="59143"/>
                    <a:pt x="1312684" y="59143"/>
                  </a:cubicBezTo>
                  <a:cubicBezTo>
                    <a:pt x="1314307" y="59143"/>
                    <a:pt x="1317554" y="60766"/>
                    <a:pt x="1319177" y="60766"/>
                  </a:cubicBezTo>
                  <a:cubicBezTo>
                    <a:pt x="1319177" y="62389"/>
                    <a:pt x="1330539" y="65635"/>
                    <a:pt x="1330539" y="65635"/>
                  </a:cubicBezTo>
                  <a:cubicBezTo>
                    <a:pt x="1332162" y="65635"/>
                    <a:pt x="1335408" y="67258"/>
                    <a:pt x="1337031" y="67258"/>
                  </a:cubicBezTo>
                  <a:cubicBezTo>
                    <a:pt x="1337031" y="67258"/>
                    <a:pt x="1337031" y="65635"/>
                    <a:pt x="1338654" y="67258"/>
                  </a:cubicBezTo>
                  <a:cubicBezTo>
                    <a:pt x="1340277" y="68880"/>
                    <a:pt x="1341900" y="70503"/>
                    <a:pt x="1341900" y="70503"/>
                  </a:cubicBezTo>
                  <a:cubicBezTo>
                    <a:pt x="1341900" y="70503"/>
                    <a:pt x="1341900" y="68880"/>
                    <a:pt x="1343524" y="70503"/>
                  </a:cubicBezTo>
                  <a:cubicBezTo>
                    <a:pt x="1345147" y="73749"/>
                    <a:pt x="1345147" y="72126"/>
                    <a:pt x="1345147" y="73749"/>
                  </a:cubicBezTo>
                  <a:cubicBezTo>
                    <a:pt x="1346770" y="75372"/>
                    <a:pt x="1348393" y="76995"/>
                    <a:pt x="1348393" y="76995"/>
                  </a:cubicBezTo>
                  <a:cubicBezTo>
                    <a:pt x="1348393" y="76995"/>
                    <a:pt x="1348393" y="76995"/>
                    <a:pt x="1348393" y="78618"/>
                  </a:cubicBezTo>
                  <a:cubicBezTo>
                    <a:pt x="1348393" y="78618"/>
                    <a:pt x="1348393" y="80240"/>
                    <a:pt x="1350016" y="80240"/>
                  </a:cubicBezTo>
                  <a:cubicBezTo>
                    <a:pt x="1350016" y="80240"/>
                    <a:pt x="1350016" y="80240"/>
                    <a:pt x="1353262" y="78618"/>
                  </a:cubicBezTo>
                  <a:cubicBezTo>
                    <a:pt x="1353262" y="78618"/>
                    <a:pt x="1353262" y="78618"/>
                    <a:pt x="1353262" y="76995"/>
                  </a:cubicBezTo>
                  <a:cubicBezTo>
                    <a:pt x="1353262" y="76995"/>
                    <a:pt x="1353262" y="76995"/>
                    <a:pt x="1354885" y="75372"/>
                  </a:cubicBezTo>
                  <a:cubicBezTo>
                    <a:pt x="1354885" y="75372"/>
                    <a:pt x="1354885" y="75372"/>
                    <a:pt x="1356508" y="76995"/>
                  </a:cubicBezTo>
                  <a:cubicBezTo>
                    <a:pt x="1356508" y="76995"/>
                    <a:pt x="1356508" y="76995"/>
                    <a:pt x="1361378" y="76995"/>
                  </a:cubicBezTo>
                  <a:cubicBezTo>
                    <a:pt x="1361378" y="76995"/>
                    <a:pt x="1361378" y="76995"/>
                    <a:pt x="1363001" y="76995"/>
                  </a:cubicBezTo>
                  <a:cubicBezTo>
                    <a:pt x="1363001" y="76995"/>
                    <a:pt x="1364624" y="76995"/>
                    <a:pt x="1364624" y="76995"/>
                  </a:cubicBezTo>
                  <a:cubicBezTo>
                    <a:pt x="1366247" y="76995"/>
                    <a:pt x="1366247" y="78618"/>
                    <a:pt x="1367870" y="78618"/>
                  </a:cubicBezTo>
                  <a:cubicBezTo>
                    <a:pt x="1367870" y="76995"/>
                    <a:pt x="1369493" y="76995"/>
                    <a:pt x="1369493" y="76995"/>
                  </a:cubicBezTo>
                  <a:cubicBezTo>
                    <a:pt x="1369493" y="76995"/>
                    <a:pt x="1369493" y="76995"/>
                    <a:pt x="1367870" y="75372"/>
                  </a:cubicBezTo>
                  <a:cubicBezTo>
                    <a:pt x="1367870" y="75372"/>
                    <a:pt x="1367870" y="75372"/>
                    <a:pt x="1364624" y="73749"/>
                  </a:cubicBezTo>
                  <a:cubicBezTo>
                    <a:pt x="1364624" y="73749"/>
                    <a:pt x="1364624" y="73749"/>
                    <a:pt x="1363001" y="73749"/>
                  </a:cubicBezTo>
                  <a:cubicBezTo>
                    <a:pt x="1363001" y="72126"/>
                    <a:pt x="1363001" y="72126"/>
                    <a:pt x="1361378" y="72126"/>
                  </a:cubicBezTo>
                  <a:cubicBezTo>
                    <a:pt x="1361378" y="70503"/>
                    <a:pt x="1359754" y="68880"/>
                    <a:pt x="1359754" y="68880"/>
                  </a:cubicBezTo>
                  <a:cubicBezTo>
                    <a:pt x="1358131" y="68880"/>
                    <a:pt x="1358131" y="67258"/>
                    <a:pt x="1356508" y="67258"/>
                  </a:cubicBezTo>
                  <a:cubicBezTo>
                    <a:pt x="1356508" y="65635"/>
                    <a:pt x="1353262" y="65635"/>
                    <a:pt x="1353262" y="64012"/>
                  </a:cubicBezTo>
                  <a:cubicBezTo>
                    <a:pt x="1353262" y="64012"/>
                    <a:pt x="1351639" y="60766"/>
                    <a:pt x="1351639" y="60766"/>
                  </a:cubicBezTo>
                  <a:cubicBezTo>
                    <a:pt x="1351639" y="60766"/>
                    <a:pt x="1351639" y="60766"/>
                    <a:pt x="1351639" y="57521"/>
                  </a:cubicBezTo>
                  <a:cubicBezTo>
                    <a:pt x="1351639" y="57521"/>
                    <a:pt x="1351639" y="54275"/>
                    <a:pt x="1351639" y="54275"/>
                  </a:cubicBezTo>
                  <a:cubicBezTo>
                    <a:pt x="1351639" y="52652"/>
                    <a:pt x="1353262" y="51029"/>
                    <a:pt x="1353262" y="51029"/>
                  </a:cubicBezTo>
                  <a:cubicBezTo>
                    <a:pt x="1353262" y="51029"/>
                    <a:pt x="1358131" y="49406"/>
                    <a:pt x="1359754" y="51029"/>
                  </a:cubicBezTo>
                  <a:cubicBezTo>
                    <a:pt x="1363001" y="51029"/>
                    <a:pt x="1363001" y="49406"/>
                    <a:pt x="1364624" y="49406"/>
                  </a:cubicBezTo>
                  <a:cubicBezTo>
                    <a:pt x="1366247" y="51029"/>
                    <a:pt x="1366247" y="51029"/>
                    <a:pt x="1367870" y="51029"/>
                  </a:cubicBezTo>
                  <a:cubicBezTo>
                    <a:pt x="1367870" y="51029"/>
                    <a:pt x="1371116" y="51029"/>
                    <a:pt x="1371116" y="51029"/>
                  </a:cubicBezTo>
                  <a:cubicBezTo>
                    <a:pt x="1371116" y="51029"/>
                    <a:pt x="1369493" y="51029"/>
                    <a:pt x="1372739" y="51029"/>
                  </a:cubicBezTo>
                  <a:cubicBezTo>
                    <a:pt x="1377609" y="51029"/>
                    <a:pt x="1377609" y="51029"/>
                    <a:pt x="1377609" y="51029"/>
                  </a:cubicBezTo>
                  <a:cubicBezTo>
                    <a:pt x="1379232" y="51029"/>
                    <a:pt x="1379232" y="51029"/>
                    <a:pt x="1379232" y="51029"/>
                  </a:cubicBezTo>
                  <a:cubicBezTo>
                    <a:pt x="1380855" y="51029"/>
                    <a:pt x="1380855" y="51029"/>
                    <a:pt x="1382478" y="51029"/>
                  </a:cubicBezTo>
                  <a:cubicBezTo>
                    <a:pt x="1382478" y="52652"/>
                    <a:pt x="1382478" y="51029"/>
                    <a:pt x="1384101" y="52652"/>
                  </a:cubicBezTo>
                  <a:cubicBezTo>
                    <a:pt x="1384101" y="54275"/>
                    <a:pt x="1382478" y="54275"/>
                    <a:pt x="1384101" y="55898"/>
                  </a:cubicBezTo>
                  <a:cubicBezTo>
                    <a:pt x="1385724" y="55898"/>
                    <a:pt x="1387347" y="55898"/>
                    <a:pt x="1387347" y="55898"/>
                  </a:cubicBezTo>
                  <a:cubicBezTo>
                    <a:pt x="1387347" y="55898"/>
                    <a:pt x="1387347" y="55898"/>
                    <a:pt x="1388970" y="55898"/>
                  </a:cubicBezTo>
                  <a:cubicBezTo>
                    <a:pt x="1388970" y="55898"/>
                    <a:pt x="1390593" y="55898"/>
                    <a:pt x="1390593" y="57521"/>
                  </a:cubicBezTo>
                  <a:cubicBezTo>
                    <a:pt x="1390593" y="57521"/>
                    <a:pt x="1390593" y="57521"/>
                    <a:pt x="1392216" y="57521"/>
                  </a:cubicBezTo>
                  <a:cubicBezTo>
                    <a:pt x="1393839" y="59143"/>
                    <a:pt x="1393839" y="59143"/>
                    <a:pt x="1393839" y="59143"/>
                  </a:cubicBezTo>
                  <a:cubicBezTo>
                    <a:pt x="1395463" y="59143"/>
                    <a:pt x="1397086" y="59143"/>
                    <a:pt x="1398709" y="59143"/>
                  </a:cubicBezTo>
                  <a:cubicBezTo>
                    <a:pt x="1398709" y="59143"/>
                    <a:pt x="1406824" y="64012"/>
                    <a:pt x="1406824" y="64012"/>
                  </a:cubicBezTo>
                  <a:cubicBezTo>
                    <a:pt x="1408447" y="64012"/>
                    <a:pt x="1410070" y="64012"/>
                    <a:pt x="1410070" y="64012"/>
                  </a:cubicBezTo>
                  <a:cubicBezTo>
                    <a:pt x="1411694" y="65635"/>
                    <a:pt x="1413317" y="64012"/>
                    <a:pt x="1413317" y="64012"/>
                  </a:cubicBezTo>
                  <a:cubicBezTo>
                    <a:pt x="1414940" y="65635"/>
                    <a:pt x="1413317" y="64012"/>
                    <a:pt x="1414940" y="64012"/>
                  </a:cubicBezTo>
                  <a:cubicBezTo>
                    <a:pt x="1416563" y="65635"/>
                    <a:pt x="1418186" y="67258"/>
                    <a:pt x="1418186" y="67258"/>
                  </a:cubicBezTo>
                  <a:cubicBezTo>
                    <a:pt x="1418186" y="67258"/>
                    <a:pt x="1418186" y="67258"/>
                    <a:pt x="1421432" y="67258"/>
                  </a:cubicBezTo>
                  <a:cubicBezTo>
                    <a:pt x="1421432" y="67258"/>
                    <a:pt x="1421432" y="67258"/>
                    <a:pt x="1424678" y="67258"/>
                  </a:cubicBezTo>
                  <a:cubicBezTo>
                    <a:pt x="1426301" y="68880"/>
                    <a:pt x="1427924" y="68880"/>
                    <a:pt x="1429548" y="68880"/>
                  </a:cubicBezTo>
                  <a:cubicBezTo>
                    <a:pt x="1431171" y="70503"/>
                    <a:pt x="1432794" y="70503"/>
                    <a:pt x="1432794" y="70503"/>
                  </a:cubicBezTo>
                  <a:cubicBezTo>
                    <a:pt x="1432794" y="70503"/>
                    <a:pt x="1432794" y="70503"/>
                    <a:pt x="1437663" y="73749"/>
                  </a:cubicBezTo>
                  <a:cubicBezTo>
                    <a:pt x="1437663" y="73749"/>
                    <a:pt x="1437663" y="73749"/>
                    <a:pt x="1442532" y="75372"/>
                  </a:cubicBezTo>
                  <a:cubicBezTo>
                    <a:pt x="1442532" y="75372"/>
                    <a:pt x="1442532" y="75372"/>
                    <a:pt x="1445778" y="76995"/>
                  </a:cubicBezTo>
                  <a:cubicBezTo>
                    <a:pt x="1445778" y="76995"/>
                    <a:pt x="1445778" y="76995"/>
                    <a:pt x="1447402" y="78618"/>
                  </a:cubicBezTo>
                  <a:cubicBezTo>
                    <a:pt x="1447402" y="78618"/>
                    <a:pt x="1447402" y="78618"/>
                    <a:pt x="1450648" y="80240"/>
                  </a:cubicBezTo>
                  <a:cubicBezTo>
                    <a:pt x="1450648" y="80240"/>
                    <a:pt x="1450648" y="80240"/>
                    <a:pt x="1453894" y="81863"/>
                  </a:cubicBezTo>
                  <a:cubicBezTo>
                    <a:pt x="1453894" y="81863"/>
                    <a:pt x="1453894" y="81863"/>
                    <a:pt x="1457140" y="81863"/>
                  </a:cubicBezTo>
                  <a:cubicBezTo>
                    <a:pt x="1457140" y="81863"/>
                    <a:pt x="1460386" y="81863"/>
                    <a:pt x="1460386" y="81863"/>
                  </a:cubicBezTo>
                  <a:cubicBezTo>
                    <a:pt x="1462009" y="81863"/>
                    <a:pt x="1463633" y="81863"/>
                    <a:pt x="1463633" y="81863"/>
                  </a:cubicBezTo>
                  <a:cubicBezTo>
                    <a:pt x="1463633" y="81863"/>
                    <a:pt x="1463633" y="81863"/>
                    <a:pt x="1463633" y="80240"/>
                  </a:cubicBezTo>
                  <a:cubicBezTo>
                    <a:pt x="1463633" y="80240"/>
                    <a:pt x="1460386" y="78618"/>
                    <a:pt x="1460386" y="76995"/>
                  </a:cubicBezTo>
                  <a:cubicBezTo>
                    <a:pt x="1460386" y="76995"/>
                    <a:pt x="1458763" y="75372"/>
                    <a:pt x="1458763" y="75372"/>
                  </a:cubicBezTo>
                  <a:cubicBezTo>
                    <a:pt x="1458763" y="75372"/>
                    <a:pt x="1457140" y="73749"/>
                    <a:pt x="1453894" y="72126"/>
                  </a:cubicBezTo>
                  <a:cubicBezTo>
                    <a:pt x="1452271" y="70503"/>
                    <a:pt x="1450648" y="70503"/>
                    <a:pt x="1450648" y="68880"/>
                  </a:cubicBezTo>
                  <a:cubicBezTo>
                    <a:pt x="1449025" y="68880"/>
                    <a:pt x="1450648" y="68880"/>
                    <a:pt x="1449025" y="67258"/>
                  </a:cubicBezTo>
                  <a:cubicBezTo>
                    <a:pt x="1447402" y="65635"/>
                    <a:pt x="1447402" y="64012"/>
                    <a:pt x="1445778" y="64012"/>
                  </a:cubicBezTo>
                  <a:cubicBezTo>
                    <a:pt x="1444155" y="65635"/>
                    <a:pt x="1442532" y="64012"/>
                    <a:pt x="1442532" y="64012"/>
                  </a:cubicBezTo>
                  <a:cubicBezTo>
                    <a:pt x="1440909" y="64012"/>
                    <a:pt x="1442532" y="64012"/>
                    <a:pt x="1439286" y="62389"/>
                  </a:cubicBezTo>
                  <a:cubicBezTo>
                    <a:pt x="1437663" y="62389"/>
                    <a:pt x="1437663" y="62389"/>
                    <a:pt x="1436040" y="62389"/>
                  </a:cubicBezTo>
                  <a:cubicBezTo>
                    <a:pt x="1434417" y="60766"/>
                    <a:pt x="1431171" y="59143"/>
                    <a:pt x="1431171" y="59143"/>
                  </a:cubicBezTo>
                  <a:cubicBezTo>
                    <a:pt x="1431171" y="60766"/>
                    <a:pt x="1431171" y="60766"/>
                    <a:pt x="1429548" y="60766"/>
                  </a:cubicBezTo>
                  <a:cubicBezTo>
                    <a:pt x="1426301" y="59143"/>
                    <a:pt x="1426301" y="59143"/>
                    <a:pt x="1424678" y="59143"/>
                  </a:cubicBezTo>
                  <a:cubicBezTo>
                    <a:pt x="1423055" y="59143"/>
                    <a:pt x="1423055" y="57521"/>
                    <a:pt x="1421432" y="57521"/>
                  </a:cubicBezTo>
                  <a:cubicBezTo>
                    <a:pt x="1421432" y="57521"/>
                    <a:pt x="1419809" y="55898"/>
                    <a:pt x="1418186" y="54275"/>
                  </a:cubicBezTo>
                  <a:cubicBezTo>
                    <a:pt x="1418186" y="54275"/>
                    <a:pt x="1416563" y="52652"/>
                    <a:pt x="1414940" y="52652"/>
                  </a:cubicBezTo>
                  <a:cubicBezTo>
                    <a:pt x="1414940" y="51029"/>
                    <a:pt x="1413317" y="51029"/>
                    <a:pt x="1413317" y="51029"/>
                  </a:cubicBezTo>
                  <a:cubicBezTo>
                    <a:pt x="1411694" y="51029"/>
                    <a:pt x="1411694" y="49406"/>
                    <a:pt x="1410070" y="47783"/>
                  </a:cubicBezTo>
                  <a:cubicBezTo>
                    <a:pt x="1410070" y="47783"/>
                    <a:pt x="1410070" y="46161"/>
                    <a:pt x="1410070" y="46161"/>
                  </a:cubicBezTo>
                  <a:cubicBezTo>
                    <a:pt x="1410070" y="46161"/>
                    <a:pt x="1408447" y="46161"/>
                    <a:pt x="1413317" y="46161"/>
                  </a:cubicBezTo>
                  <a:cubicBezTo>
                    <a:pt x="1418186" y="46161"/>
                    <a:pt x="1419809" y="44538"/>
                    <a:pt x="1421432" y="44538"/>
                  </a:cubicBezTo>
                  <a:cubicBezTo>
                    <a:pt x="1421432" y="44538"/>
                    <a:pt x="1423055" y="44538"/>
                    <a:pt x="1423055" y="44538"/>
                  </a:cubicBezTo>
                  <a:cubicBezTo>
                    <a:pt x="1424678" y="44538"/>
                    <a:pt x="1426301" y="42915"/>
                    <a:pt x="1427924" y="42915"/>
                  </a:cubicBezTo>
                  <a:cubicBezTo>
                    <a:pt x="1429548" y="42915"/>
                    <a:pt x="1424678" y="42915"/>
                    <a:pt x="1431171" y="44538"/>
                  </a:cubicBezTo>
                  <a:cubicBezTo>
                    <a:pt x="1437663" y="44538"/>
                    <a:pt x="1437663" y="42915"/>
                    <a:pt x="1439286" y="44538"/>
                  </a:cubicBezTo>
                  <a:cubicBezTo>
                    <a:pt x="1439286" y="44538"/>
                    <a:pt x="1439286" y="42915"/>
                    <a:pt x="1440909" y="44538"/>
                  </a:cubicBezTo>
                  <a:cubicBezTo>
                    <a:pt x="1444155" y="47783"/>
                    <a:pt x="1445778" y="47783"/>
                    <a:pt x="1445778" y="47783"/>
                  </a:cubicBezTo>
                  <a:cubicBezTo>
                    <a:pt x="1447402" y="47783"/>
                    <a:pt x="1449025" y="49406"/>
                    <a:pt x="1450648" y="49406"/>
                  </a:cubicBezTo>
                  <a:cubicBezTo>
                    <a:pt x="1450648" y="49406"/>
                    <a:pt x="1462009" y="52652"/>
                    <a:pt x="1462009" y="52652"/>
                  </a:cubicBezTo>
                  <a:cubicBezTo>
                    <a:pt x="1463633" y="52652"/>
                    <a:pt x="1463633" y="51029"/>
                    <a:pt x="1465256" y="54275"/>
                  </a:cubicBezTo>
                  <a:cubicBezTo>
                    <a:pt x="1468502" y="57521"/>
                    <a:pt x="1465256" y="55898"/>
                    <a:pt x="1470125" y="57521"/>
                  </a:cubicBezTo>
                  <a:cubicBezTo>
                    <a:pt x="1474994" y="59143"/>
                    <a:pt x="1476617" y="59143"/>
                    <a:pt x="1476617" y="59143"/>
                  </a:cubicBezTo>
                  <a:cubicBezTo>
                    <a:pt x="1478240" y="59143"/>
                    <a:pt x="1479863" y="59143"/>
                    <a:pt x="1479863" y="59143"/>
                  </a:cubicBezTo>
                  <a:cubicBezTo>
                    <a:pt x="1479863" y="59143"/>
                    <a:pt x="1479863" y="57521"/>
                    <a:pt x="1478240" y="57521"/>
                  </a:cubicBezTo>
                  <a:cubicBezTo>
                    <a:pt x="1476617" y="57521"/>
                    <a:pt x="1474994" y="54275"/>
                    <a:pt x="1474994" y="54275"/>
                  </a:cubicBezTo>
                  <a:cubicBezTo>
                    <a:pt x="1473371" y="54275"/>
                    <a:pt x="1471748" y="54275"/>
                    <a:pt x="1470125" y="54275"/>
                  </a:cubicBezTo>
                  <a:cubicBezTo>
                    <a:pt x="1470125" y="54275"/>
                    <a:pt x="1468502" y="54275"/>
                    <a:pt x="1468502" y="54275"/>
                  </a:cubicBezTo>
                  <a:cubicBezTo>
                    <a:pt x="1466879" y="52652"/>
                    <a:pt x="1466879" y="51029"/>
                    <a:pt x="1466879" y="51029"/>
                  </a:cubicBezTo>
                  <a:cubicBezTo>
                    <a:pt x="1465256" y="51029"/>
                    <a:pt x="1463633" y="49406"/>
                    <a:pt x="1462009" y="49406"/>
                  </a:cubicBezTo>
                  <a:cubicBezTo>
                    <a:pt x="1462009" y="49406"/>
                    <a:pt x="1462009" y="49406"/>
                    <a:pt x="1460386" y="49406"/>
                  </a:cubicBezTo>
                  <a:cubicBezTo>
                    <a:pt x="1460386" y="49406"/>
                    <a:pt x="1460386" y="49406"/>
                    <a:pt x="1457140" y="46161"/>
                  </a:cubicBezTo>
                  <a:cubicBezTo>
                    <a:pt x="1455517" y="46161"/>
                    <a:pt x="1453894" y="46161"/>
                    <a:pt x="1452271" y="46161"/>
                  </a:cubicBezTo>
                  <a:cubicBezTo>
                    <a:pt x="1452271" y="44538"/>
                    <a:pt x="1450648" y="44538"/>
                    <a:pt x="1449025" y="42915"/>
                  </a:cubicBezTo>
                  <a:cubicBezTo>
                    <a:pt x="1449025" y="42915"/>
                    <a:pt x="1447402" y="41292"/>
                    <a:pt x="1447402" y="41292"/>
                  </a:cubicBezTo>
                  <a:cubicBezTo>
                    <a:pt x="1449025" y="41292"/>
                    <a:pt x="1452271" y="41292"/>
                    <a:pt x="1453894" y="39669"/>
                  </a:cubicBezTo>
                  <a:cubicBezTo>
                    <a:pt x="1455517" y="39669"/>
                    <a:pt x="1455517" y="41292"/>
                    <a:pt x="1457140" y="39669"/>
                  </a:cubicBezTo>
                  <a:cubicBezTo>
                    <a:pt x="1460386" y="39669"/>
                    <a:pt x="1463633" y="39669"/>
                    <a:pt x="1463633" y="39669"/>
                  </a:cubicBezTo>
                  <a:cubicBezTo>
                    <a:pt x="1463633" y="39669"/>
                    <a:pt x="1463633" y="38046"/>
                    <a:pt x="1462009" y="38046"/>
                  </a:cubicBezTo>
                  <a:cubicBezTo>
                    <a:pt x="1462009" y="36423"/>
                    <a:pt x="1455517" y="36423"/>
                    <a:pt x="1455517" y="36423"/>
                  </a:cubicBezTo>
                  <a:cubicBezTo>
                    <a:pt x="1453894" y="36423"/>
                    <a:pt x="1453894" y="36423"/>
                    <a:pt x="1450648" y="36423"/>
                  </a:cubicBezTo>
                  <a:cubicBezTo>
                    <a:pt x="1449025" y="36423"/>
                    <a:pt x="1440909" y="36423"/>
                    <a:pt x="1439286" y="36423"/>
                  </a:cubicBezTo>
                  <a:cubicBezTo>
                    <a:pt x="1439286" y="36423"/>
                    <a:pt x="1436040" y="34801"/>
                    <a:pt x="1436040" y="36423"/>
                  </a:cubicBezTo>
                  <a:cubicBezTo>
                    <a:pt x="1434417" y="36423"/>
                    <a:pt x="1432794" y="33178"/>
                    <a:pt x="1431171" y="33178"/>
                  </a:cubicBezTo>
                  <a:cubicBezTo>
                    <a:pt x="1429548" y="33178"/>
                    <a:pt x="1427924" y="33178"/>
                    <a:pt x="1427924" y="31555"/>
                  </a:cubicBezTo>
                  <a:cubicBezTo>
                    <a:pt x="1427924" y="29932"/>
                    <a:pt x="1427924" y="28309"/>
                    <a:pt x="1427924" y="28309"/>
                  </a:cubicBezTo>
                  <a:cubicBezTo>
                    <a:pt x="1429548" y="26686"/>
                    <a:pt x="1427924" y="26686"/>
                    <a:pt x="1431171" y="25064"/>
                  </a:cubicBezTo>
                  <a:cubicBezTo>
                    <a:pt x="1434417" y="25064"/>
                    <a:pt x="1434417" y="25064"/>
                    <a:pt x="1437663" y="25064"/>
                  </a:cubicBezTo>
                  <a:cubicBezTo>
                    <a:pt x="1440909" y="25064"/>
                    <a:pt x="1442532" y="26686"/>
                    <a:pt x="1442532" y="28309"/>
                  </a:cubicBezTo>
                  <a:cubicBezTo>
                    <a:pt x="1442532" y="28309"/>
                    <a:pt x="1444155" y="28309"/>
                    <a:pt x="1445778" y="28309"/>
                  </a:cubicBezTo>
                  <a:cubicBezTo>
                    <a:pt x="1447402" y="29932"/>
                    <a:pt x="1447402" y="29932"/>
                    <a:pt x="1449025" y="31555"/>
                  </a:cubicBezTo>
                  <a:cubicBezTo>
                    <a:pt x="1449025" y="31555"/>
                    <a:pt x="1450648" y="29932"/>
                    <a:pt x="1450648" y="31555"/>
                  </a:cubicBezTo>
                  <a:cubicBezTo>
                    <a:pt x="1450648" y="33178"/>
                    <a:pt x="1452271" y="28309"/>
                    <a:pt x="1452271" y="28309"/>
                  </a:cubicBezTo>
                  <a:cubicBezTo>
                    <a:pt x="1452271" y="28309"/>
                    <a:pt x="1450648" y="26686"/>
                    <a:pt x="1450648" y="25064"/>
                  </a:cubicBezTo>
                  <a:cubicBezTo>
                    <a:pt x="1449025" y="25064"/>
                    <a:pt x="1447402" y="23441"/>
                    <a:pt x="1449025" y="23441"/>
                  </a:cubicBezTo>
                  <a:cubicBezTo>
                    <a:pt x="1449025" y="23441"/>
                    <a:pt x="1457140" y="23441"/>
                    <a:pt x="1457140" y="23441"/>
                  </a:cubicBezTo>
                  <a:cubicBezTo>
                    <a:pt x="1457140" y="23441"/>
                    <a:pt x="1455517" y="23441"/>
                    <a:pt x="1458763" y="23441"/>
                  </a:cubicBezTo>
                  <a:cubicBezTo>
                    <a:pt x="1462009" y="23441"/>
                    <a:pt x="1470125" y="23441"/>
                    <a:pt x="1470125" y="23441"/>
                  </a:cubicBezTo>
                  <a:cubicBezTo>
                    <a:pt x="1470125" y="23441"/>
                    <a:pt x="1470125" y="23441"/>
                    <a:pt x="1473371" y="23441"/>
                  </a:cubicBezTo>
                  <a:cubicBezTo>
                    <a:pt x="1473371" y="23441"/>
                    <a:pt x="1473371" y="23441"/>
                    <a:pt x="1478240" y="21818"/>
                  </a:cubicBezTo>
                  <a:cubicBezTo>
                    <a:pt x="1478240" y="21818"/>
                    <a:pt x="1479863" y="21818"/>
                    <a:pt x="1479863" y="21818"/>
                  </a:cubicBezTo>
                  <a:cubicBezTo>
                    <a:pt x="1481487" y="23441"/>
                    <a:pt x="1484733" y="23441"/>
                    <a:pt x="1484733" y="21818"/>
                  </a:cubicBezTo>
                  <a:cubicBezTo>
                    <a:pt x="1486356" y="21818"/>
                    <a:pt x="1486356" y="21818"/>
                    <a:pt x="1487979" y="21818"/>
                  </a:cubicBezTo>
                  <a:cubicBezTo>
                    <a:pt x="1487979" y="21818"/>
                    <a:pt x="1489602" y="20195"/>
                    <a:pt x="1489602" y="20195"/>
                  </a:cubicBezTo>
                  <a:cubicBezTo>
                    <a:pt x="1491225" y="20195"/>
                    <a:pt x="1491225" y="18572"/>
                    <a:pt x="1491225" y="18572"/>
                  </a:cubicBezTo>
                  <a:cubicBezTo>
                    <a:pt x="1492848" y="18572"/>
                    <a:pt x="1494471" y="18572"/>
                    <a:pt x="1496094" y="18572"/>
                  </a:cubicBezTo>
                  <a:cubicBezTo>
                    <a:pt x="1496094" y="18572"/>
                    <a:pt x="1496094" y="16949"/>
                    <a:pt x="1499341" y="16949"/>
                  </a:cubicBezTo>
                  <a:cubicBezTo>
                    <a:pt x="1500964" y="16949"/>
                    <a:pt x="1512325" y="21818"/>
                    <a:pt x="1512325" y="21818"/>
                  </a:cubicBezTo>
                  <a:cubicBezTo>
                    <a:pt x="1513948" y="21818"/>
                    <a:pt x="1517195" y="21818"/>
                    <a:pt x="1517195" y="23441"/>
                  </a:cubicBezTo>
                  <a:cubicBezTo>
                    <a:pt x="1518818" y="23441"/>
                    <a:pt x="1518818" y="23441"/>
                    <a:pt x="1520441" y="25064"/>
                  </a:cubicBezTo>
                  <a:cubicBezTo>
                    <a:pt x="1520441" y="25064"/>
                    <a:pt x="1523687" y="26686"/>
                    <a:pt x="1525310" y="26686"/>
                  </a:cubicBezTo>
                  <a:cubicBezTo>
                    <a:pt x="1525310" y="26686"/>
                    <a:pt x="1530179" y="26686"/>
                    <a:pt x="1530179" y="26686"/>
                  </a:cubicBezTo>
                  <a:cubicBezTo>
                    <a:pt x="1530179" y="26686"/>
                    <a:pt x="1530179" y="26686"/>
                    <a:pt x="1533426" y="26686"/>
                  </a:cubicBezTo>
                  <a:cubicBezTo>
                    <a:pt x="1535049" y="26686"/>
                    <a:pt x="1533426" y="26686"/>
                    <a:pt x="1536672" y="28309"/>
                  </a:cubicBezTo>
                  <a:cubicBezTo>
                    <a:pt x="1538295" y="28309"/>
                    <a:pt x="1538295" y="28309"/>
                    <a:pt x="1539918" y="29932"/>
                  </a:cubicBezTo>
                  <a:cubicBezTo>
                    <a:pt x="1543164" y="29932"/>
                    <a:pt x="1543164" y="29932"/>
                    <a:pt x="1544787" y="28309"/>
                  </a:cubicBezTo>
                  <a:cubicBezTo>
                    <a:pt x="1546410" y="28309"/>
                    <a:pt x="1548033" y="26686"/>
                    <a:pt x="1548033" y="26686"/>
                  </a:cubicBezTo>
                  <a:cubicBezTo>
                    <a:pt x="1546410" y="26686"/>
                    <a:pt x="1546410" y="23441"/>
                    <a:pt x="1546410" y="23441"/>
                  </a:cubicBezTo>
                  <a:cubicBezTo>
                    <a:pt x="1546410" y="21818"/>
                    <a:pt x="1543164" y="21818"/>
                    <a:pt x="1544787" y="21818"/>
                  </a:cubicBezTo>
                  <a:cubicBezTo>
                    <a:pt x="1546410" y="20195"/>
                    <a:pt x="1551280" y="20195"/>
                    <a:pt x="1551280" y="20195"/>
                  </a:cubicBezTo>
                  <a:cubicBezTo>
                    <a:pt x="1552903" y="20195"/>
                    <a:pt x="1556149" y="21818"/>
                    <a:pt x="1557772" y="21818"/>
                  </a:cubicBezTo>
                  <a:cubicBezTo>
                    <a:pt x="1557772" y="21818"/>
                    <a:pt x="1559395" y="23441"/>
                    <a:pt x="1561018" y="23441"/>
                  </a:cubicBezTo>
                  <a:cubicBezTo>
                    <a:pt x="1561018" y="23441"/>
                    <a:pt x="1561018" y="25064"/>
                    <a:pt x="1559395" y="26686"/>
                  </a:cubicBezTo>
                  <a:cubicBezTo>
                    <a:pt x="1556149" y="28309"/>
                    <a:pt x="1556149" y="28309"/>
                    <a:pt x="1556149" y="29932"/>
                  </a:cubicBezTo>
                  <a:cubicBezTo>
                    <a:pt x="1556149" y="31555"/>
                    <a:pt x="1559395" y="31555"/>
                    <a:pt x="1561018" y="33178"/>
                  </a:cubicBezTo>
                  <a:cubicBezTo>
                    <a:pt x="1561018" y="33178"/>
                    <a:pt x="1561018" y="34801"/>
                    <a:pt x="1562641" y="34801"/>
                  </a:cubicBezTo>
                  <a:cubicBezTo>
                    <a:pt x="1564264" y="36423"/>
                    <a:pt x="1570757" y="38046"/>
                    <a:pt x="1570757" y="38046"/>
                  </a:cubicBezTo>
                  <a:cubicBezTo>
                    <a:pt x="1570757" y="38046"/>
                    <a:pt x="1572380" y="36423"/>
                    <a:pt x="1570757" y="34801"/>
                  </a:cubicBezTo>
                  <a:cubicBezTo>
                    <a:pt x="1570757" y="34801"/>
                    <a:pt x="1567511" y="33178"/>
                    <a:pt x="1565887" y="31555"/>
                  </a:cubicBezTo>
                  <a:cubicBezTo>
                    <a:pt x="1565887" y="31555"/>
                    <a:pt x="1564264" y="29932"/>
                    <a:pt x="1565887" y="29932"/>
                  </a:cubicBezTo>
                  <a:cubicBezTo>
                    <a:pt x="1567511" y="29932"/>
                    <a:pt x="1572380" y="29932"/>
                    <a:pt x="1572380" y="28309"/>
                  </a:cubicBezTo>
                  <a:cubicBezTo>
                    <a:pt x="1572380" y="28309"/>
                    <a:pt x="1574003" y="28309"/>
                    <a:pt x="1574003" y="26686"/>
                  </a:cubicBezTo>
                  <a:cubicBezTo>
                    <a:pt x="1574003" y="26686"/>
                    <a:pt x="1574003" y="25064"/>
                    <a:pt x="1575626" y="25064"/>
                  </a:cubicBezTo>
                  <a:cubicBezTo>
                    <a:pt x="1577249" y="23441"/>
                    <a:pt x="1580495" y="25064"/>
                    <a:pt x="1580495" y="25064"/>
                  </a:cubicBezTo>
                  <a:cubicBezTo>
                    <a:pt x="1582118" y="23441"/>
                    <a:pt x="1580495" y="23441"/>
                    <a:pt x="1583741" y="23441"/>
                  </a:cubicBezTo>
                  <a:cubicBezTo>
                    <a:pt x="1586988" y="23441"/>
                    <a:pt x="1588611" y="23441"/>
                    <a:pt x="1588611" y="23441"/>
                  </a:cubicBezTo>
                  <a:cubicBezTo>
                    <a:pt x="1590234" y="23441"/>
                    <a:pt x="1585365" y="21818"/>
                    <a:pt x="1585365" y="21818"/>
                  </a:cubicBezTo>
                  <a:cubicBezTo>
                    <a:pt x="1585365" y="21818"/>
                    <a:pt x="1582118" y="20195"/>
                    <a:pt x="1578872" y="21818"/>
                  </a:cubicBezTo>
                  <a:cubicBezTo>
                    <a:pt x="1577249" y="21818"/>
                    <a:pt x="1575626" y="21818"/>
                    <a:pt x="1574003" y="20195"/>
                  </a:cubicBezTo>
                  <a:cubicBezTo>
                    <a:pt x="1572380" y="20195"/>
                    <a:pt x="1570757" y="18572"/>
                    <a:pt x="1569134" y="16949"/>
                  </a:cubicBezTo>
                  <a:cubicBezTo>
                    <a:pt x="1569134" y="16949"/>
                    <a:pt x="1567511" y="15326"/>
                    <a:pt x="1567511" y="13704"/>
                  </a:cubicBezTo>
                  <a:cubicBezTo>
                    <a:pt x="1569134" y="13704"/>
                    <a:pt x="1569134" y="12081"/>
                    <a:pt x="1572380" y="12081"/>
                  </a:cubicBezTo>
                  <a:cubicBezTo>
                    <a:pt x="1574003" y="10458"/>
                    <a:pt x="1575626" y="10458"/>
                    <a:pt x="1577249" y="10458"/>
                  </a:cubicBezTo>
                  <a:cubicBezTo>
                    <a:pt x="1578872" y="10458"/>
                    <a:pt x="1580495" y="12081"/>
                    <a:pt x="1582118" y="12081"/>
                  </a:cubicBezTo>
                  <a:cubicBezTo>
                    <a:pt x="1583741" y="10458"/>
                    <a:pt x="1583741" y="10458"/>
                    <a:pt x="1586988" y="8835"/>
                  </a:cubicBezTo>
                  <a:cubicBezTo>
                    <a:pt x="1588611" y="7212"/>
                    <a:pt x="1596726" y="7212"/>
                    <a:pt x="1596726" y="7212"/>
                  </a:cubicBezTo>
                  <a:cubicBezTo>
                    <a:pt x="1596726" y="7212"/>
                    <a:pt x="1596726" y="7212"/>
                    <a:pt x="1599972" y="8835"/>
                  </a:cubicBezTo>
                  <a:cubicBezTo>
                    <a:pt x="1599972" y="8835"/>
                    <a:pt x="1599972" y="8835"/>
                    <a:pt x="1601596" y="8835"/>
                  </a:cubicBezTo>
                  <a:cubicBezTo>
                    <a:pt x="1603219" y="8835"/>
                    <a:pt x="1603219" y="10458"/>
                    <a:pt x="1603219" y="10458"/>
                  </a:cubicBezTo>
                  <a:cubicBezTo>
                    <a:pt x="1604842" y="10458"/>
                    <a:pt x="1608088" y="7212"/>
                    <a:pt x="1608088" y="7212"/>
                  </a:cubicBezTo>
                  <a:cubicBezTo>
                    <a:pt x="1608088" y="7212"/>
                    <a:pt x="1608088" y="7212"/>
                    <a:pt x="1609711" y="3966"/>
                  </a:cubicBezTo>
                  <a:cubicBezTo>
                    <a:pt x="1609711" y="3966"/>
                    <a:pt x="1614580" y="3966"/>
                    <a:pt x="1614580" y="3966"/>
                  </a:cubicBezTo>
                  <a:cubicBezTo>
                    <a:pt x="1616203" y="2344"/>
                    <a:pt x="1619450" y="2344"/>
                    <a:pt x="1621073" y="2344"/>
                  </a:cubicBezTo>
                  <a:cubicBezTo>
                    <a:pt x="1622696" y="2344"/>
                    <a:pt x="1645419" y="2344"/>
                    <a:pt x="1647042" y="2344"/>
                  </a:cubicBezTo>
                  <a:cubicBezTo>
                    <a:pt x="1647042" y="2344"/>
                    <a:pt x="1650288" y="2344"/>
                    <a:pt x="1650288" y="3966"/>
                  </a:cubicBezTo>
                  <a:cubicBezTo>
                    <a:pt x="1651911" y="5589"/>
                    <a:pt x="1650288" y="5589"/>
                    <a:pt x="1651911" y="7212"/>
                  </a:cubicBezTo>
                  <a:cubicBezTo>
                    <a:pt x="1653535" y="7212"/>
                    <a:pt x="1655158" y="8835"/>
                    <a:pt x="1656781" y="8835"/>
                  </a:cubicBezTo>
                  <a:cubicBezTo>
                    <a:pt x="1656781" y="7212"/>
                    <a:pt x="1658404" y="3966"/>
                    <a:pt x="1658404" y="3966"/>
                  </a:cubicBezTo>
                  <a:cubicBezTo>
                    <a:pt x="1658404" y="3966"/>
                    <a:pt x="1656781" y="2344"/>
                    <a:pt x="1658404" y="2344"/>
                  </a:cubicBezTo>
                  <a:cubicBezTo>
                    <a:pt x="1660027" y="2344"/>
                    <a:pt x="1661650" y="721"/>
                    <a:pt x="1663273" y="721"/>
                  </a:cubicBezTo>
                  <a:cubicBezTo>
                    <a:pt x="1664896" y="721"/>
                    <a:pt x="1669765" y="721"/>
                    <a:pt x="1669765" y="721"/>
                  </a:cubicBezTo>
                  <a:cubicBezTo>
                    <a:pt x="1669765" y="721"/>
                    <a:pt x="1676258" y="315"/>
                    <a:pt x="1682953" y="1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9" name="iSḻîḑe">
              <a:extLst>
                <a:ext uri="{FF2B5EF4-FFF2-40B4-BE49-F238E27FC236}">
                  <a16:creationId xmlns:a16="http://schemas.microsoft.com/office/drawing/2014/main" id="{9D76374D-7E6A-4799-9905-5F421A9CB1F9}"/>
                </a:ext>
              </a:extLst>
            </p:cNvPr>
            <p:cNvSpPr/>
            <p:nvPr/>
          </p:nvSpPr>
          <p:spPr bwMode="auto">
            <a:xfrm>
              <a:off x="3187701" y="1435100"/>
              <a:ext cx="2009775" cy="1508125"/>
            </a:xfrm>
            <a:custGeom>
              <a:avLst/>
              <a:gdLst>
                <a:gd name="T0" fmla="*/ 1182 w 1237"/>
                <a:gd name="T1" fmla="*/ 326 h 929"/>
                <a:gd name="T2" fmla="*/ 1124 w 1237"/>
                <a:gd name="T3" fmla="*/ 286 h 929"/>
                <a:gd name="T4" fmla="*/ 1060 w 1237"/>
                <a:gd name="T5" fmla="*/ 235 h 929"/>
                <a:gd name="T6" fmla="*/ 1006 w 1237"/>
                <a:gd name="T7" fmla="*/ 300 h 929"/>
                <a:gd name="T8" fmla="*/ 964 w 1237"/>
                <a:gd name="T9" fmla="*/ 394 h 929"/>
                <a:gd name="T10" fmla="*/ 877 w 1237"/>
                <a:gd name="T11" fmla="*/ 315 h 929"/>
                <a:gd name="T12" fmla="*/ 830 w 1237"/>
                <a:gd name="T13" fmla="*/ 219 h 929"/>
                <a:gd name="T14" fmla="*/ 891 w 1237"/>
                <a:gd name="T15" fmla="*/ 179 h 929"/>
                <a:gd name="T16" fmla="*/ 936 w 1237"/>
                <a:gd name="T17" fmla="*/ 150 h 929"/>
                <a:gd name="T18" fmla="*/ 932 w 1237"/>
                <a:gd name="T19" fmla="*/ 91 h 929"/>
                <a:gd name="T20" fmla="*/ 879 w 1237"/>
                <a:gd name="T21" fmla="*/ 103 h 929"/>
                <a:gd name="T22" fmla="*/ 811 w 1237"/>
                <a:gd name="T23" fmla="*/ 48 h 929"/>
                <a:gd name="T24" fmla="*/ 797 w 1237"/>
                <a:gd name="T25" fmla="*/ 8 h 929"/>
                <a:gd name="T26" fmla="*/ 819 w 1237"/>
                <a:gd name="T27" fmla="*/ 108 h 929"/>
                <a:gd name="T28" fmla="*/ 763 w 1237"/>
                <a:gd name="T29" fmla="*/ 125 h 929"/>
                <a:gd name="T30" fmla="*/ 654 w 1237"/>
                <a:gd name="T31" fmla="*/ 120 h 929"/>
                <a:gd name="T32" fmla="*/ 650 w 1237"/>
                <a:gd name="T33" fmla="*/ 127 h 929"/>
                <a:gd name="T34" fmla="*/ 552 w 1237"/>
                <a:gd name="T35" fmla="*/ 103 h 929"/>
                <a:gd name="T36" fmla="*/ 444 w 1237"/>
                <a:gd name="T37" fmla="*/ 73 h 929"/>
                <a:gd name="T38" fmla="*/ 417 w 1237"/>
                <a:gd name="T39" fmla="*/ 88 h 929"/>
                <a:gd name="T40" fmla="*/ 348 w 1237"/>
                <a:gd name="T41" fmla="*/ 104 h 929"/>
                <a:gd name="T42" fmla="*/ 219 w 1237"/>
                <a:gd name="T43" fmla="*/ 78 h 929"/>
                <a:gd name="T44" fmla="*/ 82 w 1237"/>
                <a:gd name="T45" fmla="*/ 75 h 929"/>
                <a:gd name="T46" fmla="*/ 82 w 1237"/>
                <a:gd name="T47" fmla="*/ 148 h 929"/>
                <a:gd name="T48" fmla="*/ 20 w 1237"/>
                <a:gd name="T49" fmla="*/ 157 h 929"/>
                <a:gd name="T50" fmla="*/ 51 w 1237"/>
                <a:gd name="T51" fmla="*/ 185 h 929"/>
                <a:gd name="T52" fmla="*/ 39 w 1237"/>
                <a:gd name="T53" fmla="*/ 209 h 929"/>
                <a:gd name="T54" fmla="*/ 42 w 1237"/>
                <a:gd name="T55" fmla="*/ 247 h 929"/>
                <a:gd name="T56" fmla="*/ 64 w 1237"/>
                <a:gd name="T57" fmla="*/ 260 h 929"/>
                <a:gd name="T58" fmla="*/ 108 w 1237"/>
                <a:gd name="T59" fmla="*/ 284 h 929"/>
                <a:gd name="T60" fmla="*/ 68 w 1237"/>
                <a:gd name="T61" fmla="*/ 326 h 929"/>
                <a:gd name="T62" fmla="*/ 95 w 1237"/>
                <a:gd name="T63" fmla="*/ 328 h 929"/>
                <a:gd name="T64" fmla="*/ 160 w 1237"/>
                <a:gd name="T65" fmla="*/ 279 h 929"/>
                <a:gd name="T66" fmla="*/ 202 w 1237"/>
                <a:gd name="T67" fmla="*/ 245 h 929"/>
                <a:gd name="T68" fmla="*/ 218 w 1237"/>
                <a:gd name="T69" fmla="*/ 256 h 929"/>
                <a:gd name="T70" fmla="*/ 266 w 1237"/>
                <a:gd name="T71" fmla="*/ 260 h 929"/>
                <a:gd name="T72" fmla="*/ 346 w 1237"/>
                <a:gd name="T73" fmla="*/ 288 h 929"/>
                <a:gd name="T74" fmla="*/ 402 w 1237"/>
                <a:gd name="T75" fmla="*/ 327 h 929"/>
                <a:gd name="T76" fmla="*/ 432 w 1237"/>
                <a:gd name="T77" fmla="*/ 362 h 929"/>
                <a:gd name="T78" fmla="*/ 455 w 1237"/>
                <a:gd name="T79" fmla="*/ 400 h 929"/>
                <a:gd name="T80" fmla="*/ 492 w 1237"/>
                <a:gd name="T81" fmla="*/ 439 h 929"/>
                <a:gd name="T82" fmla="*/ 483 w 1237"/>
                <a:gd name="T83" fmla="*/ 523 h 929"/>
                <a:gd name="T84" fmla="*/ 507 w 1237"/>
                <a:gd name="T85" fmla="*/ 586 h 929"/>
                <a:gd name="T86" fmla="*/ 563 w 1237"/>
                <a:gd name="T87" fmla="*/ 647 h 929"/>
                <a:gd name="T88" fmla="*/ 601 w 1237"/>
                <a:gd name="T89" fmla="*/ 710 h 929"/>
                <a:gd name="T90" fmla="*/ 628 w 1237"/>
                <a:gd name="T91" fmla="*/ 723 h 929"/>
                <a:gd name="T92" fmla="*/ 610 w 1237"/>
                <a:gd name="T93" fmla="*/ 673 h 929"/>
                <a:gd name="T94" fmla="*/ 668 w 1237"/>
                <a:gd name="T95" fmla="*/ 740 h 929"/>
                <a:gd name="T96" fmla="*/ 734 w 1237"/>
                <a:gd name="T97" fmla="*/ 816 h 929"/>
                <a:gd name="T98" fmla="*/ 853 w 1237"/>
                <a:gd name="T99" fmla="*/ 855 h 929"/>
                <a:gd name="T100" fmla="*/ 919 w 1237"/>
                <a:gd name="T101" fmla="*/ 903 h 929"/>
                <a:gd name="T102" fmla="*/ 979 w 1237"/>
                <a:gd name="T103" fmla="*/ 912 h 929"/>
                <a:gd name="T104" fmla="*/ 930 w 1237"/>
                <a:gd name="T105" fmla="*/ 865 h 929"/>
                <a:gd name="T106" fmla="*/ 896 w 1237"/>
                <a:gd name="T107" fmla="*/ 773 h 929"/>
                <a:gd name="T108" fmla="*/ 776 w 1237"/>
                <a:gd name="T109" fmla="*/ 768 h 929"/>
                <a:gd name="T110" fmla="*/ 844 w 1237"/>
                <a:gd name="T111" fmla="*/ 677 h 929"/>
                <a:gd name="T112" fmla="*/ 939 w 1237"/>
                <a:gd name="T113" fmla="*/ 695 h 929"/>
                <a:gd name="T114" fmla="*/ 992 w 1237"/>
                <a:gd name="T115" fmla="*/ 625 h 929"/>
                <a:gd name="T116" fmla="*/ 1035 w 1237"/>
                <a:gd name="T117" fmla="*/ 551 h 929"/>
                <a:gd name="T118" fmla="*/ 1114 w 1237"/>
                <a:gd name="T119" fmla="*/ 480 h 929"/>
                <a:gd name="T120" fmla="*/ 1146 w 1237"/>
                <a:gd name="T121" fmla="*/ 467 h 929"/>
                <a:gd name="T122" fmla="*/ 1110 w 1237"/>
                <a:gd name="T123" fmla="*/ 422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7" h="929">
                  <a:moveTo>
                    <a:pt x="1234" y="378"/>
                  </a:moveTo>
                  <a:cubicBezTo>
                    <a:pt x="1233" y="375"/>
                    <a:pt x="1233" y="375"/>
                    <a:pt x="1233" y="375"/>
                  </a:cubicBezTo>
                  <a:cubicBezTo>
                    <a:pt x="1234" y="372"/>
                    <a:pt x="1237" y="372"/>
                    <a:pt x="1236" y="370"/>
                  </a:cubicBezTo>
                  <a:cubicBezTo>
                    <a:pt x="1236" y="368"/>
                    <a:pt x="1235" y="367"/>
                    <a:pt x="1235" y="365"/>
                  </a:cubicBezTo>
                  <a:cubicBezTo>
                    <a:pt x="1235" y="363"/>
                    <a:pt x="1237" y="362"/>
                    <a:pt x="1235" y="361"/>
                  </a:cubicBezTo>
                  <a:cubicBezTo>
                    <a:pt x="1234" y="360"/>
                    <a:pt x="1230" y="358"/>
                    <a:pt x="1229" y="357"/>
                  </a:cubicBezTo>
                  <a:cubicBezTo>
                    <a:pt x="1227" y="357"/>
                    <a:pt x="1223" y="356"/>
                    <a:pt x="1222" y="356"/>
                  </a:cubicBezTo>
                  <a:cubicBezTo>
                    <a:pt x="1220" y="356"/>
                    <a:pt x="1219" y="358"/>
                    <a:pt x="1219" y="359"/>
                  </a:cubicBezTo>
                  <a:cubicBezTo>
                    <a:pt x="1219" y="359"/>
                    <a:pt x="1220" y="361"/>
                    <a:pt x="1218" y="362"/>
                  </a:cubicBezTo>
                  <a:cubicBezTo>
                    <a:pt x="1216" y="362"/>
                    <a:pt x="1218" y="360"/>
                    <a:pt x="1217" y="356"/>
                  </a:cubicBezTo>
                  <a:cubicBezTo>
                    <a:pt x="1217" y="352"/>
                    <a:pt x="1216" y="352"/>
                    <a:pt x="1214" y="352"/>
                  </a:cubicBezTo>
                  <a:cubicBezTo>
                    <a:pt x="1212" y="352"/>
                    <a:pt x="1208" y="353"/>
                    <a:pt x="1207" y="353"/>
                  </a:cubicBezTo>
                  <a:cubicBezTo>
                    <a:pt x="1206" y="354"/>
                    <a:pt x="1202" y="356"/>
                    <a:pt x="1202" y="356"/>
                  </a:cubicBezTo>
                  <a:cubicBezTo>
                    <a:pt x="1199" y="358"/>
                    <a:pt x="1199" y="358"/>
                    <a:pt x="1199" y="358"/>
                  </a:cubicBezTo>
                  <a:cubicBezTo>
                    <a:pt x="1199" y="358"/>
                    <a:pt x="1198" y="359"/>
                    <a:pt x="1196" y="360"/>
                  </a:cubicBezTo>
                  <a:cubicBezTo>
                    <a:pt x="1193" y="361"/>
                    <a:pt x="1190" y="363"/>
                    <a:pt x="1189" y="363"/>
                  </a:cubicBezTo>
                  <a:cubicBezTo>
                    <a:pt x="1188" y="363"/>
                    <a:pt x="1187" y="363"/>
                    <a:pt x="1185" y="362"/>
                  </a:cubicBezTo>
                  <a:cubicBezTo>
                    <a:pt x="1184" y="361"/>
                    <a:pt x="1184" y="359"/>
                    <a:pt x="1186" y="359"/>
                  </a:cubicBezTo>
                  <a:cubicBezTo>
                    <a:pt x="1186" y="359"/>
                    <a:pt x="1187" y="359"/>
                    <a:pt x="1188" y="359"/>
                  </a:cubicBezTo>
                  <a:cubicBezTo>
                    <a:pt x="1190" y="359"/>
                    <a:pt x="1193" y="359"/>
                    <a:pt x="1193" y="358"/>
                  </a:cubicBezTo>
                  <a:cubicBezTo>
                    <a:pt x="1193" y="357"/>
                    <a:pt x="1196" y="356"/>
                    <a:pt x="1197" y="355"/>
                  </a:cubicBezTo>
                  <a:cubicBezTo>
                    <a:pt x="1197" y="355"/>
                    <a:pt x="1198" y="355"/>
                    <a:pt x="1199" y="354"/>
                  </a:cubicBezTo>
                  <a:cubicBezTo>
                    <a:pt x="1200" y="352"/>
                    <a:pt x="1201" y="351"/>
                    <a:pt x="1202" y="352"/>
                  </a:cubicBezTo>
                  <a:cubicBezTo>
                    <a:pt x="1202" y="352"/>
                    <a:pt x="1206" y="352"/>
                    <a:pt x="1207" y="352"/>
                  </a:cubicBezTo>
                  <a:cubicBezTo>
                    <a:pt x="1208" y="351"/>
                    <a:pt x="1212" y="350"/>
                    <a:pt x="1212" y="350"/>
                  </a:cubicBezTo>
                  <a:cubicBezTo>
                    <a:pt x="1216" y="349"/>
                    <a:pt x="1216" y="349"/>
                    <a:pt x="1216" y="349"/>
                  </a:cubicBezTo>
                  <a:cubicBezTo>
                    <a:pt x="1219" y="347"/>
                    <a:pt x="1219" y="347"/>
                    <a:pt x="1219" y="347"/>
                  </a:cubicBezTo>
                  <a:cubicBezTo>
                    <a:pt x="1219" y="347"/>
                    <a:pt x="1215" y="346"/>
                    <a:pt x="1214" y="345"/>
                  </a:cubicBezTo>
                  <a:cubicBezTo>
                    <a:pt x="1212" y="343"/>
                    <a:pt x="1215" y="340"/>
                    <a:pt x="1212" y="340"/>
                  </a:cubicBezTo>
                  <a:cubicBezTo>
                    <a:pt x="1210" y="340"/>
                    <a:pt x="1208" y="340"/>
                    <a:pt x="1206" y="341"/>
                  </a:cubicBezTo>
                  <a:cubicBezTo>
                    <a:pt x="1204" y="342"/>
                    <a:pt x="1204" y="344"/>
                    <a:pt x="1203" y="342"/>
                  </a:cubicBezTo>
                  <a:cubicBezTo>
                    <a:pt x="1201" y="340"/>
                    <a:pt x="1202" y="339"/>
                    <a:pt x="1201" y="338"/>
                  </a:cubicBezTo>
                  <a:cubicBezTo>
                    <a:pt x="1201" y="338"/>
                    <a:pt x="1200" y="335"/>
                    <a:pt x="1198" y="336"/>
                  </a:cubicBezTo>
                  <a:cubicBezTo>
                    <a:pt x="1197" y="338"/>
                    <a:pt x="1197" y="337"/>
                    <a:pt x="1195" y="339"/>
                  </a:cubicBezTo>
                  <a:cubicBezTo>
                    <a:pt x="1194" y="341"/>
                    <a:pt x="1192" y="340"/>
                    <a:pt x="1192" y="340"/>
                  </a:cubicBezTo>
                  <a:cubicBezTo>
                    <a:pt x="1192" y="340"/>
                    <a:pt x="1193" y="338"/>
                    <a:pt x="1193" y="337"/>
                  </a:cubicBezTo>
                  <a:cubicBezTo>
                    <a:pt x="1193" y="336"/>
                    <a:pt x="1191" y="336"/>
                    <a:pt x="1190" y="336"/>
                  </a:cubicBezTo>
                  <a:cubicBezTo>
                    <a:pt x="1189" y="336"/>
                    <a:pt x="1188" y="334"/>
                    <a:pt x="1187" y="335"/>
                  </a:cubicBezTo>
                  <a:cubicBezTo>
                    <a:pt x="1186" y="335"/>
                    <a:pt x="1185" y="330"/>
                    <a:pt x="1185" y="330"/>
                  </a:cubicBezTo>
                  <a:cubicBezTo>
                    <a:pt x="1185" y="330"/>
                    <a:pt x="1185" y="329"/>
                    <a:pt x="1183" y="327"/>
                  </a:cubicBezTo>
                  <a:cubicBezTo>
                    <a:pt x="1182" y="326"/>
                    <a:pt x="1184" y="326"/>
                    <a:pt x="1182" y="326"/>
                  </a:cubicBezTo>
                  <a:cubicBezTo>
                    <a:pt x="1181" y="325"/>
                    <a:pt x="1184" y="326"/>
                    <a:pt x="1181" y="325"/>
                  </a:cubicBezTo>
                  <a:cubicBezTo>
                    <a:pt x="1177" y="325"/>
                    <a:pt x="1181" y="327"/>
                    <a:pt x="1180" y="327"/>
                  </a:cubicBezTo>
                  <a:cubicBezTo>
                    <a:pt x="1179" y="327"/>
                    <a:pt x="1178" y="324"/>
                    <a:pt x="1177" y="324"/>
                  </a:cubicBezTo>
                  <a:cubicBezTo>
                    <a:pt x="1176" y="323"/>
                    <a:pt x="1175" y="320"/>
                    <a:pt x="1174" y="320"/>
                  </a:cubicBezTo>
                  <a:cubicBezTo>
                    <a:pt x="1173" y="320"/>
                    <a:pt x="1173" y="317"/>
                    <a:pt x="1172" y="317"/>
                  </a:cubicBezTo>
                  <a:cubicBezTo>
                    <a:pt x="1170" y="318"/>
                    <a:pt x="1169" y="316"/>
                    <a:pt x="1169" y="316"/>
                  </a:cubicBezTo>
                  <a:cubicBezTo>
                    <a:pt x="1169" y="316"/>
                    <a:pt x="1165" y="314"/>
                    <a:pt x="1169" y="313"/>
                  </a:cubicBezTo>
                  <a:cubicBezTo>
                    <a:pt x="1172" y="313"/>
                    <a:pt x="1174" y="312"/>
                    <a:pt x="1174" y="312"/>
                  </a:cubicBezTo>
                  <a:cubicBezTo>
                    <a:pt x="1174" y="312"/>
                    <a:pt x="1176" y="309"/>
                    <a:pt x="1174" y="309"/>
                  </a:cubicBezTo>
                  <a:cubicBezTo>
                    <a:pt x="1173" y="309"/>
                    <a:pt x="1173" y="305"/>
                    <a:pt x="1172" y="304"/>
                  </a:cubicBezTo>
                  <a:cubicBezTo>
                    <a:pt x="1170" y="304"/>
                    <a:pt x="1170" y="302"/>
                    <a:pt x="1169" y="301"/>
                  </a:cubicBezTo>
                  <a:cubicBezTo>
                    <a:pt x="1167" y="300"/>
                    <a:pt x="1167" y="298"/>
                    <a:pt x="1168" y="298"/>
                  </a:cubicBezTo>
                  <a:cubicBezTo>
                    <a:pt x="1169" y="298"/>
                    <a:pt x="1172" y="297"/>
                    <a:pt x="1170" y="295"/>
                  </a:cubicBezTo>
                  <a:cubicBezTo>
                    <a:pt x="1168" y="294"/>
                    <a:pt x="1166" y="293"/>
                    <a:pt x="1164" y="292"/>
                  </a:cubicBezTo>
                  <a:cubicBezTo>
                    <a:pt x="1162" y="291"/>
                    <a:pt x="1162" y="290"/>
                    <a:pt x="1161" y="290"/>
                  </a:cubicBezTo>
                  <a:cubicBezTo>
                    <a:pt x="1159" y="290"/>
                    <a:pt x="1161" y="289"/>
                    <a:pt x="1160" y="287"/>
                  </a:cubicBezTo>
                  <a:cubicBezTo>
                    <a:pt x="1158" y="285"/>
                    <a:pt x="1159" y="284"/>
                    <a:pt x="1157" y="284"/>
                  </a:cubicBezTo>
                  <a:cubicBezTo>
                    <a:pt x="1156" y="284"/>
                    <a:pt x="1156" y="285"/>
                    <a:pt x="1154" y="283"/>
                  </a:cubicBezTo>
                  <a:cubicBezTo>
                    <a:pt x="1153" y="282"/>
                    <a:pt x="1154" y="276"/>
                    <a:pt x="1154" y="276"/>
                  </a:cubicBezTo>
                  <a:cubicBezTo>
                    <a:pt x="1153" y="276"/>
                    <a:pt x="1153" y="276"/>
                    <a:pt x="1152" y="276"/>
                  </a:cubicBezTo>
                  <a:cubicBezTo>
                    <a:pt x="1152" y="275"/>
                    <a:pt x="1151" y="274"/>
                    <a:pt x="1150" y="272"/>
                  </a:cubicBezTo>
                  <a:cubicBezTo>
                    <a:pt x="1147" y="268"/>
                    <a:pt x="1147" y="269"/>
                    <a:pt x="1148" y="270"/>
                  </a:cubicBezTo>
                  <a:cubicBezTo>
                    <a:pt x="1148" y="270"/>
                    <a:pt x="1149" y="271"/>
                    <a:pt x="1149" y="270"/>
                  </a:cubicBezTo>
                  <a:cubicBezTo>
                    <a:pt x="1148" y="269"/>
                    <a:pt x="1149" y="268"/>
                    <a:pt x="1148" y="268"/>
                  </a:cubicBezTo>
                  <a:cubicBezTo>
                    <a:pt x="1147" y="267"/>
                    <a:pt x="1146" y="267"/>
                    <a:pt x="1145" y="266"/>
                  </a:cubicBezTo>
                  <a:cubicBezTo>
                    <a:pt x="1143" y="264"/>
                    <a:pt x="1144" y="261"/>
                    <a:pt x="1142" y="261"/>
                  </a:cubicBezTo>
                  <a:cubicBezTo>
                    <a:pt x="1140" y="261"/>
                    <a:pt x="1141" y="260"/>
                    <a:pt x="1140" y="258"/>
                  </a:cubicBezTo>
                  <a:cubicBezTo>
                    <a:pt x="1140" y="256"/>
                    <a:pt x="1140" y="254"/>
                    <a:pt x="1139" y="255"/>
                  </a:cubicBezTo>
                  <a:cubicBezTo>
                    <a:pt x="1134" y="260"/>
                    <a:pt x="1136" y="259"/>
                    <a:pt x="1134" y="261"/>
                  </a:cubicBezTo>
                  <a:cubicBezTo>
                    <a:pt x="1134" y="262"/>
                    <a:pt x="1134" y="262"/>
                    <a:pt x="1133" y="261"/>
                  </a:cubicBezTo>
                  <a:cubicBezTo>
                    <a:pt x="1133" y="261"/>
                    <a:pt x="1133" y="261"/>
                    <a:pt x="1133" y="263"/>
                  </a:cubicBezTo>
                  <a:cubicBezTo>
                    <a:pt x="1133" y="263"/>
                    <a:pt x="1133" y="263"/>
                    <a:pt x="1133" y="263"/>
                  </a:cubicBezTo>
                  <a:cubicBezTo>
                    <a:pt x="1133" y="266"/>
                    <a:pt x="1129" y="264"/>
                    <a:pt x="1129" y="265"/>
                  </a:cubicBezTo>
                  <a:cubicBezTo>
                    <a:pt x="1129" y="267"/>
                    <a:pt x="1129" y="267"/>
                    <a:pt x="1130" y="269"/>
                  </a:cubicBezTo>
                  <a:cubicBezTo>
                    <a:pt x="1131" y="270"/>
                    <a:pt x="1132" y="271"/>
                    <a:pt x="1131" y="272"/>
                  </a:cubicBezTo>
                  <a:cubicBezTo>
                    <a:pt x="1131" y="272"/>
                    <a:pt x="1130" y="272"/>
                    <a:pt x="1130" y="272"/>
                  </a:cubicBezTo>
                  <a:cubicBezTo>
                    <a:pt x="1129" y="271"/>
                    <a:pt x="1128" y="271"/>
                    <a:pt x="1128" y="273"/>
                  </a:cubicBezTo>
                  <a:cubicBezTo>
                    <a:pt x="1128" y="275"/>
                    <a:pt x="1126" y="276"/>
                    <a:pt x="1126" y="277"/>
                  </a:cubicBezTo>
                  <a:cubicBezTo>
                    <a:pt x="1127" y="277"/>
                    <a:pt x="1127" y="277"/>
                    <a:pt x="1128" y="277"/>
                  </a:cubicBezTo>
                  <a:cubicBezTo>
                    <a:pt x="1129" y="277"/>
                    <a:pt x="1130" y="277"/>
                    <a:pt x="1128" y="279"/>
                  </a:cubicBezTo>
                  <a:cubicBezTo>
                    <a:pt x="1123" y="282"/>
                    <a:pt x="1126" y="286"/>
                    <a:pt x="1124" y="286"/>
                  </a:cubicBezTo>
                  <a:cubicBezTo>
                    <a:pt x="1121" y="286"/>
                    <a:pt x="1121" y="281"/>
                    <a:pt x="1119" y="282"/>
                  </a:cubicBezTo>
                  <a:cubicBezTo>
                    <a:pt x="1119" y="282"/>
                    <a:pt x="1119" y="282"/>
                    <a:pt x="1119" y="282"/>
                  </a:cubicBezTo>
                  <a:cubicBezTo>
                    <a:pt x="1119" y="282"/>
                    <a:pt x="1119" y="281"/>
                    <a:pt x="1117" y="283"/>
                  </a:cubicBezTo>
                  <a:cubicBezTo>
                    <a:pt x="1116" y="284"/>
                    <a:pt x="1116" y="284"/>
                    <a:pt x="1116" y="284"/>
                  </a:cubicBezTo>
                  <a:cubicBezTo>
                    <a:pt x="1116" y="284"/>
                    <a:pt x="1116" y="284"/>
                    <a:pt x="1115" y="285"/>
                  </a:cubicBezTo>
                  <a:cubicBezTo>
                    <a:pt x="1114" y="286"/>
                    <a:pt x="1114" y="286"/>
                    <a:pt x="1114" y="286"/>
                  </a:cubicBezTo>
                  <a:cubicBezTo>
                    <a:pt x="1114" y="286"/>
                    <a:pt x="1114" y="286"/>
                    <a:pt x="1114" y="287"/>
                  </a:cubicBezTo>
                  <a:cubicBezTo>
                    <a:pt x="1114" y="289"/>
                    <a:pt x="1112" y="288"/>
                    <a:pt x="1111" y="289"/>
                  </a:cubicBezTo>
                  <a:cubicBezTo>
                    <a:pt x="1109" y="289"/>
                    <a:pt x="1108" y="289"/>
                    <a:pt x="1108" y="289"/>
                  </a:cubicBezTo>
                  <a:cubicBezTo>
                    <a:pt x="1108" y="289"/>
                    <a:pt x="1108" y="289"/>
                    <a:pt x="1107" y="290"/>
                  </a:cubicBezTo>
                  <a:cubicBezTo>
                    <a:pt x="1104" y="292"/>
                    <a:pt x="1107" y="288"/>
                    <a:pt x="1105" y="288"/>
                  </a:cubicBezTo>
                  <a:cubicBezTo>
                    <a:pt x="1103" y="287"/>
                    <a:pt x="1105" y="286"/>
                    <a:pt x="1102" y="288"/>
                  </a:cubicBezTo>
                  <a:cubicBezTo>
                    <a:pt x="1099" y="291"/>
                    <a:pt x="1102" y="290"/>
                    <a:pt x="1099" y="291"/>
                  </a:cubicBezTo>
                  <a:cubicBezTo>
                    <a:pt x="1097" y="292"/>
                    <a:pt x="1095" y="291"/>
                    <a:pt x="1097" y="289"/>
                  </a:cubicBezTo>
                  <a:cubicBezTo>
                    <a:pt x="1098" y="286"/>
                    <a:pt x="1100" y="285"/>
                    <a:pt x="1099" y="285"/>
                  </a:cubicBezTo>
                  <a:cubicBezTo>
                    <a:pt x="1098" y="284"/>
                    <a:pt x="1099" y="281"/>
                    <a:pt x="1097" y="280"/>
                  </a:cubicBezTo>
                  <a:cubicBezTo>
                    <a:pt x="1095" y="278"/>
                    <a:pt x="1098" y="278"/>
                    <a:pt x="1095" y="278"/>
                  </a:cubicBezTo>
                  <a:cubicBezTo>
                    <a:pt x="1093" y="278"/>
                    <a:pt x="1087" y="281"/>
                    <a:pt x="1087" y="281"/>
                  </a:cubicBezTo>
                  <a:cubicBezTo>
                    <a:pt x="1084" y="283"/>
                    <a:pt x="1087" y="285"/>
                    <a:pt x="1084" y="283"/>
                  </a:cubicBezTo>
                  <a:cubicBezTo>
                    <a:pt x="1080" y="281"/>
                    <a:pt x="1079" y="277"/>
                    <a:pt x="1081" y="278"/>
                  </a:cubicBezTo>
                  <a:cubicBezTo>
                    <a:pt x="1083" y="278"/>
                    <a:pt x="1084" y="279"/>
                    <a:pt x="1085" y="279"/>
                  </a:cubicBezTo>
                  <a:cubicBezTo>
                    <a:pt x="1086" y="278"/>
                    <a:pt x="1087" y="279"/>
                    <a:pt x="1087" y="278"/>
                  </a:cubicBezTo>
                  <a:cubicBezTo>
                    <a:pt x="1087" y="277"/>
                    <a:pt x="1087" y="277"/>
                    <a:pt x="1088" y="277"/>
                  </a:cubicBezTo>
                  <a:cubicBezTo>
                    <a:pt x="1087" y="277"/>
                    <a:pt x="1087" y="277"/>
                    <a:pt x="1087" y="275"/>
                  </a:cubicBezTo>
                  <a:cubicBezTo>
                    <a:pt x="1087" y="274"/>
                    <a:pt x="1086" y="274"/>
                    <a:pt x="1086" y="275"/>
                  </a:cubicBezTo>
                  <a:cubicBezTo>
                    <a:pt x="1086" y="276"/>
                    <a:pt x="1086" y="277"/>
                    <a:pt x="1086" y="274"/>
                  </a:cubicBezTo>
                  <a:cubicBezTo>
                    <a:pt x="1085" y="268"/>
                    <a:pt x="1083" y="269"/>
                    <a:pt x="1083" y="267"/>
                  </a:cubicBezTo>
                  <a:cubicBezTo>
                    <a:pt x="1082" y="266"/>
                    <a:pt x="1082" y="265"/>
                    <a:pt x="1082" y="264"/>
                  </a:cubicBezTo>
                  <a:cubicBezTo>
                    <a:pt x="1082" y="263"/>
                    <a:pt x="1083" y="263"/>
                    <a:pt x="1083" y="260"/>
                  </a:cubicBezTo>
                  <a:cubicBezTo>
                    <a:pt x="1083" y="258"/>
                    <a:pt x="1082" y="258"/>
                    <a:pt x="1082" y="256"/>
                  </a:cubicBezTo>
                  <a:cubicBezTo>
                    <a:pt x="1082" y="255"/>
                    <a:pt x="1079" y="257"/>
                    <a:pt x="1082" y="252"/>
                  </a:cubicBezTo>
                  <a:cubicBezTo>
                    <a:pt x="1086" y="248"/>
                    <a:pt x="1086" y="246"/>
                    <a:pt x="1086" y="246"/>
                  </a:cubicBezTo>
                  <a:cubicBezTo>
                    <a:pt x="1083" y="245"/>
                    <a:pt x="1083" y="244"/>
                    <a:pt x="1082" y="244"/>
                  </a:cubicBezTo>
                  <a:cubicBezTo>
                    <a:pt x="1080" y="244"/>
                    <a:pt x="1081" y="245"/>
                    <a:pt x="1077" y="246"/>
                  </a:cubicBezTo>
                  <a:cubicBezTo>
                    <a:pt x="1076" y="246"/>
                    <a:pt x="1075" y="245"/>
                    <a:pt x="1075" y="244"/>
                  </a:cubicBezTo>
                  <a:cubicBezTo>
                    <a:pt x="1075" y="244"/>
                    <a:pt x="1076" y="243"/>
                    <a:pt x="1075" y="243"/>
                  </a:cubicBezTo>
                  <a:cubicBezTo>
                    <a:pt x="1075" y="244"/>
                    <a:pt x="1070" y="244"/>
                    <a:pt x="1070" y="244"/>
                  </a:cubicBezTo>
                  <a:cubicBezTo>
                    <a:pt x="1068" y="244"/>
                    <a:pt x="1068" y="244"/>
                    <a:pt x="1068" y="244"/>
                  </a:cubicBezTo>
                  <a:cubicBezTo>
                    <a:pt x="1066" y="242"/>
                    <a:pt x="1064" y="242"/>
                    <a:pt x="1063" y="242"/>
                  </a:cubicBezTo>
                  <a:cubicBezTo>
                    <a:pt x="1063" y="242"/>
                    <a:pt x="1061" y="240"/>
                    <a:pt x="1061" y="239"/>
                  </a:cubicBezTo>
                  <a:cubicBezTo>
                    <a:pt x="1060" y="236"/>
                    <a:pt x="1061" y="235"/>
                    <a:pt x="1060" y="235"/>
                  </a:cubicBezTo>
                  <a:cubicBezTo>
                    <a:pt x="1059" y="234"/>
                    <a:pt x="1058" y="232"/>
                    <a:pt x="1057" y="232"/>
                  </a:cubicBezTo>
                  <a:cubicBezTo>
                    <a:pt x="1055" y="232"/>
                    <a:pt x="1053" y="231"/>
                    <a:pt x="1052" y="231"/>
                  </a:cubicBezTo>
                  <a:cubicBezTo>
                    <a:pt x="1051" y="232"/>
                    <a:pt x="1052" y="229"/>
                    <a:pt x="1051" y="229"/>
                  </a:cubicBezTo>
                  <a:cubicBezTo>
                    <a:pt x="1051" y="228"/>
                    <a:pt x="1051" y="226"/>
                    <a:pt x="1049" y="226"/>
                  </a:cubicBezTo>
                  <a:cubicBezTo>
                    <a:pt x="1047" y="225"/>
                    <a:pt x="1049" y="222"/>
                    <a:pt x="1045" y="222"/>
                  </a:cubicBezTo>
                  <a:cubicBezTo>
                    <a:pt x="1040" y="223"/>
                    <a:pt x="1040" y="224"/>
                    <a:pt x="1040" y="224"/>
                  </a:cubicBezTo>
                  <a:cubicBezTo>
                    <a:pt x="1037" y="222"/>
                    <a:pt x="1034" y="223"/>
                    <a:pt x="1033" y="223"/>
                  </a:cubicBezTo>
                  <a:cubicBezTo>
                    <a:pt x="1031" y="224"/>
                    <a:pt x="1031" y="224"/>
                    <a:pt x="1029" y="225"/>
                  </a:cubicBezTo>
                  <a:cubicBezTo>
                    <a:pt x="1027" y="226"/>
                    <a:pt x="1029" y="227"/>
                    <a:pt x="1027" y="226"/>
                  </a:cubicBezTo>
                  <a:cubicBezTo>
                    <a:pt x="1025" y="225"/>
                    <a:pt x="1025" y="224"/>
                    <a:pt x="1024" y="224"/>
                  </a:cubicBezTo>
                  <a:cubicBezTo>
                    <a:pt x="1023" y="223"/>
                    <a:pt x="1022" y="223"/>
                    <a:pt x="1021" y="223"/>
                  </a:cubicBezTo>
                  <a:cubicBezTo>
                    <a:pt x="1021" y="224"/>
                    <a:pt x="1020" y="223"/>
                    <a:pt x="1020" y="223"/>
                  </a:cubicBezTo>
                  <a:cubicBezTo>
                    <a:pt x="1020" y="223"/>
                    <a:pt x="1020" y="223"/>
                    <a:pt x="1019" y="224"/>
                  </a:cubicBezTo>
                  <a:cubicBezTo>
                    <a:pt x="1017" y="225"/>
                    <a:pt x="1017" y="226"/>
                    <a:pt x="1016" y="224"/>
                  </a:cubicBezTo>
                  <a:cubicBezTo>
                    <a:pt x="1015" y="222"/>
                    <a:pt x="1016" y="221"/>
                    <a:pt x="1014" y="221"/>
                  </a:cubicBezTo>
                  <a:cubicBezTo>
                    <a:pt x="1013" y="221"/>
                    <a:pt x="1016" y="218"/>
                    <a:pt x="1011" y="220"/>
                  </a:cubicBezTo>
                  <a:cubicBezTo>
                    <a:pt x="1007" y="221"/>
                    <a:pt x="1006" y="221"/>
                    <a:pt x="1005" y="220"/>
                  </a:cubicBezTo>
                  <a:cubicBezTo>
                    <a:pt x="1004" y="220"/>
                    <a:pt x="1003" y="217"/>
                    <a:pt x="1001" y="218"/>
                  </a:cubicBezTo>
                  <a:cubicBezTo>
                    <a:pt x="999" y="219"/>
                    <a:pt x="998" y="218"/>
                    <a:pt x="997" y="220"/>
                  </a:cubicBezTo>
                  <a:cubicBezTo>
                    <a:pt x="995" y="221"/>
                    <a:pt x="993" y="220"/>
                    <a:pt x="991" y="222"/>
                  </a:cubicBezTo>
                  <a:cubicBezTo>
                    <a:pt x="990" y="224"/>
                    <a:pt x="990" y="222"/>
                    <a:pt x="990" y="226"/>
                  </a:cubicBezTo>
                  <a:cubicBezTo>
                    <a:pt x="990" y="229"/>
                    <a:pt x="992" y="228"/>
                    <a:pt x="992" y="231"/>
                  </a:cubicBezTo>
                  <a:cubicBezTo>
                    <a:pt x="993" y="234"/>
                    <a:pt x="994" y="234"/>
                    <a:pt x="994" y="236"/>
                  </a:cubicBezTo>
                  <a:cubicBezTo>
                    <a:pt x="995" y="237"/>
                    <a:pt x="995" y="237"/>
                    <a:pt x="996" y="237"/>
                  </a:cubicBezTo>
                  <a:cubicBezTo>
                    <a:pt x="996" y="237"/>
                    <a:pt x="996" y="237"/>
                    <a:pt x="995" y="238"/>
                  </a:cubicBezTo>
                  <a:cubicBezTo>
                    <a:pt x="993" y="241"/>
                    <a:pt x="995" y="243"/>
                    <a:pt x="994" y="245"/>
                  </a:cubicBezTo>
                  <a:cubicBezTo>
                    <a:pt x="993" y="246"/>
                    <a:pt x="993" y="247"/>
                    <a:pt x="993" y="248"/>
                  </a:cubicBezTo>
                  <a:cubicBezTo>
                    <a:pt x="992" y="250"/>
                    <a:pt x="992" y="249"/>
                    <a:pt x="994" y="251"/>
                  </a:cubicBezTo>
                  <a:cubicBezTo>
                    <a:pt x="995" y="253"/>
                    <a:pt x="997" y="255"/>
                    <a:pt x="997" y="257"/>
                  </a:cubicBezTo>
                  <a:cubicBezTo>
                    <a:pt x="997" y="258"/>
                    <a:pt x="997" y="259"/>
                    <a:pt x="997" y="260"/>
                  </a:cubicBezTo>
                  <a:cubicBezTo>
                    <a:pt x="997" y="261"/>
                    <a:pt x="999" y="262"/>
                    <a:pt x="999" y="263"/>
                  </a:cubicBezTo>
                  <a:cubicBezTo>
                    <a:pt x="999" y="264"/>
                    <a:pt x="1000" y="267"/>
                    <a:pt x="999" y="268"/>
                  </a:cubicBezTo>
                  <a:cubicBezTo>
                    <a:pt x="998" y="269"/>
                    <a:pt x="995" y="268"/>
                    <a:pt x="995" y="270"/>
                  </a:cubicBezTo>
                  <a:cubicBezTo>
                    <a:pt x="994" y="273"/>
                    <a:pt x="994" y="273"/>
                    <a:pt x="992" y="275"/>
                  </a:cubicBezTo>
                  <a:cubicBezTo>
                    <a:pt x="990" y="278"/>
                    <a:pt x="988" y="278"/>
                    <a:pt x="988" y="278"/>
                  </a:cubicBezTo>
                  <a:cubicBezTo>
                    <a:pt x="988" y="278"/>
                    <a:pt x="988" y="280"/>
                    <a:pt x="987" y="281"/>
                  </a:cubicBezTo>
                  <a:cubicBezTo>
                    <a:pt x="986" y="282"/>
                    <a:pt x="983" y="285"/>
                    <a:pt x="984" y="285"/>
                  </a:cubicBezTo>
                  <a:cubicBezTo>
                    <a:pt x="986" y="285"/>
                    <a:pt x="991" y="286"/>
                    <a:pt x="993" y="288"/>
                  </a:cubicBezTo>
                  <a:cubicBezTo>
                    <a:pt x="996" y="291"/>
                    <a:pt x="1000" y="290"/>
                    <a:pt x="1000" y="291"/>
                  </a:cubicBezTo>
                  <a:cubicBezTo>
                    <a:pt x="1000" y="292"/>
                    <a:pt x="1001" y="292"/>
                    <a:pt x="1003" y="294"/>
                  </a:cubicBezTo>
                  <a:cubicBezTo>
                    <a:pt x="1004" y="297"/>
                    <a:pt x="1006" y="298"/>
                    <a:pt x="1006" y="300"/>
                  </a:cubicBezTo>
                  <a:cubicBezTo>
                    <a:pt x="1007" y="302"/>
                    <a:pt x="1007" y="302"/>
                    <a:pt x="1007" y="303"/>
                  </a:cubicBezTo>
                  <a:cubicBezTo>
                    <a:pt x="1007" y="304"/>
                    <a:pt x="1007" y="303"/>
                    <a:pt x="1008" y="305"/>
                  </a:cubicBezTo>
                  <a:cubicBezTo>
                    <a:pt x="1008" y="308"/>
                    <a:pt x="1009" y="306"/>
                    <a:pt x="1007" y="312"/>
                  </a:cubicBezTo>
                  <a:cubicBezTo>
                    <a:pt x="1007" y="312"/>
                    <a:pt x="1006" y="316"/>
                    <a:pt x="1007" y="317"/>
                  </a:cubicBezTo>
                  <a:cubicBezTo>
                    <a:pt x="1007" y="319"/>
                    <a:pt x="1008" y="321"/>
                    <a:pt x="1008" y="321"/>
                  </a:cubicBezTo>
                  <a:cubicBezTo>
                    <a:pt x="1008" y="321"/>
                    <a:pt x="1007" y="324"/>
                    <a:pt x="1007" y="324"/>
                  </a:cubicBezTo>
                  <a:cubicBezTo>
                    <a:pt x="1006" y="325"/>
                    <a:pt x="1007" y="327"/>
                    <a:pt x="1003" y="329"/>
                  </a:cubicBezTo>
                  <a:cubicBezTo>
                    <a:pt x="1000" y="330"/>
                    <a:pt x="998" y="331"/>
                    <a:pt x="997" y="332"/>
                  </a:cubicBezTo>
                  <a:cubicBezTo>
                    <a:pt x="995" y="334"/>
                    <a:pt x="994" y="335"/>
                    <a:pt x="992" y="337"/>
                  </a:cubicBezTo>
                  <a:cubicBezTo>
                    <a:pt x="990" y="338"/>
                    <a:pt x="991" y="338"/>
                    <a:pt x="990" y="338"/>
                  </a:cubicBezTo>
                  <a:cubicBezTo>
                    <a:pt x="989" y="339"/>
                    <a:pt x="987" y="340"/>
                    <a:pt x="986" y="341"/>
                  </a:cubicBezTo>
                  <a:cubicBezTo>
                    <a:pt x="985" y="341"/>
                    <a:pt x="985" y="341"/>
                    <a:pt x="984" y="341"/>
                  </a:cubicBezTo>
                  <a:cubicBezTo>
                    <a:pt x="983" y="341"/>
                    <a:pt x="982" y="341"/>
                    <a:pt x="980" y="341"/>
                  </a:cubicBezTo>
                  <a:cubicBezTo>
                    <a:pt x="980" y="341"/>
                    <a:pt x="979" y="341"/>
                    <a:pt x="979" y="341"/>
                  </a:cubicBezTo>
                  <a:cubicBezTo>
                    <a:pt x="978" y="340"/>
                    <a:pt x="978" y="339"/>
                    <a:pt x="977" y="340"/>
                  </a:cubicBezTo>
                  <a:cubicBezTo>
                    <a:pt x="974" y="342"/>
                    <a:pt x="974" y="342"/>
                    <a:pt x="974" y="344"/>
                  </a:cubicBezTo>
                  <a:cubicBezTo>
                    <a:pt x="974" y="346"/>
                    <a:pt x="979" y="348"/>
                    <a:pt x="978" y="349"/>
                  </a:cubicBezTo>
                  <a:cubicBezTo>
                    <a:pt x="978" y="350"/>
                    <a:pt x="978" y="349"/>
                    <a:pt x="978" y="352"/>
                  </a:cubicBezTo>
                  <a:cubicBezTo>
                    <a:pt x="979" y="355"/>
                    <a:pt x="979" y="355"/>
                    <a:pt x="979" y="357"/>
                  </a:cubicBezTo>
                  <a:cubicBezTo>
                    <a:pt x="980" y="358"/>
                    <a:pt x="983" y="358"/>
                    <a:pt x="982" y="360"/>
                  </a:cubicBezTo>
                  <a:cubicBezTo>
                    <a:pt x="981" y="362"/>
                    <a:pt x="982" y="361"/>
                    <a:pt x="981" y="364"/>
                  </a:cubicBezTo>
                  <a:cubicBezTo>
                    <a:pt x="981" y="366"/>
                    <a:pt x="982" y="366"/>
                    <a:pt x="982" y="369"/>
                  </a:cubicBezTo>
                  <a:cubicBezTo>
                    <a:pt x="981" y="372"/>
                    <a:pt x="982" y="374"/>
                    <a:pt x="983" y="375"/>
                  </a:cubicBezTo>
                  <a:cubicBezTo>
                    <a:pt x="983" y="376"/>
                    <a:pt x="984" y="376"/>
                    <a:pt x="984" y="376"/>
                  </a:cubicBezTo>
                  <a:cubicBezTo>
                    <a:pt x="985" y="376"/>
                    <a:pt x="986" y="376"/>
                    <a:pt x="986" y="377"/>
                  </a:cubicBezTo>
                  <a:cubicBezTo>
                    <a:pt x="986" y="379"/>
                    <a:pt x="988" y="381"/>
                    <a:pt x="987" y="382"/>
                  </a:cubicBezTo>
                  <a:cubicBezTo>
                    <a:pt x="987" y="382"/>
                    <a:pt x="986" y="382"/>
                    <a:pt x="985" y="383"/>
                  </a:cubicBezTo>
                  <a:cubicBezTo>
                    <a:pt x="984" y="383"/>
                    <a:pt x="984" y="385"/>
                    <a:pt x="983" y="386"/>
                  </a:cubicBezTo>
                  <a:cubicBezTo>
                    <a:pt x="982" y="387"/>
                    <a:pt x="981" y="388"/>
                    <a:pt x="982" y="388"/>
                  </a:cubicBezTo>
                  <a:cubicBezTo>
                    <a:pt x="984" y="391"/>
                    <a:pt x="985" y="391"/>
                    <a:pt x="985" y="392"/>
                  </a:cubicBezTo>
                  <a:cubicBezTo>
                    <a:pt x="984" y="393"/>
                    <a:pt x="982" y="397"/>
                    <a:pt x="982" y="396"/>
                  </a:cubicBezTo>
                  <a:cubicBezTo>
                    <a:pt x="981" y="395"/>
                    <a:pt x="979" y="394"/>
                    <a:pt x="979" y="393"/>
                  </a:cubicBezTo>
                  <a:cubicBezTo>
                    <a:pt x="976" y="392"/>
                    <a:pt x="976" y="391"/>
                    <a:pt x="975" y="393"/>
                  </a:cubicBezTo>
                  <a:cubicBezTo>
                    <a:pt x="973" y="395"/>
                    <a:pt x="973" y="394"/>
                    <a:pt x="973" y="396"/>
                  </a:cubicBezTo>
                  <a:cubicBezTo>
                    <a:pt x="973" y="399"/>
                    <a:pt x="974" y="398"/>
                    <a:pt x="975" y="400"/>
                  </a:cubicBezTo>
                  <a:cubicBezTo>
                    <a:pt x="976" y="403"/>
                    <a:pt x="973" y="397"/>
                    <a:pt x="971" y="396"/>
                  </a:cubicBezTo>
                  <a:cubicBezTo>
                    <a:pt x="968" y="395"/>
                    <a:pt x="966" y="395"/>
                    <a:pt x="965" y="396"/>
                  </a:cubicBezTo>
                  <a:cubicBezTo>
                    <a:pt x="962" y="398"/>
                    <a:pt x="961" y="398"/>
                    <a:pt x="960" y="399"/>
                  </a:cubicBezTo>
                  <a:cubicBezTo>
                    <a:pt x="960" y="399"/>
                    <a:pt x="960" y="398"/>
                    <a:pt x="961" y="397"/>
                  </a:cubicBezTo>
                  <a:cubicBezTo>
                    <a:pt x="963" y="396"/>
                    <a:pt x="963" y="394"/>
                    <a:pt x="963" y="394"/>
                  </a:cubicBezTo>
                  <a:cubicBezTo>
                    <a:pt x="964" y="394"/>
                    <a:pt x="964" y="394"/>
                    <a:pt x="964" y="394"/>
                  </a:cubicBezTo>
                  <a:cubicBezTo>
                    <a:pt x="964" y="394"/>
                    <a:pt x="964" y="394"/>
                    <a:pt x="964" y="392"/>
                  </a:cubicBezTo>
                  <a:cubicBezTo>
                    <a:pt x="964" y="390"/>
                    <a:pt x="965" y="389"/>
                    <a:pt x="964" y="389"/>
                  </a:cubicBezTo>
                  <a:cubicBezTo>
                    <a:pt x="963" y="389"/>
                    <a:pt x="962" y="388"/>
                    <a:pt x="961" y="387"/>
                  </a:cubicBezTo>
                  <a:cubicBezTo>
                    <a:pt x="960" y="386"/>
                    <a:pt x="963" y="386"/>
                    <a:pt x="959" y="385"/>
                  </a:cubicBezTo>
                  <a:cubicBezTo>
                    <a:pt x="956" y="384"/>
                    <a:pt x="956" y="382"/>
                    <a:pt x="955" y="382"/>
                  </a:cubicBezTo>
                  <a:cubicBezTo>
                    <a:pt x="953" y="382"/>
                    <a:pt x="952" y="382"/>
                    <a:pt x="952" y="383"/>
                  </a:cubicBezTo>
                  <a:cubicBezTo>
                    <a:pt x="950" y="383"/>
                    <a:pt x="950" y="384"/>
                    <a:pt x="951" y="382"/>
                  </a:cubicBezTo>
                  <a:cubicBezTo>
                    <a:pt x="953" y="380"/>
                    <a:pt x="954" y="379"/>
                    <a:pt x="954" y="379"/>
                  </a:cubicBezTo>
                  <a:cubicBezTo>
                    <a:pt x="955" y="380"/>
                    <a:pt x="956" y="380"/>
                    <a:pt x="954" y="379"/>
                  </a:cubicBezTo>
                  <a:cubicBezTo>
                    <a:pt x="954" y="379"/>
                    <a:pt x="954" y="379"/>
                    <a:pt x="954" y="379"/>
                  </a:cubicBezTo>
                  <a:cubicBezTo>
                    <a:pt x="950" y="377"/>
                    <a:pt x="951" y="376"/>
                    <a:pt x="950" y="375"/>
                  </a:cubicBezTo>
                  <a:cubicBezTo>
                    <a:pt x="948" y="375"/>
                    <a:pt x="949" y="374"/>
                    <a:pt x="947" y="374"/>
                  </a:cubicBezTo>
                  <a:cubicBezTo>
                    <a:pt x="946" y="374"/>
                    <a:pt x="946" y="373"/>
                    <a:pt x="945" y="372"/>
                  </a:cubicBezTo>
                  <a:cubicBezTo>
                    <a:pt x="944" y="371"/>
                    <a:pt x="944" y="371"/>
                    <a:pt x="944" y="370"/>
                  </a:cubicBezTo>
                  <a:cubicBezTo>
                    <a:pt x="944" y="369"/>
                    <a:pt x="945" y="370"/>
                    <a:pt x="945" y="368"/>
                  </a:cubicBezTo>
                  <a:cubicBezTo>
                    <a:pt x="946" y="365"/>
                    <a:pt x="946" y="365"/>
                    <a:pt x="946" y="364"/>
                  </a:cubicBezTo>
                  <a:cubicBezTo>
                    <a:pt x="946" y="363"/>
                    <a:pt x="947" y="363"/>
                    <a:pt x="946" y="361"/>
                  </a:cubicBezTo>
                  <a:cubicBezTo>
                    <a:pt x="944" y="359"/>
                    <a:pt x="944" y="356"/>
                    <a:pt x="944" y="356"/>
                  </a:cubicBezTo>
                  <a:cubicBezTo>
                    <a:pt x="944" y="353"/>
                    <a:pt x="944" y="353"/>
                    <a:pt x="944" y="353"/>
                  </a:cubicBezTo>
                  <a:cubicBezTo>
                    <a:pt x="944" y="353"/>
                    <a:pt x="942" y="352"/>
                    <a:pt x="942" y="351"/>
                  </a:cubicBezTo>
                  <a:cubicBezTo>
                    <a:pt x="942" y="350"/>
                    <a:pt x="942" y="348"/>
                    <a:pt x="943" y="347"/>
                  </a:cubicBezTo>
                  <a:cubicBezTo>
                    <a:pt x="944" y="347"/>
                    <a:pt x="945" y="345"/>
                    <a:pt x="945" y="344"/>
                  </a:cubicBezTo>
                  <a:cubicBezTo>
                    <a:pt x="945" y="343"/>
                    <a:pt x="947" y="345"/>
                    <a:pt x="944" y="340"/>
                  </a:cubicBezTo>
                  <a:cubicBezTo>
                    <a:pt x="944" y="340"/>
                    <a:pt x="943" y="339"/>
                    <a:pt x="943" y="339"/>
                  </a:cubicBezTo>
                  <a:cubicBezTo>
                    <a:pt x="943" y="338"/>
                    <a:pt x="944" y="339"/>
                    <a:pt x="943" y="338"/>
                  </a:cubicBezTo>
                  <a:cubicBezTo>
                    <a:pt x="941" y="337"/>
                    <a:pt x="939" y="336"/>
                    <a:pt x="938" y="336"/>
                  </a:cubicBezTo>
                  <a:cubicBezTo>
                    <a:pt x="936" y="337"/>
                    <a:pt x="935" y="337"/>
                    <a:pt x="933" y="337"/>
                  </a:cubicBezTo>
                  <a:cubicBezTo>
                    <a:pt x="931" y="337"/>
                    <a:pt x="927" y="338"/>
                    <a:pt x="926" y="337"/>
                  </a:cubicBezTo>
                  <a:cubicBezTo>
                    <a:pt x="925" y="336"/>
                    <a:pt x="926" y="334"/>
                    <a:pt x="924" y="334"/>
                  </a:cubicBezTo>
                  <a:cubicBezTo>
                    <a:pt x="922" y="334"/>
                    <a:pt x="921" y="334"/>
                    <a:pt x="919" y="335"/>
                  </a:cubicBezTo>
                  <a:cubicBezTo>
                    <a:pt x="918" y="335"/>
                    <a:pt x="918" y="335"/>
                    <a:pt x="917" y="335"/>
                  </a:cubicBezTo>
                  <a:cubicBezTo>
                    <a:pt x="916" y="335"/>
                    <a:pt x="916" y="334"/>
                    <a:pt x="914" y="335"/>
                  </a:cubicBezTo>
                  <a:cubicBezTo>
                    <a:pt x="912" y="337"/>
                    <a:pt x="914" y="336"/>
                    <a:pt x="912" y="337"/>
                  </a:cubicBezTo>
                  <a:cubicBezTo>
                    <a:pt x="908" y="331"/>
                    <a:pt x="910" y="330"/>
                    <a:pt x="907" y="330"/>
                  </a:cubicBezTo>
                  <a:cubicBezTo>
                    <a:pt x="903" y="330"/>
                    <a:pt x="903" y="330"/>
                    <a:pt x="902" y="330"/>
                  </a:cubicBezTo>
                  <a:cubicBezTo>
                    <a:pt x="899" y="328"/>
                    <a:pt x="903" y="328"/>
                    <a:pt x="898" y="326"/>
                  </a:cubicBezTo>
                  <a:cubicBezTo>
                    <a:pt x="892" y="325"/>
                    <a:pt x="892" y="325"/>
                    <a:pt x="890" y="325"/>
                  </a:cubicBezTo>
                  <a:cubicBezTo>
                    <a:pt x="889" y="325"/>
                    <a:pt x="888" y="325"/>
                    <a:pt x="887" y="325"/>
                  </a:cubicBezTo>
                  <a:cubicBezTo>
                    <a:pt x="884" y="321"/>
                    <a:pt x="888" y="321"/>
                    <a:pt x="884" y="319"/>
                  </a:cubicBezTo>
                  <a:cubicBezTo>
                    <a:pt x="880" y="318"/>
                    <a:pt x="880" y="318"/>
                    <a:pt x="880" y="317"/>
                  </a:cubicBezTo>
                  <a:cubicBezTo>
                    <a:pt x="879" y="316"/>
                    <a:pt x="877" y="315"/>
                    <a:pt x="877" y="315"/>
                  </a:cubicBezTo>
                  <a:cubicBezTo>
                    <a:pt x="876" y="314"/>
                    <a:pt x="873" y="314"/>
                    <a:pt x="873" y="314"/>
                  </a:cubicBezTo>
                  <a:cubicBezTo>
                    <a:pt x="870" y="313"/>
                    <a:pt x="870" y="313"/>
                    <a:pt x="870" y="313"/>
                  </a:cubicBezTo>
                  <a:cubicBezTo>
                    <a:pt x="867" y="312"/>
                    <a:pt x="867" y="310"/>
                    <a:pt x="866" y="310"/>
                  </a:cubicBezTo>
                  <a:cubicBezTo>
                    <a:pt x="864" y="310"/>
                    <a:pt x="864" y="309"/>
                    <a:pt x="862" y="309"/>
                  </a:cubicBezTo>
                  <a:cubicBezTo>
                    <a:pt x="860" y="310"/>
                    <a:pt x="860" y="311"/>
                    <a:pt x="859" y="310"/>
                  </a:cubicBezTo>
                  <a:cubicBezTo>
                    <a:pt x="857" y="309"/>
                    <a:pt x="858" y="307"/>
                    <a:pt x="856" y="306"/>
                  </a:cubicBezTo>
                  <a:cubicBezTo>
                    <a:pt x="855" y="305"/>
                    <a:pt x="855" y="305"/>
                    <a:pt x="853" y="305"/>
                  </a:cubicBezTo>
                  <a:cubicBezTo>
                    <a:pt x="852" y="304"/>
                    <a:pt x="857" y="303"/>
                    <a:pt x="851" y="304"/>
                  </a:cubicBezTo>
                  <a:cubicBezTo>
                    <a:pt x="844" y="306"/>
                    <a:pt x="844" y="305"/>
                    <a:pt x="842" y="306"/>
                  </a:cubicBezTo>
                  <a:cubicBezTo>
                    <a:pt x="840" y="307"/>
                    <a:pt x="838" y="308"/>
                    <a:pt x="836" y="308"/>
                  </a:cubicBezTo>
                  <a:cubicBezTo>
                    <a:pt x="835" y="309"/>
                    <a:pt x="833" y="309"/>
                    <a:pt x="832" y="309"/>
                  </a:cubicBezTo>
                  <a:cubicBezTo>
                    <a:pt x="831" y="309"/>
                    <a:pt x="828" y="309"/>
                    <a:pt x="829" y="308"/>
                  </a:cubicBezTo>
                  <a:cubicBezTo>
                    <a:pt x="829" y="307"/>
                    <a:pt x="829" y="307"/>
                    <a:pt x="831" y="306"/>
                  </a:cubicBezTo>
                  <a:cubicBezTo>
                    <a:pt x="832" y="304"/>
                    <a:pt x="833" y="304"/>
                    <a:pt x="833" y="303"/>
                  </a:cubicBezTo>
                  <a:cubicBezTo>
                    <a:pt x="833" y="302"/>
                    <a:pt x="833" y="302"/>
                    <a:pt x="831" y="300"/>
                  </a:cubicBezTo>
                  <a:cubicBezTo>
                    <a:pt x="829" y="297"/>
                    <a:pt x="829" y="297"/>
                    <a:pt x="829" y="295"/>
                  </a:cubicBezTo>
                  <a:cubicBezTo>
                    <a:pt x="828" y="294"/>
                    <a:pt x="829" y="293"/>
                    <a:pt x="827" y="291"/>
                  </a:cubicBezTo>
                  <a:cubicBezTo>
                    <a:pt x="826" y="289"/>
                    <a:pt x="826" y="288"/>
                    <a:pt x="826" y="287"/>
                  </a:cubicBezTo>
                  <a:cubicBezTo>
                    <a:pt x="825" y="285"/>
                    <a:pt x="828" y="287"/>
                    <a:pt x="824" y="284"/>
                  </a:cubicBezTo>
                  <a:cubicBezTo>
                    <a:pt x="821" y="282"/>
                    <a:pt x="822" y="283"/>
                    <a:pt x="819" y="282"/>
                  </a:cubicBezTo>
                  <a:cubicBezTo>
                    <a:pt x="817" y="281"/>
                    <a:pt x="816" y="281"/>
                    <a:pt x="816" y="281"/>
                  </a:cubicBezTo>
                  <a:cubicBezTo>
                    <a:pt x="813" y="282"/>
                    <a:pt x="810" y="284"/>
                    <a:pt x="811" y="283"/>
                  </a:cubicBezTo>
                  <a:cubicBezTo>
                    <a:pt x="811" y="283"/>
                    <a:pt x="810" y="278"/>
                    <a:pt x="810" y="279"/>
                  </a:cubicBezTo>
                  <a:cubicBezTo>
                    <a:pt x="810" y="279"/>
                    <a:pt x="808" y="276"/>
                    <a:pt x="807" y="276"/>
                  </a:cubicBezTo>
                  <a:cubicBezTo>
                    <a:pt x="806" y="275"/>
                    <a:pt x="804" y="274"/>
                    <a:pt x="805" y="273"/>
                  </a:cubicBezTo>
                  <a:cubicBezTo>
                    <a:pt x="806" y="272"/>
                    <a:pt x="807" y="272"/>
                    <a:pt x="807" y="271"/>
                  </a:cubicBezTo>
                  <a:cubicBezTo>
                    <a:pt x="807" y="270"/>
                    <a:pt x="807" y="269"/>
                    <a:pt x="807" y="267"/>
                  </a:cubicBezTo>
                  <a:cubicBezTo>
                    <a:pt x="807" y="265"/>
                    <a:pt x="809" y="262"/>
                    <a:pt x="809" y="260"/>
                  </a:cubicBezTo>
                  <a:cubicBezTo>
                    <a:pt x="808" y="258"/>
                    <a:pt x="808" y="259"/>
                    <a:pt x="808" y="256"/>
                  </a:cubicBezTo>
                  <a:cubicBezTo>
                    <a:pt x="808" y="254"/>
                    <a:pt x="807" y="254"/>
                    <a:pt x="808" y="253"/>
                  </a:cubicBezTo>
                  <a:cubicBezTo>
                    <a:pt x="810" y="251"/>
                    <a:pt x="813" y="250"/>
                    <a:pt x="813" y="249"/>
                  </a:cubicBezTo>
                  <a:cubicBezTo>
                    <a:pt x="812" y="247"/>
                    <a:pt x="815" y="245"/>
                    <a:pt x="815" y="244"/>
                  </a:cubicBezTo>
                  <a:cubicBezTo>
                    <a:pt x="815" y="243"/>
                    <a:pt x="817" y="243"/>
                    <a:pt x="817" y="240"/>
                  </a:cubicBezTo>
                  <a:cubicBezTo>
                    <a:pt x="817" y="236"/>
                    <a:pt x="817" y="235"/>
                    <a:pt x="818" y="235"/>
                  </a:cubicBezTo>
                  <a:cubicBezTo>
                    <a:pt x="821" y="235"/>
                    <a:pt x="823" y="232"/>
                    <a:pt x="823" y="232"/>
                  </a:cubicBezTo>
                  <a:cubicBezTo>
                    <a:pt x="823" y="232"/>
                    <a:pt x="824" y="230"/>
                    <a:pt x="823" y="229"/>
                  </a:cubicBezTo>
                  <a:cubicBezTo>
                    <a:pt x="822" y="228"/>
                    <a:pt x="822" y="228"/>
                    <a:pt x="824" y="227"/>
                  </a:cubicBezTo>
                  <a:cubicBezTo>
                    <a:pt x="826" y="227"/>
                    <a:pt x="828" y="226"/>
                    <a:pt x="828" y="226"/>
                  </a:cubicBezTo>
                  <a:cubicBezTo>
                    <a:pt x="830" y="225"/>
                    <a:pt x="830" y="225"/>
                    <a:pt x="830" y="225"/>
                  </a:cubicBezTo>
                  <a:cubicBezTo>
                    <a:pt x="830" y="225"/>
                    <a:pt x="831" y="222"/>
                    <a:pt x="830" y="222"/>
                  </a:cubicBezTo>
                  <a:cubicBezTo>
                    <a:pt x="828" y="221"/>
                    <a:pt x="829" y="219"/>
                    <a:pt x="830" y="219"/>
                  </a:cubicBezTo>
                  <a:cubicBezTo>
                    <a:pt x="831" y="219"/>
                    <a:pt x="835" y="218"/>
                    <a:pt x="835" y="218"/>
                  </a:cubicBezTo>
                  <a:cubicBezTo>
                    <a:pt x="837" y="217"/>
                    <a:pt x="837" y="217"/>
                    <a:pt x="837" y="217"/>
                  </a:cubicBezTo>
                  <a:cubicBezTo>
                    <a:pt x="836" y="215"/>
                    <a:pt x="835" y="213"/>
                    <a:pt x="836" y="214"/>
                  </a:cubicBezTo>
                  <a:cubicBezTo>
                    <a:pt x="837" y="214"/>
                    <a:pt x="840" y="214"/>
                    <a:pt x="840" y="214"/>
                  </a:cubicBezTo>
                  <a:cubicBezTo>
                    <a:pt x="840" y="214"/>
                    <a:pt x="842" y="215"/>
                    <a:pt x="842" y="215"/>
                  </a:cubicBezTo>
                  <a:cubicBezTo>
                    <a:pt x="843" y="215"/>
                    <a:pt x="847" y="214"/>
                    <a:pt x="847" y="214"/>
                  </a:cubicBezTo>
                  <a:cubicBezTo>
                    <a:pt x="849" y="212"/>
                    <a:pt x="849" y="212"/>
                    <a:pt x="849" y="212"/>
                  </a:cubicBezTo>
                  <a:cubicBezTo>
                    <a:pt x="851" y="212"/>
                    <a:pt x="851" y="212"/>
                    <a:pt x="851" y="212"/>
                  </a:cubicBezTo>
                  <a:cubicBezTo>
                    <a:pt x="851" y="212"/>
                    <a:pt x="853" y="209"/>
                    <a:pt x="852" y="209"/>
                  </a:cubicBezTo>
                  <a:cubicBezTo>
                    <a:pt x="851" y="208"/>
                    <a:pt x="849" y="207"/>
                    <a:pt x="849" y="206"/>
                  </a:cubicBezTo>
                  <a:cubicBezTo>
                    <a:pt x="848" y="205"/>
                    <a:pt x="849" y="205"/>
                    <a:pt x="847" y="203"/>
                  </a:cubicBezTo>
                  <a:cubicBezTo>
                    <a:pt x="845" y="202"/>
                    <a:pt x="844" y="201"/>
                    <a:pt x="842" y="201"/>
                  </a:cubicBezTo>
                  <a:cubicBezTo>
                    <a:pt x="841" y="201"/>
                    <a:pt x="840" y="202"/>
                    <a:pt x="839" y="201"/>
                  </a:cubicBezTo>
                  <a:cubicBezTo>
                    <a:pt x="838" y="201"/>
                    <a:pt x="840" y="198"/>
                    <a:pt x="837" y="199"/>
                  </a:cubicBezTo>
                  <a:cubicBezTo>
                    <a:pt x="834" y="199"/>
                    <a:pt x="833" y="201"/>
                    <a:pt x="833" y="200"/>
                  </a:cubicBezTo>
                  <a:cubicBezTo>
                    <a:pt x="832" y="199"/>
                    <a:pt x="832" y="198"/>
                    <a:pt x="832" y="198"/>
                  </a:cubicBezTo>
                  <a:cubicBezTo>
                    <a:pt x="832" y="198"/>
                    <a:pt x="831" y="197"/>
                    <a:pt x="829" y="196"/>
                  </a:cubicBezTo>
                  <a:cubicBezTo>
                    <a:pt x="827" y="195"/>
                    <a:pt x="825" y="194"/>
                    <a:pt x="826" y="194"/>
                  </a:cubicBezTo>
                  <a:cubicBezTo>
                    <a:pt x="827" y="195"/>
                    <a:pt x="835" y="196"/>
                    <a:pt x="835" y="196"/>
                  </a:cubicBezTo>
                  <a:cubicBezTo>
                    <a:pt x="835" y="196"/>
                    <a:pt x="834" y="197"/>
                    <a:pt x="834" y="198"/>
                  </a:cubicBezTo>
                  <a:cubicBezTo>
                    <a:pt x="835" y="198"/>
                    <a:pt x="835" y="198"/>
                    <a:pt x="835" y="198"/>
                  </a:cubicBezTo>
                  <a:cubicBezTo>
                    <a:pt x="836" y="198"/>
                    <a:pt x="837" y="197"/>
                    <a:pt x="838" y="197"/>
                  </a:cubicBezTo>
                  <a:cubicBezTo>
                    <a:pt x="840" y="198"/>
                    <a:pt x="840" y="199"/>
                    <a:pt x="841" y="199"/>
                  </a:cubicBezTo>
                  <a:cubicBezTo>
                    <a:pt x="842" y="200"/>
                    <a:pt x="845" y="200"/>
                    <a:pt x="846" y="200"/>
                  </a:cubicBezTo>
                  <a:cubicBezTo>
                    <a:pt x="847" y="200"/>
                    <a:pt x="849" y="202"/>
                    <a:pt x="849" y="202"/>
                  </a:cubicBezTo>
                  <a:cubicBezTo>
                    <a:pt x="852" y="202"/>
                    <a:pt x="854" y="202"/>
                    <a:pt x="855" y="202"/>
                  </a:cubicBezTo>
                  <a:cubicBezTo>
                    <a:pt x="855" y="202"/>
                    <a:pt x="855" y="201"/>
                    <a:pt x="856" y="201"/>
                  </a:cubicBezTo>
                  <a:cubicBezTo>
                    <a:pt x="857" y="201"/>
                    <a:pt x="859" y="200"/>
                    <a:pt x="859" y="200"/>
                  </a:cubicBezTo>
                  <a:cubicBezTo>
                    <a:pt x="859" y="200"/>
                    <a:pt x="859" y="197"/>
                    <a:pt x="859" y="196"/>
                  </a:cubicBezTo>
                  <a:cubicBezTo>
                    <a:pt x="859" y="196"/>
                    <a:pt x="859" y="193"/>
                    <a:pt x="859" y="193"/>
                  </a:cubicBezTo>
                  <a:cubicBezTo>
                    <a:pt x="862" y="193"/>
                    <a:pt x="862" y="194"/>
                    <a:pt x="862" y="194"/>
                  </a:cubicBezTo>
                  <a:cubicBezTo>
                    <a:pt x="865" y="196"/>
                    <a:pt x="865" y="196"/>
                    <a:pt x="865" y="196"/>
                  </a:cubicBezTo>
                  <a:cubicBezTo>
                    <a:pt x="868" y="196"/>
                    <a:pt x="868" y="196"/>
                    <a:pt x="868" y="196"/>
                  </a:cubicBezTo>
                  <a:cubicBezTo>
                    <a:pt x="868" y="196"/>
                    <a:pt x="872" y="195"/>
                    <a:pt x="872" y="195"/>
                  </a:cubicBezTo>
                  <a:cubicBezTo>
                    <a:pt x="872" y="195"/>
                    <a:pt x="874" y="195"/>
                    <a:pt x="875" y="195"/>
                  </a:cubicBezTo>
                  <a:cubicBezTo>
                    <a:pt x="879" y="192"/>
                    <a:pt x="879" y="192"/>
                    <a:pt x="879" y="192"/>
                  </a:cubicBezTo>
                  <a:cubicBezTo>
                    <a:pt x="882" y="191"/>
                    <a:pt x="882" y="191"/>
                    <a:pt x="882" y="191"/>
                  </a:cubicBezTo>
                  <a:cubicBezTo>
                    <a:pt x="882" y="191"/>
                    <a:pt x="883" y="188"/>
                    <a:pt x="883" y="188"/>
                  </a:cubicBezTo>
                  <a:cubicBezTo>
                    <a:pt x="884" y="187"/>
                    <a:pt x="887" y="184"/>
                    <a:pt x="887" y="184"/>
                  </a:cubicBezTo>
                  <a:cubicBezTo>
                    <a:pt x="887" y="182"/>
                    <a:pt x="887" y="182"/>
                    <a:pt x="887" y="182"/>
                  </a:cubicBezTo>
                  <a:cubicBezTo>
                    <a:pt x="891" y="179"/>
                    <a:pt x="891" y="179"/>
                    <a:pt x="891" y="179"/>
                  </a:cubicBezTo>
                  <a:cubicBezTo>
                    <a:pt x="891" y="177"/>
                    <a:pt x="891" y="177"/>
                    <a:pt x="891" y="177"/>
                  </a:cubicBezTo>
                  <a:cubicBezTo>
                    <a:pt x="891" y="172"/>
                    <a:pt x="891" y="172"/>
                    <a:pt x="891" y="172"/>
                  </a:cubicBezTo>
                  <a:cubicBezTo>
                    <a:pt x="889" y="172"/>
                    <a:pt x="889" y="172"/>
                    <a:pt x="889" y="172"/>
                  </a:cubicBezTo>
                  <a:cubicBezTo>
                    <a:pt x="889" y="172"/>
                    <a:pt x="887" y="172"/>
                    <a:pt x="885" y="172"/>
                  </a:cubicBezTo>
                  <a:cubicBezTo>
                    <a:pt x="885" y="172"/>
                    <a:pt x="884" y="171"/>
                    <a:pt x="884" y="171"/>
                  </a:cubicBezTo>
                  <a:cubicBezTo>
                    <a:pt x="887" y="171"/>
                    <a:pt x="889" y="171"/>
                    <a:pt x="891" y="170"/>
                  </a:cubicBezTo>
                  <a:cubicBezTo>
                    <a:pt x="892" y="169"/>
                    <a:pt x="892" y="168"/>
                    <a:pt x="894" y="167"/>
                  </a:cubicBezTo>
                  <a:cubicBezTo>
                    <a:pt x="895" y="166"/>
                    <a:pt x="896" y="165"/>
                    <a:pt x="897" y="164"/>
                  </a:cubicBezTo>
                  <a:cubicBezTo>
                    <a:pt x="900" y="163"/>
                    <a:pt x="900" y="162"/>
                    <a:pt x="901" y="161"/>
                  </a:cubicBezTo>
                  <a:cubicBezTo>
                    <a:pt x="903" y="159"/>
                    <a:pt x="902" y="160"/>
                    <a:pt x="903" y="158"/>
                  </a:cubicBezTo>
                  <a:cubicBezTo>
                    <a:pt x="904" y="157"/>
                    <a:pt x="904" y="157"/>
                    <a:pt x="904" y="157"/>
                  </a:cubicBezTo>
                  <a:cubicBezTo>
                    <a:pt x="904" y="157"/>
                    <a:pt x="902" y="153"/>
                    <a:pt x="901" y="153"/>
                  </a:cubicBezTo>
                  <a:cubicBezTo>
                    <a:pt x="900" y="153"/>
                    <a:pt x="898" y="152"/>
                    <a:pt x="898" y="152"/>
                  </a:cubicBezTo>
                  <a:cubicBezTo>
                    <a:pt x="898" y="152"/>
                    <a:pt x="898" y="150"/>
                    <a:pt x="898" y="150"/>
                  </a:cubicBezTo>
                  <a:cubicBezTo>
                    <a:pt x="899" y="150"/>
                    <a:pt x="901" y="149"/>
                    <a:pt x="901" y="149"/>
                  </a:cubicBezTo>
                  <a:cubicBezTo>
                    <a:pt x="903" y="150"/>
                    <a:pt x="905" y="150"/>
                    <a:pt x="905" y="150"/>
                  </a:cubicBezTo>
                  <a:cubicBezTo>
                    <a:pt x="907" y="149"/>
                    <a:pt x="907" y="149"/>
                    <a:pt x="907" y="149"/>
                  </a:cubicBezTo>
                  <a:cubicBezTo>
                    <a:pt x="910" y="151"/>
                    <a:pt x="910" y="151"/>
                    <a:pt x="910" y="151"/>
                  </a:cubicBezTo>
                  <a:cubicBezTo>
                    <a:pt x="911" y="155"/>
                    <a:pt x="912" y="154"/>
                    <a:pt x="913" y="155"/>
                  </a:cubicBezTo>
                  <a:cubicBezTo>
                    <a:pt x="913" y="155"/>
                    <a:pt x="915" y="156"/>
                    <a:pt x="916" y="156"/>
                  </a:cubicBezTo>
                  <a:cubicBezTo>
                    <a:pt x="916" y="156"/>
                    <a:pt x="917" y="156"/>
                    <a:pt x="918" y="155"/>
                  </a:cubicBezTo>
                  <a:cubicBezTo>
                    <a:pt x="920" y="153"/>
                    <a:pt x="920" y="153"/>
                    <a:pt x="920" y="153"/>
                  </a:cubicBezTo>
                  <a:cubicBezTo>
                    <a:pt x="920" y="153"/>
                    <a:pt x="921" y="154"/>
                    <a:pt x="923" y="154"/>
                  </a:cubicBezTo>
                  <a:cubicBezTo>
                    <a:pt x="925" y="153"/>
                    <a:pt x="925" y="155"/>
                    <a:pt x="926" y="155"/>
                  </a:cubicBezTo>
                  <a:cubicBezTo>
                    <a:pt x="929" y="155"/>
                    <a:pt x="929" y="155"/>
                    <a:pt x="929" y="154"/>
                  </a:cubicBezTo>
                  <a:cubicBezTo>
                    <a:pt x="930" y="153"/>
                    <a:pt x="927" y="150"/>
                    <a:pt x="927" y="150"/>
                  </a:cubicBezTo>
                  <a:cubicBezTo>
                    <a:pt x="925" y="148"/>
                    <a:pt x="925" y="148"/>
                    <a:pt x="925" y="148"/>
                  </a:cubicBezTo>
                  <a:cubicBezTo>
                    <a:pt x="922" y="145"/>
                    <a:pt x="922" y="145"/>
                    <a:pt x="922" y="145"/>
                  </a:cubicBezTo>
                  <a:cubicBezTo>
                    <a:pt x="920" y="144"/>
                    <a:pt x="921" y="143"/>
                    <a:pt x="919" y="143"/>
                  </a:cubicBezTo>
                  <a:cubicBezTo>
                    <a:pt x="916" y="144"/>
                    <a:pt x="914" y="143"/>
                    <a:pt x="917" y="143"/>
                  </a:cubicBezTo>
                  <a:cubicBezTo>
                    <a:pt x="919" y="142"/>
                    <a:pt x="917" y="143"/>
                    <a:pt x="919" y="142"/>
                  </a:cubicBezTo>
                  <a:cubicBezTo>
                    <a:pt x="920" y="142"/>
                    <a:pt x="920" y="142"/>
                    <a:pt x="920" y="141"/>
                  </a:cubicBezTo>
                  <a:cubicBezTo>
                    <a:pt x="920" y="142"/>
                    <a:pt x="920" y="142"/>
                    <a:pt x="920" y="142"/>
                  </a:cubicBezTo>
                  <a:cubicBezTo>
                    <a:pt x="922" y="144"/>
                    <a:pt x="922" y="144"/>
                    <a:pt x="923" y="144"/>
                  </a:cubicBezTo>
                  <a:cubicBezTo>
                    <a:pt x="924" y="144"/>
                    <a:pt x="924" y="145"/>
                    <a:pt x="925" y="145"/>
                  </a:cubicBezTo>
                  <a:cubicBezTo>
                    <a:pt x="925" y="145"/>
                    <a:pt x="928" y="148"/>
                    <a:pt x="928" y="149"/>
                  </a:cubicBezTo>
                  <a:cubicBezTo>
                    <a:pt x="928" y="150"/>
                    <a:pt x="930" y="149"/>
                    <a:pt x="930" y="150"/>
                  </a:cubicBezTo>
                  <a:cubicBezTo>
                    <a:pt x="932" y="153"/>
                    <a:pt x="933" y="153"/>
                    <a:pt x="933" y="153"/>
                  </a:cubicBezTo>
                  <a:cubicBezTo>
                    <a:pt x="935" y="155"/>
                    <a:pt x="937" y="156"/>
                    <a:pt x="937" y="156"/>
                  </a:cubicBezTo>
                  <a:cubicBezTo>
                    <a:pt x="935" y="152"/>
                    <a:pt x="935" y="154"/>
                    <a:pt x="935" y="152"/>
                  </a:cubicBezTo>
                  <a:cubicBezTo>
                    <a:pt x="936" y="150"/>
                    <a:pt x="934" y="151"/>
                    <a:pt x="936" y="150"/>
                  </a:cubicBezTo>
                  <a:cubicBezTo>
                    <a:pt x="937" y="150"/>
                    <a:pt x="933" y="150"/>
                    <a:pt x="937" y="150"/>
                  </a:cubicBezTo>
                  <a:cubicBezTo>
                    <a:pt x="942" y="150"/>
                    <a:pt x="944" y="148"/>
                    <a:pt x="944" y="148"/>
                  </a:cubicBezTo>
                  <a:cubicBezTo>
                    <a:pt x="944" y="146"/>
                    <a:pt x="941" y="146"/>
                    <a:pt x="944" y="146"/>
                  </a:cubicBezTo>
                  <a:cubicBezTo>
                    <a:pt x="947" y="146"/>
                    <a:pt x="947" y="144"/>
                    <a:pt x="947" y="144"/>
                  </a:cubicBezTo>
                  <a:cubicBezTo>
                    <a:pt x="948" y="142"/>
                    <a:pt x="948" y="142"/>
                    <a:pt x="948" y="142"/>
                  </a:cubicBezTo>
                  <a:cubicBezTo>
                    <a:pt x="948" y="142"/>
                    <a:pt x="950" y="141"/>
                    <a:pt x="951" y="141"/>
                  </a:cubicBezTo>
                  <a:cubicBezTo>
                    <a:pt x="952" y="141"/>
                    <a:pt x="952" y="140"/>
                    <a:pt x="953" y="139"/>
                  </a:cubicBezTo>
                  <a:cubicBezTo>
                    <a:pt x="955" y="137"/>
                    <a:pt x="955" y="136"/>
                    <a:pt x="955" y="136"/>
                  </a:cubicBezTo>
                  <a:cubicBezTo>
                    <a:pt x="957" y="133"/>
                    <a:pt x="957" y="131"/>
                    <a:pt x="956" y="131"/>
                  </a:cubicBezTo>
                  <a:cubicBezTo>
                    <a:pt x="955" y="130"/>
                    <a:pt x="952" y="129"/>
                    <a:pt x="952" y="129"/>
                  </a:cubicBezTo>
                  <a:cubicBezTo>
                    <a:pt x="952" y="129"/>
                    <a:pt x="951" y="127"/>
                    <a:pt x="949" y="126"/>
                  </a:cubicBezTo>
                  <a:cubicBezTo>
                    <a:pt x="947" y="125"/>
                    <a:pt x="946" y="125"/>
                    <a:pt x="945" y="123"/>
                  </a:cubicBezTo>
                  <a:cubicBezTo>
                    <a:pt x="945" y="121"/>
                    <a:pt x="946" y="122"/>
                    <a:pt x="946" y="122"/>
                  </a:cubicBezTo>
                  <a:cubicBezTo>
                    <a:pt x="946" y="122"/>
                    <a:pt x="947" y="122"/>
                    <a:pt x="945" y="120"/>
                  </a:cubicBezTo>
                  <a:cubicBezTo>
                    <a:pt x="943" y="117"/>
                    <a:pt x="944" y="118"/>
                    <a:pt x="943" y="117"/>
                  </a:cubicBezTo>
                  <a:cubicBezTo>
                    <a:pt x="942" y="116"/>
                    <a:pt x="942" y="116"/>
                    <a:pt x="942" y="116"/>
                  </a:cubicBezTo>
                  <a:cubicBezTo>
                    <a:pt x="941" y="116"/>
                    <a:pt x="941" y="116"/>
                    <a:pt x="942" y="116"/>
                  </a:cubicBezTo>
                  <a:cubicBezTo>
                    <a:pt x="943" y="114"/>
                    <a:pt x="940" y="114"/>
                    <a:pt x="943" y="114"/>
                  </a:cubicBezTo>
                  <a:cubicBezTo>
                    <a:pt x="944" y="114"/>
                    <a:pt x="944" y="114"/>
                    <a:pt x="945" y="114"/>
                  </a:cubicBezTo>
                  <a:cubicBezTo>
                    <a:pt x="946" y="114"/>
                    <a:pt x="946" y="114"/>
                    <a:pt x="947" y="114"/>
                  </a:cubicBezTo>
                  <a:cubicBezTo>
                    <a:pt x="947" y="115"/>
                    <a:pt x="948" y="115"/>
                    <a:pt x="949" y="115"/>
                  </a:cubicBezTo>
                  <a:cubicBezTo>
                    <a:pt x="950" y="114"/>
                    <a:pt x="949" y="113"/>
                    <a:pt x="949" y="113"/>
                  </a:cubicBezTo>
                  <a:cubicBezTo>
                    <a:pt x="950" y="112"/>
                    <a:pt x="951" y="111"/>
                    <a:pt x="952" y="112"/>
                  </a:cubicBezTo>
                  <a:cubicBezTo>
                    <a:pt x="954" y="112"/>
                    <a:pt x="955" y="111"/>
                    <a:pt x="955" y="110"/>
                  </a:cubicBezTo>
                  <a:cubicBezTo>
                    <a:pt x="955" y="110"/>
                    <a:pt x="957" y="107"/>
                    <a:pt x="956" y="108"/>
                  </a:cubicBezTo>
                  <a:cubicBezTo>
                    <a:pt x="956" y="108"/>
                    <a:pt x="955" y="107"/>
                    <a:pt x="955" y="107"/>
                  </a:cubicBezTo>
                  <a:cubicBezTo>
                    <a:pt x="954" y="107"/>
                    <a:pt x="953" y="106"/>
                    <a:pt x="953" y="107"/>
                  </a:cubicBezTo>
                  <a:cubicBezTo>
                    <a:pt x="952" y="107"/>
                    <a:pt x="951" y="108"/>
                    <a:pt x="951" y="107"/>
                  </a:cubicBezTo>
                  <a:cubicBezTo>
                    <a:pt x="950" y="105"/>
                    <a:pt x="947" y="106"/>
                    <a:pt x="951" y="104"/>
                  </a:cubicBezTo>
                  <a:cubicBezTo>
                    <a:pt x="954" y="103"/>
                    <a:pt x="954" y="104"/>
                    <a:pt x="954" y="103"/>
                  </a:cubicBezTo>
                  <a:cubicBezTo>
                    <a:pt x="953" y="99"/>
                    <a:pt x="953" y="99"/>
                    <a:pt x="953" y="99"/>
                  </a:cubicBezTo>
                  <a:cubicBezTo>
                    <a:pt x="949" y="97"/>
                    <a:pt x="947" y="98"/>
                    <a:pt x="945" y="97"/>
                  </a:cubicBezTo>
                  <a:cubicBezTo>
                    <a:pt x="945" y="97"/>
                    <a:pt x="944" y="97"/>
                    <a:pt x="944" y="97"/>
                  </a:cubicBezTo>
                  <a:cubicBezTo>
                    <a:pt x="943" y="97"/>
                    <a:pt x="943" y="97"/>
                    <a:pt x="942" y="96"/>
                  </a:cubicBezTo>
                  <a:cubicBezTo>
                    <a:pt x="941" y="95"/>
                    <a:pt x="942" y="94"/>
                    <a:pt x="941" y="94"/>
                  </a:cubicBezTo>
                  <a:cubicBezTo>
                    <a:pt x="941" y="94"/>
                    <a:pt x="940" y="94"/>
                    <a:pt x="939" y="94"/>
                  </a:cubicBezTo>
                  <a:cubicBezTo>
                    <a:pt x="938" y="94"/>
                    <a:pt x="937" y="94"/>
                    <a:pt x="937" y="94"/>
                  </a:cubicBezTo>
                  <a:cubicBezTo>
                    <a:pt x="938" y="93"/>
                    <a:pt x="938" y="93"/>
                    <a:pt x="940" y="92"/>
                  </a:cubicBezTo>
                  <a:cubicBezTo>
                    <a:pt x="940" y="92"/>
                    <a:pt x="940" y="89"/>
                    <a:pt x="939" y="89"/>
                  </a:cubicBezTo>
                  <a:cubicBezTo>
                    <a:pt x="938" y="89"/>
                    <a:pt x="935" y="91"/>
                    <a:pt x="935" y="91"/>
                  </a:cubicBezTo>
                  <a:cubicBezTo>
                    <a:pt x="935" y="91"/>
                    <a:pt x="933" y="91"/>
                    <a:pt x="932" y="91"/>
                  </a:cubicBezTo>
                  <a:cubicBezTo>
                    <a:pt x="931" y="91"/>
                    <a:pt x="931" y="89"/>
                    <a:pt x="929" y="89"/>
                  </a:cubicBezTo>
                  <a:cubicBezTo>
                    <a:pt x="926" y="89"/>
                    <a:pt x="925" y="88"/>
                    <a:pt x="924" y="88"/>
                  </a:cubicBezTo>
                  <a:cubicBezTo>
                    <a:pt x="923" y="88"/>
                    <a:pt x="920" y="89"/>
                    <a:pt x="920" y="89"/>
                  </a:cubicBezTo>
                  <a:cubicBezTo>
                    <a:pt x="920" y="89"/>
                    <a:pt x="916" y="87"/>
                    <a:pt x="916" y="87"/>
                  </a:cubicBezTo>
                  <a:cubicBezTo>
                    <a:pt x="915" y="88"/>
                    <a:pt x="910" y="89"/>
                    <a:pt x="910" y="89"/>
                  </a:cubicBezTo>
                  <a:cubicBezTo>
                    <a:pt x="910" y="89"/>
                    <a:pt x="910" y="85"/>
                    <a:pt x="908" y="88"/>
                  </a:cubicBezTo>
                  <a:cubicBezTo>
                    <a:pt x="906" y="90"/>
                    <a:pt x="908" y="90"/>
                    <a:pt x="909" y="90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10" y="97"/>
                    <a:pt x="907" y="96"/>
                    <a:pt x="910" y="97"/>
                  </a:cubicBezTo>
                  <a:cubicBezTo>
                    <a:pt x="911" y="98"/>
                    <a:pt x="911" y="98"/>
                    <a:pt x="912" y="98"/>
                  </a:cubicBezTo>
                  <a:cubicBezTo>
                    <a:pt x="913" y="97"/>
                    <a:pt x="913" y="97"/>
                    <a:pt x="914" y="99"/>
                  </a:cubicBezTo>
                  <a:cubicBezTo>
                    <a:pt x="916" y="103"/>
                    <a:pt x="913" y="101"/>
                    <a:pt x="916" y="103"/>
                  </a:cubicBezTo>
                  <a:cubicBezTo>
                    <a:pt x="917" y="104"/>
                    <a:pt x="918" y="104"/>
                    <a:pt x="919" y="104"/>
                  </a:cubicBezTo>
                  <a:cubicBezTo>
                    <a:pt x="920" y="104"/>
                    <a:pt x="920" y="104"/>
                    <a:pt x="919" y="105"/>
                  </a:cubicBezTo>
                  <a:cubicBezTo>
                    <a:pt x="916" y="107"/>
                    <a:pt x="914" y="108"/>
                    <a:pt x="914" y="108"/>
                  </a:cubicBezTo>
                  <a:cubicBezTo>
                    <a:pt x="914" y="108"/>
                    <a:pt x="913" y="107"/>
                    <a:pt x="911" y="108"/>
                  </a:cubicBezTo>
                  <a:cubicBezTo>
                    <a:pt x="911" y="109"/>
                    <a:pt x="910" y="108"/>
                    <a:pt x="910" y="108"/>
                  </a:cubicBezTo>
                  <a:cubicBezTo>
                    <a:pt x="909" y="107"/>
                    <a:pt x="908" y="107"/>
                    <a:pt x="908" y="109"/>
                  </a:cubicBezTo>
                  <a:cubicBezTo>
                    <a:pt x="908" y="112"/>
                    <a:pt x="908" y="113"/>
                    <a:pt x="908" y="114"/>
                  </a:cubicBezTo>
                  <a:cubicBezTo>
                    <a:pt x="906" y="117"/>
                    <a:pt x="906" y="116"/>
                    <a:pt x="906" y="118"/>
                  </a:cubicBezTo>
                  <a:cubicBezTo>
                    <a:pt x="906" y="121"/>
                    <a:pt x="907" y="122"/>
                    <a:pt x="905" y="122"/>
                  </a:cubicBezTo>
                  <a:cubicBezTo>
                    <a:pt x="903" y="123"/>
                    <a:pt x="903" y="123"/>
                    <a:pt x="903" y="123"/>
                  </a:cubicBezTo>
                  <a:cubicBezTo>
                    <a:pt x="901" y="125"/>
                    <a:pt x="901" y="125"/>
                    <a:pt x="901" y="125"/>
                  </a:cubicBezTo>
                  <a:cubicBezTo>
                    <a:pt x="899" y="127"/>
                    <a:pt x="898" y="127"/>
                    <a:pt x="898" y="128"/>
                  </a:cubicBezTo>
                  <a:cubicBezTo>
                    <a:pt x="897" y="129"/>
                    <a:pt x="897" y="128"/>
                    <a:pt x="897" y="130"/>
                  </a:cubicBezTo>
                  <a:cubicBezTo>
                    <a:pt x="898" y="132"/>
                    <a:pt x="897" y="134"/>
                    <a:pt x="897" y="134"/>
                  </a:cubicBezTo>
                  <a:cubicBezTo>
                    <a:pt x="894" y="134"/>
                    <a:pt x="894" y="134"/>
                    <a:pt x="894" y="134"/>
                  </a:cubicBezTo>
                  <a:cubicBezTo>
                    <a:pt x="890" y="136"/>
                    <a:pt x="890" y="136"/>
                    <a:pt x="889" y="137"/>
                  </a:cubicBezTo>
                  <a:cubicBezTo>
                    <a:pt x="888" y="140"/>
                    <a:pt x="888" y="141"/>
                    <a:pt x="888" y="140"/>
                  </a:cubicBezTo>
                  <a:cubicBezTo>
                    <a:pt x="888" y="139"/>
                    <a:pt x="887" y="136"/>
                    <a:pt x="887" y="136"/>
                  </a:cubicBezTo>
                  <a:cubicBezTo>
                    <a:pt x="886" y="133"/>
                    <a:pt x="884" y="132"/>
                    <a:pt x="884" y="132"/>
                  </a:cubicBezTo>
                  <a:cubicBezTo>
                    <a:pt x="884" y="132"/>
                    <a:pt x="880" y="129"/>
                    <a:pt x="880" y="128"/>
                  </a:cubicBezTo>
                  <a:cubicBezTo>
                    <a:pt x="879" y="125"/>
                    <a:pt x="880" y="124"/>
                    <a:pt x="879" y="122"/>
                  </a:cubicBezTo>
                  <a:cubicBezTo>
                    <a:pt x="879" y="121"/>
                    <a:pt x="877" y="120"/>
                    <a:pt x="879" y="119"/>
                  </a:cubicBezTo>
                  <a:cubicBezTo>
                    <a:pt x="880" y="118"/>
                    <a:pt x="880" y="116"/>
                    <a:pt x="882" y="117"/>
                  </a:cubicBezTo>
                  <a:cubicBezTo>
                    <a:pt x="883" y="118"/>
                    <a:pt x="883" y="120"/>
                    <a:pt x="883" y="118"/>
                  </a:cubicBezTo>
                  <a:cubicBezTo>
                    <a:pt x="883" y="118"/>
                    <a:pt x="884" y="116"/>
                    <a:pt x="884" y="115"/>
                  </a:cubicBezTo>
                  <a:cubicBezTo>
                    <a:pt x="884" y="114"/>
                    <a:pt x="882" y="111"/>
                    <a:pt x="882" y="111"/>
                  </a:cubicBezTo>
                  <a:cubicBezTo>
                    <a:pt x="882" y="108"/>
                    <a:pt x="882" y="108"/>
                    <a:pt x="882" y="108"/>
                  </a:cubicBezTo>
                  <a:cubicBezTo>
                    <a:pt x="881" y="106"/>
                    <a:pt x="881" y="106"/>
                    <a:pt x="881" y="106"/>
                  </a:cubicBezTo>
                  <a:cubicBezTo>
                    <a:pt x="879" y="103"/>
                    <a:pt x="879" y="103"/>
                    <a:pt x="879" y="103"/>
                  </a:cubicBezTo>
                  <a:cubicBezTo>
                    <a:pt x="877" y="104"/>
                    <a:pt x="877" y="104"/>
                    <a:pt x="877" y="104"/>
                  </a:cubicBezTo>
                  <a:cubicBezTo>
                    <a:pt x="873" y="102"/>
                    <a:pt x="873" y="102"/>
                    <a:pt x="873" y="102"/>
                  </a:cubicBezTo>
                  <a:cubicBezTo>
                    <a:pt x="870" y="101"/>
                    <a:pt x="870" y="101"/>
                    <a:pt x="870" y="101"/>
                  </a:cubicBezTo>
                  <a:cubicBezTo>
                    <a:pt x="870" y="101"/>
                    <a:pt x="870" y="100"/>
                    <a:pt x="869" y="100"/>
                  </a:cubicBezTo>
                  <a:cubicBezTo>
                    <a:pt x="868" y="99"/>
                    <a:pt x="866" y="98"/>
                    <a:pt x="865" y="100"/>
                  </a:cubicBezTo>
                  <a:cubicBezTo>
                    <a:pt x="863" y="101"/>
                    <a:pt x="862" y="102"/>
                    <a:pt x="862" y="103"/>
                  </a:cubicBezTo>
                  <a:cubicBezTo>
                    <a:pt x="862" y="104"/>
                    <a:pt x="860" y="104"/>
                    <a:pt x="860" y="105"/>
                  </a:cubicBezTo>
                  <a:cubicBezTo>
                    <a:pt x="861" y="108"/>
                    <a:pt x="860" y="106"/>
                    <a:pt x="859" y="107"/>
                  </a:cubicBezTo>
                  <a:cubicBezTo>
                    <a:pt x="856" y="110"/>
                    <a:pt x="855" y="111"/>
                    <a:pt x="855" y="112"/>
                  </a:cubicBezTo>
                  <a:cubicBezTo>
                    <a:pt x="855" y="114"/>
                    <a:pt x="854" y="115"/>
                    <a:pt x="854" y="115"/>
                  </a:cubicBezTo>
                  <a:cubicBezTo>
                    <a:pt x="854" y="115"/>
                    <a:pt x="854" y="112"/>
                    <a:pt x="854" y="110"/>
                  </a:cubicBezTo>
                  <a:cubicBezTo>
                    <a:pt x="854" y="108"/>
                    <a:pt x="854" y="106"/>
                    <a:pt x="854" y="106"/>
                  </a:cubicBezTo>
                  <a:cubicBezTo>
                    <a:pt x="855" y="105"/>
                    <a:pt x="859" y="104"/>
                    <a:pt x="855" y="103"/>
                  </a:cubicBezTo>
                  <a:cubicBezTo>
                    <a:pt x="852" y="101"/>
                    <a:pt x="850" y="102"/>
                    <a:pt x="851" y="101"/>
                  </a:cubicBezTo>
                  <a:cubicBezTo>
                    <a:pt x="851" y="98"/>
                    <a:pt x="852" y="98"/>
                    <a:pt x="853" y="98"/>
                  </a:cubicBezTo>
                  <a:cubicBezTo>
                    <a:pt x="854" y="99"/>
                    <a:pt x="856" y="100"/>
                    <a:pt x="856" y="98"/>
                  </a:cubicBezTo>
                  <a:cubicBezTo>
                    <a:pt x="855" y="95"/>
                    <a:pt x="856" y="95"/>
                    <a:pt x="854" y="94"/>
                  </a:cubicBezTo>
                  <a:cubicBezTo>
                    <a:pt x="852" y="94"/>
                    <a:pt x="851" y="92"/>
                    <a:pt x="851" y="93"/>
                  </a:cubicBezTo>
                  <a:cubicBezTo>
                    <a:pt x="850" y="93"/>
                    <a:pt x="848" y="91"/>
                    <a:pt x="847" y="91"/>
                  </a:cubicBezTo>
                  <a:cubicBezTo>
                    <a:pt x="846" y="90"/>
                    <a:pt x="846" y="89"/>
                    <a:pt x="845" y="89"/>
                  </a:cubicBezTo>
                  <a:cubicBezTo>
                    <a:pt x="844" y="88"/>
                    <a:pt x="843" y="87"/>
                    <a:pt x="842" y="88"/>
                  </a:cubicBezTo>
                  <a:cubicBezTo>
                    <a:pt x="841" y="90"/>
                    <a:pt x="843" y="90"/>
                    <a:pt x="841" y="91"/>
                  </a:cubicBezTo>
                  <a:cubicBezTo>
                    <a:pt x="838" y="92"/>
                    <a:pt x="836" y="91"/>
                    <a:pt x="834" y="91"/>
                  </a:cubicBezTo>
                  <a:cubicBezTo>
                    <a:pt x="831" y="91"/>
                    <a:pt x="830" y="89"/>
                    <a:pt x="831" y="88"/>
                  </a:cubicBezTo>
                  <a:cubicBezTo>
                    <a:pt x="831" y="88"/>
                    <a:pt x="831" y="88"/>
                    <a:pt x="830" y="88"/>
                  </a:cubicBezTo>
                  <a:cubicBezTo>
                    <a:pt x="829" y="89"/>
                    <a:pt x="828" y="90"/>
                    <a:pt x="832" y="87"/>
                  </a:cubicBezTo>
                  <a:cubicBezTo>
                    <a:pt x="839" y="82"/>
                    <a:pt x="840" y="82"/>
                    <a:pt x="841" y="82"/>
                  </a:cubicBezTo>
                  <a:cubicBezTo>
                    <a:pt x="842" y="83"/>
                    <a:pt x="843" y="83"/>
                    <a:pt x="843" y="82"/>
                  </a:cubicBezTo>
                  <a:cubicBezTo>
                    <a:pt x="843" y="81"/>
                    <a:pt x="844" y="79"/>
                    <a:pt x="843" y="78"/>
                  </a:cubicBezTo>
                  <a:cubicBezTo>
                    <a:pt x="841" y="78"/>
                    <a:pt x="842" y="76"/>
                    <a:pt x="839" y="76"/>
                  </a:cubicBezTo>
                  <a:cubicBezTo>
                    <a:pt x="838" y="75"/>
                    <a:pt x="838" y="76"/>
                    <a:pt x="838" y="76"/>
                  </a:cubicBezTo>
                  <a:cubicBezTo>
                    <a:pt x="838" y="76"/>
                    <a:pt x="839" y="76"/>
                    <a:pt x="837" y="75"/>
                  </a:cubicBezTo>
                  <a:cubicBezTo>
                    <a:pt x="835" y="74"/>
                    <a:pt x="834" y="73"/>
                    <a:pt x="833" y="72"/>
                  </a:cubicBezTo>
                  <a:cubicBezTo>
                    <a:pt x="831" y="70"/>
                    <a:pt x="830" y="68"/>
                    <a:pt x="830" y="67"/>
                  </a:cubicBezTo>
                  <a:cubicBezTo>
                    <a:pt x="830" y="67"/>
                    <a:pt x="828" y="67"/>
                    <a:pt x="828" y="67"/>
                  </a:cubicBezTo>
                  <a:cubicBezTo>
                    <a:pt x="827" y="64"/>
                    <a:pt x="827" y="63"/>
                    <a:pt x="827" y="62"/>
                  </a:cubicBezTo>
                  <a:cubicBezTo>
                    <a:pt x="827" y="60"/>
                    <a:pt x="828" y="61"/>
                    <a:pt x="827" y="59"/>
                  </a:cubicBezTo>
                  <a:cubicBezTo>
                    <a:pt x="825" y="57"/>
                    <a:pt x="824" y="55"/>
                    <a:pt x="823" y="55"/>
                  </a:cubicBezTo>
                  <a:cubicBezTo>
                    <a:pt x="822" y="54"/>
                    <a:pt x="819" y="50"/>
                    <a:pt x="818" y="50"/>
                  </a:cubicBezTo>
                  <a:cubicBezTo>
                    <a:pt x="818" y="50"/>
                    <a:pt x="817" y="49"/>
                    <a:pt x="816" y="49"/>
                  </a:cubicBezTo>
                  <a:cubicBezTo>
                    <a:pt x="815" y="49"/>
                    <a:pt x="812" y="48"/>
                    <a:pt x="811" y="48"/>
                  </a:cubicBezTo>
                  <a:cubicBezTo>
                    <a:pt x="811" y="48"/>
                    <a:pt x="811" y="48"/>
                    <a:pt x="810" y="48"/>
                  </a:cubicBezTo>
                  <a:cubicBezTo>
                    <a:pt x="810" y="47"/>
                    <a:pt x="809" y="47"/>
                    <a:pt x="809" y="47"/>
                  </a:cubicBezTo>
                  <a:cubicBezTo>
                    <a:pt x="808" y="48"/>
                    <a:pt x="808" y="46"/>
                    <a:pt x="808" y="46"/>
                  </a:cubicBezTo>
                  <a:cubicBezTo>
                    <a:pt x="808" y="46"/>
                    <a:pt x="811" y="45"/>
                    <a:pt x="812" y="45"/>
                  </a:cubicBezTo>
                  <a:cubicBezTo>
                    <a:pt x="815" y="45"/>
                    <a:pt x="818" y="42"/>
                    <a:pt x="818" y="42"/>
                  </a:cubicBezTo>
                  <a:cubicBezTo>
                    <a:pt x="819" y="40"/>
                    <a:pt x="819" y="40"/>
                    <a:pt x="819" y="40"/>
                  </a:cubicBezTo>
                  <a:cubicBezTo>
                    <a:pt x="822" y="36"/>
                    <a:pt x="822" y="36"/>
                    <a:pt x="822" y="36"/>
                  </a:cubicBezTo>
                  <a:cubicBezTo>
                    <a:pt x="821" y="34"/>
                    <a:pt x="821" y="34"/>
                    <a:pt x="821" y="34"/>
                  </a:cubicBezTo>
                  <a:cubicBezTo>
                    <a:pt x="821" y="34"/>
                    <a:pt x="821" y="34"/>
                    <a:pt x="820" y="32"/>
                  </a:cubicBezTo>
                  <a:cubicBezTo>
                    <a:pt x="820" y="31"/>
                    <a:pt x="821" y="32"/>
                    <a:pt x="820" y="31"/>
                  </a:cubicBezTo>
                  <a:cubicBezTo>
                    <a:pt x="820" y="31"/>
                    <a:pt x="822" y="30"/>
                    <a:pt x="823" y="30"/>
                  </a:cubicBezTo>
                  <a:cubicBezTo>
                    <a:pt x="824" y="30"/>
                    <a:pt x="829" y="29"/>
                    <a:pt x="829" y="29"/>
                  </a:cubicBezTo>
                  <a:cubicBezTo>
                    <a:pt x="829" y="29"/>
                    <a:pt x="832" y="29"/>
                    <a:pt x="833" y="29"/>
                  </a:cubicBezTo>
                  <a:cubicBezTo>
                    <a:pt x="836" y="31"/>
                    <a:pt x="843" y="28"/>
                    <a:pt x="842" y="28"/>
                  </a:cubicBezTo>
                  <a:cubicBezTo>
                    <a:pt x="842" y="28"/>
                    <a:pt x="843" y="28"/>
                    <a:pt x="844" y="24"/>
                  </a:cubicBezTo>
                  <a:cubicBezTo>
                    <a:pt x="844" y="20"/>
                    <a:pt x="844" y="19"/>
                    <a:pt x="845" y="19"/>
                  </a:cubicBezTo>
                  <a:cubicBezTo>
                    <a:pt x="845" y="19"/>
                    <a:pt x="847" y="18"/>
                    <a:pt x="847" y="18"/>
                  </a:cubicBezTo>
                  <a:cubicBezTo>
                    <a:pt x="847" y="18"/>
                    <a:pt x="848" y="17"/>
                    <a:pt x="849" y="16"/>
                  </a:cubicBezTo>
                  <a:cubicBezTo>
                    <a:pt x="850" y="16"/>
                    <a:pt x="851" y="15"/>
                    <a:pt x="852" y="14"/>
                  </a:cubicBezTo>
                  <a:cubicBezTo>
                    <a:pt x="852" y="13"/>
                    <a:pt x="855" y="8"/>
                    <a:pt x="855" y="7"/>
                  </a:cubicBezTo>
                  <a:cubicBezTo>
                    <a:pt x="855" y="7"/>
                    <a:pt x="854" y="5"/>
                    <a:pt x="854" y="5"/>
                  </a:cubicBezTo>
                  <a:cubicBezTo>
                    <a:pt x="854" y="5"/>
                    <a:pt x="852" y="4"/>
                    <a:pt x="851" y="4"/>
                  </a:cubicBezTo>
                  <a:cubicBezTo>
                    <a:pt x="851" y="4"/>
                    <a:pt x="848" y="2"/>
                    <a:pt x="847" y="2"/>
                  </a:cubicBezTo>
                  <a:cubicBezTo>
                    <a:pt x="846" y="3"/>
                    <a:pt x="842" y="3"/>
                    <a:pt x="841" y="3"/>
                  </a:cubicBezTo>
                  <a:cubicBezTo>
                    <a:pt x="837" y="2"/>
                    <a:pt x="835" y="3"/>
                    <a:pt x="835" y="3"/>
                  </a:cubicBezTo>
                  <a:cubicBezTo>
                    <a:pt x="835" y="3"/>
                    <a:pt x="834" y="1"/>
                    <a:pt x="832" y="1"/>
                  </a:cubicBezTo>
                  <a:cubicBezTo>
                    <a:pt x="829" y="1"/>
                    <a:pt x="830" y="0"/>
                    <a:pt x="828" y="0"/>
                  </a:cubicBezTo>
                  <a:cubicBezTo>
                    <a:pt x="826" y="0"/>
                    <a:pt x="824" y="0"/>
                    <a:pt x="822" y="0"/>
                  </a:cubicBezTo>
                  <a:cubicBezTo>
                    <a:pt x="821" y="1"/>
                    <a:pt x="820" y="0"/>
                    <a:pt x="819" y="0"/>
                  </a:cubicBezTo>
                  <a:cubicBezTo>
                    <a:pt x="818" y="0"/>
                    <a:pt x="817" y="0"/>
                    <a:pt x="816" y="0"/>
                  </a:cubicBezTo>
                  <a:cubicBezTo>
                    <a:pt x="815" y="1"/>
                    <a:pt x="814" y="0"/>
                    <a:pt x="814" y="0"/>
                  </a:cubicBezTo>
                  <a:cubicBezTo>
                    <a:pt x="813" y="0"/>
                    <a:pt x="812" y="0"/>
                    <a:pt x="811" y="0"/>
                  </a:cubicBezTo>
                  <a:cubicBezTo>
                    <a:pt x="810" y="0"/>
                    <a:pt x="809" y="0"/>
                    <a:pt x="809" y="0"/>
                  </a:cubicBezTo>
                  <a:cubicBezTo>
                    <a:pt x="808" y="0"/>
                    <a:pt x="807" y="0"/>
                    <a:pt x="805" y="1"/>
                  </a:cubicBezTo>
                  <a:cubicBezTo>
                    <a:pt x="803" y="2"/>
                    <a:pt x="803" y="2"/>
                    <a:pt x="802" y="3"/>
                  </a:cubicBezTo>
                  <a:cubicBezTo>
                    <a:pt x="802" y="4"/>
                    <a:pt x="801" y="4"/>
                    <a:pt x="801" y="4"/>
                  </a:cubicBezTo>
                  <a:cubicBezTo>
                    <a:pt x="800" y="3"/>
                    <a:pt x="800" y="3"/>
                    <a:pt x="801" y="5"/>
                  </a:cubicBezTo>
                  <a:cubicBezTo>
                    <a:pt x="802" y="7"/>
                    <a:pt x="802" y="9"/>
                    <a:pt x="802" y="9"/>
                  </a:cubicBezTo>
                  <a:cubicBezTo>
                    <a:pt x="802" y="9"/>
                    <a:pt x="801" y="7"/>
                    <a:pt x="800" y="8"/>
                  </a:cubicBezTo>
                  <a:cubicBezTo>
                    <a:pt x="799" y="8"/>
                    <a:pt x="799" y="8"/>
                    <a:pt x="798" y="8"/>
                  </a:cubicBezTo>
                  <a:cubicBezTo>
                    <a:pt x="798" y="8"/>
                    <a:pt x="797" y="7"/>
                    <a:pt x="797" y="8"/>
                  </a:cubicBezTo>
                  <a:cubicBezTo>
                    <a:pt x="797" y="10"/>
                    <a:pt x="797" y="10"/>
                    <a:pt x="797" y="12"/>
                  </a:cubicBezTo>
                  <a:cubicBezTo>
                    <a:pt x="796" y="15"/>
                    <a:pt x="796" y="13"/>
                    <a:pt x="796" y="15"/>
                  </a:cubicBezTo>
                  <a:cubicBezTo>
                    <a:pt x="796" y="16"/>
                    <a:pt x="797" y="18"/>
                    <a:pt x="796" y="20"/>
                  </a:cubicBezTo>
                  <a:cubicBezTo>
                    <a:pt x="795" y="22"/>
                    <a:pt x="795" y="23"/>
                    <a:pt x="795" y="24"/>
                  </a:cubicBezTo>
                  <a:cubicBezTo>
                    <a:pt x="795" y="25"/>
                    <a:pt x="794" y="27"/>
                    <a:pt x="795" y="28"/>
                  </a:cubicBezTo>
                  <a:cubicBezTo>
                    <a:pt x="796" y="28"/>
                    <a:pt x="795" y="28"/>
                    <a:pt x="797" y="30"/>
                  </a:cubicBezTo>
                  <a:cubicBezTo>
                    <a:pt x="799" y="31"/>
                    <a:pt x="799" y="33"/>
                    <a:pt x="799" y="34"/>
                  </a:cubicBezTo>
                  <a:cubicBezTo>
                    <a:pt x="800" y="35"/>
                    <a:pt x="800" y="36"/>
                    <a:pt x="801" y="37"/>
                  </a:cubicBezTo>
                  <a:cubicBezTo>
                    <a:pt x="801" y="39"/>
                    <a:pt x="800" y="40"/>
                    <a:pt x="800" y="42"/>
                  </a:cubicBezTo>
                  <a:cubicBezTo>
                    <a:pt x="800" y="44"/>
                    <a:pt x="800" y="45"/>
                    <a:pt x="800" y="45"/>
                  </a:cubicBezTo>
                  <a:cubicBezTo>
                    <a:pt x="800" y="48"/>
                    <a:pt x="801" y="46"/>
                    <a:pt x="800" y="48"/>
                  </a:cubicBezTo>
                  <a:cubicBezTo>
                    <a:pt x="799" y="50"/>
                    <a:pt x="797" y="49"/>
                    <a:pt x="796" y="50"/>
                  </a:cubicBezTo>
                  <a:cubicBezTo>
                    <a:pt x="795" y="53"/>
                    <a:pt x="795" y="52"/>
                    <a:pt x="796" y="53"/>
                  </a:cubicBezTo>
                  <a:cubicBezTo>
                    <a:pt x="798" y="54"/>
                    <a:pt x="799" y="56"/>
                    <a:pt x="798" y="56"/>
                  </a:cubicBezTo>
                  <a:cubicBezTo>
                    <a:pt x="795" y="57"/>
                    <a:pt x="792" y="56"/>
                    <a:pt x="792" y="56"/>
                  </a:cubicBezTo>
                  <a:cubicBezTo>
                    <a:pt x="792" y="56"/>
                    <a:pt x="791" y="56"/>
                    <a:pt x="790" y="57"/>
                  </a:cubicBezTo>
                  <a:cubicBezTo>
                    <a:pt x="789" y="58"/>
                    <a:pt x="788" y="60"/>
                    <a:pt x="787" y="61"/>
                  </a:cubicBezTo>
                  <a:cubicBezTo>
                    <a:pt x="786" y="63"/>
                    <a:pt x="786" y="62"/>
                    <a:pt x="786" y="64"/>
                  </a:cubicBezTo>
                  <a:cubicBezTo>
                    <a:pt x="786" y="66"/>
                    <a:pt x="785" y="68"/>
                    <a:pt x="786" y="70"/>
                  </a:cubicBezTo>
                  <a:cubicBezTo>
                    <a:pt x="787" y="71"/>
                    <a:pt x="786" y="70"/>
                    <a:pt x="788" y="71"/>
                  </a:cubicBezTo>
                  <a:cubicBezTo>
                    <a:pt x="790" y="72"/>
                    <a:pt x="791" y="73"/>
                    <a:pt x="792" y="73"/>
                  </a:cubicBezTo>
                  <a:cubicBezTo>
                    <a:pt x="793" y="73"/>
                    <a:pt x="789" y="75"/>
                    <a:pt x="789" y="77"/>
                  </a:cubicBezTo>
                  <a:cubicBezTo>
                    <a:pt x="788" y="78"/>
                    <a:pt x="787" y="80"/>
                    <a:pt x="788" y="81"/>
                  </a:cubicBezTo>
                  <a:cubicBezTo>
                    <a:pt x="789" y="84"/>
                    <a:pt x="790" y="86"/>
                    <a:pt x="791" y="87"/>
                  </a:cubicBezTo>
                  <a:cubicBezTo>
                    <a:pt x="791" y="88"/>
                    <a:pt x="793" y="88"/>
                    <a:pt x="793" y="89"/>
                  </a:cubicBezTo>
                  <a:cubicBezTo>
                    <a:pt x="794" y="89"/>
                    <a:pt x="796" y="89"/>
                    <a:pt x="796" y="89"/>
                  </a:cubicBezTo>
                  <a:cubicBezTo>
                    <a:pt x="799" y="90"/>
                    <a:pt x="799" y="90"/>
                    <a:pt x="799" y="90"/>
                  </a:cubicBezTo>
                  <a:cubicBezTo>
                    <a:pt x="802" y="91"/>
                    <a:pt x="802" y="91"/>
                    <a:pt x="802" y="91"/>
                  </a:cubicBezTo>
                  <a:cubicBezTo>
                    <a:pt x="805" y="93"/>
                    <a:pt x="809" y="94"/>
                    <a:pt x="809" y="94"/>
                  </a:cubicBezTo>
                  <a:cubicBezTo>
                    <a:pt x="812" y="94"/>
                    <a:pt x="812" y="94"/>
                    <a:pt x="812" y="94"/>
                  </a:cubicBezTo>
                  <a:cubicBezTo>
                    <a:pt x="812" y="94"/>
                    <a:pt x="813" y="95"/>
                    <a:pt x="814" y="96"/>
                  </a:cubicBezTo>
                  <a:cubicBezTo>
                    <a:pt x="813" y="96"/>
                    <a:pt x="813" y="96"/>
                    <a:pt x="813" y="97"/>
                  </a:cubicBezTo>
                  <a:cubicBezTo>
                    <a:pt x="812" y="99"/>
                    <a:pt x="811" y="97"/>
                    <a:pt x="812" y="99"/>
                  </a:cubicBezTo>
                  <a:cubicBezTo>
                    <a:pt x="812" y="102"/>
                    <a:pt x="813" y="101"/>
                    <a:pt x="813" y="102"/>
                  </a:cubicBezTo>
                  <a:cubicBezTo>
                    <a:pt x="813" y="103"/>
                    <a:pt x="811" y="105"/>
                    <a:pt x="811" y="105"/>
                  </a:cubicBezTo>
                  <a:cubicBezTo>
                    <a:pt x="811" y="105"/>
                    <a:pt x="808" y="107"/>
                    <a:pt x="809" y="107"/>
                  </a:cubicBezTo>
                  <a:cubicBezTo>
                    <a:pt x="812" y="108"/>
                    <a:pt x="814" y="108"/>
                    <a:pt x="815" y="107"/>
                  </a:cubicBezTo>
                  <a:cubicBezTo>
                    <a:pt x="816" y="107"/>
                    <a:pt x="816" y="106"/>
                    <a:pt x="816" y="105"/>
                  </a:cubicBezTo>
                  <a:cubicBezTo>
                    <a:pt x="817" y="104"/>
                    <a:pt x="818" y="102"/>
                    <a:pt x="818" y="102"/>
                  </a:cubicBezTo>
                  <a:cubicBezTo>
                    <a:pt x="818" y="102"/>
                    <a:pt x="820" y="104"/>
                    <a:pt x="819" y="105"/>
                  </a:cubicBezTo>
                  <a:cubicBezTo>
                    <a:pt x="819" y="106"/>
                    <a:pt x="819" y="108"/>
                    <a:pt x="819" y="108"/>
                  </a:cubicBezTo>
                  <a:cubicBezTo>
                    <a:pt x="818" y="111"/>
                    <a:pt x="820" y="110"/>
                    <a:pt x="818" y="112"/>
                  </a:cubicBezTo>
                  <a:cubicBezTo>
                    <a:pt x="816" y="114"/>
                    <a:pt x="813" y="117"/>
                    <a:pt x="813" y="117"/>
                  </a:cubicBezTo>
                  <a:cubicBezTo>
                    <a:pt x="813" y="117"/>
                    <a:pt x="812" y="116"/>
                    <a:pt x="811" y="118"/>
                  </a:cubicBezTo>
                  <a:cubicBezTo>
                    <a:pt x="810" y="120"/>
                    <a:pt x="808" y="119"/>
                    <a:pt x="807" y="120"/>
                  </a:cubicBezTo>
                  <a:cubicBezTo>
                    <a:pt x="806" y="120"/>
                    <a:pt x="806" y="120"/>
                    <a:pt x="806" y="120"/>
                  </a:cubicBezTo>
                  <a:cubicBezTo>
                    <a:pt x="805" y="120"/>
                    <a:pt x="805" y="119"/>
                    <a:pt x="804" y="120"/>
                  </a:cubicBezTo>
                  <a:cubicBezTo>
                    <a:pt x="802" y="121"/>
                    <a:pt x="802" y="121"/>
                    <a:pt x="802" y="121"/>
                  </a:cubicBezTo>
                  <a:cubicBezTo>
                    <a:pt x="802" y="120"/>
                    <a:pt x="802" y="120"/>
                    <a:pt x="800" y="121"/>
                  </a:cubicBezTo>
                  <a:cubicBezTo>
                    <a:pt x="799" y="122"/>
                    <a:pt x="799" y="122"/>
                    <a:pt x="798" y="121"/>
                  </a:cubicBezTo>
                  <a:cubicBezTo>
                    <a:pt x="798" y="121"/>
                    <a:pt x="798" y="121"/>
                    <a:pt x="798" y="123"/>
                  </a:cubicBezTo>
                  <a:cubicBezTo>
                    <a:pt x="797" y="127"/>
                    <a:pt x="794" y="127"/>
                    <a:pt x="796" y="128"/>
                  </a:cubicBezTo>
                  <a:cubicBezTo>
                    <a:pt x="797" y="129"/>
                    <a:pt x="798" y="128"/>
                    <a:pt x="799" y="130"/>
                  </a:cubicBezTo>
                  <a:cubicBezTo>
                    <a:pt x="799" y="133"/>
                    <a:pt x="800" y="133"/>
                    <a:pt x="800" y="135"/>
                  </a:cubicBezTo>
                  <a:cubicBezTo>
                    <a:pt x="801" y="137"/>
                    <a:pt x="801" y="136"/>
                    <a:pt x="800" y="138"/>
                  </a:cubicBezTo>
                  <a:cubicBezTo>
                    <a:pt x="800" y="140"/>
                    <a:pt x="799" y="141"/>
                    <a:pt x="799" y="142"/>
                  </a:cubicBezTo>
                  <a:cubicBezTo>
                    <a:pt x="799" y="141"/>
                    <a:pt x="799" y="141"/>
                    <a:pt x="798" y="140"/>
                  </a:cubicBezTo>
                  <a:cubicBezTo>
                    <a:pt x="797" y="136"/>
                    <a:pt x="798" y="134"/>
                    <a:pt x="797" y="135"/>
                  </a:cubicBezTo>
                  <a:cubicBezTo>
                    <a:pt x="796" y="135"/>
                    <a:pt x="795" y="134"/>
                    <a:pt x="794" y="134"/>
                  </a:cubicBezTo>
                  <a:cubicBezTo>
                    <a:pt x="791" y="134"/>
                    <a:pt x="790" y="133"/>
                    <a:pt x="790" y="132"/>
                  </a:cubicBezTo>
                  <a:cubicBezTo>
                    <a:pt x="789" y="130"/>
                    <a:pt x="788" y="129"/>
                    <a:pt x="790" y="128"/>
                  </a:cubicBezTo>
                  <a:cubicBezTo>
                    <a:pt x="792" y="128"/>
                    <a:pt x="793" y="127"/>
                    <a:pt x="793" y="126"/>
                  </a:cubicBezTo>
                  <a:cubicBezTo>
                    <a:pt x="793" y="125"/>
                    <a:pt x="793" y="124"/>
                    <a:pt x="793" y="123"/>
                  </a:cubicBezTo>
                  <a:cubicBezTo>
                    <a:pt x="793" y="122"/>
                    <a:pt x="793" y="121"/>
                    <a:pt x="793" y="121"/>
                  </a:cubicBezTo>
                  <a:cubicBezTo>
                    <a:pt x="792" y="119"/>
                    <a:pt x="793" y="117"/>
                    <a:pt x="792" y="118"/>
                  </a:cubicBezTo>
                  <a:cubicBezTo>
                    <a:pt x="788" y="119"/>
                    <a:pt x="789" y="118"/>
                    <a:pt x="788" y="119"/>
                  </a:cubicBezTo>
                  <a:cubicBezTo>
                    <a:pt x="787" y="117"/>
                    <a:pt x="787" y="117"/>
                    <a:pt x="787" y="117"/>
                  </a:cubicBezTo>
                  <a:cubicBezTo>
                    <a:pt x="784" y="118"/>
                    <a:pt x="786" y="118"/>
                    <a:pt x="784" y="118"/>
                  </a:cubicBezTo>
                  <a:cubicBezTo>
                    <a:pt x="781" y="117"/>
                    <a:pt x="781" y="117"/>
                    <a:pt x="781" y="116"/>
                  </a:cubicBezTo>
                  <a:cubicBezTo>
                    <a:pt x="780" y="114"/>
                    <a:pt x="781" y="113"/>
                    <a:pt x="780" y="113"/>
                  </a:cubicBezTo>
                  <a:cubicBezTo>
                    <a:pt x="777" y="112"/>
                    <a:pt x="780" y="112"/>
                    <a:pt x="777" y="112"/>
                  </a:cubicBezTo>
                  <a:cubicBezTo>
                    <a:pt x="776" y="112"/>
                    <a:pt x="775" y="112"/>
                    <a:pt x="774" y="112"/>
                  </a:cubicBezTo>
                  <a:cubicBezTo>
                    <a:pt x="773" y="112"/>
                    <a:pt x="773" y="112"/>
                    <a:pt x="772" y="113"/>
                  </a:cubicBezTo>
                  <a:cubicBezTo>
                    <a:pt x="772" y="115"/>
                    <a:pt x="774" y="114"/>
                    <a:pt x="772" y="115"/>
                  </a:cubicBezTo>
                  <a:cubicBezTo>
                    <a:pt x="769" y="116"/>
                    <a:pt x="769" y="117"/>
                    <a:pt x="768" y="116"/>
                  </a:cubicBezTo>
                  <a:cubicBezTo>
                    <a:pt x="767" y="116"/>
                    <a:pt x="766" y="115"/>
                    <a:pt x="766" y="115"/>
                  </a:cubicBezTo>
                  <a:cubicBezTo>
                    <a:pt x="764" y="116"/>
                    <a:pt x="763" y="116"/>
                    <a:pt x="763" y="116"/>
                  </a:cubicBezTo>
                  <a:cubicBezTo>
                    <a:pt x="762" y="115"/>
                    <a:pt x="762" y="115"/>
                    <a:pt x="763" y="116"/>
                  </a:cubicBezTo>
                  <a:cubicBezTo>
                    <a:pt x="764" y="118"/>
                    <a:pt x="765" y="117"/>
                    <a:pt x="765" y="118"/>
                  </a:cubicBezTo>
                  <a:cubicBezTo>
                    <a:pt x="765" y="120"/>
                    <a:pt x="765" y="121"/>
                    <a:pt x="765" y="121"/>
                  </a:cubicBezTo>
                  <a:cubicBezTo>
                    <a:pt x="765" y="121"/>
                    <a:pt x="764" y="121"/>
                    <a:pt x="763" y="122"/>
                  </a:cubicBezTo>
                  <a:cubicBezTo>
                    <a:pt x="763" y="122"/>
                    <a:pt x="762" y="123"/>
                    <a:pt x="763" y="125"/>
                  </a:cubicBezTo>
                  <a:cubicBezTo>
                    <a:pt x="763" y="128"/>
                    <a:pt x="762" y="128"/>
                    <a:pt x="761" y="128"/>
                  </a:cubicBezTo>
                  <a:cubicBezTo>
                    <a:pt x="760" y="128"/>
                    <a:pt x="759" y="126"/>
                    <a:pt x="759" y="126"/>
                  </a:cubicBezTo>
                  <a:cubicBezTo>
                    <a:pt x="759" y="126"/>
                    <a:pt x="761" y="123"/>
                    <a:pt x="757" y="124"/>
                  </a:cubicBezTo>
                  <a:cubicBezTo>
                    <a:pt x="753" y="126"/>
                    <a:pt x="753" y="125"/>
                    <a:pt x="753" y="125"/>
                  </a:cubicBezTo>
                  <a:cubicBezTo>
                    <a:pt x="753" y="125"/>
                    <a:pt x="751" y="126"/>
                    <a:pt x="749" y="126"/>
                  </a:cubicBezTo>
                  <a:cubicBezTo>
                    <a:pt x="748" y="126"/>
                    <a:pt x="745" y="125"/>
                    <a:pt x="744" y="126"/>
                  </a:cubicBezTo>
                  <a:cubicBezTo>
                    <a:pt x="741" y="126"/>
                    <a:pt x="739" y="127"/>
                    <a:pt x="739" y="127"/>
                  </a:cubicBezTo>
                  <a:cubicBezTo>
                    <a:pt x="739" y="127"/>
                    <a:pt x="737" y="127"/>
                    <a:pt x="736" y="127"/>
                  </a:cubicBezTo>
                  <a:cubicBezTo>
                    <a:pt x="733" y="128"/>
                    <a:pt x="731" y="128"/>
                    <a:pt x="731" y="128"/>
                  </a:cubicBezTo>
                  <a:cubicBezTo>
                    <a:pt x="730" y="128"/>
                    <a:pt x="728" y="129"/>
                    <a:pt x="728" y="128"/>
                  </a:cubicBezTo>
                  <a:cubicBezTo>
                    <a:pt x="728" y="128"/>
                    <a:pt x="728" y="126"/>
                    <a:pt x="727" y="126"/>
                  </a:cubicBezTo>
                  <a:cubicBezTo>
                    <a:pt x="725" y="126"/>
                    <a:pt x="723" y="126"/>
                    <a:pt x="722" y="126"/>
                  </a:cubicBezTo>
                  <a:cubicBezTo>
                    <a:pt x="721" y="126"/>
                    <a:pt x="725" y="127"/>
                    <a:pt x="721" y="126"/>
                  </a:cubicBezTo>
                  <a:cubicBezTo>
                    <a:pt x="718" y="125"/>
                    <a:pt x="718" y="125"/>
                    <a:pt x="717" y="124"/>
                  </a:cubicBezTo>
                  <a:cubicBezTo>
                    <a:pt x="715" y="121"/>
                    <a:pt x="716" y="121"/>
                    <a:pt x="714" y="121"/>
                  </a:cubicBezTo>
                  <a:cubicBezTo>
                    <a:pt x="713" y="121"/>
                    <a:pt x="712" y="121"/>
                    <a:pt x="712" y="121"/>
                  </a:cubicBezTo>
                  <a:cubicBezTo>
                    <a:pt x="711" y="120"/>
                    <a:pt x="711" y="120"/>
                    <a:pt x="710" y="121"/>
                  </a:cubicBezTo>
                  <a:cubicBezTo>
                    <a:pt x="709" y="121"/>
                    <a:pt x="709" y="121"/>
                    <a:pt x="708" y="121"/>
                  </a:cubicBezTo>
                  <a:cubicBezTo>
                    <a:pt x="707" y="121"/>
                    <a:pt x="707" y="121"/>
                    <a:pt x="706" y="121"/>
                  </a:cubicBezTo>
                  <a:cubicBezTo>
                    <a:pt x="704" y="122"/>
                    <a:pt x="704" y="123"/>
                    <a:pt x="703" y="122"/>
                  </a:cubicBezTo>
                  <a:cubicBezTo>
                    <a:pt x="701" y="120"/>
                    <a:pt x="701" y="120"/>
                    <a:pt x="701" y="120"/>
                  </a:cubicBezTo>
                  <a:cubicBezTo>
                    <a:pt x="698" y="118"/>
                    <a:pt x="698" y="118"/>
                    <a:pt x="697" y="118"/>
                  </a:cubicBezTo>
                  <a:cubicBezTo>
                    <a:pt x="697" y="117"/>
                    <a:pt x="698" y="117"/>
                    <a:pt x="695" y="116"/>
                  </a:cubicBezTo>
                  <a:cubicBezTo>
                    <a:pt x="692" y="115"/>
                    <a:pt x="691" y="117"/>
                    <a:pt x="690" y="114"/>
                  </a:cubicBezTo>
                  <a:cubicBezTo>
                    <a:pt x="689" y="112"/>
                    <a:pt x="690" y="114"/>
                    <a:pt x="689" y="112"/>
                  </a:cubicBezTo>
                  <a:cubicBezTo>
                    <a:pt x="689" y="111"/>
                    <a:pt x="690" y="112"/>
                    <a:pt x="689" y="111"/>
                  </a:cubicBezTo>
                  <a:cubicBezTo>
                    <a:pt x="688" y="109"/>
                    <a:pt x="688" y="108"/>
                    <a:pt x="687" y="107"/>
                  </a:cubicBezTo>
                  <a:cubicBezTo>
                    <a:pt x="686" y="106"/>
                    <a:pt x="687" y="105"/>
                    <a:pt x="685" y="105"/>
                  </a:cubicBezTo>
                  <a:cubicBezTo>
                    <a:pt x="684" y="105"/>
                    <a:pt x="683" y="104"/>
                    <a:pt x="682" y="104"/>
                  </a:cubicBezTo>
                  <a:cubicBezTo>
                    <a:pt x="681" y="104"/>
                    <a:pt x="681" y="104"/>
                    <a:pt x="682" y="104"/>
                  </a:cubicBezTo>
                  <a:cubicBezTo>
                    <a:pt x="682" y="104"/>
                    <a:pt x="682" y="104"/>
                    <a:pt x="680" y="104"/>
                  </a:cubicBezTo>
                  <a:cubicBezTo>
                    <a:pt x="678" y="105"/>
                    <a:pt x="678" y="105"/>
                    <a:pt x="676" y="106"/>
                  </a:cubicBezTo>
                  <a:cubicBezTo>
                    <a:pt x="674" y="107"/>
                    <a:pt x="676" y="106"/>
                    <a:pt x="674" y="107"/>
                  </a:cubicBezTo>
                  <a:cubicBezTo>
                    <a:pt x="671" y="108"/>
                    <a:pt x="669" y="108"/>
                    <a:pt x="668" y="109"/>
                  </a:cubicBezTo>
                  <a:cubicBezTo>
                    <a:pt x="667" y="110"/>
                    <a:pt x="663" y="110"/>
                    <a:pt x="662" y="110"/>
                  </a:cubicBezTo>
                  <a:cubicBezTo>
                    <a:pt x="660" y="110"/>
                    <a:pt x="658" y="111"/>
                    <a:pt x="658" y="111"/>
                  </a:cubicBezTo>
                  <a:cubicBezTo>
                    <a:pt x="657" y="111"/>
                    <a:pt x="657" y="111"/>
                    <a:pt x="657" y="111"/>
                  </a:cubicBezTo>
                  <a:cubicBezTo>
                    <a:pt x="657" y="111"/>
                    <a:pt x="656" y="111"/>
                    <a:pt x="655" y="112"/>
                  </a:cubicBezTo>
                  <a:cubicBezTo>
                    <a:pt x="653" y="113"/>
                    <a:pt x="652" y="114"/>
                    <a:pt x="652" y="115"/>
                  </a:cubicBezTo>
                  <a:cubicBezTo>
                    <a:pt x="652" y="116"/>
                    <a:pt x="651" y="117"/>
                    <a:pt x="651" y="118"/>
                  </a:cubicBezTo>
                  <a:cubicBezTo>
                    <a:pt x="651" y="118"/>
                    <a:pt x="653" y="120"/>
                    <a:pt x="654" y="120"/>
                  </a:cubicBezTo>
                  <a:cubicBezTo>
                    <a:pt x="656" y="121"/>
                    <a:pt x="655" y="120"/>
                    <a:pt x="657" y="120"/>
                  </a:cubicBezTo>
                  <a:cubicBezTo>
                    <a:pt x="660" y="120"/>
                    <a:pt x="661" y="120"/>
                    <a:pt x="661" y="120"/>
                  </a:cubicBezTo>
                  <a:cubicBezTo>
                    <a:pt x="661" y="120"/>
                    <a:pt x="663" y="118"/>
                    <a:pt x="663" y="118"/>
                  </a:cubicBezTo>
                  <a:cubicBezTo>
                    <a:pt x="664" y="118"/>
                    <a:pt x="664" y="118"/>
                    <a:pt x="664" y="118"/>
                  </a:cubicBezTo>
                  <a:cubicBezTo>
                    <a:pt x="664" y="118"/>
                    <a:pt x="663" y="117"/>
                    <a:pt x="665" y="117"/>
                  </a:cubicBezTo>
                  <a:cubicBezTo>
                    <a:pt x="667" y="117"/>
                    <a:pt x="669" y="117"/>
                    <a:pt x="669" y="117"/>
                  </a:cubicBezTo>
                  <a:cubicBezTo>
                    <a:pt x="669" y="117"/>
                    <a:pt x="670" y="117"/>
                    <a:pt x="672" y="117"/>
                  </a:cubicBezTo>
                  <a:cubicBezTo>
                    <a:pt x="673" y="117"/>
                    <a:pt x="674" y="116"/>
                    <a:pt x="674" y="116"/>
                  </a:cubicBezTo>
                  <a:cubicBezTo>
                    <a:pt x="674" y="116"/>
                    <a:pt x="678" y="114"/>
                    <a:pt x="678" y="114"/>
                  </a:cubicBezTo>
                  <a:cubicBezTo>
                    <a:pt x="679" y="114"/>
                    <a:pt x="680" y="114"/>
                    <a:pt x="681" y="113"/>
                  </a:cubicBezTo>
                  <a:cubicBezTo>
                    <a:pt x="681" y="113"/>
                    <a:pt x="683" y="111"/>
                    <a:pt x="684" y="112"/>
                  </a:cubicBezTo>
                  <a:cubicBezTo>
                    <a:pt x="684" y="112"/>
                    <a:pt x="685" y="112"/>
                    <a:pt x="685" y="114"/>
                  </a:cubicBezTo>
                  <a:cubicBezTo>
                    <a:pt x="684" y="115"/>
                    <a:pt x="682" y="116"/>
                    <a:pt x="682" y="116"/>
                  </a:cubicBezTo>
                  <a:cubicBezTo>
                    <a:pt x="681" y="116"/>
                    <a:pt x="678" y="117"/>
                    <a:pt x="678" y="117"/>
                  </a:cubicBezTo>
                  <a:cubicBezTo>
                    <a:pt x="675" y="119"/>
                    <a:pt x="673" y="120"/>
                    <a:pt x="673" y="120"/>
                  </a:cubicBezTo>
                  <a:cubicBezTo>
                    <a:pt x="673" y="120"/>
                    <a:pt x="672" y="119"/>
                    <a:pt x="671" y="119"/>
                  </a:cubicBezTo>
                  <a:cubicBezTo>
                    <a:pt x="670" y="120"/>
                    <a:pt x="670" y="120"/>
                    <a:pt x="670" y="120"/>
                  </a:cubicBezTo>
                  <a:cubicBezTo>
                    <a:pt x="670" y="120"/>
                    <a:pt x="669" y="120"/>
                    <a:pt x="669" y="120"/>
                  </a:cubicBezTo>
                  <a:cubicBezTo>
                    <a:pt x="665" y="123"/>
                    <a:pt x="665" y="122"/>
                    <a:pt x="664" y="123"/>
                  </a:cubicBezTo>
                  <a:cubicBezTo>
                    <a:pt x="664" y="123"/>
                    <a:pt x="662" y="123"/>
                    <a:pt x="661" y="125"/>
                  </a:cubicBezTo>
                  <a:cubicBezTo>
                    <a:pt x="661" y="128"/>
                    <a:pt x="659" y="126"/>
                    <a:pt x="661" y="128"/>
                  </a:cubicBezTo>
                  <a:cubicBezTo>
                    <a:pt x="662" y="129"/>
                    <a:pt x="663" y="129"/>
                    <a:pt x="663" y="131"/>
                  </a:cubicBezTo>
                  <a:cubicBezTo>
                    <a:pt x="664" y="132"/>
                    <a:pt x="665" y="134"/>
                    <a:pt x="665" y="134"/>
                  </a:cubicBezTo>
                  <a:cubicBezTo>
                    <a:pt x="667" y="136"/>
                    <a:pt x="668" y="136"/>
                    <a:pt x="668" y="137"/>
                  </a:cubicBezTo>
                  <a:cubicBezTo>
                    <a:pt x="669" y="138"/>
                    <a:pt x="669" y="138"/>
                    <a:pt x="669" y="140"/>
                  </a:cubicBezTo>
                  <a:cubicBezTo>
                    <a:pt x="670" y="142"/>
                    <a:pt x="670" y="143"/>
                    <a:pt x="670" y="143"/>
                  </a:cubicBezTo>
                  <a:cubicBezTo>
                    <a:pt x="670" y="143"/>
                    <a:pt x="668" y="140"/>
                    <a:pt x="667" y="141"/>
                  </a:cubicBezTo>
                  <a:cubicBezTo>
                    <a:pt x="666" y="142"/>
                    <a:pt x="665" y="141"/>
                    <a:pt x="664" y="141"/>
                  </a:cubicBezTo>
                  <a:cubicBezTo>
                    <a:pt x="664" y="141"/>
                    <a:pt x="663" y="141"/>
                    <a:pt x="664" y="141"/>
                  </a:cubicBezTo>
                  <a:cubicBezTo>
                    <a:pt x="665" y="144"/>
                    <a:pt x="666" y="146"/>
                    <a:pt x="666" y="147"/>
                  </a:cubicBezTo>
                  <a:cubicBezTo>
                    <a:pt x="666" y="148"/>
                    <a:pt x="667" y="147"/>
                    <a:pt x="667" y="149"/>
                  </a:cubicBezTo>
                  <a:cubicBezTo>
                    <a:pt x="667" y="149"/>
                    <a:pt x="663" y="144"/>
                    <a:pt x="662" y="144"/>
                  </a:cubicBezTo>
                  <a:cubicBezTo>
                    <a:pt x="661" y="144"/>
                    <a:pt x="659" y="145"/>
                    <a:pt x="659" y="144"/>
                  </a:cubicBezTo>
                  <a:cubicBezTo>
                    <a:pt x="658" y="143"/>
                    <a:pt x="656" y="142"/>
                    <a:pt x="658" y="141"/>
                  </a:cubicBezTo>
                  <a:cubicBezTo>
                    <a:pt x="661" y="140"/>
                    <a:pt x="662" y="138"/>
                    <a:pt x="662" y="138"/>
                  </a:cubicBezTo>
                  <a:cubicBezTo>
                    <a:pt x="662" y="138"/>
                    <a:pt x="663" y="135"/>
                    <a:pt x="662" y="135"/>
                  </a:cubicBezTo>
                  <a:cubicBezTo>
                    <a:pt x="661" y="136"/>
                    <a:pt x="661" y="133"/>
                    <a:pt x="660" y="133"/>
                  </a:cubicBezTo>
                  <a:cubicBezTo>
                    <a:pt x="659" y="133"/>
                    <a:pt x="657" y="132"/>
                    <a:pt x="657" y="132"/>
                  </a:cubicBezTo>
                  <a:cubicBezTo>
                    <a:pt x="654" y="133"/>
                    <a:pt x="653" y="134"/>
                    <a:pt x="652" y="133"/>
                  </a:cubicBezTo>
                  <a:cubicBezTo>
                    <a:pt x="651" y="131"/>
                    <a:pt x="650" y="129"/>
                    <a:pt x="650" y="129"/>
                  </a:cubicBezTo>
                  <a:cubicBezTo>
                    <a:pt x="650" y="127"/>
                    <a:pt x="650" y="127"/>
                    <a:pt x="650" y="127"/>
                  </a:cubicBezTo>
                  <a:cubicBezTo>
                    <a:pt x="647" y="127"/>
                    <a:pt x="644" y="125"/>
                    <a:pt x="643" y="125"/>
                  </a:cubicBezTo>
                  <a:cubicBezTo>
                    <a:pt x="640" y="124"/>
                    <a:pt x="640" y="122"/>
                    <a:pt x="640" y="122"/>
                  </a:cubicBezTo>
                  <a:cubicBezTo>
                    <a:pt x="638" y="121"/>
                    <a:pt x="636" y="122"/>
                    <a:pt x="634" y="123"/>
                  </a:cubicBezTo>
                  <a:cubicBezTo>
                    <a:pt x="633" y="124"/>
                    <a:pt x="632" y="124"/>
                    <a:pt x="630" y="124"/>
                  </a:cubicBezTo>
                  <a:cubicBezTo>
                    <a:pt x="629" y="123"/>
                    <a:pt x="628" y="121"/>
                    <a:pt x="627" y="123"/>
                  </a:cubicBezTo>
                  <a:cubicBezTo>
                    <a:pt x="626" y="125"/>
                    <a:pt x="626" y="127"/>
                    <a:pt x="626" y="127"/>
                  </a:cubicBezTo>
                  <a:cubicBezTo>
                    <a:pt x="626" y="127"/>
                    <a:pt x="622" y="127"/>
                    <a:pt x="622" y="127"/>
                  </a:cubicBezTo>
                  <a:cubicBezTo>
                    <a:pt x="621" y="127"/>
                    <a:pt x="621" y="127"/>
                    <a:pt x="620" y="127"/>
                  </a:cubicBezTo>
                  <a:cubicBezTo>
                    <a:pt x="620" y="127"/>
                    <a:pt x="619" y="127"/>
                    <a:pt x="618" y="127"/>
                  </a:cubicBezTo>
                  <a:cubicBezTo>
                    <a:pt x="617" y="128"/>
                    <a:pt x="616" y="127"/>
                    <a:pt x="615" y="128"/>
                  </a:cubicBezTo>
                  <a:cubicBezTo>
                    <a:pt x="614" y="128"/>
                    <a:pt x="614" y="128"/>
                    <a:pt x="613" y="128"/>
                  </a:cubicBezTo>
                  <a:cubicBezTo>
                    <a:pt x="613" y="127"/>
                    <a:pt x="613" y="127"/>
                    <a:pt x="612" y="128"/>
                  </a:cubicBezTo>
                  <a:cubicBezTo>
                    <a:pt x="611" y="128"/>
                    <a:pt x="611" y="128"/>
                    <a:pt x="611" y="127"/>
                  </a:cubicBezTo>
                  <a:cubicBezTo>
                    <a:pt x="610" y="127"/>
                    <a:pt x="610" y="127"/>
                    <a:pt x="609" y="128"/>
                  </a:cubicBezTo>
                  <a:cubicBezTo>
                    <a:pt x="607" y="129"/>
                    <a:pt x="605" y="129"/>
                    <a:pt x="605" y="129"/>
                  </a:cubicBezTo>
                  <a:cubicBezTo>
                    <a:pt x="605" y="129"/>
                    <a:pt x="605" y="128"/>
                    <a:pt x="603" y="129"/>
                  </a:cubicBezTo>
                  <a:cubicBezTo>
                    <a:pt x="602" y="129"/>
                    <a:pt x="602" y="128"/>
                    <a:pt x="601" y="128"/>
                  </a:cubicBezTo>
                  <a:cubicBezTo>
                    <a:pt x="601" y="128"/>
                    <a:pt x="600" y="127"/>
                    <a:pt x="599" y="128"/>
                  </a:cubicBezTo>
                  <a:cubicBezTo>
                    <a:pt x="599" y="128"/>
                    <a:pt x="598" y="128"/>
                    <a:pt x="598" y="128"/>
                  </a:cubicBezTo>
                  <a:cubicBezTo>
                    <a:pt x="598" y="127"/>
                    <a:pt x="597" y="127"/>
                    <a:pt x="597" y="128"/>
                  </a:cubicBezTo>
                  <a:cubicBezTo>
                    <a:pt x="595" y="128"/>
                    <a:pt x="595" y="129"/>
                    <a:pt x="594" y="128"/>
                  </a:cubicBezTo>
                  <a:cubicBezTo>
                    <a:pt x="592" y="126"/>
                    <a:pt x="593" y="126"/>
                    <a:pt x="592" y="126"/>
                  </a:cubicBezTo>
                  <a:cubicBezTo>
                    <a:pt x="590" y="125"/>
                    <a:pt x="591" y="124"/>
                    <a:pt x="589" y="124"/>
                  </a:cubicBezTo>
                  <a:cubicBezTo>
                    <a:pt x="588" y="125"/>
                    <a:pt x="587" y="125"/>
                    <a:pt x="587" y="125"/>
                  </a:cubicBezTo>
                  <a:cubicBezTo>
                    <a:pt x="587" y="125"/>
                    <a:pt x="586" y="125"/>
                    <a:pt x="586" y="125"/>
                  </a:cubicBezTo>
                  <a:cubicBezTo>
                    <a:pt x="585" y="125"/>
                    <a:pt x="585" y="125"/>
                    <a:pt x="585" y="124"/>
                  </a:cubicBezTo>
                  <a:cubicBezTo>
                    <a:pt x="584" y="124"/>
                    <a:pt x="584" y="124"/>
                    <a:pt x="584" y="124"/>
                  </a:cubicBezTo>
                  <a:cubicBezTo>
                    <a:pt x="582" y="124"/>
                    <a:pt x="582" y="123"/>
                    <a:pt x="582" y="123"/>
                  </a:cubicBezTo>
                  <a:cubicBezTo>
                    <a:pt x="582" y="123"/>
                    <a:pt x="582" y="122"/>
                    <a:pt x="584" y="121"/>
                  </a:cubicBezTo>
                  <a:cubicBezTo>
                    <a:pt x="587" y="120"/>
                    <a:pt x="584" y="120"/>
                    <a:pt x="587" y="119"/>
                  </a:cubicBezTo>
                  <a:cubicBezTo>
                    <a:pt x="590" y="118"/>
                    <a:pt x="591" y="117"/>
                    <a:pt x="592" y="117"/>
                  </a:cubicBezTo>
                  <a:cubicBezTo>
                    <a:pt x="594" y="118"/>
                    <a:pt x="595" y="116"/>
                    <a:pt x="595" y="116"/>
                  </a:cubicBezTo>
                  <a:cubicBezTo>
                    <a:pt x="595" y="116"/>
                    <a:pt x="596" y="115"/>
                    <a:pt x="595" y="114"/>
                  </a:cubicBezTo>
                  <a:cubicBezTo>
                    <a:pt x="594" y="114"/>
                    <a:pt x="589" y="110"/>
                    <a:pt x="589" y="109"/>
                  </a:cubicBezTo>
                  <a:cubicBezTo>
                    <a:pt x="588" y="108"/>
                    <a:pt x="583" y="107"/>
                    <a:pt x="583" y="106"/>
                  </a:cubicBezTo>
                  <a:cubicBezTo>
                    <a:pt x="582" y="105"/>
                    <a:pt x="580" y="105"/>
                    <a:pt x="579" y="104"/>
                  </a:cubicBezTo>
                  <a:cubicBezTo>
                    <a:pt x="577" y="104"/>
                    <a:pt x="575" y="103"/>
                    <a:pt x="573" y="104"/>
                  </a:cubicBezTo>
                  <a:cubicBezTo>
                    <a:pt x="571" y="104"/>
                    <a:pt x="570" y="104"/>
                    <a:pt x="568" y="106"/>
                  </a:cubicBezTo>
                  <a:cubicBezTo>
                    <a:pt x="566" y="107"/>
                    <a:pt x="567" y="106"/>
                    <a:pt x="563" y="106"/>
                  </a:cubicBezTo>
                  <a:cubicBezTo>
                    <a:pt x="560" y="106"/>
                    <a:pt x="558" y="106"/>
                    <a:pt x="557" y="105"/>
                  </a:cubicBezTo>
                  <a:cubicBezTo>
                    <a:pt x="552" y="103"/>
                    <a:pt x="555" y="104"/>
                    <a:pt x="552" y="103"/>
                  </a:cubicBezTo>
                  <a:cubicBezTo>
                    <a:pt x="550" y="102"/>
                    <a:pt x="548" y="103"/>
                    <a:pt x="547" y="102"/>
                  </a:cubicBezTo>
                  <a:cubicBezTo>
                    <a:pt x="546" y="101"/>
                    <a:pt x="547" y="100"/>
                    <a:pt x="544" y="99"/>
                  </a:cubicBezTo>
                  <a:cubicBezTo>
                    <a:pt x="542" y="98"/>
                    <a:pt x="543" y="98"/>
                    <a:pt x="540" y="98"/>
                  </a:cubicBezTo>
                  <a:cubicBezTo>
                    <a:pt x="537" y="98"/>
                    <a:pt x="536" y="97"/>
                    <a:pt x="534" y="97"/>
                  </a:cubicBezTo>
                  <a:cubicBezTo>
                    <a:pt x="532" y="97"/>
                    <a:pt x="533" y="98"/>
                    <a:pt x="530" y="97"/>
                  </a:cubicBezTo>
                  <a:cubicBezTo>
                    <a:pt x="528" y="97"/>
                    <a:pt x="529" y="96"/>
                    <a:pt x="527" y="95"/>
                  </a:cubicBezTo>
                  <a:cubicBezTo>
                    <a:pt x="525" y="94"/>
                    <a:pt x="526" y="92"/>
                    <a:pt x="523" y="92"/>
                  </a:cubicBezTo>
                  <a:cubicBezTo>
                    <a:pt x="521" y="92"/>
                    <a:pt x="514" y="90"/>
                    <a:pt x="514" y="90"/>
                  </a:cubicBezTo>
                  <a:cubicBezTo>
                    <a:pt x="514" y="90"/>
                    <a:pt x="512" y="89"/>
                    <a:pt x="511" y="89"/>
                  </a:cubicBezTo>
                  <a:cubicBezTo>
                    <a:pt x="509" y="89"/>
                    <a:pt x="506" y="88"/>
                    <a:pt x="505" y="88"/>
                  </a:cubicBezTo>
                  <a:cubicBezTo>
                    <a:pt x="503" y="88"/>
                    <a:pt x="500" y="88"/>
                    <a:pt x="498" y="88"/>
                  </a:cubicBezTo>
                  <a:cubicBezTo>
                    <a:pt x="496" y="88"/>
                    <a:pt x="495" y="88"/>
                    <a:pt x="493" y="89"/>
                  </a:cubicBezTo>
                  <a:cubicBezTo>
                    <a:pt x="492" y="89"/>
                    <a:pt x="492" y="89"/>
                    <a:pt x="492" y="89"/>
                  </a:cubicBezTo>
                  <a:cubicBezTo>
                    <a:pt x="492" y="89"/>
                    <a:pt x="492" y="89"/>
                    <a:pt x="492" y="91"/>
                  </a:cubicBezTo>
                  <a:cubicBezTo>
                    <a:pt x="490" y="94"/>
                    <a:pt x="490" y="94"/>
                    <a:pt x="489" y="95"/>
                  </a:cubicBezTo>
                  <a:cubicBezTo>
                    <a:pt x="488" y="95"/>
                    <a:pt x="486" y="96"/>
                    <a:pt x="485" y="96"/>
                  </a:cubicBezTo>
                  <a:cubicBezTo>
                    <a:pt x="485" y="96"/>
                    <a:pt x="484" y="96"/>
                    <a:pt x="484" y="96"/>
                  </a:cubicBezTo>
                  <a:cubicBezTo>
                    <a:pt x="483" y="96"/>
                    <a:pt x="481" y="96"/>
                    <a:pt x="481" y="95"/>
                  </a:cubicBezTo>
                  <a:cubicBezTo>
                    <a:pt x="481" y="94"/>
                    <a:pt x="481" y="94"/>
                    <a:pt x="481" y="94"/>
                  </a:cubicBezTo>
                  <a:cubicBezTo>
                    <a:pt x="481" y="94"/>
                    <a:pt x="481" y="94"/>
                    <a:pt x="481" y="93"/>
                  </a:cubicBezTo>
                  <a:cubicBezTo>
                    <a:pt x="482" y="91"/>
                    <a:pt x="482" y="91"/>
                    <a:pt x="482" y="91"/>
                  </a:cubicBezTo>
                  <a:cubicBezTo>
                    <a:pt x="482" y="91"/>
                    <a:pt x="481" y="91"/>
                    <a:pt x="480" y="90"/>
                  </a:cubicBezTo>
                  <a:cubicBezTo>
                    <a:pt x="479" y="90"/>
                    <a:pt x="479" y="88"/>
                    <a:pt x="480" y="87"/>
                  </a:cubicBezTo>
                  <a:cubicBezTo>
                    <a:pt x="480" y="86"/>
                    <a:pt x="480" y="85"/>
                    <a:pt x="480" y="84"/>
                  </a:cubicBezTo>
                  <a:cubicBezTo>
                    <a:pt x="480" y="82"/>
                    <a:pt x="481" y="81"/>
                    <a:pt x="479" y="81"/>
                  </a:cubicBezTo>
                  <a:cubicBezTo>
                    <a:pt x="477" y="81"/>
                    <a:pt x="476" y="81"/>
                    <a:pt x="474" y="82"/>
                  </a:cubicBezTo>
                  <a:cubicBezTo>
                    <a:pt x="471" y="84"/>
                    <a:pt x="470" y="84"/>
                    <a:pt x="471" y="84"/>
                  </a:cubicBezTo>
                  <a:cubicBezTo>
                    <a:pt x="471" y="85"/>
                    <a:pt x="471" y="85"/>
                    <a:pt x="471" y="85"/>
                  </a:cubicBezTo>
                  <a:cubicBezTo>
                    <a:pt x="472" y="84"/>
                    <a:pt x="472" y="84"/>
                    <a:pt x="472" y="85"/>
                  </a:cubicBezTo>
                  <a:cubicBezTo>
                    <a:pt x="473" y="87"/>
                    <a:pt x="473" y="89"/>
                    <a:pt x="472" y="90"/>
                  </a:cubicBezTo>
                  <a:cubicBezTo>
                    <a:pt x="471" y="90"/>
                    <a:pt x="471" y="90"/>
                    <a:pt x="471" y="89"/>
                  </a:cubicBezTo>
                  <a:cubicBezTo>
                    <a:pt x="471" y="89"/>
                    <a:pt x="470" y="88"/>
                    <a:pt x="470" y="90"/>
                  </a:cubicBezTo>
                  <a:cubicBezTo>
                    <a:pt x="468" y="92"/>
                    <a:pt x="468" y="92"/>
                    <a:pt x="468" y="94"/>
                  </a:cubicBezTo>
                  <a:cubicBezTo>
                    <a:pt x="468" y="96"/>
                    <a:pt x="466" y="96"/>
                    <a:pt x="466" y="96"/>
                  </a:cubicBezTo>
                  <a:cubicBezTo>
                    <a:pt x="466" y="96"/>
                    <a:pt x="464" y="93"/>
                    <a:pt x="463" y="93"/>
                  </a:cubicBezTo>
                  <a:cubicBezTo>
                    <a:pt x="462" y="93"/>
                    <a:pt x="460" y="92"/>
                    <a:pt x="459" y="92"/>
                  </a:cubicBezTo>
                  <a:cubicBezTo>
                    <a:pt x="458" y="91"/>
                    <a:pt x="457" y="91"/>
                    <a:pt x="456" y="89"/>
                  </a:cubicBezTo>
                  <a:cubicBezTo>
                    <a:pt x="455" y="88"/>
                    <a:pt x="455" y="85"/>
                    <a:pt x="453" y="84"/>
                  </a:cubicBezTo>
                  <a:cubicBezTo>
                    <a:pt x="451" y="84"/>
                    <a:pt x="452" y="81"/>
                    <a:pt x="451" y="80"/>
                  </a:cubicBezTo>
                  <a:cubicBezTo>
                    <a:pt x="450" y="79"/>
                    <a:pt x="449" y="79"/>
                    <a:pt x="447" y="77"/>
                  </a:cubicBezTo>
                  <a:cubicBezTo>
                    <a:pt x="446" y="75"/>
                    <a:pt x="446" y="74"/>
                    <a:pt x="444" y="73"/>
                  </a:cubicBezTo>
                  <a:cubicBezTo>
                    <a:pt x="442" y="73"/>
                    <a:pt x="441" y="72"/>
                    <a:pt x="440" y="72"/>
                  </a:cubicBezTo>
                  <a:cubicBezTo>
                    <a:pt x="438" y="72"/>
                    <a:pt x="441" y="71"/>
                    <a:pt x="438" y="72"/>
                  </a:cubicBezTo>
                  <a:cubicBezTo>
                    <a:pt x="438" y="72"/>
                    <a:pt x="438" y="72"/>
                    <a:pt x="438" y="71"/>
                  </a:cubicBezTo>
                  <a:cubicBezTo>
                    <a:pt x="438" y="75"/>
                    <a:pt x="439" y="75"/>
                    <a:pt x="439" y="77"/>
                  </a:cubicBezTo>
                  <a:cubicBezTo>
                    <a:pt x="439" y="79"/>
                    <a:pt x="441" y="80"/>
                    <a:pt x="440" y="81"/>
                  </a:cubicBezTo>
                  <a:cubicBezTo>
                    <a:pt x="440" y="82"/>
                    <a:pt x="438" y="81"/>
                    <a:pt x="437" y="82"/>
                  </a:cubicBezTo>
                  <a:cubicBezTo>
                    <a:pt x="435" y="85"/>
                    <a:pt x="436" y="83"/>
                    <a:pt x="435" y="85"/>
                  </a:cubicBezTo>
                  <a:cubicBezTo>
                    <a:pt x="433" y="88"/>
                    <a:pt x="432" y="87"/>
                    <a:pt x="431" y="88"/>
                  </a:cubicBezTo>
                  <a:cubicBezTo>
                    <a:pt x="429" y="89"/>
                    <a:pt x="428" y="87"/>
                    <a:pt x="428" y="87"/>
                  </a:cubicBezTo>
                  <a:cubicBezTo>
                    <a:pt x="425" y="87"/>
                    <a:pt x="422" y="87"/>
                    <a:pt x="421" y="88"/>
                  </a:cubicBezTo>
                  <a:cubicBezTo>
                    <a:pt x="420" y="88"/>
                    <a:pt x="422" y="87"/>
                    <a:pt x="419" y="89"/>
                  </a:cubicBezTo>
                  <a:cubicBezTo>
                    <a:pt x="416" y="90"/>
                    <a:pt x="416" y="90"/>
                    <a:pt x="414" y="92"/>
                  </a:cubicBezTo>
                  <a:cubicBezTo>
                    <a:pt x="413" y="92"/>
                    <a:pt x="414" y="92"/>
                    <a:pt x="414" y="92"/>
                  </a:cubicBezTo>
                  <a:cubicBezTo>
                    <a:pt x="414" y="91"/>
                    <a:pt x="415" y="91"/>
                    <a:pt x="412" y="93"/>
                  </a:cubicBezTo>
                  <a:cubicBezTo>
                    <a:pt x="408" y="97"/>
                    <a:pt x="406" y="97"/>
                    <a:pt x="406" y="97"/>
                  </a:cubicBezTo>
                  <a:cubicBezTo>
                    <a:pt x="406" y="97"/>
                    <a:pt x="406" y="95"/>
                    <a:pt x="404" y="95"/>
                  </a:cubicBezTo>
                  <a:cubicBezTo>
                    <a:pt x="401" y="95"/>
                    <a:pt x="401" y="94"/>
                    <a:pt x="400" y="95"/>
                  </a:cubicBezTo>
                  <a:cubicBezTo>
                    <a:pt x="399" y="96"/>
                    <a:pt x="398" y="95"/>
                    <a:pt x="397" y="97"/>
                  </a:cubicBezTo>
                  <a:cubicBezTo>
                    <a:pt x="396" y="98"/>
                    <a:pt x="395" y="98"/>
                    <a:pt x="394" y="99"/>
                  </a:cubicBezTo>
                  <a:cubicBezTo>
                    <a:pt x="394" y="99"/>
                    <a:pt x="394" y="99"/>
                    <a:pt x="393" y="99"/>
                  </a:cubicBezTo>
                  <a:cubicBezTo>
                    <a:pt x="393" y="99"/>
                    <a:pt x="392" y="98"/>
                    <a:pt x="392" y="99"/>
                  </a:cubicBezTo>
                  <a:cubicBezTo>
                    <a:pt x="390" y="100"/>
                    <a:pt x="389" y="101"/>
                    <a:pt x="388" y="101"/>
                  </a:cubicBezTo>
                  <a:cubicBezTo>
                    <a:pt x="388" y="101"/>
                    <a:pt x="387" y="103"/>
                    <a:pt x="388" y="104"/>
                  </a:cubicBezTo>
                  <a:cubicBezTo>
                    <a:pt x="389" y="105"/>
                    <a:pt x="388" y="106"/>
                    <a:pt x="388" y="106"/>
                  </a:cubicBezTo>
                  <a:cubicBezTo>
                    <a:pt x="386" y="107"/>
                    <a:pt x="386" y="107"/>
                    <a:pt x="386" y="107"/>
                  </a:cubicBezTo>
                  <a:cubicBezTo>
                    <a:pt x="384" y="109"/>
                    <a:pt x="389" y="111"/>
                    <a:pt x="384" y="109"/>
                  </a:cubicBezTo>
                  <a:cubicBezTo>
                    <a:pt x="380" y="107"/>
                    <a:pt x="378" y="106"/>
                    <a:pt x="379" y="105"/>
                  </a:cubicBezTo>
                  <a:cubicBezTo>
                    <a:pt x="381" y="104"/>
                    <a:pt x="379" y="105"/>
                    <a:pt x="381" y="104"/>
                  </a:cubicBezTo>
                  <a:cubicBezTo>
                    <a:pt x="381" y="104"/>
                    <a:pt x="382" y="104"/>
                    <a:pt x="382" y="104"/>
                  </a:cubicBezTo>
                  <a:cubicBezTo>
                    <a:pt x="382" y="104"/>
                    <a:pt x="382" y="104"/>
                    <a:pt x="382" y="104"/>
                  </a:cubicBezTo>
                  <a:cubicBezTo>
                    <a:pt x="385" y="103"/>
                    <a:pt x="385" y="102"/>
                    <a:pt x="386" y="102"/>
                  </a:cubicBezTo>
                  <a:cubicBezTo>
                    <a:pt x="387" y="101"/>
                    <a:pt x="388" y="100"/>
                    <a:pt x="388" y="100"/>
                  </a:cubicBezTo>
                  <a:cubicBezTo>
                    <a:pt x="388" y="100"/>
                    <a:pt x="389" y="99"/>
                    <a:pt x="391" y="98"/>
                  </a:cubicBezTo>
                  <a:cubicBezTo>
                    <a:pt x="393" y="97"/>
                    <a:pt x="393" y="96"/>
                    <a:pt x="394" y="96"/>
                  </a:cubicBezTo>
                  <a:cubicBezTo>
                    <a:pt x="395" y="96"/>
                    <a:pt x="395" y="96"/>
                    <a:pt x="395" y="96"/>
                  </a:cubicBezTo>
                  <a:cubicBezTo>
                    <a:pt x="395" y="97"/>
                    <a:pt x="395" y="97"/>
                    <a:pt x="396" y="96"/>
                  </a:cubicBezTo>
                  <a:cubicBezTo>
                    <a:pt x="399" y="94"/>
                    <a:pt x="395" y="94"/>
                    <a:pt x="400" y="93"/>
                  </a:cubicBezTo>
                  <a:cubicBezTo>
                    <a:pt x="404" y="92"/>
                    <a:pt x="401" y="92"/>
                    <a:pt x="405" y="92"/>
                  </a:cubicBezTo>
                  <a:cubicBezTo>
                    <a:pt x="409" y="92"/>
                    <a:pt x="410" y="91"/>
                    <a:pt x="411" y="91"/>
                  </a:cubicBezTo>
                  <a:cubicBezTo>
                    <a:pt x="412" y="90"/>
                    <a:pt x="414" y="89"/>
                    <a:pt x="414" y="89"/>
                  </a:cubicBezTo>
                  <a:cubicBezTo>
                    <a:pt x="414" y="89"/>
                    <a:pt x="416" y="88"/>
                    <a:pt x="417" y="88"/>
                  </a:cubicBezTo>
                  <a:cubicBezTo>
                    <a:pt x="423" y="83"/>
                    <a:pt x="423" y="83"/>
                    <a:pt x="423" y="83"/>
                  </a:cubicBezTo>
                  <a:cubicBezTo>
                    <a:pt x="423" y="83"/>
                    <a:pt x="425" y="80"/>
                    <a:pt x="424" y="80"/>
                  </a:cubicBezTo>
                  <a:cubicBezTo>
                    <a:pt x="423" y="80"/>
                    <a:pt x="423" y="80"/>
                    <a:pt x="423" y="80"/>
                  </a:cubicBezTo>
                  <a:cubicBezTo>
                    <a:pt x="422" y="80"/>
                    <a:pt x="422" y="80"/>
                    <a:pt x="421" y="80"/>
                  </a:cubicBezTo>
                  <a:cubicBezTo>
                    <a:pt x="419" y="81"/>
                    <a:pt x="418" y="81"/>
                    <a:pt x="416" y="82"/>
                  </a:cubicBezTo>
                  <a:cubicBezTo>
                    <a:pt x="415" y="83"/>
                    <a:pt x="415" y="82"/>
                    <a:pt x="414" y="82"/>
                  </a:cubicBezTo>
                  <a:cubicBezTo>
                    <a:pt x="414" y="82"/>
                    <a:pt x="413" y="82"/>
                    <a:pt x="413" y="82"/>
                  </a:cubicBezTo>
                  <a:cubicBezTo>
                    <a:pt x="413" y="82"/>
                    <a:pt x="413" y="82"/>
                    <a:pt x="412" y="82"/>
                  </a:cubicBezTo>
                  <a:cubicBezTo>
                    <a:pt x="412" y="82"/>
                    <a:pt x="412" y="81"/>
                    <a:pt x="410" y="82"/>
                  </a:cubicBezTo>
                  <a:cubicBezTo>
                    <a:pt x="408" y="84"/>
                    <a:pt x="408" y="83"/>
                    <a:pt x="406" y="84"/>
                  </a:cubicBezTo>
                  <a:cubicBezTo>
                    <a:pt x="404" y="86"/>
                    <a:pt x="406" y="85"/>
                    <a:pt x="404" y="86"/>
                  </a:cubicBezTo>
                  <a:cubicBezTo>
                    <a:pt x="402" y="87"/>
                    <a:pt x="401" y="87"/>
                    <a:pt x="400" y="86"/>
                  </a:cubicBezTo>
                  <a:cubicBezTo>
                    <a:pt x="400" y="86"/>
                    <a:pt x="399" y="86"/>
                    <a:pt x="399" y="86"/>
                  </a:cubicBezTo>
                  <a:cubicBezTo>
                    <a:pt x="398" y="87"/>
                    <a:pt x="397" y="87"/>
                    <a:pt x="396" y="89"/>
                  </a:cubicBezTo>
                  <a:cubicBezTo>
                    <a:pt x="395" y="89"/>
                    <a:pt x="395" y="89"/>
                    <a:pt x="395" y="89"/>
                  </a:cubicBezTo>
                  <a:cubicBezTo>
                    <a:pt x="394" y="89"/>
                    <a:pt x="394" y="89"/>
                    <a:pt x="393" y="89"/>
                  </a:cubicBezTo>
                  <a:cubicBezTo>
                    <a:pt x="392" y="89"/>
                    <a:pt x="392" y="89"/>
                    <a:pt x="391" y="89"/>
                  </a:cubicBezTo>
                  <a:cubicBezTo>
                    <a:pt x="390" y="89"/>
                    <a:pt x="389" y="89"/>
                    <a:pt x="388" y="90"/>
                  </a:cubicBezTo>
                  <a:cubicBezTo>
                    <a:pt x="386" y="91"/>
                    <a:pt x="385" y="91"/>
                    <a:pt x="385" y="92"/>
                  </a:cubicBezTo>
                  <a:cubicBezTo>
                    <a:pt x="384" y="94"/>
                    <a:pt x="384" y="93"/>
                    <a:pt x="383" y="95"/>
                  </a:cubicBezTo>
                  <a:cubicBezTo>
                    <a:pt x="382" y="96"/>
                    <a:pt x="382" y="96"/>
                    <a:pt x="381" y="96"/>
                  </a:cubicBezTo>
                  <a:cubicBezTo>
                    <a:pt x="381" y="96"/>
                    <a:pt x="380" y="96"/>
                    <a:pt x="380" y="96"/>
                  </a:cubicBezTo>
                  <a:cubicBezTo>
                    <a:pt x="379" y="96"/>
                    <a:pt x="379" y="96"/>
                    <a:pt x="379" y="95"/>
                  </a:cubicBezTo>
                  <a:cubicBezTo>
                    <a:pt x="379" y="95"/>
                    <a:pt x="378" y="95"/>
                    <a:pt x="377" y="95"/>
                  </a:cubicBezTo>
                  <a:cubicBezTo>
                    <a:pt x="376" y="97"/>
                    <a:pt x="374" y="98"/>
                    <a:pt x="374" y="97"/>
                  </a:cubicBezTo>
                  <a:cubicBezTo>
                    <a:pt x="376" y="94"/>
                    <a:pt x="377" y="94"/>
                    <a:pt x="376" y="94"/>
                  </a:cubicBezTo>
                  <a:cubicBezTo>
                    <a:pt x="375" y="94"/>
                    <a:pt x="375" y="92"/>
                    <a:pt x="373" y="92"/>
                  </a:cubicBezTo>
                  <a:cubicBezTo>
                    <a:pt x="372" y="92"/>
                    <a:pt x="372" y="91"/>
                    <a:pt x="371" y="91"/>
                  </a:cubicBezTo>
                  <a:cubicBezTo>
                    <a:pt x="369" y="91"/>
                    <a:pt x="369" y="90"/>
                    <a:pt x="368" y="92"/>
                  </a:cubicBezTo>
                  <a:cubicBezTo>
                    <a:pt x="367" y="94"/>
                    <a:pt x="370" y="93"/>
                    <a:pt x="367" y="94"/>
                  </a:cubicBezTo>
                  <a:cubicBezTo>
                    <a:pt x="365" y="95"/>
                    <a:pt x="367" y="95"/>
                    <a:pt x="365" y="95"/>
                  </a:cubicBezTo>
                  <a:cubicBezTo>
                    <a:pt x="362" y="95"/>
                    <a:pt x="358" y="95"/>
                    <a:pt x="357" y="96"/>
                  </a:cubicBezTo>
                  <a:cubicBezTo>
                    <a:pt x="356" y="97"/>
                    <a:pt x="356" y="96"/>
                    <a:pt x="354" y="98"/>
                  </a:cubicBezTo>
                  <a:cubicBezTo>
                    <a:pt x="353" y="99"/>
                    <a:pt x="352" y="99"/>
                    <a:pt x="352" y="99"/>
                  </a:cubicBezTo>
                  <a:cubicBezTo>
                    <a:pt x="352" y="99"/>
                    <a:pt x="352" y="99"/>
                    <a:pt x="352" y="100"/>
                  </a:cubicBezTo>
                  <a:cubicBezTo>
                    <a:pt x="352" y="103"/>
                    <a:pt x="351" y="102"/>
                    <a:pt x="353" y="103"/>
                  </a:cubicBezTo>
                  <a:cubicBezTo>
                    <a:pt x="354" y="104"/>
                    <a:pt x="356" y="104"/>
                    <a:pt x="357" y="105"/>
                  </a:cubicBezTo>
                  <a:cubicBezTo>
                    <a:pt x="358" y="106"/>
                    <a:pt x="357" y="106"/>
                    <a:pt x="358" y="108"/>
                  </a:cubicBezTo>
                  <a:cubicBezTo>
                    <a:pt x="354" y="106"/>
                    <a:pt x="354" y="106"/>
                    <a:pt x="354" y="106"/>
                  </a:cubicBezTo>
                  <a:cubicBezTo>
                    <a:pt x="354" y="106"/>
                    <a:pt x="350" y="104"/>
                    <a:pt x="348" y="104"/>
                  </a:cubicBezTo>
                  <a:cubicBezTo>
                    <a:pt x="348" y="104"/>
                    <a:pt x="348" y="104"/>
                    <a:pt x="348" y="104"/>
                  </a:cubicBezTo>
                  <a:cubicBezTo>
                    <a:pt x="348" y="104"/>
                    <a:pt x="348" y="104"/>
                    <a:pt x="348" y="104"/>
                  </a:cubicBezTo>
                  <a:cubicBezTo>
                    <a:pt x="347" y="104"/>
                    <a:pt x="344" y="104"/>
                    <a:pt x="343" y="104"/>
                  </a:cubicBezTo>
                  <a:cubicBezTo>
                    <a:pt x="342" y="104"/>
                    <a:pt x="338" y="105"/>
                    <a:pt x="337" y="104"/>
                  </a:cubicBezTo>
                  <a:cubicBezTo>
                    <a:pt x="336" y="104"/>
                    <a:pt x="332" y="104"/>
                    <a:pt x="331" y="103"/>
                  </a:cubicBezTo>
                  <a:cubicBezTo>
                    <a:pt x="330" y="102"/>
                    <a:pt x="330" y="101"/>
                    <a:pt x="328" y="100"/>
                  </a:cubicBezTo>
                  <a:cubicBezTo>
                    <a:pt x="325" y="99"/>
                    <a:pt x="325" y="99"/>
                    <a:pt x="323" y="97"/>
                  </a:cubicBezTo>
                  <a:cubicBezTo>
                    <a:pt x="320" y="96"/>
                    <a:pt x="321" y="95"/>
                    <a:pt x="320" y="95"/>
                  </a:cubicBezTo>
                  <a:cubicBezTo>
                    <a:pt x="319" y="94"/>
                    <a:pt x="319" y="94"/>
                    <a:pt x="319" y="94"/>
                  </a:cubicBezTo>
                  <a:cubicBezTo>
                    <a:pt x="319" y="91"/>
                    <a:pt x="319" y="91"/>
                    <a:pt x="319" y="91"/>
                  </a:cubicBezTo>
                  <a:cubicBezTo>
                    <a:pt x="319" y="91"/>
                    <a:pt x="317" y="91"/>
                    <a:pt x="316" y="91"/>
                  </a:cubicBezTo>
                  <a:cubicBezTo>
                    <a:pt x="316" y="91"/>
                    <a:pt x="316" y="91"/>
                    <a:pt x="316" y="91"/>
                  </a:cubicBezTo>
                  <a:cubicBezTo>
                    <a:pt x="316" y="91"/>
                    <a:pt x="316" y="91"/>
                    <a:pt x="316" y="91"/>
                  </a:cubicBezTo>
                  <a:cubicBezTo>
                    <a:pt x="315" y="92"/>
                    <a:pt x="315" y="92"/>
                    <a:pt x="314" y="92"/>
                  </a:cubicBezTo>
                  <a:cubicBezTo>
                    <a:pt x="314" y="92"/>
                    <a:pt x="313" y="92"/>
                    <a:pt x="312" y="92"/>
                  </a:cubicBezTo>
                  <a:cubicBezTo>
                    <a:pt x="311" y="93"/>
                    <a:pt x="310" y="92"/>
                    <a:pt x="309" y="92"/>
                  </a:cubicBezTo>
                  <a:cubicBezTo>
                    <a:pt x="308" y="92"/>
                    <a:pt x="307" y="91"/>
                    <a:pt x="306" y="92"/>
                  </a:cubicBezTo>
                  <a:cubicBezTo>
                    <a:pt x="305" y="92"/>
                    <a:pt x="305" y="92"/>
                    <a:pt x="304" y="92"/>
                  </a:cubicBezTo>
                  <a:cubicBezTo>
                    <a:pt x="303" y="92"/>
                    <a:pt x="302" y="92"/>
                    <a:pt x="301" y="92"/>
                  </a:cubicBezTo>
                  <a:cubicBezTo>
                    <a:pt x="299" y="93"/>
                    <a:pt x="298" y="93"/>
                    <a:pt x="297" y="92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96" y="93"/>
                    <a:pt x="296" y="93"/>
                    <a:pt x="296" y="93"/>
                  </a:cubicBezTo>
                  <a:cubicBezTo>
                    <a:pt x="295" y="93"/>
                    <a:pt x="296" y="92"/>
                    <a:pt x="294" y="92"/>
                  </a:cubicBezTo>
                  <a:cubicBezTo>
                    <a:pt x="293" y="91"/>
                    <a:pt x="293" y="91"/>
                    <a:pt x="291" y="89"/>
                  </a:cubicBezTo>
                  <a:cubicBezTo>
                    <a:pt x="290" y="88"/>
                    <a:pt x="290" y="88"/>
                    <a:pt x="288" y="88"/>
                  </a:cubicBezTo>
                  <a:cubicBezTo>
                    <a:pt x="286" y="87"/>
                    <a:pt x="287" y="86"/>
                    <a:pt x="285" y="86"/>
                  </a:cubicBezTo>
                  <a:cubicBezTo>
                    <a:pt x="286" y="86"/>
                    <a:pt x="285" y="85"/>
                    <a:pt x="281" y="84"/>
                  </a:cubicBezTo>
                  <a:cubicBezTo>
                    <a:pt x="273" y="82"/>
                    <a:pt x="274" y="83"/>
                    <a:pt x="274" y="83"/>
                  </a:cubicBezTo>
                  <a:cubicBezTo>
                    <a:pt x="274" y="83"/>
                    <a:pt x="271" y="81"/>
                    <a:pt x="269" y="81"/>
                  </a:cubicBezTo>
                  <a:cubicBezTo>
                    <a:pt x="267" y="82"/>
                    <a:pt x="262" y="83"/>
                    <a:pt x="262" y="83"/>
                  </a:cubicBezTo>
                  <a:cubicBezTo>
                    <a:pt x="262" y="83"/>
                    <a:pt x="261" y="84"/>
                    <a:pt x="260" y="84"/>
                  </a:cubicBezTo>
                  <a:cubicBezTo>
                    <a:pt x="259" y="84"/>
                    <a:pt x="258" y="84"/>
                    <a:pt x="257" y="84"/>
                  </a:cubicBezTo>
                  <a:cubicBezTo>
                    <a:pt x="256" y="84"/>
                    <a:pt x="255" y="84"/>
                    <a:pt x="254" y="84"/>
                  </a:cubicBezTo>
                  <a:cubicBezTo>
                    <a:pt x="253" y="84"/>
                    <a:pt x="249" y="84"/>
                    <a:pt x="249" y="84"/>
                  </a:cubicBezTo>
                  <a:cubicBezTo>
                    <a:pt x="248" y="83"/>
                    <a:pt x="248" y="83"/>
                    <a:pt x="247" y="82"/>
                  </a:cubicBezTo>
                  <a:cubicBezTo>
                    <a:pt x="245" y="81"/>
                    <a:pt x="245" y="81"/>
                    <a:pt x="244" y="80"/>
                  </a:cubicBezTo>
                  <a:cubicBezTo>
                    <a:pt x="242" y="79"/>
                    <a:pt x="244" y="78"/>
                    <a:pt x="240" y="78"/>
                  </a:cubicBezTo>
                  <a:cubicBezTo>
                    <a:pt x="236" y="79"/>
                    <a:pt x="234" y="80"/>
                    <a:pt x="233" y="80"/>
                  </a:cubicBezTo>
                  <a:cubicBezTo>
                    <a:pt x="231" y="80"/>
                    <a:pt x="231" y="80"/>
                    <a:pt x="229" y="80"/>
                  </a:cubicBezTo>
                  <a:cubicBezTo>
                    <a:pt x="227" y="81"/>
                    <a:pt x="226" y="82"/>
                    <a:pt x="225" y="81"/>
                  </a:cubicBezTo>
                  <a:cubicBezTo>
                    <a:pt x="221" y="79"/>
                    <a:pt x="219" y="78"/>
                    <a:pt x="219" y="78"/>
                  </a:cubicBezTo>
                  <a:cubicBezTo>
                    <a:pt x="219" y="78"/>
                    <a:pt x="216" y="77"/>
                    <a:pt x="215" y="77"/>
                  </a:cubicBezTo>
                  <a:cubicBezTo>
                    <a:pt x="215" y="76"/>
                    <a:pt x="212" y="75"/>
                    <a:pt x="211" y="76"/>
                  </a:cubicBezTo>
                  <a:cubicBezTo>
                    <a:pt x="211" y="76"/>
                    <a:pt x="210" y="75"/>
                    <a:pt x="209" y="75"/>
                  </a:cubicBezTo>
                  <a:cubicBezTo>
                    <a:pt x="206" y="75"/>
                    <a:pt x="205" y="75"/>
                    <a:pt x="204" y="75"/>
                  </a:cubicBezTo>
                  <a:cubicBezTo>
                    <a:pt x="204" y="75"/>
                    <a:pt x="203" y="75"/>
                    <a:pt x="202" y="75"/>
                  </a:cubicBezTo>
                  <a:cubicBezTo>
                    <a:pt x="201" y="74"/>
                    <a:pt x="198" y="75"/>
                    <a:pt x="198" y="75"/>
                  </a:cubicBezTo>
                  <a:cubicBezTo>
                    <a:pt x="195" y="75"/>
                    <a:pt x="194" y="75"/>
                    <a:pt x="193" y="76"/>
                  </a:cubicBezTo>
                  <a:cubicBezTo>
                    <a:pt x="192" y="76"/>
                    <a:pt x="190" y="76"/>
                    <a:pt x="190" y="76"/>
                  </a:cubicBezTo>
                  <a:cubicBezTo>
                    <a:pt x="190" y="76"/>
                    <a:pt x="190" y="73"/>
                    <a:pt x="187" y="74"/>
                  </a:cubicBezTo>
                  <a:cubicBezTo>
                    <a:pt x="184" y="76"/>
                    <a:pt x="183" y="76"/>
                    <a:pt x="182" y="76"/>
                  </a:cubicBezTo>
                  <a:cubicBezTo>
                    <a:pt x="180" y="77"/>
                    <a:pt x="182" y="78"/>
                    <a:pt x="180" y="77"/>
                  </a:cubicBezTo>
                  <a:cubicBezTo>
                    <a:pt x="179" y="75"/>
                    <a:pt x="181" y="77"/>
                    <a:pt x="179" y="75"/>
                  </a:cubicBezTo>
                  <a:cubicBezTo>
                    <a:pt x="178" y="74"/>
                    <a:pt x="177" y="73"/>
                    <a:pt x="177" y="73"/>
                  </a:cubicBezTo>
                  <a:cubicBezTo>
                    <a:pt x="175" y="73"/>
                    <a:pt x="173" y="74"/>
                    <a:pt x="171" y="73"/>
                  </a:cubicBezTo>
                  <a:cubicBezTo>
                    <a:pt x="169" y="71"/>
                    <a:pt x="172" y="69"/>
                    <a:pt x="171" y="69"/>
                  </a:cubicBezTo>
                  <a:cubicBezTo>
                    <a:pt x="169" y="67"/>
                    <a:pt x="169" y="67"/>
                    <a:pt x="167" y="67"/>
                  </a:cubicBezTo>
                  <a:cubicBezTo>
                    <a:pt x="165" y="66"/>
                    <a:pt x="165" y="64"/>
                    <a:pt x="162" y="65"/>
                  </a:cubicBezTo>
                  <a:cubicBezTo>
                    <a:pt x="159" y="66"/>
                    <a:pt x="159" y="67"/>
                    <a:pt x="156" y="67"/>
                  </a:cubicBezTo>
                  <a:cubicBezTo>
                    <a:pt x="153" y="67"/>
                    <a:pt x="153" y="66"/>
                    <a:pt x="151" y="67"/>
                  </a:cubicBezTo>
                  <a:cubicBezTo>
                    <a:pt x="148" y="68"/>
                    <a:pt x="151" y="69"/>
                    <a:pt x="148" y="68"/>
                  </a:cubicBezTo>
                  <a:cubicBezTo>
                    <a:pt x="146" y="67"/>
                    <a:pt x="147" y="66"/>
                    <a:pt x="146" y="65"/>
                  </a:cubicBezTo>
                  <a:cubicBezTo>
                    <a:pt x="143" y="63"/>
                    <a:pt x="145" y="63"/>
                    <a:pt x="142" y="63"/>
                  </a:cubicBezTo>
                  <a:cubicBezTo>
                    <a:pt x="142" y="63"/>
                    <a:pt x="141" y="63"/>
                    <a:pt x="141" y="63"/>
                  </a:cubicBezTo>
                  <a:cubicBezTo>
                    <a:pt x="140" y="63"/>
                    <a:pt x="140" y="62"/>
                    <a:pt x="139" y="63"/>
                  </a:cubicBezTo>
                  <a:cubicBezTo>
                    <a:pt x="136" y="67"/>
                    <a:pt x="139" y="66"/>
                    <a:pt x="136" y="67"/>
                  </a:cubicBezTo>
                  <a:cubicBezTo>
                    <a:pt x="134" y="68"/>
                    <a:pt x="132" y="68"/>
                    <a:pt x="133" y="66"/>
                  </a:cubicBezTo>
                  <a:cubicBezTo>
                    <a:pt x="133" y="64"/>
                    <a:pt x="133" y="63"/>
                    <a:pt x="135" y="63"/>
                  </a:cubicBezTo>
                  <a:cubicBezTo>
                    <a:pt x="135" y="63"/>
                    <a:pt x="137" y="62"/>
                    <a:pt x="136" y="61"/>
                  </a:cubicBezTo>
                  <a:cubicBezTo>
                    <a:pt x="135" y="61"/>
                    <a:pt x="132" y="60"/>
                    <a:pt x="131" y="60"/>
                  </a:cubicBezTo>
                  <a:cubicBezTo>
                    <a:pt x="130" y="60"/>
                    <a:pt x="126" y="60"/>
                    <a:pt x="126" y="59"/>
                  </a:cubicBezTo>
                  <a:cubicBezTo>
                    <a:pt x="125" y="57"/>
                    <a:pt x="124" y="56"/>
                    <a:pt x="122" y="58"/>
                  </a:cubicBezTo>
                  <a:cubicBezTo>
                    <a:pt x="120" y="59"/>
                    <a:pt x="118" y="60"/>
                    <a:pt x="116" y="62"/>
                  </a:cubicBezTo>
                  <a:cubicBezTo>
                    <a:pt x="115" y="64"/>
                    <a:pt x="117" y="64"/>
                    <a:pt x="114" y="65"/>
                  </a:cubicBezTo>
                  <a:cubicBezTo>
                    <a:pt x="110" y="67"/>
                    <a:pt x="109" y="67"/>
                    <a:pt x="107" y="68"/>
                  </a:cubicBezTo>
                  <a:cubicBezTo>
                    <a:pt x="106" y="68"/>
                    <a:pt x="105" y="68"/>
                    <a:pt x="104" y="68"/>
                  </a:cubicBezTo>
                  <a:cubicBezTo>
                    <a:pt x="103" y="68"/>
                    <a:pt x="102" y="68"/>
                    <a:pt x="100" y="68"/>
                  </a:cubicBezTo>
                  <a:cubicBezTo>
                    <a:pt x="99" y="68"/>
                    <a:pt x="98" y="68"/>
                    <a:pt x="97" y="67"/>
                  </a:cubicBezTo>
                  <a:cubicBezTo>
                    <a:pt x="97" y="67"/>
                    <a:pt x="97" y="67"/>
                    <a:pt x="96" y="67"/>
                  </a:cubicBezTo>
                  <a:cubicBezTo>
                    <a:pt x="91" y="68"/>
                    <a:pt x="91" y="68"/>
                    <a:pt x="89" y="70"/>
                  </a:cubicBezTo>
                  <a:cubicBezTo>
                    <a:pt x="86" y="72"/>
                    <a:pt x="87" y="72"/>
                    <a:pt x="85" y="73"/>
                  </a:cubicBezTo>
                  <a:cubicBezTo>
                    <a:pt x="83" y="73"/>
                    <a:pt x="83" y="74"/>
                    <a:pt x="82" y="75"/>
                  </a:cubicBezTo>
                  <a:cubicBezTo>
                    <a:pt x="81" y="77"/>
                    <a:pt x="82" y="76"/>
                    <a:pt x="80" y="77"/>
                  </a:cubicBezTo>
                  <a:cubicBezTo>
                    <a:pt x="78" y="78"/>
                    <a:pt x="78" y="77"/>
                    <a:pt x="77" y="78"/>
                  </a:cubicBezTo>
                  <a:cubicBezTo>
                    <a:pt x="75" y="78"/>
                    <a:pt x="74" y="79"/>
                    <a:pt x="74" y="79"/>
                  </a:cubicBezTo>
                  <a:cubicBezTo>
                    <a:pt x="74" y="79"/>
                    <a:pt x="68" y="75"/>
                    <a:pt x="66" y="77"/>
                  </a:cubicBezTo>
                  <a:cubicBezTo>
                    <a:pt x="64" y="80"/>
                    <a:pt x="60" y="80"/>
                    <a:pt x="58" y="84"/>
                  </a:cubicBezTo>
                  <a:cubicBezTo>
                    <a:pt x="57" y="88"/>
                    <a:pt x="51" y="90"/>
                    <a:pt x="51" y="92"/>
                  </a:cubicBezTo>
                  <a:cubicBezTo>
                    <a:pt x="51" y="95"/>
                    <a:pt x="54" y="94"/>
                    <a:pt x="51" y="97"/>
                  </a:cubicBezTo>
                  <a:cubicBezTo>
                    <a:pt x="47" y="101"/>
                    <a:pt x="44" y="102"/>
                    <a:pt x="42" y="103"/>
                  </a:cubicBezTo>
                  <a:cubicBezTo>
                    <a:pt x="40" y="105"/>
                    <a:pt x="33" y="106"/>
                    <a:pt x="33" y="106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8" y="109"/>
                    <a:pt x="17" y="107"/>
                    <a:pt x="18" y="109"/>
                  </a:cubicBezTo>
                  <a:cubicBezTo>
                    <a:pt x="18" y="112"/>
                    <a:pt x="14" y="114"/>
                    <a:pt x="14" y="115"/>
                  </a:cubicBezTo>
                  <a:cubicBezTo>
                    <a:pt x="14" y="116"/>
                    <a:pt x="18" y="116"/>
                    <a:pt x="19" y="117"/>
                  </a:cubicBezTo>
                  <a:cubicBezTo>
                    <a:pt x="20" y="118"/>
                    <a:pt x="18" y="119"/>
                    <a:pt x="20" y="120"/>
                  </a:cubicBezTo>
                  <a:cubicBezTo>
                    <a:pt x="23" y="121"/>
                    <a:pt x="28" y="124"/>
                    <a:pt x="29" y="124"/>
                  </a:cubicBezTo>
                  <a:cubicBezTo>
                    <a:pt x="31" y="124"/>
                    <a:pt x="31" y="124"/>
                    <a:pt x="33" y="124"/>
                  </a:cubicBezTo>
                  <a:cubicBezTo>
                    <a:pt x="35" y="125"/>
                    <a:pt x="38" y="125"/>
                    <a:pt x="38" y="127"/>
                  </a:cubicBezTo>
                  <a:cubicBezTo>
                    <a:pt x="39" y="129"/>
                    <a:pt x="41" y="130"/>
                    <a:pt x="42" y="131"/>
                  </a:cubicBezTo>
                  <a:cubicBezTo>
                    <a:pt x="42" y="132"/>
                    <a:pt x="41" y="135"/>
                    <a:pt x="43" y="135"/>
                  </a:cubicBezTo>
                  <a:cubicBezTo>
                    <a:pt x="43" y="135"/>
                    <a:pt x="46" y="139"/>
                    <a:pt x="47" y="139"/>
                  </a:cubicBezTo>
                  <a:cubicBezTo>
                    <a:pt x="47" y="139"/>
                    <a:pt x="50" y="140"/>
                    <a:pt x="50" y="141"/>
                  </a:cubicBezTo>
                  <a:cubicBezTo>
                    <a:pt x="51" y="142"/>
                    <a:pt x="52" y="142"/>
                    <a:pt x="53" y="142"/>
                  </a:cubicBezTo>
                  <a:cubicBezTo>
                    <a:pt x="53" y="142"/>
                    <a:pt x="54" y="142"/>
                    <a:pt x="55" y="141"/>
                  </a:cubicBezTo>
                  <a:cubicBezTo>
                    <a:pt x="56" y="141"/>
                    <a:pt x="56" y="140"/>
                    <a:pt x="57" y="141"/>
                  </a:cubicBezTo>
                  <a:cubicBezTo>
                    <a:pt x="58" y="141"/>
                    <a:pt x="59" y="141"/>
                    <a:pt x="59" y="141"/>
                  </a:cubicBezTo>
                  <a:cubicBezTo>
                    <a:pt x="60" y="140"/>
                    <a:pt x="60" y="140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4" y="140"/>
                    <a:pt x="64" y="140"/>
                  </a:cubicBezTo>
                  <a:cubicBezTo>
                    <a:pt x="66" y="141"/>
                    <a:pt x="68" y="141"/>
                    <a:pt x="68" y="141"/>
                  </a:cubicBezTo>
                  <a:cubicBezTo>
                    <a:pt x="68" y="141"/>
                    <a:pt x="68" y="142"/>
                    <a:pt x="68" y="142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66" y="144"/>
                    <a:pt x="66" y="145"/>
                    <a:pt x="67" y="145"/>
                  </a:cubicBezTo>
                  <a:cubicBezTo>
                    <a:pt x="67" y="145"/>
                    <a:pt x="68" y="146"/>
                    <a:pt x="68" y="146"/>
                  </a:cubicBezTo>
                  <a:cubicBezTo>
                    <a:pt x="68" y="146"/>
                    <a:pt x="67" y="147"/>
                    <a:pt x="68" y="148"/>
                  </a:cubicBezTo>
                  <a:cubicBezTo>
                    <a:pt x="70" y="148"/>
                    <a:pt x="71" y="149"/>
                    <a:pt x="71" y="149"/>
                  </a:cubicBezTo>
                  <a:cubicBezTo>
                    <a:pt x="73" y="149"/>
                    <a:pt x="73" y="149"/>
                    <a:pt x="73" y="149"/>
                  </a:cubicBezTo>
                  <a:cubicBezTo>
                    <a:pt x="73" y="149"/>
                    <a:pt x="75" y="148"/>
                    <a:pt x="76" y="148"/>
                  </a:cubicBezTo>
                  <a:cubicBezTo>
                    <a:pt x="77" y="148"/>
                    <a:pt x="76" y="148"/>
                    <a:pt x="78" y="148"/>
                  </a:cubicBezTo>
                  <a:cubicBezTo>
                    <a:pt x="79" y="148"/>
                    <a:pt x="82" y="148"/>
                    <a:pt x="82" y="148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4" y="151"/>
                    <a:pt x="84" y="151"/>
                    <a:pt x="84" y="151"/>
                  </a:cubicBezTo>
                  <a:cubicBezTo>
                    <a:pt x="84" y="151"/>
                    <a:pt x="83" y="151"/>
                    <a:pt x="82" y="151"/>
                  </a:cubicBezTo>
                  <a:cubicBezTo>
                    <a:pt x="82" y="151"/>
                    <a:pt x="82" y="151"/>
                    <a:pt x="81" y="151"/>
                  </a:cubicBezTo>
                  <a:cubicBezTo>
                    <a:pt x="81" y="150"/>
                    <a:pt x="80" y="150"/>
                    <a:pt x="80" y="150"/>
                  </a:cubicBezTo>
                  <a:cubicBezTo>
                    <a:pt x="79" y="151"/>
                    <a:pt x="78" y="152"/>
                    <a:pt x="78" y="152"/>
                  </a:cubicBezTo>
                  <a:cubicBezTo>
                    <a:pt x="77" y="152"/>
                    <a:pt x="76" y="152"/>
                    <a:pt x="76" y="152"/>
                  </a:cubicBezTo>
                  <a:cubicBezTo>
                    <a:pt x="75" y="153"/>
                    <a:pt x="75" y="153"/>
                    <a:pt x="75" y="154"/>
                  </a:cubicBezTo>
                  <a:cubicBezTo>
                    <a:pt x="75" y="155"/>
                    <a:pt x="75" y="155"/>
                    <a:pt x="75" y="155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3" y="154"/>
                    <a:pt x="73" y="154"/>
                    <a:pt x="72" y="154"/>
                  </a:cubicBezTo>
                  <a:cubicBezTo>
                    <a:pt x="72" y="155"/>
                    <a:pt x="70" y="155"/>
                    <a:pt x="70" y="155"/>
                  </a:cubicBezTo>
                  <a:cubicBezTo>
                    <a:pt x="69" y="156"/>
                    <a:pt x="70" y="156"/>
                    <a:pt x="69" y="156"/>
                  </a:cubicBezTo>
                  <a:cubicBezTo>
                    <a:pt x="67" y="158"/>
                    <a:pt x="68" y="157"/>
                    <a:pt x="66" y="158"/>
                  </a:cubicBezTo>
                  <a:cubicBezTo>
                    <a:pt x="65" y="158"/>
                    <a:pt x="56" y="158"/>
                    <a:pt x="56" y="157"/>
                  </a:cubicBezTo>
                  <a:cubicBezTo>
                    <a:pt x="55" y="157"/>
                    <a:pt x="55" y="157"/>
                    <a:pt x="53" y="157"/>
                  </a:cubicBezTo>
                  <a:cubicBezTo>
                    <a:pt x="52" y="157"/>
                    <a:pt x="52" y="156"/>
                    <a:pt x="51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49" y="157"/>
                    <a:pt x="49" y="157"/>
                    <a:pt x="49" y="157"/>
                  </a:cubicBezTo>
                  <a:cubicBezTo>
                    <a:pt x="47" y="158"/>
                    <a:pt x="46" y="158"/>
                    <a:pt x="46" y="158"/>
                  </a:cubicBezTo>
                  <a:cubicBezTo>
                    <a:pt x="46" y="158"/>
                    <a:pt x="45" y="157"/>
                    <a:pt x="45" y="157"/>
                  </a:cubicBezTo>
                  <a:cubicBezTo>
                    <a:pt x="45" y="156"/>
                    <a:pt x="45" y="156"/>
                    <a:pt x="45" y="156"/>
                  </a:cubicBezTo>
                  <a:cubicBezTo>
                    <a:pt x="45" y="156"/>
                    <a:pt x="45" y="156"/>
                    <a:pt x="44" y="156"/>
                  </a:cubicBezTo>
                  <a:cubicBezTo>
                    <a:pt x="43" y="154"/>
                    <a:pt x="43" y="155"/>
                    <a:pt x="44" y="153"/>
                  </a:cubicBezTo>
                  <a:cubicBezTo>
                    <a:pt x="45" y="152"/>
                    <a:pt x="46" y="151"/>
                    <a:pt x="46" y="151"/>
                  </a:cubicBezTo>
                  <a:cubicBezTo>
                    <a:pt x="46" y="151"/>
                    <a:pt x="46" y="150"/>
                    <a:pt x="46" y="150"/>
                  </a:cubicBezTo>
                  <a:cubicBezTo>
                    <a:pt x="45" y="150"/>
                    <a:pt x="45" y="148"/>
                    <a:pt x="44" y="148"/>
                  </a:cubicBezTo>
                  <a:cubicBezTo>
                    <a:pt x="43" y="148"/>
                    <a:pt x="42" y="148"/>
                    <a:pt x="42" y="148"/>
                  </a:cubicBezTo>
                  <a:cubicBezTo>
                    <a:pt x="41" y="148"/>
                    <a:pt x="42" y="148"/>
                    <a:pt x="42" y="148"/>
                  </a:cubicBezTo>
                  <a:cubicBezTo>
                    <a:pt x="42" y="148"/>
                    <a:pt x="43" y="147"/>
                    <a:pt x="41" y="148"/>
                  </a:cubicBezTo>
                  <a:cubicBezTo>
                    <a:pt x="38" y="149"/>
                    <a:pt x="35" y="150"/>
                    <a:pt x="34" y="150"/>
                  </a:cubicBezTo>
                  <a:cubicBezTo>
                    <a:pt x="34" y="150"/>
                    <a:pt x="32" y="149"/>
                    <a:pt x="31" y="150"/>
                  </a:cubicBezTo>
                  <a:cubicBezTo>
                    <a:pt x="30" y="151"/>
                    <a:pt x="30" y="151"/>
                    <a:pt x="29" y="152"/>
                  </a:cubicBezTo>
                  <a:cubicBezTo>
                    <a:pt x="28" y="152"/>
                    <a:pt x="28" y="152"/>
                    <a:pt x="28" y="152"/>
                  </a:cubicBezTo>
                  <a:cubicBezTo>
                    <a:pt x="27" y="151"/>
                    <a:pt x="27" y="151"/>
                    <a:pt x="26" y="152"/>
                  </a:cubicBezTo>
                  <a:cubicBezTo>
                    <a:pt x="25" y="152"/>
                    <a:pt x="25" y="151"/>
                    <a:pt x="25" y="153"/>
                  </a:cubicBezTo>
                  <a:cubicBezTo>
                    <a:pt x="24" y="154"/>
                    <a:pt x="24" y="154"/>
                    <a:pt x="24" y="155"/>
                  </a:cubicBezTo>
                  <a:cubicBezTo>
                    <a:pt x="24" y="156"/>
                    <a:pt x="26" y="157"/>
                    <a:pt x="25" y="157"/>
                  </a:cubicBezTo>
                  <a:cubicBezTo>
                    <a:pt x="25" y="157"/>
                    <a:pt x="24" y="157"/>
                    <a:pt x="24" y="157"/>
                  </a:cubicBezTo>
                  <a:cubicBezTo>
                    <a:pt x="23" y="157"/>
                    <a:pt x="22" y="157"/>
                    <a:pt x="22" y="157"/>
                  </a:cubicBezTo>
                  <a:cubicBezTo>
                    <a:pt x="21" y="157"/>
                    <a:pt x="21" y="157"/>
                    <a:pt x="20" y="157"/>
                  </a:cubicBezTo>
                  <a:cubicBezTo>
                    <a:pt x="20" y="157"/>
                    <a:pt x="19" y="157"/>
                    <a:pt x="18" y="157"/>
                  </a:cubicBezTo>
                  <a:cubicBezTo>
                    <a:pt x="18" y="157"/>
                    <a:pt x="18" y="157"/>
                    <a:pt x="17" y="157"/>
                  </a:cubicBezTo>
                  <a:cubicBezTo>
                    <a:pt x="17" y="157"/>
                    <a:pt x="17" y="157"/>
                    <a:pt x="16" y="157"/>
                  </a:cubicBezTo>
                  <a:cubicBezTo>
                    <a:pt x="15" y="158"/>
                    <a:pt x="15" y="157"/>
                    <a:pt x="14" y="159"/>
                  </a:cubicBezTo>
                  <a:cubicBezTo>
                    <a:pt x="12" y="160"/>
                    <a:pt x="12" y="160"/>
                    <a:pt x="11" y="161"/>
                  </a:cubicBezTo>
                  <a:cubicBezTo>
                    <a:pt x="11" y="161"/>
                    <a:pt x="11" y="161"/>
                    <a:pt x="10" y="161"/>
                  </a:cubicBezTo>
                  <a:cubicBezTo>
                    <a:pt x="9" y="161"/>
                    <a:pt x="9" y="161"/>
                    <a:pt x="8" y="161"/>
                  </a:cubicBezTo>
                  <a:cubicBezTo>
                    <a:pt x="7" y="161"/>
                    <a:pt x="4" y="162"/>
                    <a:pt x="4" y="162"/>
                  </a:cubicBezTo>
                  <a:cubicBezTo>
                    <a:pt x="2" y="163"/>
                    <a:pt x="0" y="164"/>
                    <a:pt x="0" y="164"/>
                  </a:cubicBezTo>
                  <a:cubicBezTo>
                    <a:pt x="0" y="167"/>
                    <a:pt x="1" y="169"/>
                    <a:pt x="1" y="169"/>
                  </a:cubicBezTo>
                  <a:cubicBezTo>
                    <a:pt x="2" y="169"/>
                    <a:pt x="2" y="169"/>
                    <a:pt x="2" y="169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4" y="170"/>
                    <a:pt x="6" y="169"/>
                    <a:pt x="6" y="170"/>
                  </a:cubicBezTo>
                  <a:cubicBezTo>
                    <a:pt x="6" y="171"/>
                    <a:pt x="8" y="171"/>
                    <a:pt x="9" y="171"/>
                  </a:cubicBezTo>
                  <a:cubicBezTo>
                    <a:pt x="9" y="171"/>
                    <a:pt x="10" y="171"/>
                    <a:pt x="11" y="171"/>
                  </a:cubicBezTo>
                  <a:cubicBezTo>
                    <a:pt x="12" y="170"/>
                    <a:pt x="13" y="170"/>
                    <a:pt x="13" y="170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4" y="170"/>
                    <a:pt x="15" y="170"/>
                    <a:pt x="15" y="171"/>
                  </a:cubicBezTo>
                  <a:cubicBezTo>
                    <a:pt x="16" y="171"/>
                    <a:pt x="17" y="171"/>
                    <a:pt x="18" y="171"/>
                  </a:cubicBezTo>
                  <a:cubicBezTo>
                    <a:pt x="19" y="172"/>
                    <a:pt x="20" y="172"/>
                    <a:pt x="19" y="173"/>
                  </a:cubicBezTo>
                  <a:cubicBezTo>
                    <a:pt x="18" y="174"/>
                    <a:pt x="14" y="174"/>
                    <a:pt x="14" y="174"/>
                  </a:cubicBezTo>
                  <a:cubicBezTo>
                    <a:pt x="14" y="174"/>
                    <a:pt x="13" y="174"/>
                    <a:pt x="13" y="174"/>
                  </a:cubicBezTo>
                  <a:cubicBezTo>
                    <a:pt x="12" y="173"/>
                    <a:pt x="12" y="173"/>
                    <a:pt x="11" y="174"/>
                  </a:cubicBezTo>
                  <a:cubicBezTo>
                    <a:pt x="11" y="175"/>
                    <a:pt x="12" y="176"/>
                    <a:pt x="12" y="176"/>
                  </a:cubicBezTo>
                  <a:cubicBezTo>
                    <a:pt x="13" y="176"/>
                    <a:pt x="14" y="177"/>
                    <a:pt x="14" y="179"/>
                  </a:cubicBezTo>
                  <a:cubicBezTo>
                    <a:pt x="15" y="180"/>
                    <a:pt x="16" y="180"/>
                    <a:pt x="16" y="181"/>
                  </a:cubicBezTo>
                  <a:cubicBezTo>
                    <a:pt x="16" y="182"/>
                    <a:pt x="16" y="183"/>
                    <a:pt x="16" y="183"/>
                  </a:cubicBezTo>
                  <a:cubicBezTo>
                    <a:pt x="17" y="184"/>
                    <a:pt x="19" y="184"/>
                    <a:pt x="19" y="184"/>
                  </a:cubicBezTo>
                  <a:cubicBezTo>
                    <a:pt x="19" y="184"/>
                    <a:pt x="21" y="184"/>
                    <a:pt x="21" y="185"/>
                  </a:cubicBezTo>
                  <a:cubicBezTo>
                    <a:pt x="22" y="185"/>
                    <a:pt x="23" y="186"/>
                    <a:pt x="24" y="186"/>
                  </a:cubicBezTo>
                  <a:cubicBezTo>
                    <a:pt x="24" y="186"/>
                    <a:pt x="27" y="186"/>
                    <a:pt x="27" y="186"/>
                  </a:cubicBezTo>
                  <a:cubicBezTo>
                    <a:pt x="27" y="186"/>
                    <a:pt x="29" y="186"/>
                    <a:pt x="29" y="186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9" y="186"/>
                    <a:pt x="29" y="186"/>
                    <a:pt x="30" y="186"/>
                  </a:cubicBezTo>
                  <a:cubicBezTo>
                    <a:pt x="32" y="186"/>
                    <a:pt x="35" y="186"/>
                    <a:pt x="35" y="186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0" y="185"/>
                    <a:pt x="40" y="185"/>
                    <a:pt x="41" y="184"/>
                  </a:cubicBezTo>
                  <a:cubicBezTo>
                    <a:pt x="42" y="184"/>
                    <a:pt x="43" y="183"/>
                    <a:pt x="43" y="184"/>
                  </a:cubicBezTo>
                  <a:cubicBezTo>
                    <a:pt x="44" y="184"/>
                    <a:pt x="45" y="185"/>
                    <a:pt x="46" y="185"/>
                  </a:cubicBezTo>
                  <a:cubicBezTo>
                    <a:pt x="48" y="185"/>
                    <a:pt x="49" y="185"/>
                    <a:pt x="49" y="185"/>
                  </a:cubicBezTo>
                  <a:cubicBezTo>
                    <a:pt x="50" y="184"/>
                    <a:pt x="51" y="184"/>
                    <a:pt x="51" y="185"/>
                  </a:cubicBezTo>
                  <a:cubicBezTo>
                    <a:pt x="52" y="186"/>
                    <a:pt x="53" y="186"/>
                    <a:pt x="53" y="187"/>
                  </a:cubicBezTo>
                  <a:cubicBezTo>
                    <a:pt x="53" y="188"/>
                    <a:pt x="54" y="187"/>
                    <a:pt x="55" y="187"/>
                  </a:cubicBezTo>
                  <a:cubicBezTo>
                    <a:pt x="56" y="186"/>
                    <a:pt x="56" y="186"/>
                    <a:pt x="57" y="187"/>
                  </a:cubicBezTo>
                  <a:cubicBezTo>
                    <a:pt x="58" y="187"/>
                    <a:pt x="58" y="188"/>
                    <a:pt x="59" y="187"/>
                  </a:cubicBezTo>
                  <a:cubicBezTo>
                    <a:pt x="60" y="186"/>
                    <a:pt x="61" y="185"/>
                    <a:pt x="62" y="185"/>
                  </a:cubicBezTo>
                  <a:cubicBezTo>
                    <a:pt x="62" y="184"/>
                    <a:pt x="62" y="184"/>
                    <a:pt x="63" y="183"/>
                  </a:cubicBezTo>
                  <a:cubicBezTo>
                    <a:pt x="64" y="183"/>
                    <a:pt x="66" y="182"/>
                    <a:pt x="66" y="182"/>
                  </a:cubicBezTo>
                  <a:cubicBezTo>
                    <a:pt x="66" y="182"/>
                    <a:pt x="67" y="182"/>
                    <a:pt x="68" y="181"/>
                  </a:cubicBezTo>
                  <a:cubicBezTo>
                    <a:pt x="68" y="181"/>
                    <a:pt x="68" y="181"/>
                    <a:pt x="69" y="181"/>
                  </a:cubicBezTo>
                  <a:cubicBezTo>
                    <a:pt x="71" y="181"/>
                    <a:pt x="72" y="180"/>
                    <a:pt x="72" y="180"/>
                  </a:cubicBezTo>
                  <a:cubicBezTo>
                    <a:pt x="73" y="180"/>
                    <a:pt x="74" y="179"/>
                    <a:pt x="75" y="179"/>
                  </a:cubicBezTo>
                  <a:cubicBezTo>
                    <a:pt x="76" y="179"/>
                    <a:pt x="77" y="180"/>
                    <a:pt x="77" y="180"/>
                  </a:cubicBezTo>
                  <a:cubicBezTo>
                    <a:pt x="78" y="181"/>
                    <a:pt x="78" y="181"/>
                    <a:pt x="78" y="182"/>
                  </a:cubicBezTo>
                  <a:cubicBezTo>
                    <a:pt x="78" y="183"/>
                    <a:pt x="78" y="183"/>
                    <a:pt x="77" y="183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5" y="185"/>
                    <a:pt x="75" y="185"/>
                    <a:pt x="75" y="185"/>
                  </a:cubicBezTo>
                  <a:cubicBezTo>
                    <a:pt x="74" y="186"/>
                    <a:pt x="74" y="187"/>
                    <a:pt x="74" y="188"/>
                  </a:cubicBezTo>
                  <a:cubicBezTo>
                    <a:pt x="74" y="188"/>
                    <a:pt x="77" y="191"/>
                    <a:pt x="77" y="191"/>
                  </a:cubicBezTo>
                  <a:cubicBezTo>
                    <a:pt x="77" y="191"/>
                    <a:pt x="79" y="194"/>
                    <a:pt x="78" y="194"/>
                  </a:cubicBezTo>
                  <a:cubicBezTo>
                    <a:pt x="78" y="195"/>
                    <a:pt x="79" y="196"/>
                    <a:pt x="79" y="197"/>
                  </a:cubicBezTo>
                  <a:cubicBezTo>
                    <a:pt x="78" y="197"/>
                    <a:pt x="79" y="198"/>
                    <a:pt x="78" y="198"/>
                  </a:cubicBezTo>
                  <a:cubicBezTo>
                    <a:pt x="77" y="199"/>
                    <a:pt x="78" y="199"/>
                    <a:pt x="77" y="200"/>
                  </a:cubicBezTo>
                  <a:cubicBezTo>
                    <a:pt x="76" y="200"/>
                    <a:pt x="78" y="200"/>
                    <a:pt x="76" y="201"/>
                  </a:cubicBezTo>
                  <a:cubicBezTo>
                    <a:pt x="74" y="203"/>
                    <a:pt x="73" y="203"/>
                    <a:pt x="73" y="204"/>
                  </a:cubicBezTo>
                  <a:cubicBezTo>
                    <a:pt x="72" y="204"/>
                    <a:pt x="68" y="205"/>
                    <a:pt x="68" y="204"/>
                  </a:cubicBezTo>
                  <a:cubicBezTo>
                    <a:pt x="67" y="204"/>
                    <a:pt x="65" y="203"/>
                    <a:pt x="65" y="203"/>
                  </a:cubicBezTo>
                  <a:cubicBezTo>
                    <a:pt x="65" y="203"/>
                    <a:pt x="65" y="203"/>
                    <a:pt x="64" y="203"/>
                  </a:cubicBezTo>
                  <a:cubicBezTo>
                    <a:pt x="63" y="204"/>
                    <a:pt x="63" y="203"/>
                    <a:pt x="62" y="204"/>
                  </a:cubicBezTo>
                  <a:cubicBezTo>
                    <a:pt x="61" y="205"/>
                    <a:pt x="60" y="205"/>
                    <a:pt x="59" y="206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7" y="208"/>
                    <a:pt x="57" y="209"/>
                    <a:pt x="57" y="209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4" y="210"/>
                    <a:pt x="53" y="210"/>
                    <a:pt x="52" y="210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0"/>
                    <a:pt x="52" y="210"/>
                    <a:pt x="51" y="210"/>
                  </a:cubicBezTo>
                  <a:cubicBezTo>
                    <a:pt x="50" y="210"/>
                    <a:pt x="49" y="211"/>
                    <a:pt x="49" y="210"/>
                  </a:cubicBezTo>
                  <a:cubicBezTo>
                    <a:pt x="47" y="210"/>
                    <a:pt x="47" y="210"/>
                    <a:pt x="47" y="209"/>
                  </a:cubicBezTo>
                  <a:cubicBezTo>
                    <a:pt x="47" y="208"/>
                    <a:pt x="48" y="208"/>
                    <a:pt x="47" y="208"/>
                  </a:cubicBezTo>
                  <a:cubicBezTo>
                    <a:pt x="45" y="208"/>
                    <a:pt x="44" y="208"/>
                    <a:pt x="43" y="208"/>
                  </a:cubicBezTo>
                  <a:cubicBezTo>
                    <a:pt x="42" y="208"/>
                    <a:pt x="42" y="208"/>
                    <a:pt x="42" y="208"/>
                  </a:cubicBezTo>
                  <a:cubicBezTo>
                    <a:pt x="41" y="208"/>
                    <a:pt x="39" y="209"/>
                    <a:pt x="39" y="209"/>
                  </a:cubicBezTo>
                  <a:cubicBezTo>
                    <a:pt x="38" y="209"/>
                    <a:pt x="39" y="209"/>
                    <a:pt x="38" y="210"/>
                  </a:cubicBezTo>
                  <a:cubicBezTo>
                    <a:pt x="37" y="211"/>
                    <a:pt x="36" y="212"/>
                    <a:pt x="36" y="212"/>
                  </a:cubicBezTo>
                  <a:cubicBezTo>
                    <a:pt x="34" y="213"/>
                    <a:pt x="35" y="213"/>
                    <a:pt x="34" y="214"/>
                  </a:cubicBezTo>
                  <a:cubicBezTo>
                    <a:pt x="34" y="216"/>
                    <a:pt x="34" y="216"/>
                    <a:pt x="35" y="217"/>
                  </a:cubicBezTo>
                  <a:cubicBezTo>
                    <a:pt x="35" y="217"/>
                    <a:pt x="36" y="218"/>
                    <a:pt x="36" y="218"/>
                  </a:cubicBezTo>
                  <a:cubicBezTo>
                    <a:pt x="36" y="218"/>
                    <a:pt x="36" y="219"/>
                    <a:pt x="36" y="219"/>
                  </a:cubicBezTo>
                  <a:cubicBezTo>
                    <a:pt x="35" y="220"/>
                    <a:pt x="35" y="220"/>
                    <a:pt x="34" y="220"/>
                  </a:cubicBezTo>
                  <a:cubicBezTo>
                    <a:pt x="34" y="220"/>
                    <a:pt x="33" y="219"/>
                    <a:pt x="33" y="219"/>
                  </a:cubicBezTo>
                  <a:cubicBezTo>
                    <a:pt x="32" y="220"/>
                    <a:pt x="31" y="220"/>
                    <a:pt x="31" y="221"/>
                  </a:cubicBezTo>
                  <a:cubicBezTo>
                    <a:pt x="30" y="221"/>
                    <a:pt x="30" y="222"/>
                    <a:pt x="29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7" y="222"/>
                    <a:pt x="27" y="223"/>
                  </a:cubicBezTo>
                  <a:cubicBezTo>
                    <a:pt x="26" y="225"/>
                    <a:pt x="26" y="225"/>
                    <a:pt x="25" y="226"/>
                  </a:cubicBezTo>
                  <a:cubicBezTo>
                    <a:pt x="25" y="226"/>
                    <a:pt x="25" y="226"/>
                    <a:pt x="25" y="226"/>
                  </a:cubicBezTo>
                  <a:cubicBezTo>
                    <a:pt x="26" y="226"/>
                    <a:pt x="26" y="226"/>
                    <a:pt x="25" y="227"/>
                  </a:cubicBezTo>
                  <a:cubicBezTo>
                    <a:pt x="23" y="229"/>
                    <a:pt x="24" y="229"/>
                    <a:pt x="24" y="231"/>
                  </a:cubicBezTo>
                  <a:cubicBezTo>
                    <a:pt x="24" y="232"/>
                    <a:pt x="23" y="232"/>
                    <a:pt x="22" y="233"/>
                  </a:cubicBezTo>
                  <a:cubicBezTo>
                    <a:pt x="21" y="234"/>
                    <a:pt x="20" y="233"/>
                    <a:pt x="20" y="234"/>
                  </a:cubicBezTo>
                  <a:cubicBezTo>
                    <a:pt x="20" y="236"/>
                    <a:pt x="20" y="236"/>
                    <a:pt x="21" y="237"/>
                  </a:cubicBezTo>
                  <a:cubicBezTo>
                    <a:pt x="21" y="238"/>
                    <a:pt x="23" y="239"/>
                    <a:pt x="23" y="240"/>
                  </a:cubicBezTo>
                  <a:cubicBezTo>
                    <a:pt x="23" y="240"/>
                    <a:pt x="23" y="240"/>
                    <a:pt x="23" y="241"/>
                  </a:cubicBezTo>
                  <a:cubicBezTo>
                    <a:pt x="24" y="242"/>
                    <a:pt x="25" y="242"/>
                    <a:pt x="25" y="242"/>
                  </a:cubicBezTo>
                  <a:cubicBezTo>
                    <a:pt x="25" y="243"/>
                    <a:pt x="26" y="243"/>
                    <a:pt x="26" y="243"/>
                  </a:cubicBezTo>
                  <a:cubicBezTo>
                    <a:pt x="27" y="243"/>
                    <a:pt x="28" y="243"/>
                    <a:pt x="28" y="242"/>
                  </a:cubicBezTo>
                  <a:cubicBezTo>
                    <a:pt x="29" y="242"/>
                    <a:pt x="30" y="241"/>
                    <a:pt x="30" y="240"/>
                  </a:cubicBezTo>
                  <a:cubicBezTo>
                    <a:pt x="30" y="240"/>
                    <a:pt x="31" y="238"/>
                    <a:pt x="31" y="238"/>
                  </a:cubicBezTo>
                  <a:cubicBezTo>
                    <a:pt x="31" y="238"/>
                    <a:pt x="32" y="237"/>
                    <a:pt x="33" y="237"/>
                  </a:cubicBezTo>
                  <a:cubicBezTo>
                    <a:pt x="33" y="236"/>
                    <a:pt x="35" y="236"/>
                    <a:pt x="35" y="236"/>
                  </a:cubicBezTo>
                  <a:cubicBezTo>
                    <a:pt x="33" y="238"/>
                    <a:pt x="33" y="238"/>
                    <a:pt x="33" y="238"/>
                  </a:cubicBezTo>
                  <a:cubicBezTo>
                    <a:pt x="32" y="239"/>
                    <a:pt x="31" y="239"/>
                    <a:pt x="31" y="240"/>
                  </a:cubicBezTo>
                  <a:cubicBezTo>
                    <a:pt x="30" y="241"/>
                    <a:pt x="31" y="241"/>
                    <a:pt x="30" y="242"/>
                  </a:cubicBezTo>
                  <a:cubicBezTo>
                    <a:pt x="30" y="243"/>
                    <a:pt x="30" y="243"/>
                    <a:pt x="30" y="244"/>
                  </a:cubicBezTo>
                  <a:cubicBezTo>
                    <a:pt x="30" y="244"/>
                    <a:pt x="31" y="243"/>
                    <a:pt x="32" y="244"/>
                  </a:cubicBezTo>
                  <a:cubicBezTo>
                    <a:pt x="33" y="245"/>
                    <a:pt x="34" y="245"/>
                    <a:pt x="34" y="245"/>
                  </a:cubicBezTo>
                  <a:cubicBezTo>
                    <a:pt x="34" y="246"/>
                    <a:pt x="34" y="247"/>
                    <a:pt x="34" y="247"/>
                  </a:cubicBezTo>
                  <a:cubicBezTo>
                    <a:pt x="35" y="247"/>
                    <a:pt x="35" y="247"/>
                    <a:pt x="36" y="247"/>
                  </a:cubicBezTo>
                  <a:cubicBezTo>
                    <a:pt x="36" y="247"/>
                    <a:pt x="37" y="247"/>
                    <a:pt x="37" y="247"/>
                  </a:cubicBezTo>
                  <a:cubicBezTo>
                    <a:pt x="37" y="247"/>
                    <a:pt x="37" y="247"/>
                    <a:pt x="37" y="247"/>
                  </a:cubicBezTo>
                  <a:cubicBezTo>
                    <a:pt x="38" y="247"/>
                    <a:pt x="39" y="247"/>
                    <a:pt x="39" y="247"/>
                  </a:cubicBezTo>
                  <a:cubicBezTo>
                    <a:pt x="38" y="248"/>
                    <a:pt x="38" y="249"/>
                    <a:pt x="39" y="248"/>
                  </a:cubicBezTo>
                  <a:cubicBezTo>
                    <a:pt x="40" y="248"/>
                    <a:pt x="42" y="247"/>
                    <a:pt x="42" y="247"/>
                  </a:cubicBezTo>
                  <a:cubicBezTo>
                    <a:pt x="42" y="247"/>
                    <a:pt x="43" y="247"/>
                    <a:pt x="43" y="247"/>
                  </a:cubicBezTo>
                  <a:cubicBezTo>
                    <a:pt x="44" y="247"/>
                    <a:pt x="42" y="247"/>
                    <a:pt x="44" y="247"/>
                  </a:cubicBezTo>
                  <a:cubicBezTo>
                    <a:pt x="46" y="247"/>
                    <a:pt x="45" y="247"/>
                    <a:pt x="46" y="247"/>
                  </a:cubicBezTo>
                  <a:cubicBezTo>
                    <a:pt x="46" y="247"/>
                    <a:pt x="47" y="247"/>
                    <a:pt x="47" y="246"/>
                  </a:cubicBezTo>
                  <a:cubicBezTo>
                    <a:pt x="47" y="246"/>
                    <a:pt x="47" y="246"/>
                    <a:pt x="48" y="247"/>
                  </a:cubicBezTo>
                  <a:cubicBezTo>
                    <a:pt x="48" y="250"/>
                    <a:pt x="49" y="250"/>
                    <a:pt x="48" y="250"/>
                  </a:cubicBezTo>
                  <a:cubicBezTo>
                    <a:pt x="48" y="251"/>
                    <a:pt x="47" y="252"/>
                    <a:pt x="46" y="252"/>
                  </a:cubicBezTo>
                  <a:cubicBezTo>
                    <a:pt x="45" y="251"/>
                    <a:pt x="45" y="251"/>
                    <a:pt x="45" y="251"/>
                  </a:cubicBezTo>
                  <a:cubicBezTo>
                    <a:pt x="45" y="251"/>
                    <a:pt x="43" y="249"/>
                    <a:pt x="42" y="249"/>
                  </a:cubicBezTo>
                  <a:cubicBezTo>
                    <a:pt x="42" y="250"/>
                    <a:pt x="42" y="251"/>
                    <a:pt x="41" y="251"/>
                  </a:cubicBezTo>
                  <a:cubicBezTo>
                    <a:pt x="39" y="252"/>
                    <a:pt x="39" y="251"/>
                    <a:pt x="39" y="251"/>
                  </a:cubicBezTo>
                  <a:cubicBezTo>
                    <a:pt x="38" y="250"/>
                    <a:pt x="38" y="250"/>
                    <a:pt x="38" y="249"/>
                  </a:cubicBezTo>
                  <a:cubicBezTo>
                    <a:pt x="37" y="249"/>
                    <a:pt x="37" y="248"/>
                    <a:pt x="37" y="248"/>
                  </a:cubicBezTo>
                  <a:cubicBezTo>
                    <a:pt x="36" y="248"/>
                    <a:pt x="35" y="248"/>
                    <a:pt x="35" y="248"/>
                  </a:cubicBezTo>
                  <a:cubicBezTo>
                    <a:pt x="34" y="248"/>
                    <a:pt x="34" y="248"/>
                    <a:pt x="34" y="248"/>
                  </a:cubicBezTo>
                  <a:cubicBezTo>
                    <a:pt x="34" y="248"/>
                    <a:pt x="34" y="248"/>
                    <a:pt x="33" y="248"/>
                  </a:cubicBezTo>
                  <a:cubicBezTo>
                    <a:pt x="32" y="249"/>
                    <a:pt x="32" y="248"/>
                    <a:pt x="31" y="250"/>
                  </a:cubicBezTo>
                  <a:cubicBezTo>
                    <a:pt x="30" y="251"/>
                    <a:pt x="30" y="251"/>
                    <a:pt x="29" y="252"/>
                  </a:cubicBezTo>
                  <a:cubicBezTo>
                    <a:pt x="29" y="252"/>
                    <a:pt x="27" y="253"/>
                    <a:pt x="28" y="253"/>
                  </a:cubicBezTo>
                  <a:cubicBezTo>
                    <a:pt x="29" y="253"/>
                    <a:pt x="31" y="253"/>
                    <a:pt x="32" y="254"/>
                  </a:cubicBezTo>
                  <a:cubicBezTo>
                    <a:pt x="33" y="255"/>
                    <a:pt x="33" y="255"/>
                    <a:pt x="33" y="256"/>
                  </a:cubicBezTo>
                  <a:cubicBezTo>
                    <a:pt x="34" y="256"/>
                    <a:pt x="34" y="256"/>
                    <a:pt x="34" y="256"/>
                  </a:cubicBezTo>
                  <a:cubicBezTo>
                    <a:pt x="34" y="255"/>
                    <a:pt x="34" y="255"/>
                    <a:pt x="36" y="257"/>
                  </a:cubicBezTo>
                  <a:cubicBezTo>
                    <a:pt x="38" y="260"/>
                    <a:pt x="40" y="260"/>
                    <a:pt x="40" y="261"/>
                  </a:cubicBezTo>
                  <a:cubicBezTo>
                    <a:pt x="40" y="262"/>
                    <a:pt x="40" y="263"/>
                    <a:pt x="41" y="263"/>
                  </a:cubicBezTo>
                  <a:cubicBezTo>
                    <a:pt x="41" y="264"/>
                    <a:pt x="41" y="264"/>
                    <a:pt x="42" y="264"/>
                  </a:cubicBezTo>
                  <a:cubicBezTo>
                    <a:pt x="42" y="265"/>
                    <a:pt x="43" y="264"/>
                    <a:pt x="44" y="265"/>
                  </a:cubicBezTo>
                  <a:cubicBezTo>
                    <a:pt x="44" y="265"/>
                    <a:pt x="44" y="265"/>
                    <a:pt x="46" y="265"/>
                  </a:cubicBezTo>
                  <a:cubicBezTo>
                    <a:pt x="48" y="265"/>
                    <a:pt x="51" y="264"/>
                    <a:pt x="51" y="264"/>
                  </a:cubicBezTo>
                  <a:cubicBezTo>
                    <a:pt x="51" y="264"/>
                    <a:pt x="52" y="266"/>
                    <a:pt x="52" y="265"/>
                  </a:cubicBezTo>
                  <a:cubicBezTo>
                    <a:pt x="53" y="264"/>
                    <a:pt x="55" y="264"/>
                    <a:pt x="55" y="263"/>
                  </a:cubicBezTo>
                  <a:cubicBezTo>
                    <a:pt x="55" y="263"/>
                    <a:pt x="58" y="262"/>
                    <a:pt x="58" y="262"/>
                  </a:cubicBezTo>
                  <a:cubicBezTo>
                    <a:pt x="58" y="262"/>
                    <a:pt x="58" y="261"/>
                    <a:pt x="59" y="261"/>
                  </a:cubicBezTo>
                  <a:cubicBezTo>
                    <a:pt x="59" y="261"/>
                    <a:pt x="60" y="259"/>
                    <a:pt x="60" y="259"/>
                  </a:cubicBezTo>
                  <a:cubicBezTo>
                    <a:pt x="60" y="259"/>
                    <a:pt x="60" y="258"/>
                    <a:pt x="60" y="256"/>
                  </a:cubicBezTo>
                  <a:cubicBezTo>
                    <a:pt x="60" y="255"/>
                    <a:pt x="58" y="257"/>
                    <a:pt x="61" y="254"/>
                  </a:cubicBezTo>
                  <a:cubicBezTo>
                    <a:pt x="64" y="251"/>
                    <a:pt x="65" y="250"/>
                    <a:pt x="65" y="251"/>
                  </a:cubicBezTo>
                  <a:cubicBezTo>
                    <a:pt x="65" y="252"/>
                    <a:pt x="65" y="253"/>
                    <a:pt x="64" y="253"/>
                  </a:cubicBezTo>
                  <a:cubicBezTo>
                    <a:pt x="64" y="254"/>
                    <a:pt x="63" y="255"/>
                    <a:pt x="62" y="255"/>
                  </a:cubicBezTo>
                  <a:cubicBezTo>
                    <a:pt x="62" y="256"/>
                    <a:pt x="62" y="256"/>
                    <a:pt x="62" y="257"/>
                  </a:cubicBezTo>
                  <a:cubicBezTo>
                    <a:pt x="63" y="258"/>
                    <a:pt x="63" y="259"/>
                    <a:pt x="64" y="260"/>
                  </a:cubicBezTo>
                  <a:cubicBezTo>
                    <a:pt x="64" y="262"/>
                    <a:pt x="64" y="262"/>
                    <a:pt x="64" y="263"/>
                  </a:cubicBezTo>
                  <a:cubicBezTo>
                    <a:pt x="64" y="263"/>
                    <a:pt x="66" y="264"/>
                    <a:pt x="65" y="265"/>
                  </a:cubicBezTo>
                  <a:cubicBezTo>
                    <a:pt x="65" y="266"/>
                    <a:pt x="65" y="266"/>
                    <a:pt x="65" y="266"/>
                  </a:cubicBezTo>
                  <a:cubicBezTo>
                    <a:pt x="66" y="267"/>
                    <a:pt x="68" y="267"/>
                    <a:pt x="68" y="268"/>
                  </a:cubicBezTo>
                  <a:cubicBezTo>
                    <a:pt x="68" y="269"/>
                    <a:pt x="68" y="270"/>
                    <a:pt x="68" y="270"/>
                  </a:cubicBezTo>
                  <a:cubicBezTo>
                    <a:pt x="67" y="271"/>
                    <a:pt x="67" y="271"/>
                    <a:pt x="67" y="271"/>
                  </a:cubicBezTo>
                  <a:cubicBezTo>
                    <a:pt x="67" y="270"/>
                    <a:pt x="67" y="270"/>
                    <a:pt x="66" y="271"/>
                  </a:cubicBezTo>
                  <a:cubicBezTo>
                    <a:pt x="65" y="272"/>
                    <a:pt x="64" y="273"/>
                    <a:pt x="65" y="274"/>
                  </a:cubicBezTo>
                  <a:cubicBezTo>
                    <a:pt x="65" y="274"/>
                    <a:pt x="65" y="275"/>
                    <a:pt x="66" y="275"/>
                  </a:cubicBezTo>
                  <a:cubicBezTo>
                    <a:pt x="66" y="276"/>
                    <a:pt x="67" y="276"/>
                    <a:pt x="68" y="277"/>
                  </a:cubicBezTo>
                  <a:cubicBezTo>
                    <a:pt x="68" y="277"/>
                    <a:pt x="68" y="278"/>
                    <a:pt x="68" y="278"/>
                  </a:cubicBezTo>
                  <a:cubicBezTo>
                    <a:pt x="67" y="279"/>
                    <a:pt x="67" y="279"/>
                    <a:pt x="68" y="280"/>
                  </a:cubicBezTo>
                  <a:cubicBezTo>
                    <a:pt x="68" y="281"/>
                    <a:pt x="67" y="283"/>
                    <a:pt x="67" y="283"/>
                  </a:cubicBezTo>
                  <a:cubicBezTo>
                    <a:pt x="67" y="283"/>
                    <a:pt x="64" y="283"/>
                    <a:pt x="67" y="283"/>
                  </a:cubicBezTo>
                  <a:cubicBezTo>
                    <a:pt x="69" y="283"/>
                    <a:pt x="70" y="283"/>
                    <a:pt x="71" y="283"/>
                  </a:cubicBezTo>
                  <a:cubicBezTo>
                    <a:pt x="71" y="282"/>
                    <a:pt x="70" y="283"/>
                    <a:pt x="73" y="282"/>
                  </a:cubicBezTo>
                  <a:cubicBezTo>
                    <a:pt x="77" y="280"/>
                    <a:pt x="80" y="279"/>
                    <a:pt x="80" y="279"/>
                  </a:cubicBezTo>
                  <a:cubicBezTo>
                    <a:pt x="80" y="279"/>
                    <a:pt x="84" y="276"/>
                    <a:pt x="84" y="277"/>
                  </a:cubicBezTo>
                  <a:cubicBezTo>
                    <a:pt x="84" y="278"/>
                    <a:pt x="84" y="278"/>
                    <a:pt x="84" y="278"/>
                  </a:cubicBezTo>
                  <a:cubicBezTo>
                    <a:pt x="84" y="278"/>
                    <a:pt x="84" y="278"/>
                    <a:pt x="85" y="278"/>
                  </a:cubicBezTo>
                  <a:cubicBezTo>
                    <a:pt x="85" y="280"/>
                    <a:pt x="86" y="279"/>
                    <a:pt x="87" y="279"/>
                  </a:cubicBezTo>
                  <a:cubicBezTo>
                    <a:pt x="88" y="279"/>
                    <a:pt x="88" y="279"/>
                    <a:pt x="88" y="280"/>
                  </a:cubicBezTo>
                  <a:cubicBezTo>
                    <a:pt x="88" y="281"/>
                    <a:pt x="90" y="280"/>
                    <a:pt x="90" y="280"/>
                  </a:cubicBezTo>
                  <a:cubicBezTo>
                    <a:pt x="91" y="279"/>
                    <a:pt x="91" y="279"/>
                    <a:pt x="91" y="279"/>
                  </a:cubicBezTo>
                  <a:cubicBezTo>
                    <a:pt x="91" y="279"/>
                    <a:pt x="92" y="280"/>
                    <a:pt x="92" y="281"/>
                  </a:cubicBezTo>
                  <a:cubicBezTo>
                    <a:pt x="94" y="283"/>
                    <a:pt x="95" y="283"/>
                    <a:pt x="95" y="283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98" y="287"/>
                    <a:pt x="99" y="287"/>
                    <a:pt x="99" y="287"/>
                  </a:cubicBezTo>
                  <a:cubicBezTo>
                    <a:pt x="100" y="285"/>
                    <a:pt x="100" y="285"/>
                    <a:pt x="100" y="285"/>
                  </a:cubicBezTo>
                  <a:cubicBezTo>
                    <a:pt x="101" y="281"/>
                    <a:pt x="101" y="281"/>
                    <a:pt x="101" y="281"/>
                  </a:cubicBezTo>
                  <a:cubicBezTo>
                    <a:pt x="103" y="279"/>
                    <a:pt x="103" y="279"/>
                    <a:pt x="103" y="279"/>
                  </a:cubicBezTo>
                  <a:cubicBezTo>
                    <a:pt x="103" y="279"/>
                    <a:pt x="103" y="279"/>
                    <a:pt x="104" y="278"/>
                  </a:cubicBezTo>
                  <a:cubicBezTo>
                    <a:pt x="104" y="278"/>
                    <a:pt x="103" y="276"/>
                    <a:pt x="103" y="276"/>
                  </a:cubicBezTo>
                  <a:cubicBezTo>
                    <a:pt x="104" y="275"/>
                    <a:pt x="105" y="274"/>
                    <a:pt x="105" y="274"/>
                  </a:cubicBezTo>
                  <a:cubicBezTo>
                    <a:pt x="105" y="274"/>
                    <a:pt x="106" y="276"/>
                    <a:pt x="106" y="276"/>
                  </a:cubicBezTo>
                  <a:cubicBezTo>
                    <a:pt x="107" y="276"/>
                    <a:pt x="108" y="278"/>
                    <a:pt x="108" y="278"/>
                  </a:cubicBezTo>
                  <a:cubicBezTo>
                    <a:pt x="108" y="279"/>
                    <a:pt x="106" y="278"/>
                    <a:pt x="105" y="279"/>
                  </a:cubicBezTo>
                  <a:cubicBezTo>
                    <a:pt x="105" y="280"/>
                    <a:pt x="105" y="280"/>
                    <a:pt x="104" y="281"/>
                  </a:cubicBezTo>
                  <a:cubicBezTo>
                    <a:pt x="104" y="282"/>
                    <a:pt x="103" y="282"/>
                    <a:pt x="104" y="283"/>
                  </a:cubicBezTo>
                  <a:cubicBezTo>
                    <a:pt x="106" y="283"/>
                    <a:pt x="107" y="283"/>
                    <a:pt x="107" y="283"/>
                  </a:cubicBezTo>
                  <a:cubicBezTo>
                    <a:pt x="107" y="284"/>
                    <a:pt x="108" y="284"/>
                    <a:pt x="108" y="284"/>
                  </a:cubicBezTo>
                  <a:cubicBezTo>
                    <a:pt x="113" y="282"/>
                    <a:pt x="113" y="282"/>
                    <a:pt x="113" y="282"/>
                  </a:cubicBezTo>
                  <a:cubicBezTo>
                    <a:pt x="114" y="281"/>
                    <a:pt x="114" y="281"/>
                    <a:pt x="114" y="281"/>
                  </a:cubicBezTo>
                  <a:cubicBezTo>
                    <a:pt x="117" y="280"/>
                    <a:pt x="117" y="280"/>
                    <a:pt x="117" y="280"/>
                  </a:cubicBezTo>
                  <a:cubicBezTo>
                    <a:pt x="117" y="280"/>
                    <a:pt x="120" y="279"/>
                    <a:pt x="121" y="278"/>
                  </a:cubicBezTo>
                  <a:cubicBezTo>
                    <a:pt x="121" y="277"/>
                    <a:pt x="121" y="277"/>
                    <a:pt x="122" y="276"/>
                  </a:cubicBezTo>
                  <a:cubicBezTo>
                    <a:pt x="123" y="275"/>
                    <a:pt x="124" y="274"/>
                    <a:pt x="124" y="275"/>
                  </a:cubicBezTo>
                  <a:cubicBezTo>
                    <a:pt x="124" y="275"/>
                    <a:pt x="124" y="278"/>
                    <a:pt x="123" y="279"/>
                  </a:cubicBezTo>
                  <a:cubicBezTo>
                    <a:pt x="123" y="279"/>
                    <a:pt x="122" y="280"/>
                    <a:pt x="121" y="281"/>
                  </a:cubicBezTo>
                  <a:cubicBezTo>
                    <a:pt x="121" y="281"/>
                    <a:pt x="122" y="282"/>
                    <a:pt x="121" y="282"/>
                  </a:cubicBezTo>
                  <a:cubicBezTo>
                    <a:pt x="120" y="283"/>
                    <a:pt x="117" y="284"/>
                    <a:pt x="116" y="285"/>
                  </a:cubicBezTo>
                  <a:cubicBezTo>
                    <a:pt x="115" y="286"/>
                    <a:pt x="114" y="285"/>
                    <a:pt x="115" y="287"/>
                  </a:cubicBezTo>
                  <a:cubicBezTo>
                    <a:pt x="115" y="288"/>
                    <a:pt x="116" y="289"/>
                    <a:pt x="116" y="289"/>
                  </a:cubicBezTo>
                  <a:cubicBezTo>
                    <a:pt x="117" y="290"/>
                    <a:pt x="116" y="291"/>
                    <a:pt x="116" y="292"/>
                  </a:cubicBezTo>
                  <a:cubicBezTo>
                    <a:pt x="115" y="292"/>
                    <a:pt x="114" y="292"/>
                    <a:pt x="114" y="293"/>
                  </a:cubicBezTo>
                  <a:cubicBezTo>
                    <a:pt x="114" y="293"/>
                    <a:pt x="114" y="295"/>
                    <a:pt x="114" y="296"/>
                  </a:cubicBezTo>
                  <a:cubicBezTo>
                    <a:pt x="114" y="299"/>
                    <a:pt x="113" y="299"/>
                    <a:pt x="113" y="300"/>
                  </a:cubicBezTo>
                  <a:cubicBezTo>
                    <a:pt x="114" y="301"/>
                    <a:pt x="115" y="301"/>
                    <a:pt x="113" y="302"/>
                  </a:cubicBezTo>
                  <a:cubicBezTo>
                    <a:pt x="112" y="302"/>
                    <a:pt x="111" y="302"/>
                    <a:pt x="111" y="302"/>
                  </a:cubicBezTo>
                  <a:cubicBezTo>
                    <a:pt x="110" y="302"/>
                    <a:pt x="110" y="302"/>
                    <a:pt x="109" y="302"/>
                  </a:cubicBezTo>
                  <a:cubicBezTo>
                    <a:pt x="109" y="302"/>
                    <a:pt x="108" y="303"/>
                    <a:pt x="108" y="304"/>
                  </a:cubicBezTo>
                  <a:cubicBezTo>
                    <a:pt x="107" y="304"/>
                    <a:pt x="107" y="304"/>
                    <a:pt x="106" y="304"/>
                  </a:cubicBezTo>
                  <a:cubicBezTo>
                    <a:pt x="105" y="305"/>
                    <a:pt x="104" y="305"/>
                    <a:pt x="104" y="306"/>
                  </a:cubicBezTo>
                  <a:cubicBezTo>
                    <a:pt x="103" y="307"/>
                    <a:pt x="103" y="307"/>
                    <a:pt x="103" y="308"/>
                  </a:cubicBezTo>
                  <a:cubicBezTo>
                    <a:pt x="103" y="309"/>
                    <a:pt x="103" y="309"/>
                    <a:pt x="102" y="310"/>
                  </a:cubicBezTo>
                  <a:cubicBezTo>
                    <a:pt x="101" y="311"/>
                    <a:pt x="102" y="310"/>
                    <a:pt x="101" y="311"/>
                  </a:cubicBezTo>
                  <a:cubicBezTo>
                    <a:pt x="100" y="312"/>
                    <a:pt x="100" y="312"/>
                    <a:pt x="99" y="312"/>
                  </a:cubicBezTo>
                  <a:cubicBezTo>
                    <a:pt x="98" y="312"/>
                    <a:pt x="98" y="312"/>
                    <a:pt x="98" y="312"/>
                  </a:cubicBezTo>
                  <a:cubicBezTo>
                    <a:pt x="98" y="311"/>
                    <a:pt x="98" y="311"/>
                    <a:pt x="96" y="312"/>
                  </a:cubicBezTo>
                  <a:cubicBezTo>
                    <a:pt x="94" y="313"/>
                    <a:pt x="95" y="314"/>
                    <a:pt x="93" y="314"/>
                  </a:cubicBezTo>
                  <a:cubicBezTo>
                    <a:pt x="92" y="315"/>
                    <a:pt x="92" y="315"/>
                    <a:pt x="91" y="316"/>
                  </a:cubicBezTo>
                  <a:cubicBezTo>
                    <a:pt x="90" y="316"/>
                    <a:pt x="89" y="316"/>
                    <a:pt x="88" y="317"/>
                  </a:cubicBezTo>
                  <a:cubicBezTo>
                    <a:pt x="87" y="317"/>
                    <a:pt x="87" y="318"/>
                    <a:pt x="86" y="319"/>
                  </a:cubicBezTo>
                  <a:cubicBezTo>
                    <a:pt x="84" y="320"/>
                    <a:pt x="84" y="320"/>
                    <a:pt x="83" y="320"/>
                  </a:cubicBezTo>
                  <a:cubicBezTo>
                    <a:pt x="82" y="321"/>
                    <a:pt x="82" y="320"/>
                    <a:pt x="82" y="321"/>
                  </a:cubicBezTo>
                  <a:cubicBezTo>
                    <a:pt x="82" y="323"/>
                    <a:pt x="82" y="323"/>
                    <a:pt x="82" y="324"/>
                  </a:cubicBezTo>
                  <a:cubicBezTo>
                    <a:pt x="81" y="325"/>
                    <a:pt x="80" y="325"/>
                    <a:pt x="80" y="325"/>
                  </a:cubicBezTo>
                  <a:cubicBezTo>
                    <a:pt x="79" y="326"/>
                    <a:pt x="80" y="326"/>
                    <a:pt x="77" y="325"/>
                  </a:cubicBezTo>
                  <a:cubicBezTo>
                    <a:pt x="77" y="325"/>
                    <a:pt x="76" y="326"/>
                    <a:pt x="75" y="325"/>
                  </a:cubicBezTo>
                  <a:cubicBezTo>
                    <a:pt x="75" y="325"/>
                    <a:pt x="72" y="325"/>
                    <a:pt x="72" y="325"/>
                  </a:cubicBezTo>
                  <a:cubicBezTo>
                    <a:pt x="72" y="325"/>
                    <a:pt x="70" y="326"/>
                    <a:pt x="70" y="326"/>
                  </a:cubicBezTo>
                  <a:cubicBezTo>
                    <a:pt x="69" y="326"/>
                    <a:pt x="69" y="325"/>
                    <a:pt x="68" y="326"/>
                  </a:cubicBezTo>
                  <a:cubicBezTo>
                    <a:pt x="67" y="326"/>
                    <a:pt x="68" y="326"/>
                    <a:pt x="67" y="327"/>
                  </a:cubicBezTo>
                  <a:cubicBezTo>
                    <a:pt x="66" y="327"/>
                    <a:pt x="65" y="328"/>
                    <a:pt x="64" y="328"/>
                  </a:cubicBezTo>
                  <a:cubicBezTo>
                    <a:pt x="64" y="329"/>
                    <a:pt x="62" y="330"/>
                    <a:pt x="62" y="330"/>
                  </a:cubicBezTo>
                  <a:cubicBezTo>
                    <a:pt x="62" y="331"/>
                    <a:pt x="61" y="331"/>
                    <a:pt x="61" y="332"/>
                  </a:cubicBezTo>
                  <a:cubicBezTo>
                    <a:pt x="60" y="332"/>
                    <a:pt x="60" y="332"/>
                    <a:pt x="60" y="334"/>
                  </a:cubicBezTo>
                  <a:cubicBezTo>
                    <a:pt x="60" y="335"/>
                    <a:pt x="58" y="336"/>
                    <a:pt x="58" y="336"/>
                  </a:cubicBezTo>
                  <a:cubicBezTo>
                    <a:pt x="57" y="336"/>
                    <a:pt x="56" y="336"/>
                    <a:pt x="56" y="336"/>
                  </a:cubicBezTo>
                  <a:cubicBezTo>
                    <a:pt x="56" y="337"/>
                    <a:pt x="55" y="336"/>
                    <a:pt x="54" y="337"/>
                  </a:cubicBezTo>
                  <a:cubicBezTo>
                    <a:pt x="54" y="337"/>
                    <a:pt x="53" y="337"/>
                    <a:pt x="53" y="337"/>
                  </a:cubicBezTo>
                  <a:cubicBezTo>
                    <a:pt x="53" y="337"/>
                    <a:pt x="52" y="337"/>
                    <a:pt x="52" y="337"/>
                  </a:cubicBezTo>
                  <a:cubicBezTo>
                    <a:pt x="52" y="338"/>
                    <a:pt x="51" y="338"/>
                    <a:pt x="51" y="338"/>
                  </a:cubicBezTo>
                  <a:cubicBezTo>
                    <a:pt x="52" y="339"/>
                    <a:pt x="53" y="339"/>
                    <a:pt x="53" y="339"/>
                  </a:cubicBezTo>
                  <a:cubicBezTo>
                    <a:pt x="54" y="339"/>
                    <a:pt x="54" y="339"/>
                    <a:pt x="54" y="340"/>
                  </a:cubicBezTo>
                  <a:cubicBezTo>
                    <a:pt x="54" y="340"/>
                    <a:pt x="54" y="341"/>
                    <a:pt x="55" y="341"/>
                  </a:cubicBezTo>
                  <a:cubicBezTo>
                    <a:pt x="55" y="342"/>
                    <a:pt x="57" y="342"/>
                    <a:pt x="57" y="342"/>
                  </a:cubicBezTo>
                  <a:cubicBezTo>
                    <a:pt x="58" y="341"/>
                    <a:pt x="58" y="341"/>
                    <a:pt x="58" y="341"/>
                  </a:cubicBezTo>
                  <a:cubicBezTo>
                    <a:pt x="58" y="341"/>
                    <a:pt x="59" y="339"/>
                    <a:pt x="59" y="339"/>
                  </a:cubicBezTo>
                  <a:cubicBezTo>
                    <a:pt x="60" y="339"/>
                    <a:pt x="60" y="339"/>
                    <a:pt x="60" y="339"/>
                  </a:cubicBezTo>
                  <a:cubicBezTo>
                    <a:pt x="61" y="341"/>
                    <a:pt x="61" y="341"/>
                    <a:pt x="61" y="341"/>
                  </a:cubicBezTo>
                  <a:cubicBezTo>
                    <a:pt x="63" y="339"/>
                    <a:pt x="63" y="339"/>
                    <a:pt x="63" y="339"/>
                  </a:cubicBezTo>
                  <a:cubicBezTo>
                    <a:pt x="63" y="339"/>
                    <a:pt x="64" y="339"/>
                    <a:pt x="64" y="339"/>
                  </a:cubicBezTo>
                  <a:cubicBezTo>
                    <a:pt x="65" y="338"/>
                    <a:pt x="66" y="337"/>
                    <a:pt x="66" y="337"/>
                  </a:cubicBezTo>
                  <a:cubicBezTo>
                    <a:pt x="66" y="337"/>
                    <a:pt x="67" y="337"/>
                    <a:pt x="67" y="336"/>
                  </a:cubicBezTo>
                  <a:cubicBezTo>
                    <a:pt x="67" y="335"/>
                    <a:pt x="67" y="335"/>
                    <a:pt x="68" y="334"/>
                  </a:cubicBezTo>
                  <a:cubicBezTo>
                    <a:pt x="69" y="334"/>
                    <a:pt x="69" y="333"/>
                    <a:pt x="69" y="333"/>
                  </a:cubicBezTo>
                  <a:cubicBezTo>
                    <a:pt x="72" y="332"/>
                    <a:pt x="72" y="332"/>
                    <a:pt x="72" y="333"/>
                  </a:cubicBezTo>
                  <a:cubicBezTo>
                    <a:pt x="72" y="333"/>
                    <a:pt x="73" y="334"/>
                    <a:pt x="73" y="334"/>
                  </a:cubicBezTo>
                  <a:cubicBezTo>
                    <a:pt x="73" y="334"/>
                    <a:pt x="72" y="335"/>
                    <a:pt x="74" y="335"/>
                  </a:cubicBezTo>
                  <a:cubicBezTo>
                    <a:pt x="76" y="334"/>
                    <a:pt x="76" y="334"/>
                    <a:pt x="76" y="333"/>
                  </a:cubicBezTo>
                  <a:cubicBezTo>
                    <a:pt x="79" y="334"/>
                    <a:pt x="79" y="334"/>
                    <a:pt x="79" y="334"/>
                  </a:cubicBezTo>
                  <a:cubicBezTo>
                    <a:pt x="80" y="335"/>
                    <a:pt x="81" y="336"/>
                    <a:pt x="81" y="335"/>
                  </a:cubicBezTo>
                  <a:cubicBezTo>
                    <a:pt x="82" y="335"/>
                    <a:pt x="83" y="335"/>
                    <a:pt x="83" y="334"/>
                  </a:cubicBezTo>
                  <a:cubicBezTo>
                    <a:pt x="83" y="334"/>
                    <a:pt x="84" y="332"/>
                    <a:pt x="84" y="332"/>
                  </a:cubicBezTo>
                  <a:cubicBezTo>
                    <a:pt x="84" y="331"/>
                    <a:pt x="84" y="331"/>
                    <a:pt x="84" y="331"/>
                  </a:cubicBezTo>
                  <a:cubicBezTo>
                    <a:pt x="88" y="330"/>
                    <a:pt x="88" y="330"/>
                    <a:pt x="88" y="330"/>
                  </a:cubicBezTo>
                  <a:cubicBezTo>
                    <a:pt x="88" y="330"/>
                    <a:pt x="88" y="329"/>
                    <a:pt x="88" y="329"/>
                  </a:cubicBezTo>
                  <a:cubicBezTo>
                    <a:pt x="88" y="328"/>
                    <a:pt x="90" y="329"/>
                    <a:pt x="90" y="329"/>
                  </a:cubicBezTo>
                  <a:cubicBezTo>
                    <a:pt x="91" y="330"/>
                    <a:pt x="90" y="332"/>
                    <a:pt x="90" y="332"/>
                  </a:cubicBezTo>
                  <a:cubicBezTo>
                    <a:pt x="90" y="332"/>
                    <a:pt x="93" y="331"/>
                    <a:pt x="93" y="331"/>
                  </a:cubicBezTo>
                  <a:cubicBezTo>
                    <a:pt x="94" y="330"/>
                    <a:pt x="94" y="330"/>
                    <a:pt x="94" y="330"/>
                  </a:cubicBezTo>
                  <a:cubicBezTo>
                    <a:pt x="95" y="328"/>
                    <a:pt x="95" y="328"/>
                    <a:pt x="95" y="328"/>
                  </a:cubicBezTo>
                  <a:cubicBezTo>
                    <a:pt x="100" y="326"/>
                    <a:pt x="100" y="326"/>
                    <a:pt x="100" y="326"/>
                  </a:cubicBezTo>
                  <a:cubicBezTo>
                    <a:pt x="100" y="326"/>
                    <a:pt x="100" y="325"/>
                    <a:pt x="101" y="326"/>
                  </a:cubicBezTo>
                  <a:cubicBezTo>
                    <a:pt x="101" y="326"/>
                    <a:pt x="102" y="326"/>
                    <a:pt x="102" y="325"/>
                  </a:cubicBezTo>
                  <a:cubicBezTo>
                    <a:pt x="102" y="325"/>
                    <a:pt x="103" y="325"/>
                    <a:pt x="103" y="325"/>
                  </a:cubicBezTo>
                  <a:cubicBezTo>
                    <a:pt x="104" y="326"/>
                    <a:pt x="104" y="325"/>
                    <a:pt x="104" y="325"/>
                  </a:cubicBezTo>
                  <a:cubicBezTo>
                    <a:pt x="104" y="325"/>
                    <a:pt x="105" y="325"/>
                    <a:pt x="105" y="325"/>
                  </a:cubicBezTo>
                  <a:cubicBezTo>
                    <a:pt x="105" y="325"/>
                    <a:pt x="106" y="325"/>
                    <a:pt x="106" y="324"/>
                  </a:cubicBezTo>
                  <a:cubicBezTo>
                    <a:pt x="106" y="323"/>
                    <a:pt x="107" y="322"/>
                    <a:pt x="107" y="322"/>
                  </a:cubicBezTo>
                  <a:cubicBezTo>
                    <a:pt x="108" y="322"/>
                    <a:pt x="108" y="322"/>
                    <a:pt x="108" y="322"/>
                  </a:cubicBezTo>
                  <a:cubicBezTo>
                    <a:pt x="108" y="321"/>
                    <a:pt x="107" y="320"/>
                    <a:pt x="107" y="320"/>
                  </a:cubicBezTo>
                  <a:cubicBezTo>
                    <a:pt x="107" y="319"/>
                    <a:pt x="107" y="319"/>
                    <a:pt x="107" y="318"/>
                  </a:cubicBezTo>
                  <a:cubicBezTo>
                    <a:pt x="108" y="318"/>
                    <a:pt x="109" y="318"/>
                    <a:pt x="109" y="317"/>
                  </a:cubicBezTo>
                  <a:cubicBezTo>
                    <a:pt x="110" y="317"/>
                    <a:pt x="114" y="314"/>
                    <a:pt x="114" y="314"/>
                  </a:cubicBezTo>
                  <a:cubicBezTo>
                    <a:pt x="115" y="314"/>
                    <a:pt x="115" y="314"/>
                    <a:pt x="115" y="314"/>
                  </a:cubicBezTo>
                  <a:cubicBezTo>
                    <a:pt x="115" y="314"/>
                    <a:pt x="116" y="313"/>
                    <a:pt x="117" y="314"/>
                  </a:cubicBezTo>
                  <a:cubicBezTo>
                    <a:pt x="117" y="314"/>
                    <a:pt x="118" y="314"/>
                    <a:pt x="118" y="313"/>
                  </a:cubicBezTo>
                  <a:cubicBezTo>
                    <a:pt x="118" y="313"/>
                    <a:pt x="119" y="312"/>
                    <a:pt x="119" y="312"/>
                  </a:cubicBezTo>
                  <a:cubicBezTo>
                    <a:pt x="122" y="311"/>
                    <a:pt x="122" y="311"/>
                    <a:pt x="122" y="311"/>
                  </a:cubicBezTo>
                  <a:cubicBezTo>
                    <a:pt x="123" y="311"/>
                    <a:pt x="124" y="310"/>
                    <a:pt x="124" y="310"/>
                  </a:cubicBezTo>
                  <a:cubicBezTo>
                    <a:pt x="126" y="308"/>
                    <a:pt x="128" y="305"/>
                    <a:pt x="128" y="305"/>
                  </a:cubicBezTo>
                  <a:cubicBezTo>
                    <a:pt x="128" y="305"/>
                    <a:pt x="128" y="304"/>
                    <a:pt x="128" y="304"/>
                  </a:cubicBezTo>
                  <a:cubicBezTo>
                    <a:pt x="127" y="304"/>
                    <a:pt x="127" y="303"/>
                    <a:pt x="128" y="303"/>
                  </a:cubicBezTo>
                  <a:cubicBezTo>
                    <a:pt x="129" y="303"/>
                    <a:pt x="130" y="302"/>
                    <a:pt x="131" y="302"/>
                  </a:cubicBezTo>
                  <a:cubicBezTo>
                    <a:pt x="131" y="302"/>
                    <a:pt x="133" y="301"/>
                    <a:pt x="133" y="301"/>
                  </a:cubicBezTo>
                  <a:cubicBezTo>
                    <a:pt x="133" y="301"/>
                    <a:pt x="134" y="300"/>
                    <a:pt x="134" y="300"/>
                  </a:cubicBezTo>
                  <a:cubicBezTo>
                    <a:pt x="135" y="299"/>
                    <a:pt x="137" y="298"/>
                    <a:pt x="137" y="298"/>
                  </a:cubicBezTo>
                  <a:cubicBezTo>
                    <a:pt x="140" y="297"/>
                    <a:pt x="140" y="297"/>
                    <a:pt x="140" y="297"/>
                  </a:cubicBezTo>
                  <a:cubicBezTo>
                    <a:pt x="142" y="296"/>
                    <a:pt x="142" y="296"/>
                    <a:pt x="142" y="296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146" y="293"/>
                    <a:pt x="146" y="293"/>
                    <a:pt x="146" y="293"/>
                  </a:cubicBezTo>
                  <a:cubicBezTo>
                    <a:pt x="146" y="293"/>
                    <a:pt x="147" y="293"/>
                    <a:pt x="148" y="293"/>
                  </a:cubicBezTo>
                  <a:cubicBezTo>
                    <a:pt x="149" y="293"/>
                    <a:pt x="151" y="293"/>
                    <a:pt x="151" y="293"/>
                  </a:cubicBezTo>
                  <a:cubicBezTo>
                    <a:pt x="152" y="292"/>
                    <a:pt x="152" y="290"/>
                    <a:pt x="152" y="290"/>
                  </a:cubicBezTo>
                  <a:cubicBezTo>
                    <a:pt x="152" y="290"/>
                    <a:pt x="153" y="289"/>
                    <a:pt x="153" y="289"/>
                  </a:cubicBezTo>
                  <a:cubicBezTo>
                    <a:pt x="153" y="288"/>
                    <a:pt x="153" y="288"/>
                    <a:pt x="153" y="287"/>
                  </a:cubicBezTo>
                  <a:cubicBezTo>
                    <a:pt x="155" y="286"/>
                    <a:pt x="156" y="285"/>
                    <a:pt x="156" y="285"/>
                  </a:cubicBezTo>
                  <a:cubicBezTo>
                    <a:pt x="157" y="285"/>
                    <a:pt x="157" y="285"/>
                    <a:pt x="157" y="285"/>
                  </a:cubicBezTo>
                  <a:cubicBezTo>
                    <a:pt x="157" y="285"/>
                    <a:pt x="159" y="285"/>
                    <a:pt x="159" y="285"/>
                  </a:cubicBezTo>
                  <a:cubicBezTo>
                    <a:pt x="159" y="284"/>
                    <a:pt x="159" y="284"/>
                    <a:pt x="160" y="283"/>
                  </a:cubicBezTo>
                  <a:cubicBezTo>
                    <a:pt x="160" y="282"/>
                    <a:pt x="161" y="281"/>
                    <a:pt x="161" y="281"/>
                  </a:cubicBezTo>
                  <a:cubicBezTo>
                    <a:pt x="160" y="280"/>
                    <a:pt x="160" y="281"/>
                    <a:pt x="160" y="279"/>
                  </a:cubicBezTo>
                  <a:cubicBezTo>
                    <a:pt x="160" y="278"/>
                    <a:pt x="160" y="277"/>
                    <a:pt x="159" y="277"/>
                  </a:cubicBezTo>
                  <a:cubicBezTo>
                    <a:pt x="159" y="277"/>
                    <a:pt x="158" y="277"/>
                    <a:pt x="158" y="277"/>
                  </a:cubicBezTo>
                  <a:cubicBezTo>
                    <a:pt x="157" y="277"/>
                    <a:pt x="157" y="276"/>
                    <a:pt x="156" y="276"/>
                  </a:cubicBezTo>
                  <a:cubicBezTo>
                    <a:pt x="155" y="277"/>
                    <a:pt x="155" y="277"/>
                    <a:pt x="154" y="277"/>
                  </a:cubicBezTo>
                  <a:cubicBezTo>
                    <a:pt x="153" y="277"/>
                    <a:pt x="152" y="276"/>
                    <a:pt x="152" y="276"/>
                  </a:cubicBezTo>
                  <a:cubicBezTo>
                    <a:pt x="152" y="275"/>
                    <a:pt x="153" y="272"/>
                    <a:pt x="154" y="272"/>
                  </a:cubicBezTo>
                  <a:cubicBezTo>
                    <a:pt x="154" y="272"/>
                    <a:pt x="154" y="272"/>
                    <a:pt x="155" y="271"/>
                  </a:cubicBezTo>
                  <a:cubicBezTo>
                    <a:pt x="156" y="271"/>
                    <a:pt x="155" y="270"/>
                    <a:pt x="156" y="270"/>
                  </a:cubicBezTo>
                  <a:cubicBezTo>
                    <a:pt x="157" y="269"/>
                    <a:pt x="158" y="269"/>
                    <a:pt x="158" y="268"/>
                  </a:cubicBezTo>
                  <a:cubicBezTo>
                    <a:pt x="159" y="268"/>
                    <a:pt x="159" y="268"/>
                    <a:pt x="160" y="268"/>
                  </a:cubicBezTo>
                  <a:cubicBezTo>
                    <a:pt x="160" y="267"/>
                    <a:pt x="162" y="266"/>
                    <a:pt x="163" y="266"/>
                  </a:cubicBezTo>
                  <a:cubicBezTo>
                    <a:pt x="163" y="266"/>
                    <a:pt x="165" y="266"/>
                    <a:pt x="165" y="266"/>
                  </a:cubicBezTo>
                  <a:cubicBezTo>
                    <a:pt x="166" y="264"/>
                    <a:pt x="168" y="263"/>
                    <a:pt x="168" y="263"/>
                  </a:cubicBezTo>
                  <a:cubicBezTo>
                    <a:pt x="168" y="262"/>
                    <a:pt x="168" y="262"/>
                    <a:pt x="168" y="261"/>
                  </a:cubicBezTo>
                  <a:cubicBezTo>
                    <a:pt x="169" y="260"/>
                    <a:pt x="170" y="260"/>
                    <a:pt x="170" y="260"/>
                  </a:cubicBezTo>
                  <a:cubicBezTo>
                    <a:pt x="170" y="258"/>
                    <a:pt x="170" y="258"/>
                    <a:pt x="170" y="258"/>
                  </a:cubicBezTo>
                  <a:cubicBezTo>
                    <a:pt x="170" y="258"/>
                    <a:pt x="170" y="257"/>
                    <a:pt x="170" y="256"/>
                  </a:cubicBezTo>
                  <a:cubicBezTo>
                    <a:pt x="171" y="256"/>
                    <a:pt x="172" y="255"/>
                    <a:pt x="172" y="255"/>
                  </a:cubicBezTo>
                  <a:cubicBezTo>
                    <a:pt x="172" y="255"/>
                    <a:pt x="174" y="254"/>
                    <a:pt x="174" y="254"/>
                  </a:cubicBezTo>
                  <a:cubicBezTo>
                    <a:pt x="174" y="254"/>
                    <a:pt x="174" y="253"/>
                    <a:pt x="175" y="253"/>
                  </a:cubicBezTo>
                  <a:cubicBezTo>
                    <a:pt x="175" y="252"/>
                    <a:pt x="175" y="252"/>
                    <a:pt x="176" y="251"/>
                  </a:cubicBezTo>
                  <a:cubicBezTo>
                    <a:pt x="177" y="250"/>
                    <a:pt x="178" y="250"/>
                    <a:pt x="179" y="249"/>
                  </a:cubicBezTo>
                  <a:cubicBezTo>
                    <a:pt x="179" y="249"/>
                    <a:pt x="181" y="246"/>
                    <a:pt x="181" y="246"/>
                  </a:cubicBezTo>
                  <a:cubicBezTo>
                    <a:pt x="182" y="246"/>
                    <a:pt x="182" y="246"/>
                    <a:pt x="183" y="245"/>
                  </a:cubicBezTo>
                  <a:cubicBezTo>
                    <a:pt x="184" y="244"/>
                    <a:pt x="184" y="244"/>
                    <a:pt x="185" y="244"/>
                  </a:cubicBezTo>
                  <a:cubicBezTo>
                    <a:pt x="186" y="243"/>
                    <a:pt x="187" y="243"/>
                    <a:pt x="187" y="243"/>
                  </a:cubicBezTo>
                  <a:cubicBezTo>
                    <a:pt x="188" y="242"/>
                    <a:pt x="189" y="241"/>
                    <a:pt x="189" y="241"/>
                  </a:cubicBezTo>
                  <a:cubicBezTo>
                    <a:pt x="190" y="241"/>
                    <a:pt x="191" y="240"/>
                    <a:pt x="192" y="240"/>
                  </a:cubicBezTo>
                  <a:cubicBezTo>
                    <a:pt x="192" y="240"/>
                    <a:pt x="192" y="240"/>
                    <a:pt x="193" y="240"/>
                  </a:cubicBezTo>
                  <a:cubicBezTo>
                    <a:pt x="193" y="240"/>
                    <a:pt x="193" y="240"/>
                    <a:pt x="194" y="241"/>
                  </a:cubicBezTo>
                  <a:cubicBezTo>
                    <a:pt x="194" y="242"/>
                    <a:pt x="195" y="242"/>
                    <a:pt x="196" y="241"/>
                  </a:cubicBezTo>
                  <a:cubicBezTo>
                    <a:pt x="196" y="241"/>
                    <a:pt x="197" y="241"/>
                    <a:pt x="197" y="240"/>
                  </a:cubicBezTo>
                  <a:cubicBezTo>
                    <a:pt x="198" y="240"/>
                    <a:pt x="200" y="240"/>
                    <a:pt x="201" y="239"/>
                  </a:cubicBezTo>
                  <a:cubicBezTo>
                    <a:pt x="201" y="238"/>
                    <a:pt x="202" y="237"/>
                    <a:pt x="203" y="237"/>
                  </a:cubicBezTo>
                  <a:cubicBezTo>
                    <a:pt x="204" y="237"/>
                    <a:pt x="206" y="237"/>
                    <a:pt x="205" y="238"/>
                  </a:cubicBezTo>
                  <a:cubicBezTo>
                    <a:pt x="204" y="238"/>
                    <a:pt x="204" y="238"/>
                    <a:pt x="203" y="239"/>
                  </a:cubicBezTo>
                  <a:cubicBezTo>
                    <a:pt x="202" y="240"/>
                    <a:pt x="202" y="240"/>
                    <a:pt x="201" y="241"/>
                  </a:cubicBezTo>
                  <a:cubicBezTo>
                    <a:pt x="201" y="242"/>
                    <a:pt x="200" y="243"/>
                    <a:pt x="201" y="243"/>
                  </a:cubicBezTo>
                  <a:cubicBezTo>
                    <a:pt x="203" y="243"/>
                    <a:pt x="202" y="243"/>
                    <a:pt x="203" y="244"/>
                  </a:cubicBezTo>
                  <a:cubicBezTo>
                    <a:pt x="205" y="245"/>
                    <a:pt x="207" y="245"/>
                    <a:pt x="206" y="246"/>
                  </a:cubicBezTo>
                  <a:cubicBezTo>
                    <a:pt x="204" y="247"/>
                    <a:pt x="203" y="246"/>
                    <a:pt x="202" y="245"/>
                  </a:cubicBezTo>
                  <a:cubicBezTo>
                    <a:pt x="201" y="245"/>
                    <a:pt x="200" y="245"/>
                    <a:pt x="199" y="245"/>
                  </a:cubicBezTo>
                  <a:cubicBezTo>
                    <a:pt x="198" y="246"/>
                    <a:pt x="198" y="245"/>
                    <a:pt x="197" y="246"/>
                  </a:cubicBezTo>
                  <a:cubicBezTo>
                    <a:pt x="196" y="246"/>
                    <a:pt x="194" y="246"/>
                    <a:pt x="194" y="246"/>
                  </a:cubicBezTo>
                  <a:cubicBezTo>
                    <a:pt x="193" y="245"/>
                    <a:pt x="193" y="245"/>
                    <a:pt x="193" y="245"/>
                  </a:cubicBezTo>
                  <a:cubicBezTo>
                    <a:pt x="193" y="245"/>
                    <a:pt x="193" y="243"/>
                    <a:pt x="191" y="244"/>
                  </a:cubicBezTo>
                  <a:cubicBezTo>
                    <a:pt x="190" y="245"/>
                    <a:pt x="189" y="245"/>
                    <a:pt x="188" y="246"/>
                  </a:cubicBezTo>
                  <a:cubicBezTo>
                    <a:pt x="187" y="248"/>
                    <a:pt x="188" y="248"/>
                    <a:pt x="187" y="248"/>
                  </a:cubicBezTo>
                  <a:cubicBezTo>
                    <a:pt x="187" y="248"/>
                    <a:pt x="186" y="248"/>
                    <a:pt x="186" y="248"/>
                  </a:cubicBezTo>
                  <a:cubicBezTo>
                    <a:pt x="186" y="248"/>
                    <a:pt x="185" y="248"/>
                    <a:pt x="185" y="249"/>
                  </a:cubicBezTo>
                  <a:cubicBezTo>
                    <a:pt x="184" y="249"/>
                    <a:pt x="184" y="249"/>
                    <a:pt x="184" y="250"/>
                  </a:cubicBezTo>
                  <a:cubicBezTo>
                    <a:pt x="184" y="250"/>
                    <a:pt x="184" y="250"/>
                    <a:pt x="184" y="251"/>
                  </a:cubicBezTo>
                  <a:cubicBezTo>
                    <a:pt x="183" y="252"/>
                    <a:pt x="184" y="251"/>
                    <a:pt x="184" y="253"/>
                  </a:cubicBezTo>
                  <a:cubicBezTo>
                    <a:pt x="184" y="254"/>
                    <a:pt x="184" y="254"/>
                    <a:pt x="184" y="255"/>
                  </a:cubicBezTo>
                  <a:cubicBezTo>
                    <a:pt x="183" y="256"/>
                    <a:pt x="181" y="257"/>
                    <a:pt x="181" y="258"/>
                  </a:cubicBezTo>
                  <a:cubicBezTo>
                    <a:pt x="181" y="259"/>
                    <a:pt x="180" y="259"/>
                    <a:pt x="180" y="260"/>
                  </a:cubicBezTo>
                  <a:cubicBezTo>
                    <a:pt x="179" y="261"/>
                    <a:pt x="178" y="260"/>
                    <a:pt x="178" y="261"/>
                  </a:cubicBezTo>
                  <a:cubicBezTo>
                    <a:pt x="178" y="263"/>
                    <a:pt x="179" y="262"/>
                    <a:pt x="178" y="264"/>
                  </a:cubicBezTo>
                  <a:cubicBezTo>
                    <a:pt x="177" y="265"/>
                    <a:pt x="176" y="265"/>
                    <a:pt x="177" y="265"/>
                  </a:cubicBezTo>
                  <a:cubicBezTo>
                    <a:pt x="179" y="266"/>
                    <a:pt x="181" y="266"/>
                    <a:pt x="181" y="266"/>
                  </a:cubicBezTo>
                  <a:cubicBezTo>
                    <a:pt x="182" y="266"/>
                    <a:pt x="184" y="266"/>
                    <a:pt x="184" y="266"/>
                  </a:cubicBezTo>
                  <a:cubicBezTo>
                    <a:pt x="184" y="266"/>
                    <a:pt x="185" y="267"/>
                    <a:pt x="184" y="267"/>
                  </a:cubicBezTo>
                  <a:cubicBezTo>
                    <a:pt x="184" y="268"/>
                    <a:pt x="184" y="269"/>
                    <a:pt x="183" y="270"/>
                  </a:cubicBezTo>
                  <a:cubicBezTo>
                    <a:pt x="181" y="271"/>
                    <a:pt x="180" y="271"/>
                    <a:pt x="180" y="271"/>
                  </a:cubicBezTo>
                  <a:cubicBezTo>
                    <a:pt x="180" y="271"/>
                    <a:pt x="179" y="271"/>
                    <a:pt x="179" y="271"/>
                  </a:cubicBezTo>
                  <a:cubicBezTo>
                    <a:pt x="178" y="271"/>
                    <a:pt x="178" y="271"/>
                    <a:pt x="177" y="271"/>
                  </a:cubicBezTo>
                  <a:cubicBezTo>
                    <a:pt x="177" y="271"/>
                    <a:pt x="176" y="271"/>
                    <a:pt x="176" y="272"/>
                  </a:cubicBezTo>
                  <a:cubicBezTo>
                    <a:pt x="177" y="273"/>
                    <a:pt x="177" y="274"/>
                    <a:pt x="177" y="274"/>
                  </a:cubicBezTo>
                  <a:cubicBezTo>
                    <a:pt x="177" y="274"/>
                    <a:pt x="177" y="274"/>
                    <a:pt x="177" y="274"/>
                  </a:cubicBezTo>
                  <a:cubicBezTo>
                    <a:pt x="178" y="274"/>
                    <a:pt x="178" y="274"/>
                    <a:pt x="179" y="274"/>
                  </a:cubicBezTo>
                  <a:cubicBezTo>
                    <a:pt x="181" y="274"/>
                    <a:pt x="186" y="273"/>
                    <a:pt x="186" y="273"/>
                  </a:cubicBezTo>
                  <a:cubicBezTo>
                    <a:pt x="187" y="273"/>
                    <a:pt x="185" y="275"/>
                    <a:pt x="188" y="273"/>
                  </a:cubicBezTo>
                  <a:cubicBezTo>
                    <a:pt x="192" y="270"/>
                    <a:pt x="193" y="270"/>
                    <a:pt x="194" y="269"/>
                  </a:cubicBezTo>
                  <a:cubicBezTo>
                    <a:pt x="195" y="268"/>
                    <a:pt x="196" y="268"/>
                    <a:pt x="196" y="267"/>
                  </a:cubicBezTo>
                  <a:cubicBezTo>
                    <a:pt x="197" y="267"/>
                    <a:pt x="200" y="265"/>
                    <a:pt x="201" y="265"/>
                  </a:cubicBezTo>
                  <a:cubicBezTo>
                    <a:pt x="201" y="265"/>
                    <a:pt x="202" y="265"/>
                    <a:pt x="203" y="265"/>
                  </a:cubicBezTo>
                  <a:cubicBezTo>
                    <a:pt x="204" y="264"/>
                    <a:pt x="204" y="264"/>
                    <a:pt x="205" y="263"/>
                  </a:cubicBezTo>
                  <a:cubicBezTo>
                    <a:pt x="207" y="262"/>
                    <a:pt x="206" y="262"/>
                    <a:pt x="208" y="262"/>
                  </a:cubicBezTo>
                  <a:cubicBezTo>
                    <a:pt x="209" y="263"/>
                    <a:pt x="209" y="262"/>
                    <a:pt x="210" y="262"/>
                  </a:cubicBezTo>
                  <a:cubicBezTo>
                    <a:pt x="211" y="262"/>
                    <a:pt x="211" y="262"/>
                    <a:pt x="211" y="262"/>
                  </a:cubicBezTo>
                  <a:cubicBezTo>
                    <a:pt x="212" y="261"/>
                    <a:pt x="214" y="260"/>
                    <a:pt x="214" y="260"/>
                  </a:cubicBezTo>
                  <a:cubicBezTo>
                    <a:pt x="214" y="260"/>
                    <a:pt x="217" y="257"/>
                    <a:pt x="218" y="256"/>
                  </a:cubicBezTo>
                  <a:cubicBezTo>
                    <a:pt x="218" y="256"/>
                    <a:pt x="219" y="255"/>
                    <a:pt x="219" y="254"/>
                  </a:cubicBezTo>
                  <a:cubicBezTo>
                    <a:pt x="219" y="254"/>
                    <a:pt x="220" y="253"/>
                    <a:pt x="218" y="253"/>
                  </a:cubicBezTo>
                  <a:cubicBezTo>
                    <a:pt x="216" y="253"/>
                    <a:pt x="216" y="254"/>
                    <a:pt x="216" y="252"/>
                  </a:cubicBezTo>
                  <a:cubicBezTo>
                    <a:pt x="215" y="251"/>
                    <a:pt x="214" y="251"/>
                    <a:pt x="214" y="250"/>
                  </a:cubicBezTo>
                  <a:cubicBezTo>
                    <a:pt x="215" y="249"/>
                    <a:pt x="215" y="248"/>
                    <a:pt x="216" y="248"/>
                  </a:cubicBezTo>
                  <a:cubicBezTo>
                    <a:pt x="217" y="247"/>
                    <a:pt x="218" y="247"/>
                    <a:pt x="218" y="247"/>
                  </a:cubicBezTo>
                  <a:cubicBezTo>
                    <a:pt x="218" y="246"/>
                    <a:pt x="218" y="245"/>
                    <a:pt x="219" y="245"/>
                  </a:cubicBezTo>
                  <a:cubicBezTo>
                    <a:pt x="219" y="244"/>
                    <a:pt x="220" y="243"/>
                    <a:pt x="220" y="243"/>
                  </a:cubicBezTo>
                  <a:cubicBezTo>
                    <a:pt x="221" y="243"/>
                    <a:pt x="222" y="242"/>
                    <a:pt x="222" y="242"/>
                  </a:cubicBezTo>
                  <a:cubicBezTo>
                    <a:pt x="221" y="246"/>
                    <a:pt x="221" y="246"/>
                    <a:pt x="221" y="246"/>
                  </a:cubicBezTo>
                  <a:cubicBezTo>
                    <a:pt x="221" y="246"/>
                    <a:pt x="221" y="247"/>
                    <a:pt x="222" y="248"/>
                  </a:cubicBezTo>
                  <a:cubicBezTo>
                    <a:pt x="222" y="248"/>
                    <a:pt x="223" y="249"/>
                    <a:pt x="224" y="248"/>
                  </a:cubicBezTo>
                  <a:cubicBezTo>
                    <a:pt x="224" y="247"/>
                    <a:pt x="225" y="246"/>
                    <a:pt x="225" y="246"/>
                  </a:cubicBezTo>
                  <a:cubicBezTo>
                    <a:pt x="225" y="246"/>
                    <a:pt x="226" y="246"/>
                    <a:pt x="227" y="246"/>
                  </a:cubicBezTo>
                  <a:cubicBezTo>
                    <a:pt x="227" y="246"/>
                    <a:pt x="230" y="246"/>
                    <a:pt x="230" y="246"/>
                  </a:cubicBezTo>
                  <a:cubicBezTo>
                    <a:pt x="230" y="246"/>
                    <a:pt x="231" y="245"/>
                    <a:pt x="231" y="246"/>
                  </a:cubicBezTo>
                  <a:cubicBezTo>
                    <a:pt x="231" y="247"/>
                    <a:pt x="234" y="246"/>
                    <a:pt x="234" y="246"/>
                  </a:cubicBezTo>
                  <a:cubicBezTo>
                    <a:pt x="234" y="246"/>
                    <a:pt x="234" y="244"/>
                    <a:pt x="235" y="245"/>
                  </a:cubicBezTo>
                  <a:cubicBezTo>
                    <a:pt x="236" y="245"/>
                    <a:pt x="237" y="246"/>
                    <a:pt x="237" y="247"/>
                  </a:cubicBezTo>
                  <a:cubicBezTo>
                    <a:pt x="237" y="248"/>
                    <a:pt x="239" y="248"/>
                    <a:pt x="239" y="248"/>
                  </a:cubicBezTo>
                  <a:cubicBezTo>
                    <a:pt x="239" y="249"/>
                    <a:pt x="240" y="249"/>
                    <a:pt x="240" y="249"/>
                  </a:cubicBezTo>
                  <a:cubicBezTo>
                    <a:pt x="241" y="250"/>
                    <a:pt x="241" y="251"/>
                    <a:pt x="241" y="251"/>
                  </a:cubicBezTo>
                  <a:cubicBezTo>
                    <a:pt x="241" y="251"/>
                    <a:pt x="241" y="251"/>
                    <a:pt x="240" y="251"/>
                  </a:cubicBezTo>
                  <a:cubicBezTo>
                    <a:pt x="240" y="251"/>
                    <a:pt x="239" y="250"/>
                    <a:pt x="238" y="251"/>
                  </a:cubicBezTo>
                  <a:cubicBezTo>
                    <a:pt x="238" y="253"/>
                    <a:pt x="239" y="252"/>
                    <a:pt x="238" y="254"/>
                  </a:cubicBezTo>
                  <a:cubicBezTo>
                    <a:pt x="237" y="255"/>
                    <a:pt x="242" y="253"/>
                    <a:pt x="242" y="253"/>
                  </a:cubicBezTo>
                  <a:cubicBezTo>
                    <a:pt x="242" y="253"/>
                    <a:pt x="244" y="254"/>
                    <a:pt x="244" y="254"/>
                  </a:cubicBezTo>
                  <a:cubicBezTo>
                    <a:pt x="244" y="255"/>
                    <a:pt x="246" y="256"/>
                    <a:pt x="246" y="256"/>
                  </a:cubicBezTo>
                  <a:cubicBezTo>
                    <a:pt x="247" y="256"/>
                    <a:pt x="247" y="256"/>
                    <a:pt x="247" y="256"/>
                  </a:cubicBezTo>
                  <a:cubicBezTo>
                    <a:pt x="248" y="256"/>
                    <a:pt x="249" y="256"/>
                    <a:pt x="250" y="256"/>
                  </a:cubicBezTo>
                  <a:cubicBezTo>
                    <a:pt x="250" y="255"/>
                    <a:pt x="251" y="255"/>
                    <a:pt x="251" y="254"/>
                  </a:cubicBezTo>
                  <a:cubicBezTo>
                    <a:pt x="252" y="254"/>
                    <a:pt x="253" y="254"/>
                    <a:pt x="253" y="253"/>
                  </a:cubicBezTo>
                  <a:cubicBezTo>
                    <a:pt x="254" y="252"/>
                    <a:pt x="256" y="252"/>
                    <a:pt x="256" y="252"/>
                  </a:cubicBezTo>
                  <a:cubicBezTo>
                    <a:pt x="257" y="251"/>
                    <a:pt x="259" y="251"/>
                    <a:pt x="258" y="251"/>
                  </a:cubicBezTo>
                  <a:cubicBezTo>
                    <a:pt x="257" y="252"/>
                    <a:pt x="255" y="253"/>
                    <a:pt x="254" y="254"/>
                  </a:cubicBezTo>
                  <a:cubicBezTo>
                    <a:pt x="253" y="255"/>
                    <a:pt x="253" y="255"/>
                    <a:pt x="254" y="256"/>
                  </a:cubicBezTo>
                  <a:cubicBezTo>
                    <a:pt x="254" y="257"/>
                    <a:pt x="256" y="257"/>
                    <a:pt x="256" y="257"/>
                  </a:cubicBezTo>
                  <a:cubicBezTo>
                    <a:pt x="257" y="259"/>
                    <a:pt x="259" y="259"/>
                    <a:pt x="259" y="259"/>
                  </a:cubicBezTo>
                  <a:cubicBezTo>
                    <a:pt x="260" y="259"/>
                    <a:pt x="261" y="260"/>
                    <a:pt x="260" y="260"/>
                  </a:cubicBezTo>
                  <a:cubicBezTo>
                    <a:pt x="260" y="261"/>
                    <a:pt x="262" y="260"/>
                    <a:pt x="262" y="261"/>
                  </a:cubicBezTo>
                  <a:cubicBezTo>
                    <a:pt x="262" y="261"/>
                    <a:pt x="264" y="261"/>
                    <a:pt x="266" y="260"/>
                  </a:cubicBezTo>
                  <a:cubicBezTo>
                    <a:pt x="268" y="260"/>
                    <a:pt x="270" y="260"/>
                    <a:pt x="271" y="260"/>
                  </a:cubicBezTo>
                  <a:cubicBezTo>
                    <a:pt x="271" y="260"/>
                    <a:pt x="271" y="261"/>
                    <a:pt x="272" y="261"/>
                  </a:cubicBezTo>
                  <a:cubicBezTo>
                    <a:pt x="273" y="261"/>
                    <a:pt x="275" y="261"/>
                    <a:pt x="275" y="261"/>
                  </a:cubicBezTo>
                  <a:cubicBezTo>
                    <a:pt x="277" y="261"/>
                    <a:pt x="277" y="261"/>
                    <a:pt x="277" y="261"/>
                  </a:cubicBezTo>
                  <a:cubicBezTo>
                    <a:pt x="279" y="260"/>
                    <a:pt x="279" y="260"/>
                    <a:pt x="279" y="260"/>
                  </a:cubicBezTo>
                  <a:cubicBezTo>
                    <a:pt x="280" y="260"/>
                    <a:pt x="280" y="260"/>
                    <a:pt x="280" y="260"/>
                  </a:cubicBezTo>
                  <a:cubicBezTo>
                    <a:pt x="283" y="260"/>
                    <a:pt x="283" y="260"/>
                    <a:pt x="283" y="260"/>
                  </a:cubicBezTo>
                  <a:cubicBezTo>
                    <a:pt x="283" y="260"/>
                    <a:pt x="284" y="260"/>
                    <a:pt x="284" y="260"/>
                  </a:cubicBezTo>
                  <a:cubicBezTo>
                    <a:pt x="284" y="260"/>
                    <a:pt x="285" y="260"/>
                    <a:pt x="285" y="260"/>
                  </a:cubicBezTo>
                  <a:cubicBezTo>
                    <a:pt x="285" y="260"/>
                    <a:pt x="286" y="260"/>
                    <a:pt x="286" y="260"/>
                  </a:cubicBezTo>
                  <a:cubicBezTo>
                    <a:pt x="286" y="261"/>
                    <a:pt x="288" y="261"/>
                    <a:pt x="288" y="261"/>
                  </a:cubicBezTo>
                  <a:cubicBezTo>
                    <a:pt x="290" y="261"/>
                    <a:pt x="293" y="260"/>
                    <a:pt x="293" y="260"/>
                  </a:cubicBezTo>
                  <a:cubicBezTo>
                    <a:pt x="293" y="260"/>
                    <a:pt x="294" y="261"/>
                    <a:pt x="294" y="262"/>
                  </a:cubicBezTo>
                  <a:cubicBezTo>
                    <a:pt x="294" y="262"/>
                    <a:pt x="294" y="262"/>
                    <a:pt x="294" y="263"/>
                  </a:cubicBezTo>
                  <a:cubicBezTo>
                    <a:pt x="294" y="263"/>
                    <a:pt x="295" y="265"/>
                    <a:pt x="295" y="265"/>
                  </a:cubicBezTo>
                  <a:cubicBezTo>
                    <a:pt x="296" y="265"/>
                    <a:pt x="296" y="265"/>
                    <a:pt x="298" y="266"/>
                  </a:cubicBezTo>
                  <a:cubicBezTo>
                    <a:pt x="299" y="266"/>
                    <a:pt x="300" y="266"/>
                    <a:pt x="301" y="266"/>
                  </a:cubicBezTo>
                  <a:cubicBezTo>
                    <a:pt x="301" y="267"/>
                    <a:pt x="303" y="267"/>
                    <a:pt x="303" y="267"/>
                  </a:cubicBezTo>
                  <a:cubicBezTo>
                    <a:pt x="304" y="267"/>
                    <a:pt x="305" y="267"/>
                    <a:pt x="306" y="266"/>
                  </a:cubicBezTo>
                  <a:cubicBezTo>
                    <a:pt x="307" y="266"/>
                    <a:pt x="308" y="265"/>
                    <a:pt x="309" y="265"/>
                  </a:cubicBezTo>
                  <a:cubicBezTo>
                    <a:pt x="310" y="264"/>
                    <a:pt x="311" y="264"/>
                    <a:pt x="312" y="264"/>
                  </a:cubicBezTo>
                  <a:cubicBezTo>
                    <a:pt x="312" y="264"/>
                    <a:pt x="312" y="263"/>
                    <a:pt x="313" y="263"/>
                  </a:cubicBezTo>
                  <a:cubicBezTo>
                    <a:pt x="314" y="263"/>
                    <a:pt x="316" y="265"/>
                    <a:pt x="316" y="266"/>
                  </a:cubicBezTo>
                  <a:cubicBezTo>
                    <a:pt x="315" y="266"/>
                    <a:pt x="314" y="266"/>
                    <a:pt x="313" y="266"/>
                  </a:cubicBezTo>
                  <a:cubicBezTo>
                    <a:pt x="312" y="267"/>
                    <a:pt x="312" y="266"/>
                    <a:pt x="311" y="267"/>
                  </a:cubicBezTo>
                  <a:cubicBezTo>
                    <a:pt x="310" y="268"/>
                    <a:pt x="310" y="268"/>
                    <a:pt x="310" y="269"/>
                  </a:cubicBezTo>
                  <a:cubicBezTo>
                    <a:pt x="311" y="270"/>
                    <a:pt x="319" y="273"/>
                    <a:pt x="320" y="274"/>
                  </a:cubicBezTo>
                  <a:cubicBezTo>
                    <a:pt x="320" y="275"/>
                    <a:pt x="321" y="275"/>
                    <a:pt x="322" y="275"/>
                  </a:cubicBezTo>
                  <a:cubicBezTo>
                    <a:pt x="322" y="275"/>
                    <a:pt x="322" y="274"/>
                    <a:pt x="323" y="275"/>
                  </a:cubicBezTo>
                  <a:cubicBezTo>
                    <a:pt x="324" y="276"/>
                    <a:pt x="325" y="276"/>
                    <a:pt x="326" y="277"/>
                  </a:cubicBezTo>
                  <a:cubicBezTo>
                    <a:pt x="326" y="278"/>
                    <a:pt x="328" y="277"/>
                    <a:pt x="328" y="278"/>
                  </a:cubicBezTo>
                  <a:cubicBezTo>
                    <a:pt x="328" y="279"/>
                    <a:pt x="330" y="279"/>
                    <a:pt x="330" y="280"/>
                  </a:cubicBezTo>
                  <a:cubicBezTo>
                    <a:pt x="330" y="281"/>
                    <a:pt x="331" y="282"/>
                    <a:pt x="331" y="282"/>
                  </a:cubicBezTo>
                  <a:cubicBezTo>
                    <a:pt x="332" y="282"/>
                    <a:pt x="333" y="282"/>
                    <a:pt x="334" y="283"/>
                  </a:cubicBezTo>
                  <a:cubicBezTo>
                    <a:pt x="334" y="283"/>
                    <a:pt x="335" y="283"/>
                    <a:pt x="336" y="284"/>
                  </a:cubicBezTo>
                  <a:cubicBezTo>
                    <a:pt x="336" y="285"/>
                    <a:pt x="336" y="285"/>
                    <a:pt x="336" y="285"/>
                  </a:cubicBezTo>
                  <a:cubicBezTo>
                    <a:pt x="337" y="286"/>
                    <a:pt x="338" y="286"/>
                    <a:pt x="338" y="286"/>
                  </a:cubicBezTo>
                  <a:cubicBezTo>
                    <a:pt x="339" y="286"/>
                    <a:pt x="339" y="286"/>
                    <a:pt x="339" y="286"/>
                  </a:cubicBezTo>
                  <a:cubicBezTo>
                    <a:pt x="339" y="286"/>
                    <a:pt x="339" y="286"/>
                    <a:pt x="340" y="287"/>
                  </a:cubicBezTo>
                  <a:cubicBezTo>
                    <a:pt x="341" y="288"/>
                    <a:pt x="339" y="289"/>
                    <a:pt x="342" y="288"/>
                  </a:cubicBezTo>
                  <a:cubicBezTo>
                    <a:pt x="345" y="288"/>
                    <a:pt x="345" y="288"/>
                    <a:pt x="346" y="288"/>
                  </a:cubicBezTo>
                  <a:cubicBezTo>
                    <a:pt x="347" y="288"/>
                    <a:pt x="346" y="287"/>
                    <a:pt x="348" y="287"/>
                  </a:cubicBezTo>
                  <a:cubicBezTo>
                    <a:pt x="349" y="287"/>
                    <a:pt x="349" y="286"/>
                    <a:pt x="349" y="286"/>
                  </a:cubicBezTo>
                  <a:cubicBezTo>
                    <a:pt x="349" y="285"/>
                    <a:pt x="349" y="284"/>
                    <a:pt x="349" y="284"/>
                  </a:cubicBezTo>
                  <a:cubicBezTo>
                    <a:pt x="349" y="284"/>
                    <a:pt x="352" y="286"/>
                    <a:pt x="351" y="284"/>
                  </a:cubicBezTo>
                  <a:cubicBezTo>
                    <a:pt x="350" y="282"/>
                    <a:pt x="350" y="282"/>
                    <a:pt x="350" y="282"/>
                  </a:cubicBezTo>
                  <a:cubicBezTo>
                    <a:pt x="350" y="281"/>
                    <a:pt x="351" y="280"/>
                    <a:pt x="351" y="280"/>
                  </a:cubicBezTo>
                  <a:cubicBezTo>
                    <a:pt x="351" y="280"/>
                    <a:pt x="353" y="283"/>
                    <a:pt x="353" y="283"/>
                  </a:cubicBezTo>
                  <a:cubicBezTo>
                    <a:pt x="353" y="284"/>
                    <a:pt x="353" y="286"/>
                    <a:pt x="353" y="286"/>
                  </a:cubicBezTo>
                  <a:cubicBezTo>
                    <a:pt x="353" y="286"/>
                    <a:pt x="353" y="286"/>
                    <a:pt x="354" y="286"/>
                  </a:cubicBezTo>
                  <a:cubicBezTo>
                    <a:pt x="354" y="286"/>
                    <a:pt x="354" y="286"/>
                    <a:pt x="354" y="286"/>
                  </a:cubicBezTo>
                  <a:cubicBezTo>
                    <a:pt x="355" y="287"/>
                    <a:pt x="358" y="288"/>
                    <a:pt x="358" y="288"/>
                  </a:cubicBezTo>
                  <a:cubicBezTo>
                    <a:pt x="361" y="288"/>
                    <a:pt x="361" y="288"/>
                    <a:pt x="361" y="288"/>
                  </a:cubicBezTo>
                  <a:cubicBezTo>
                    <a:pt x="362" y="287"/>
                    <a:pt x="362" y="284"/>
                    <a:pt x="361" y="284"/>
                  </a:cubicBezTo>
                  <a:cubicBezTo>
                    <a:pt x="361" y="283"/>
                    <a:pt x="361" y="282"/>
                    <a:pt x="361" y="281"/>
                  </a:cubicBezTo>
                  <a:cubicBezTo>
                    <a:pt x="361" y="280"/>
                    <a:pt x="362" y="278"/>
                    <a:pt x="362" y="279"/>
                  </a:cubicBezTo>
                  <a:cubicBezTo>
                    <a:pt x="362" y="281"/>
                    <a:pt x="363" y="283"/>
                    <a:pt x="363" y="284"/>
                  </a:cubicBezTo>
                  <a:cubicBezTo>
                    <a:pt x="363" y="285"/>
                    <a:pt x="365" y="286"/>
                    <a:pt x="365" y="287"/>
                  </a:cubicBezTo>
                  <a:cubicBezTo>
                    <a:pt x="365" y="288"/>
                    <a:pt x="367" y="288"/>
                    <a:pt x="367" y="289"/>
                  </a:cubicBezTo>
                  <a:cubicBezTo>
                    <a:pt x="368" y="289"/>
                    <a:pt x="368" y="289"/>
                    <a:pt x="369" y="290"/>
                  </a:cubicBezTo>
                  <a:cubicBezTo>
                    <a:pt x="370" y="291"/>
                    <a:pt x="372" y="291"/>
                    <a:pt x="373" y="291"/>
                  </a:cubicBezTo>
                  <a:cubicBezTo>
                    <a:pt x="373" y="292"/>
                    <a:pt x="376" y="293"/>
                    <a:pt x="376" y="293"/>
                  </a:cubicBezTo>
                  <a:cubicBezTo>
                    <a:pt x="376" y="293"/>
                    <a:pt x="379" y="294"/>
                    <a:pt x="378" y="295"/>
                  </a:cubicBezTo>
                  <a:cubicBezTo>
                    <a:pt x="378" y="295"/>
                    <a:pt x="378" y="297"/>
                    <a:pt x="378" y="297"/>
                  </a:cubicBezTo>
                  <a:cubicBezTo>
                    <a:pt x="378" y="298"/>
                    <a:pt x="381" y="297"/>
                    <a:pt x="381" y="298"/>
                  </a:cubicBezTo>
                  <a:cubicBezTo>
                    <a:pt x="381" y="299"/>
                    <a:pt x="381" y="299"/>
                    <a:pt x="380" y="300"/>
                  </a:cubicBezTo>
                  <a:cubicBezTo>
                    <a:pt x="380" y="302"/>
                    <a:pt x="381" y="302"/>
                    <a:pt x="382" y="302"/>
                  </a:cubicBezTo>
                  <a:cubicBezTo>
                    <a:pt x="382" y="303"/>
                    <a:pt x="384" y="304"/>
                    <a:pt x="384" y="305"/>
                  </a:cubicBezTo>
                  <a:cubicBezTo>
                    <a:pt x="383" y="305"/>
                    <a:pt x="382" y="306"/>
                    <a:pt x="382" y="306"/>
                  </a:cubicBezTo>
                  <a:cubicBezTo>
                    <a:pt x="382" y="307"/>
                    <a:pt x="383" y="307"/>
                    <a:pt x="384" y="308"/>
                  </a:cubicBezTo>
                  <a:cubicBezTo>
                    <a:pt x="384" y="309"/>
                    <a:pt x="387" y="310"/>
                    <a:pt x="387" y="310"/>
                  </a:cubicBezTo>
                  <a:cubicBezTo>
                    <a:pt x="387" y="310"/>
                    <a:pt x="389" y="311"/>
                    <a:pt x="389" y="311"/>
                  </a:cubicBezTo>
                  <a:cubicBezTo>
                    <a:pt x="389" y="311"/>
                    <a:pt x="390" y="313"/>
                    <a:pt x="390" y="314"/>
                  </a:cubicBezTo>
                  <a:cubicBezTo>
                    <a:pt x="390" y="314"/>
                    <a:pt x="392" y="315"/>
                    <a:pt x="392" y="316"/>
                  </a:cubicBezTo>
                  <a:cubicBezTo>
                    <a:pt x="392" y="316"/>
                    <a:pt x="394" y="318"/>
                    <a:pt x="394" y="318"/>
                  </a:cubicBezTo>
                  <a:cubicBezTo>
                    <a:pt x="395" y="319"/>
                    <a:pt x="396" y="319"/>
                    <a:pt x="396" y="320"/>
                  </a:cubicBezTo>
                  <a:cubicBezTo>
                    <a:pt x="397" y="322"/>
                    <a:pt x="398" y="322"/>
                    <a:pt x="399" y="322"/>
                  </a:cubicBezTo>
                  <a:cubicBezTo>
                    <a:pt x="399" y="322"/>
                    <a:pt x="401" y="322"/>
                    <a:pt x="401" y="323"/>
                  </a:cubicBezTo>
                  <a:cubicBezTo>
                    <a:pt x="400" y="323"/>
                    <a:pt x="399" y="323"/>
                    <a:pt x="398" y="324"/>
                  </a:cubicBezTo>
                  <a:cubicBezTo>
                    <a:pt x="398" y="324"/>
                    <a:pt x="398" y="324"/>
                    <a:pt x="397" y="325"/>
                  </a:cubicBezTo>
                  <a:cubicBezTo>
                    <a:pt x="397" y="326"/>
                    <a:pt x="398" y="326"/>
                    <a:pt x="397" y="327"/>
                  </a:cubicBezTo>
                  <a:cubicBezTo>
                    <a:pt x="396" y="328"/>
                    <a:pt x="401" y="327"/>
                    <a:pt x="402" y="327"/>
                  </a:cubicBezTo>
                  <a:cubicBezTo>
                    <a:pt x="402" y="327"/>
                    <a:pt x="403" y="326"/>
                    <a:pt x="404" y="326"/>
                  </a:cubicBezTo>
                  <a:cubicBezTo>
                    <a:pt x="405" y="326"/>
                    <a:pt x="406" y="326"/>
                    <a:pt x="407" y="327"/>
                  </a:cubicBezTo>
                  <a:cubicBezTo>
                    <a:pt x="407" y="327"/>
                    <a:pt x="408" y="328"/>
                    <a:pt x="408" y="329"/>
                  </a:cubicBezTo>
                  <a:cubicBezTo>
                    <a:pt x="408" y="330"/>
                    <a:pt x="410" y="331"/>
                    <a:pt x="409" y="332"/>
                  </a:cubicBezTo>
                  <a:cubicBezTo>
                    <a:pt x="408" y="332"/>
                    <a:pt x="408" y="332"/>
                    <a:pt x="407" y="333"/>
                  </a:cubicBezTo>
                  <a:cubicBezTo>
                    <a:pt x="407" y="334"/>
                    <a:pt x="407" y="334"/>
                    <a:pt x="407" y="334"/>
                  </a:cubicBezTo>
                  <a:cubicBezTo>
                    <a:pt x="408" y="335"/>
                    <a:pt x="409" y="335"/>
                    <a:pt x="410" y="336"/>
                  </a:cubicBezTo>
                  <a:cubicBezTo>
                    <a:pt x="410" y="336"/>
                    <a:pt x="411" y="337"/>
                    <a:pt x="411" y="338"/>
                  </a:cubicBezTo>
                  <a:cubicBezTo>
                    <a:pt x="411" y="339"/>
                    <a:pt x="411" y="339"/>
                    <a:pt x="410" y="339"/>
                  </a:cubicBezTo>
                  <a:cubicBezTo>
                    <a:pt x="409" y="340"/>
                    <a:pt x="409" y="339"/>
                    <a:pt x="409" y="340"/>
                  </a:cubicBezTo>
                  <a:cubicBezTo>
                    <a:pt x="409" y="341"/>
                    <a:pt x="409" y="341"/>
                    <a:pt x="409" y="341"/>
                  </a:cubicBezTo>
                  <a:cubicBezTo>
                    <a:pt x="409" y="341"/>
                    <a:pt x="409" y="341"/>
                    <a:pt x="409" y="341"/>
                  </a:cubicBezTo>
                  <a:cubicBezTo>
                    <a:pt x="409" y="343"/>
                    <a:pt x="410" y="344"/>
                    <a:pt x="410" y="344"/>
                  </a:cubicBezTo>
                  <a:cubicBezTo>
                    <a:pt x="410" y="344"/>
                    <a:pt x="411" y="344"/>
                    <a:pt x="411" y="344"/>
                  </a:cubicBezTo>
                  <a:cubicBezTo>
                    <a:pt x="412" y="344"/>
                    <a:pt x="412" y="344"/>
                    <a:pt x="412" y="344"/>
                  </a:cubicBezTo>
                  <a:cubicBezTo>
                    <a:pt x="412" y="345"/>
                    <a:pt x="413" y="346"/>
                    <a:pt x="412" y="347"/>
                  </a:cubicBezTo>
                  <a:cubicBezTo>
                    <a:pt x="411" y="348"/>
                    <a:pt x="411" y="348"/>
                    <a:pt x="411" y="349"/>
                  </a:cubicBezTo>
                  <a:cubicBezTo>
                    <a:pt x="411" y="349"/>
                    <a:pt x="413" y="350"/>
                    <a:pt x="413" y="351"/>
                  </a:cubicBezTo>
                  <a:cubicBezTo>
                    <a:pt x="412" y="352"/>
                    <a:pt x="414" y="352"/>
                    <a:pt x="414" y="352"/>
                  </a:cubicBezTo>
                  <a:cubicBezTo>
                    <a:pt x="414" y="352"/>
                    <a:pt x="414" y="352"/>
                    <a:pt x="414" y="352"/>
                  </a:cubicBezTo>
                  <a:cubicBezTo>
                    <a:pt x="414" y="352"/>
                    <a:pt x="414" y="352"/>
                    <a:pt x="414" y="352"/>
                  </a:cubicBezTo>
                  <a:cubicBezTo>
                    <a:pt x="416" y="351"/>
                    <a:pt x="416" y="351"/>
                    <a:pt x="416" y="351"/>
                  </a:cubicBezTo>
                  <a:cubicBezTo>
                    <a:pt x="417" y="351"/>
                    <a:pt x="418" y="351"/>
                    <a:pt x="418" y="351"/>
                  </a:cubicBezTo>
                  <a:cubicBezTo>
                    <a:pt x="419" y="351"/>
                    <a:pt x="420" y="350"/>
                    <a:pt x="420" y="351"/>
                  </a:cubicBezTo>
                  <a:cubicBezTo>
                    <a:pt x="420" y="351"/>
                    <a:pt x="421" y="352"/>
                    <a:pt x="421" y="352"/>
                  </a:cubicBezTo>
                  <a:cubicBezTo>
                    <a:pt x="421" y="353"/>
                    <a:pt x="420" y="354"/>
                    <a:pt x="419" y="355"/>
                  </a:cubicBezTo>
                  <a:cubicBezTo>
                    <a:pt x="418" y="355"/>
                    <a:pt x="418" y="355"/>
                    <a:pt x="417" y="355"/>
                  </a:cubicBezTo>
                  <a:cubicBezTo>
                    <a:pt x="417" y="355"/>
                    <a:pt x="416" y="355"/>
                    <a:pt x="416" y="355"/>
                  </a:cubicBezTo>
                  <a:cubicBezTo>
                    <a:pt x="416" y="356"/>
                    <a:pt x="416" y="356"/>
                    <a:pt x="416" y="357"/>
                  </a:cubicBezTo>
                  <a:cubicBezTo>
                    <a:pt x="416" y="359"/>
                    <a:pt x="415" y="359"/>
                    <a:pt x="416" y="359"/>
                  </a:cubicBezTo>
                  <a:cubicBezTo>
                    <a:pt x="417" y="359"/>
                    <a:pt x="418" y="359"/>
                    <a:pt x="419" y="359"/>
                  </a:cubicBezTo>
                  <a:cubicBezTo>
                    <a:pt x="419" y="359"/>
                    <a:pt x="420" y="359"/>
                    <a:pt x="420" y="359"/>
                  </a:cubicBezTo>
                  <a:cubicBezTo>
                    <a:pt x="420" y="359"/>
                    <a:pt x="421" y="359"/>
                    <a:pt x="421" y="360"/>
                  </a:cubicBezTo>
                  <a:cubicBezTo>
                    <a:pt x="421" y="361"/>
                    <a:pt x="423" y="362"/>
                    <a:pt x="423" y="362"/>
                  </a:cubicBezTo>
                  <a:cubicBezTo>
                    <a:pt x="423" y="363"/>
                    <a:pt x="424" y="364"/>
                    <a:pt x="424" y="364"/>
                  </a:cubicBezTo>
                  <a:cubicBezTo>
                    <a:pt x="425" y="364"/>
                    <a:pt x="425" y="364"/>
                    <a:pt x="425" y="364"/>
                  </a:cubicBezTo>
                  <a:cubicBezTo>
                    <a:pt x="425" y="364"/>
                    <a:pt x="425" y="364"/>
                    <a:pt x="425" y="364"/>
                  </a:cubicBezTo>
                  <a:cubicBezTo>
                    <a:pt x="427" y="363"/>
                    <a:pt x="429" y="360"/>
                    <a:pt x="429" y="360"/>
                  </a:cubicBezTo>
                  <a:cubicBezTo>
                    <a:pt x="430" y="359"/>
                    <a:pt x="430" y="359"/>
                    <a:pt x="430" y="359"/>
                  </a:cubicBezTo>
                  <a:cubicBezTo>
                    <a:pt x="430" y="359"/>
                    <a:pt x="430" y="359"/>
                    <a:pt x="430" y="359"/>
                  </a:cubicBezTo>
                  <a:cubicBezTo>
                    <a:pt x="431" y="360"/>
                    <a:pt x="432" y="361"/>
                    <a:pt x="432" y="362"/>
                  </a:cubicBezTo>
                  <a:cubicBezTo>
                    <a:pt x="432" y="363"/>
                    <a:pt x="431" y="362"/>
                    <a:pt x="431" y="364"/>
                  </a:cubicBezTo>
                  <a:cubicBezTo>
                    <a:pt x="430" y="365"/>
                    <a:pt x="433" y="365"/>
                    <a:pt x="433" y="366"/>
                  </a:cubicBezTo>
                  <a:cubicBezTo>
                    <a:pt x="433" y="367"/>
                    <a:pt x="432" y="368"/>
                    <a:pt x="432" y="369"/>
                  </a:cubicBezTo>
                  <a:cubicBezTo>
                    <a:pt x="433" y="369"/>
                    <a:pt x="434" y="370"/>
                    <a:pt x="435" y="370"/>
                  </a:cubicBezTo>
                  <a:cubicBezTo>
                    <a:pt x="435" y="371"/>
                    <a:pt x="437" y="374"/>
                    <a:pt x="437" y="374"/>
                  </a:cubicBezTo>
                  <a:cubicBezTo>
                    <a:pt x="438" y="374"/>
                    <a:pt x="439" y="374"/>
                    <a:pt x="439" y="375"/>
                  </a:cubicBezTo>
                  <a:cubicBezTo>
                    <a:pt x="439" y="376"/>
                    <a:pt x="439" y="377"/>
                    <a:pt x="439" y="378"/>
                  </a:cubicBezTo>
                  <a:cubicBezTo>
                    <a:pt x="439" y="378"/>
                    <a:pt x="441" y="379"/>
                    <a:pt x="441" y="379"/>
                  </a:cubicBezTo>
                  <a:cubicBezTo>
                    <a:pt x="441" y="379"/>
                    <a:pt x="442" y="379"/>
                    <a:pt x="442" y="380"/>
                  </a:cubicBezTo>
                  <a:cubicBezTo>
                    <a:pt x="442" y="380"/>
                    <a:pt x="444" y="381"/>
                    <a:pt x="444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47" y="381"/>
                    <a:pt x="447" y="381"/>
                    <a:pt x="447" y="381"/>
                  </a:cubicBezTo>
                  <a:cubicBezTo>
                    <a:pt x="447" y="381"/>
                    <a:pt x="447" y="381"/>
                    <a:pt x="447" y="381"/>
                  </a:cubicBezTo>
                  <a:cubicBezTo>
                    <a:pt x="447" y="381"/>
                    <a:pt x="447" y="381"/>
                    <a:pt x="447" y="381"/>
                  </a:cubicBezTo>
                  <a:cubicBezTo>
                    <a:pt x="447" y="381"/>
                    <a:pt x="448" y="380"/>
                    <a:pt x="448" y="380"/>
                  </a:cubicBezTo>
                  <a:cubicBezTo>
                    <a:pt x="449" y="380"/>
                    <a:pt x="450" y="380"/>
                    <a:pt x="450" y="380"/>
                  </a:cubicBezTo>
                  <a:cubicBezTo>
                    <a:pt x="450" y="381"/>
                    <a:pt x="452" y="382"/>
                    <a:pt x="451" y="382"/>
                  </a:cubicBezTo>
                  <a:cubicBezTo>
                    <a:pt x="450" y="383"/>
                    <a:pt x="448" y="383"/>
                    <a:pt x="448" y="383"/>
                  </a:cubicBezTo>
                  <a:cubicBezTo>
                    <a:pt x="447" y="383"/>
                    <a:pt x="447" y="383"/>
                    <a:pt x="447" y="383"/>
                  </a:cubicBezTo>
                  <a:cubicBezTo>
                    <a:pt x="447" y="383"/>
                    <a:pt x="447" y="383"/>
                    <a:pt x="447" y="383"/>
                  </a:cubicBezTo>
                  <a:cubicBezTo>
                    <a:pt x="447" y="383"/>
                    <a:pt x="446" y="384"/>
                    <a:pt x="446" y="384"/>
                  </a:cubicBezTo>
                  <a:cubicBezTo>
                    <a:pt x="445" y="385"/>
                    <a:pt x="444" y="385"/>
                    <a:pt x="444" y="385"/>
                  </a:cubicBezTo>
                  <a:cubicBezTo>
                    <a:pt x="443" y="387"/>
                    <a:pt x="443" y="388"/>
                    <a:pt x="443" y="389"/>
                  </a:cubicBezTo>
                  <a:cubicBezTo>
                    <a:pt x="443" y="390"/>
                    <a:pt x="443" y="391"/>
                    <a:pt x="443" y="391"/>
                  </a:cubicBezTo>
                  <a:cubicBezTo>
                    <a:pt x="443" y="391"/>
                    <a:pt x="443" y="391"/>
                    <a:pt x="443" y="391"/>
                  </a:cubicBezTo>
                  <a:cubicBezTo>
                    <a:pt x="443" y="391"/>
                    <a:pt x="443" y="391"/>
                    <a:pt x="443" y="391"/>
                  </a:cubicBezTo>
                  <a:cubicBezTo>
                    <a:pt x="444" y="391"/>
                    <a:pt x="446" y="390"/>
                    <a:pt x="446" y="390"/>
                  </a:cubicBezTo>
                  <a:cubicBezTo>
                    <a:pt x="446" y="390"/>
                    <a:pt x="447" y="390"/>
                    <a:pt x="447" y="391"/>
                  </a:cubicBezTo>
                  <a:cubicBezTo>
                    <a:pt x="446" y="392"/>
                    <a:pt x="446" y="392"/>
                    <a:pt x="445" y="393"/>
                  </a:cubicBezTo>
                  <a:cubicBezTo>
                    <a:pt x="444" y="393"/>
                    <a:pt x="444" y="393"/>
                    <a:pt x="444" y="394"/>
                  </a:cubicBezTo>
                  <a:cubicBezTo>
                    <a:pt x="444" y="395"/>
                    <a:pt x="444" y="396"/>
                    <a:pt x="444" y="397"/>
                  </a:cubicBezTo>
                  <a:cubicBezTo>
                    <a:pt x="444" y="397"/>
                    <a:pt x="445" y="398"/>
                    <a:pt x="446" y="399"/>
                  </a:cubicBezTo>
                  <a:cubicBezTo>
                    <a:pt x="447" y="400"/>
                    <a:pt x="449" y="401"/>
                    <a:pt x="449" y="401"/>
                  </a:cubicBezTo>
                  <a:cubicBezTo>
                    <a:pt x="449" y="400"/>
                    <a:pt x="449" y="400"/>
                    <a:pt x="449" y="400"/>
                  </a:cubicBezTo>
                  <a:cubicBezTo>
                    <a:pt x="449" y="400"/>
                    <a:pt x="449" y="400"/>
                    <a:pt x="449" y="400"/>
                  </a:cubicBezTo>
                  <a:cubicBezTo>
                    <a:pt x="450" y="400"/>
                    <a:pt x="450" y="400"/>
                    <a:pt x="450" y="400"/>
                  </a:cubicBezTo>
                  <a:cubicBezTo>
                    <a:pt x="450" y="400"/>
                    <a:pt x="450" y="400"/>
                    <a:pt x="450" y="400"/>
                  </a:cubicBezTo>
                  <a:cubicBezTo>
                    <a:pt x="451" y="401"/>
                    <a:pt x="453" y="402"/>
                    <a:pt x="453" y="402"/>
                  </a:cubicBezTo>
                  <a:cubicBezTo>
                    <a:pt x="453" y="402"/>
                    <a:pt x="453" y="402"/>
                    <a:pt x="453" y="402"/>
                  </a:cubicBezTo>
                  <a:cubicBezTo>
                    <a:pt x="453" y="402"/>
                    <a:pt x="453" y="402"/>
                    <a:pt x="453" y="402"/>
                  </a:cubicBezTo>
                  <a:cubicBezTo>
                    <a:pt x="453" y="402"/>
                    <a:pt x="455" y="400"/>
                    <a:pt x="455" y="400"/>
                  </a:cubicBezTo>
                  <a:cubicBezTo>
                    <a:pt x="456" y="400"/>
                    <a:pt x="457" y="400"/>
                    <a:pt x="457" y="400"/>
                  </a:cubicBezTo>
                  <a:cubicBezTo>
                    <a:pt x="457" y="401"/>
                    <a:pt x="459" y="400"/>
                    <a:pt x="459" y="401"/>
                  </a:cubicBezTo>
                  <a:cubicBezTo>
                    <a:pt x="459" y="403"/>
                    <a:pt x="460" y="403"/>
                    <a:pt x="459" y="404"/>
                  </a:cubicBezTo>
                  <a:cubicBezTo>
                    <a:pt x="458" y="404"/>
                    <a:pt x="458" y="405"/>
                    <a:pt x="459" y="405"/>
                  </a:cubicBezTo>
                  <a:cubicBezTo>
                    <a:pt x="459" y="405"/>
                    <a:pt x="462" y="405"/>
                    <a:pt x="462" y="406"/>
                  </a:cubicBezTo>
                  <a:cubicBezTo>
                    <a:pt x="462" y="406"/>
                    <a:pt x="463" y="406"/>
                    <a:pt x="463" y="406"/>
                  </a:cubicBezTo>
                  <a:cubicBezTo>
                    <a:pt x="465" y="407"/>
                    <a:pt x="472" y="406"/>
                    <a:pt x="473" y="406"/>
                  </a:cubicBezTo>
                  <a:cubicBezTo>
                    <a:pt x="473" y="406"/>
                    <a:pt x="473" y="406"/>
                    <a:pt x="473" y="406"/>
                  </a:cubicBezTo>
                  <a:cubicBezTo>
                    <a:pt x="473" y="406"/>
                    <a:pt x="473" y="406"/>
                    <a:pt x="473" y="406"/>
                  </a:cubicBezTo>
                  <a:cubicBezTo>
                    <a:pt x="473" y="406"/>
                    <a:pt x="474" y="405"/>
                    <a:pt x="474" y="405"/>
                  </a:cubicBezTo>
                  <a:cubicBezTo>
                    <a:pt x="474" y="405"/>
                    <a:pt x="474" y="405"/>
                    <a:pt x="474" y="405"/>
                  </a:cubicBezTo>
                  <a:cubicBezTo>
                    <a:pt x="475" y="406"/>
                    <a:pt x="474" y="407"/>
                    <a:pt x="474" y="408"/>
                  </a:cubicBezTo>
                  <a:cubicBezTo>
                    <a:pt x="473" y="409"/>
                    <a:pt x="473" y="409"/>
                    <a:pt x="473" y="410"/>
                  </a:cubicBezTo>
                  <a:cubicBezTo>
                    <a:pt x="474" y="411"/>
                    <a:pt x="475" y="411"/>
                    <a:pt x="476" y="411"/>
                  </a:cubicBezTo>
                  <a:cubicBezTo>
                    <a:pt x="476" y="411"/>
                    <a:pt x="477" y="410"/>
                    <a:pt x="477" y="411"/>
                  </a:cubicBezTo>
                  <a:cubicBezTo>
                    <a:pt x="477" y="411"/>
                    <a:pt x="477" y="413"/>
                    <a:pt x="477" y="414"/>
                  </a:cubicBezTo>
                  <a:cubicBezTo>
                    <a:pt x="477" y="415"/>
                    <a:pt x="477" y="415"/>
                    <a:pt x="477" y="415"/>
                  </a:cubicBezTo>
                  <a:cubicBezTo>
                    <a:pt x="478" y="416"/>
                    <a:pt x="480" y="416"/>
                    <a:pt x="480" y="416"/>
                  </a:cubicBezTo>
                  <a:cubicBezTo>
                    <a:pt x="482" y="416"/>
                    <a:pt x="482" y="416"/>
                    <a:pt x="482" y="416"/>
                  </a:cubicBezTo>
                  <a:cubicBezTo>
                    <a:pt x="484" y="416"/>
                    <a:pt x="484" y="416"/>
                    <a:pt x="484" y="416"/>
                  </a:cubicBezTo>
                  <a:cubicBezTo>
                    <a:pt x="484" y="416"/>
                    <a:pt x="486" y="417"/>
                    <a:pt x="485" y="418"/>
                  </a:cubicBezTo>
                  <a:cubicBezTo>
                    <a:pt x="485" y="419"/>
                    <a:pt x="487" y="420"/>
                    <a:pt x="487" y="421"/>
                  </a:cubicBezTo>
                  <a:cubicBezTo>
                    <a:pt x="487" y="421"/>
                    <a:pt x="488" y="421"/>
                    <a:pt x="488" y="421"/>
                  </a:cubicBezTo>
                  <a:cubicBezTo>
                    <a:pt x="488" y="422"/>
                    <a:pt x="489" y="421"/>
                    <a:pt x="490" y="422"/>
                  </a:cubicBezTo>
                  <a:cubicBezTo>
                    <a:pt x="491" y="422"/>
                    <a:pt x="491" y="422"/>
                    <a:pt x="492" y="422"/>
                  </a:cubicBezTo>
                  <a:cubicBezTo>
                    <a:pt x="493" y="423"/>
                    <a:pt x="494" y="424"/>
                    <a:pt x="494" y="424"/>
                  </a:cubicBezTo>
                  <a:cubicBezTo>
                    <a:pt x="494" y="425"/>
                    <a:pt x="495" y="425"/>
                    <a:pt x="494" y="426"/>
                  </a:cubicBezTo>
                  <a:cubicBezTo>
                    <a:pt x="494" y="426"/>
                    <a:pt x="494" y="426"/>
                    <a:pt x="494" y="426"/>
                  </a:cubicBezTo>
                  <a:cubicBezTo>
                    <a:pt x="493" y="426"/>
                    <a:pt x="493" y="426"/>
                    <a:pt x="493" y="426"/>
                  </a:cubicBezTo>
                  <a:cubicBezTo>
                    <a:pt x="493" y="427"/>
                    <a:pt x="493" y="428"/>
                    <a:pt x="493" y="428"/>
                  </a:cubicBezTo>
                  <a:cubicBezTo>
                    <a:pt x="494" y="428"/>
                    <a:pt x="494" y="428"/>
                    <a:pt x="494" y="428"/>
                  </a:cubicBezTo>
                  <a:cubicBezTo>
                    <a:pt x="494" y="429"/>
                    <a:pt x="494" y="429"/>
                    <a:pt x="494" y="429"/>
                  </a:cubicBezTo>
                  <a:cubicBezTo>
                    <a:pt x="494" y="429"/>
                    <a:pt x="496" y="431"/>
                    <a:pt x="496" y="431"/>
                  </a:cubicBezTo>
                  <a:cubicBezTo>
                    <a:pt x="497" y="431"/>
                    <a:pt x="498" y="432"/>
                    <a:pt x="498" y="432"/>
                  </a:cubicBezTo>
                  <a:cubicBezTo>
                    <a:pt x="499" y="432"/>
                    <a:pt x="500" y="432"/>
                    <a:pt x="500" y="433"/>
                  </a:cubicBezTo>
                  <a:cubicBezTo>
                    <a:pt x="500" y="433"/>
                    <a:pt x="501" y="433"/>
                    <a:pt x="501" y="434"/>
                  </a:cubicBezTo>
                  <a:cubicBezTo>
                    <a:pt x="500" y="435"/>
                    <a:pt x="499" y="435"/>
                    <a:pt x="499" y="435"/>
                  </a:cubicBezTo>
                  <a:cubicBezTo>
                    <a:pt x="498" y="436"/>
                    <a:pt x="498" y="436"/>
                    <a:pt x="498" y="436"/>
                  </a:cubicBezTo>
                  <a:cubicBezTo>
                    <a:pt x="498" y="437"/>
                    <a:pt x="499" y="438"/>
                    <a:pt x="499" y="438"/>
                  </a:cubicBezTo>
                  <a:cubicBezTo>
                    <a:pt x="497" y="439"/>
                    <a:pt x="495" y="439"/>
                    <a:pt x="495" y="439"/>
                  </a:cubicBezTo>
                  <a:cubicBezTo>
                    <a:pt x="494" y="439"/>
                    <a:pt x="492" y="439"/>
                    <a:pt x="492" y="439"/>
                  </a:cubicBezTo>
                  <a:cubicBezTo>
                    <a:pt x="491" y="439"/>
                    <a:pt x="490" y="439"/>
                    <a:pt x="489" y="440"/>
                  </a:cubicBezTo>
                  <a:cubicBezTo>
                    <a:pt x="488" y="440"/>
                    <a:pt x="487" y="440"/>
                    <a:pt x="486" y="439"/>
                  </a:cubicBezTo>
                  <a:cubicBezTo>
                    <a:pt x="485" y="438"/>
                    <a:pt x="486" y="438"/>
                    <a:pt x="484" y="437"/>
                  </a:cubicBezTo>
                  <a:cubicBezTo>
                    <a:pt x="482" y="436"/>
                    <a:pt x="482" y="436"/>
                    <a:pt x="481" y="436"/>
                  </a:cubicBezTo>
                  <a:cubicBezTo>
                    <a:pt x="480" y="436"/>
                    <a:pt x="480" y="436"/>
                    <a:pt x="479" y="436"/>
                  </a:cubicBezTo>
                  <a:cubicBezTo>
                    <a:pt x="479" y="436"/>
                    <a:pt x="479" y="436"/>
                    <a:pt x="479" y="436"/>
                  </a:cubicBezTo>
                  <a:cubicBezTo>
                    <a:pt x="479" y="436"/>
                    <a:pt x="479" y="436"/>
                    <a:pt x="478" y="436"/>
                  </a:cubicBezTo>
                  <a:cubicBezTo>
                    <a:pt x="478" y="437"/>
                    <a:pt x="477" y="437"/>
                    <a:pt x="477" y="438"/>
                  </a:cubicBezTo>
                  <a:cubicBezTo>
                    <a:pt x="477" y="439"/>
                    <a:pt x="479" y="441"/>
                    <a:pt x="479" y="441"/>
                  </a:cubicBezTo>
                  <a:cubicBezTo>
                    <a:pt x="479" y="441"/>
                    <a:pt x="478" y="441"/>
                    <a:pt x="478" y="442"/>
                  </a:cubicBezTo>
                  <a:cubicBezTo>
                    <a:pt x="478" y="444"/>
                    <a:pt x="478" y="444"/>
                    <a:pt x="478" y="445"/>
                  </a:cubicBezTo>
                  <a:cubicBezTo>
                    <a:pt x="478" y="445"/>
                    <a:pt x="479" y="445"/>
                    <a:pt x="480" y="446"/>
                  </a:cubicBezTo>
                  <a:cubicBezTo>
                    <a:pt x="480" y="447"/>
                    <a:pt x="480" y="447"/>
                    <a:pt x="481" y="448"/>
                  </a:cubicBezTo>
                  <a:cubicBezTo>
                    <a:pt x="482" y="449"/>
                    <a:pt x="484" y="449"/>
                    <a:pt x="483" y="450"/>
                  </a:cubicBezTo>
                  <a:cubicBezTo>
                    <a:pt x="483" y="450"/>
                    <a:pt x="484" y="453"/>
                    <a:pt x="484" y="454"/>
                  </a:cubicBezTo>
                  <a:cubicBezTo>
                    <a:pt x="484" y="455"/>
                    <a:pt x="484" y="456"/>
                    <a:pt x="484" y="457"/>
                  </a:cubicBezTo>
                  <a:cubicBezTo>
                    <a:pt x="484" y="457"/>
                    <a:pt x="484" y="458"/>
                    <a:pt x="484" y="459"/>
                  </a:cubicBezTo>
                  <a:cubicBezTo>
                    <a:pt x="485" y="460"/>
                    <a:pt x="486" y="461"/>
                    <a:pt x="486" y="461"/>
                  </a:cubicBezTo>
                  <a:cubicBezTo>
                    <a:pt x="486" y="462"/>
                    <a:pt x="484" y="463"/>
                    <a:pt x="484" y="464"/>
                  </a:cubicBezTo>
                  <a:cubicBezTo>
                    <a:pt x="484" y="464"/>
                    <a:pt x="485" y="465"/>
                    <a:pt x="485" y="466"/>
                  </a:cubicBezTo>
                  <a:cubicBezTo>
                    <a:pt x="486" y="468"/>
                    <a:pt x="487" y="467"/>
                    <a:pt x="486" y="468"/>
                  </a:cubicBezTo>
                  <a:cubicBezTo>
                    <a:pt x="485" y="470"/>
                    <a:pt x="485" y="471"/>
                    <a:pt x="485" y="471"/>
                  </a:cubicBezTo>
                  <a:cubicBezTo>
                    <a:pt x="484" y="477"/>
                    <a:pt x="484" y="477"/>
                    <a:pt x="484" y="477"/>
                  </a:cubicBezTo>
                  <a:cubicBezTo>
                    <a:pt x="484" y="477"/>
                    <a:pt x="483" y="480"/>
                    <a:pt x="483" y="481"/>
                  </a:cubicBezTo>
                  <a:cubicBezTo>
                    <a:pt x="483" y="482"/>
                    <a:pt x="483" y="482"/>
                    <a:pt x="483" y="483"/>
                  </a:cubicBezTo>
                  <a:cubicBezTo>
                    <a:pt x="483" y="484"/>
                    <a:pt x="483" y="484"/>
                    <a:pt x="483" y="485"/>
                  </a:cubicBezTo>
                  <a:cubicBezTo>
                    <a:pt x="483" y="486"/>
                    <a:pt x="483" y="485"/>
                    <a:pt x="484" y="486"/>
                  </a:cubicBezTo>
                  <a:cubicBezTo>
                    <a:pt x="484" y="487"/>
                    <a:pt x="484" y="487"/>
                    <a:pt x="483" y="488"/>
                  </a:cubicBezTo>
                  <a:cubicBezTo>
                    <a:pt x="483" y="489"/>
                    <a:pt x="483" y="491"/>
                    <a:pt x="483" y="491"/>
                  </a:cubicBezTo>
                  <a:cubicBezTo>
                    <a:pt x="483" y="492"/>
                    <a:pt x="483" y="493"/>
                    <a:pt x="483" y="494"/>
                  </a:cubicBezTo>
                  <a:cubicBezTo>
                    <a:pt x="483" y="495"/>
                    <a:pt x="484" y="496"/>
                    <a:pt x="483" y="497"/>
                  </a:cubicBezTo>
                  <a:cubicBezTo>
                    <a:pt x="483" y="497"/>
                    <a:pt x="484" y="497"/>
                    <a:pt x="484" y="498"/>
                  </a:cubicBezTo>
                  <a:cubicBezTo>
                    <a:pt x="483" y="499"/>
                    <a:pt x="482" y="499"/>
                    <a:pt x="482" y="500"/>
                  </a:cubicBezTo>
                  <a:cubicBezTo>
                    <a:pt x="482" y="500"/>
                    <a:pt x="481" y="500"/>
                    <a:pt x="481" y="501"/>
                  </a:cubicBezTo>
                  <a:cubicBezTo>
                    <a:pt x="481" y="502"/>
                    <a:pt x="481" y="503"/>
                    <a:pt x="481" y="504"/>
                  </a:cubicBezTo>
                  <a:cubicBezTo>
                    <a:pt x="480" y="505"/>
                    <a:pt x="480" y="506"/>
                    <a:pt x="480" y="506"/>
                  </a:cubicBezTo>
                  <a:cubicBezTo>
                    <a:pt x="480" y="507"/>
                    <a:pt x="480" y="506"/>
                    <a:pt x="480" y="508"/>
                  </a:cubicBezTo>
                  <a:cubicBezTo>
                    <a:pt x="480" y="509"/>
                    <a:pt x="480" y="508"/>
                    <a:pt x="479" y="510"/>
                  </a:cubicBezTo>
                  <a:cubicBezTo>
                    <a:pt x="478" y="512"/>
                    <a:pt x="477" y="511"/>
                    <a:pt x="478" y="513"/>
                  </a:cubicBezTo>
                  <a:cubicBezTo>
                    <a:pt x="480" y="515"/>
                    <a:pt x="482" y="520"/>
                    <a:pt x="482" y="521"/>
                  </a:cubicBezTo>
                  <a:cubicBezTo>
                    <a:pt x="482" y="521"/>
                    <a:pt x="483" y="521"/>
                    <a:pt x="483" y="523"/>
                  </a:cubicBezTo>
                  <a:cubicBezTo>
                    <a:pt x="482" y="524"/>
                    <a:pt x="481" y="523"/>
                    <a:pt x="482" y="524"/>
                  </a:cubicBezTo>
                  <a:cubicBezTo>
                    <a:pt x="482" y="526"/>
                    <a:pt x="482" y="526"/>
                    <a:pt x="482" y="528"/>
                  </a:cubicBezTo>
                  <a:cubicBezTo>
                    <a:pt x="483" y="529"/>
                    <a:pt x="483" y="530"/>
                    <a:pt x="483" y="531"/>
                  </a:cubicBezTo>
                  <a:cubicBezTo>
                    <a:pt x="483" y="532"/>
                    <a:pt x="484" y="531"/>
                    <a:pt x="483" y="532"/>
                  </a:cubicBezTo>
                  <a:cubicBezTo>
                    <a:pt x="483" y="534"/>
                    <a:pt x="483" y="534"/>
                    <a:pt x="483" y="535"/>
                  </a:cubicBezTo>
                  <a:cubicBezTo>
                    <a:pt x="483" y="536"/>
                    <a:pt x="483" y="536"/>
                    <a:pt x="483" y="535"/>
                  </a:cubicBezTo>
                  <a:cubicBezTo>
                    <a:pt x="483" y="535"/>
                    <a:pt x="483" y="535"/>
                    <a:pt x="483" y="536"/>
                  </a:cubicBezTo>
                  <a:cubicBezTo>
                    <a:pt x="482" y="538"/>
                    <a:pt x="482" y="537"/>
                    <a:pt x="482" y="538"/>
                  </a:cubicBezTo>
                  <a:cubicBezTo>
                    <a:pt x="481" y="540"/>
                    <a:pt x="480" y="538"/>
                    <a:pt x="481" y="541"/>
                  </a:cubicBezTo>
                  <a:cubicBezTo>
                    <a:pt x="481" y="543"/>
                    <a:pt x="481" y="543"/>
                    <a:pt x="481" y="545"/>
                  </a:cubicBezTo>
                  <a:cubicBezTo>
                    <a:pt x="482" y="546"/>
                    <a:pt x="482" y="546"/>
                    <a:pt x="483" y="547"/>
                  </a:cubicBezTo>
                  <a:cubicBezTo>
                    <a:pt x="483" y="548"/>
                    <a:pt x="485" y="547"/>
                    <a:pt x="485" y="548"/>
                  </a:cubicBezTo>
                  <a:cubicBezTo>
                    <a:pt x="485" y="550"/>
                    <a:pt x="486" y="550"/>
                    <a:pt x="486" y="551"/>
                  </a:cubicBezTo>
                  <a:cubicBezTo>
                    <a:pt x="486" y="553"/>
                    <a:pt x="488" y="553"/>
                    <a:pt x="487" y="555"/>
                  </a:cubicBezTo>
                  <a:cubicBezTo>
                    <a:pt x="486" y="558"/>
                    <a:pt x="488" y="561"/>
                    <a:pt x="488" y="562"/>
                  </a:cubicBezTo>
                  <a:cubicBezTo>
                    <a:pt x="488" y="563"/>
                    <a:pt x="488" y="562"/>
                    <a:pt x="489" y="564"/>
                  </a:cubicBezTo>
                  <a:cubicBezTo>
                    <a:pt x="489" y="565"/>
                    <a:pt x="490" y="564"/>
                    <a:pt x="491" y="565"/>
                  </a:cubicBezTo>
                  <a:cubicBezTo>
                    <a:pt x="491" y="567"/>
                    <a:pt x="491" y="566"/>
                    <a:pt x="492" y="567"/>
                  </a:cubicBezTo>
                  <a:cubicBezTo>
                    <a:pt x="493" y="567"/>
                    <a:pt x="494" y="569"/>
                    <a:pt x="494" y="569"/>
                  </a:cubicBezTo>
                  <a:cubicBezTo>
                    <a:pt x="495" y="570"/>
                    <a:pt x="495" y="569"/>
                    <a:pt x="495" y="571"/>
                  </a:cubicBezTo>
                  <a:cubicBezTo>
                    <a:pt x="496" y="572"/>
                    <a:pt x="497" y="572"/>
                    <a:pt x="497" y="572"/>
                  </a:cubicBezTo>
                  <a:cubicBezTo>
                    <a:pt x="497" y="572"/>
                    <a:pt x="497" y="572"/>
                    <a:pt x="498" y="572"/>
                  </a:cubicBezTo>
                  <a:cubicBezTo>
                    <a:pt x="498" y="572"/>
                    <a:pt x="498" y="572"/>
                    <a:pt x="498" y="573"/>
                  </a:cubicBezTo>
                  <a:cubicBezTo>
                    <a:pt x="498" y="574"/>
                    <a:pt x="498" y="575"/>
                    <a:pt x="499" y="575"/>
                  </a:cubicBezTo>
                  <a:cubicBezTo>
                    <a:pt x="500" y="575"/>
                    <a:pt x="501" y="574"/>
                    <a:pt x="501" y="574"/>
                  </a:cubicBezTo>
                  <a:cubicBezTo>
                    <a:pt x="501" y="574"/>
                    <a:pt x="502" y="574"/>
                    <a:pt x="502" y="573"/>
                  </a:cubicBezTo>
                  <a:cubicBezTo>
                    <a:pt x="503" y="573"/>
                    <a:pt x="504" y="573"/>
                    <a:pt x="505" y="573"/>
                  </a:cubicBezTo>
                  <a:cubicBezTo>
                    <a:pt x="505" y="573"/>
                    <a:pt x="506" y="573"/>
                    <a:pt x="507" y="573"/>
                  </a:cubicBezTo>
                  <a:cubicBezTo>
                    <a:pt x="509" y="573"/>
                    <a:pt x="509" y="572"/>
                    <a:pt x="509" y="573"/>
                  </a:cubicBezTo>
                  <a:cubicBezTo>
                    <a:pt x="510" y="573"/>
                    <a:pt x="510" y="573"/>
                    <a:pt x="511" y="573"/>
                  </a:cubicBezTo>
                  <a:cubicBezTo>
                    <a:pt x="511" y="573"/>
                    <a:pt x="512" y="573"/>
                    <a:pt x="511" y="573"/>
                  </a:cubicBezTo>
                  <a:cubicBezTo>
                    <a:pt x="509" y="574"/>
                    <a:pt x="509" y="573"/>
                    <a:pt x="508" y="574"/>
                  </a:cubicBezTo>
                  <a:cubicBezTo>
                    <a:pt x="508" y="574"/>
                    <a:pt x="507" y="574"/>
                    <a:pt x="507" y="574"/>
                  </a:cubicBezTo>
                  <a:cubicBezTo>
                    <a:pt x="507" y="574"/>
                    <a:pt x="507" y="574"/>
                    <a:pt x="506" y="574"/>
                  </a:cubicBezTo>
                  <a:cubicBezTo>
                    <a:pt x="506" y="574"/>
                    <a:pt x="505" y="574"/>
                    <a:pt x="505" y="574"/>
                  </a:cubicBezTo>
                  <a:cubicBezTo>
                    <a:pt x="503" y="576"/>
                    <a:pt x="502" y="577"/>
                    <a:pt x="503" y="577"/>
                  </a:cubicBezTo>
                  <a:cubicBezTo>
                    <a:pt x="503" y="578"/>
                    <a:pt x="503" y="578"/>
                    <a:pt x="503" y="579"/>
                  </a:cubicBezTo>
                  <a:cubicBezTo>
                    <a:pt x="502" y="581"/>
                    <a:pt x="501" y="579"/>
                    <a:pt x="502" y="581"/>
                  </a:cubicBezTo>
                  <a:cubicBezTo>
                    <a:pt x="503" y="583"/>
                    <a:pt x="503" y="584"/>
                    <a:pt x="504" y="585"/>
                  </a:cubicBezTo>
                  <a:cubicBezTo>
                    <a:pt x="505" y="586"/>
                    <a:pt x="505" y="586"/>
                    <a:pt x="506" y="586"/>
                  </a:cubicBezTo>
                  <a:cubicBezTo>
                    <a:pt x="506" y="587"/>
                    <a:pt x="506" y="586"/>
                    <a:pt x="507" y="586"/>
                  </a:cubicBezTo>
                  <a:cubicBezTo>
                    <a:pt x="507" y="586"/>
                    <a:pt x="507" y="586"/>
                    <a:pt x="507" y="587"/>
                  </a:cubicBezTo>
                  <a:cubicBezTo>
                    <a:pt x="508" y="588"/>
                    <a:pt x="508" y="589"/>
                    <a:pt x="508" y="590"/>
                  </a:cubicBezTo>
                  <a:cubicBezTo>
                    <a:pt x="508" y="591"/>
                    <a:pt x="507" y="593"/>
                    <a:pt x="508" y="593"/>
                  </a:cubicBezTo>
                  <a:cubicBezTo>
                    <a:pt x="508" y="594"/>
                    <a:pt x="508" y="595"/>
                    <a:pt x="509" y="596"/>
                  </a:cubicBezTo>
                  <a:cubicBezTo>
                    <a:pt x="509" y="596"/>
                    <a:pt x="512" y="599"/>
                    <a:pt x="513" y="599"/>
                  </a:cubicBezTo>
                  <a:cubicBezTo>
                    <a:pt x="513" y="600"/>
                    <a:pt x="514" y="600"/>
                    <a:pt x="514" y="601"/>
                  </a:cubicBezTo>
                  <a:cubicBezTo>
                    <a:pt x="515" y="601"/>
                    <a:pt x="516" y="601"/>
                    <a:pt x="516" y="602"/>
                  </a:cubicBezTo>
                  <a:cubicBezTo>
                    <a:pt x="516" y="603"/>
                    <a:pt x="516" y="604"/>
                    <a:pt x="516" y="604"/>
                  </a:cubicBezTo>
                  <a:cubicBezTo>
                    <a:pt x="518" y="606"/>
                    <a:pt x="519" y="605"/>
                    <a:pt x="519" y="606"/>
                  </a:cubicBezTo>
                  <a:cubicBezTo>
                    <a:pt x="519" y="607"/>
                    <a:pt x="519" y="607"/>
                    <a:pt x="519" y="608"/>
                  </a:cubicBezTo>
                  <a:cubicBezTo>
                    <a:pt x="520" y="609"/>
                    <a:pt x="520" y="608"/>
                    <a:pt x="520" y="610"/>
                  </a:cubicBezTo>
                  <a:cubicBezTo>
                    <a:pt x="520" y="612"/>
                    <a:pt x="520" y="611"/>
                    <a:pt x="520" y="612"/>
                  </a:cubicBezTo>
                  <a:cubicBezTo>
                    <a:pt x="521" y="613"/>
                    <a:pt x="521" y="613"/>
                    <a:pt x="521" y="613"/>
                  </a:cubicBezTo>
                  <a:cubicBezTo>
                    <a:pt x="521" y="613"/>
                    <a:pt x="521" y="613"/>
                    <a:pt x="521" y="614"/>
                  </a:cubicBezTo>
                  <a:cubicBezTo>
                    <a:pt x="521" y="616"/>
                    <a:pt x="521" y="615"/>
                    <a:pt x="522" y="616"/>
                  </a:cubicBezTo>
                  <a:cubicBezTo>
                    <a:pt x="522" y="617"/>
                    <a:pt x="523" y="617"/>
                    <a:pt x="524" y="617"/>
                  </a:cubicBezTo>
                  <a:cubicBezTo>
                    <a:pt x="524" y="618"/>
                    <a:pt x="524" y="618"/>
                    <a:pt x="524" y="618"/>
                  </a:cubicBezTo>
                  <a:cubicBezTo>
                    <a:pt x="525" y="618"/>
                    <a:pt x="525" y="617"/>
                    <a:pt x="525" y="618"/>
                  </a:cubicBezTo>
                  <a:cubicBezTo>
                    <a:pt x="526" y="618"/>
                    <a:pt x="528" y="618"/>
                    <a:pt x="528" y="618"/>
                  </a:cubicBezTo>
                  <a:cubicBezTo>
                    <a:pt x="528" y="618"/>
                    <a:pt x="527" y="617"/>
                    <a:pt x="529" y="618"/>
                  </a:cubicBezTo>
                  <a:cubicBezTo>
                    <a:pt x="532" y="619"/>
                    <a:pt x="536" y="619"/>
                    <a:pt x="537" y="619"/>
                  </a:cubicBezTo>
                  <a:cubicBezTo>
                    <a:pt x="537" y="619"/>
                    <a:pt x="539" y="620"/>
                    <a:pt x="539" y="620"/>
                  </a:cubicBezTo>
                  <a:cubicBezTo>
                    <a:pt x="539" y="621"/>
                    <a:pt x="540" y="621"/>
                    <a:pt x="540" y="622"/>
                  </a:cubicBezTo>
                  <a:cubicBezTo>
                    <a:pt x="541" y="623"/>
                    <a:pt x="541" y="622"/>
                    <a:pt x="542" y="623"/>
                  </a:cubicBezTo>
                  <a:cubicBezTo>
                    <a:pt x="542" y="624"/>
                    <a:pt x="542" y="624"/>
                    <a:pt x="543" y="623"/>
                  </a:cubicBezTo>
                  <a:cubicBezTo>
                    <a:pt x="544" y="623"/>
                    <a:pt x="544" y="623"/>
                    <a:pt x="545" y="623"/>
                  </a:cubicBezTo>
                  <a:cubicBezTo>
                    <a:pt x="545" y="623"/>
                    <a:pt x="545" y="623"/>
                    <a:pt x="546" y="623"/>
                  </a:cubicBezTo>
                  <a:cubicBezTo>
                    <a:pt x="546" y="623"/>
                    <a:pt x="546" y="623"/>
                    <a:pt x="546" y="623"/>
                  </a:cubicBezTo>
                  <a:cubicBezTo>
                    <a:pt x="547" y="624"/>
                    <a:pt x="547" y="624"/>
                    <a:pt x="547" y="624"/>
                  </a:cubicBezTo>
                  <a:cubicBezTo>
                    <a:pt x="548" y="624"/>
                    <a:pt x="548" y="624"/>
                    <a:pt x="549" y="625"/>
                  </a:cubicBezTo>
                  <a:cubicBezTo>
                    <a:pt x="549" y="626"/>
                    <a:pt x="550" y="626"/>
                    <a:pt x="550" y="627"/>
                  </a:cubicBezTo>
                  <a:cubicBezTo>
                    <a:pt x="551" y="627"/>
                    <a:pt x="551" y="627"/>
                    <a:pt x="552" y="628"/>
                  </a:cubicBezTo>
                  <a:cubicBezTo>
                    <a:pt x="552" y="629"/>
                    <a:pt x="553" y="628"/>
                    <a:pt x="553" y="629"/>
                  </a:cubicBezTo>
                  <a:cubicBezTo>
                    <a:pt x="554" y="630"/>
                    <a:pt x="555" y="630"/>
                    <a:pt x="555" y="631"/>
                  </a:cubicBezTo>
                  <a:cubicBezTo>
                    <a:pt x="556" y="631"/>
                    <a:pt x="558" y="635"/>
                    <a:pt x="559" y="636"/>
                  </a:cubicBezTo>
                  <a:cubicBezTo>
                    <a:pt x="559" y="637"/>
                    <a:pt x="560" y="639"/>
                    <a:pt x="560" y="640"/>
                  </a:cubicBezTo>
                  <a:cubicBezTo>
                    <a:pt x="559" y="640"/>
                    <a:pt x="559" y="640"/>
                    <a:pt x="559" y="640"/>
                  </a:cubicBezTo>
                  <a:cubicBezTo>
                    <a:pt x="559" y="640"/>
                    <a:pt x="559" y="640"/>
                    <a:pt x="559" y="640"/>
                  </a:cubicBezTo>
                  <a:cubicBezTo>
                    <a:pt x="559" y="641"/>
                    <a:pt x="559" y="641"/>
                    <a:pt x="560" y="642"/>
                  </a:cubicBezTo>
                  <a:cubicBezTo>
                    <a:pt x="561" y="643"/>
                    <a:pt x="561" y="644"/>
                    <a:pt x="561" y="645"/>
                  </a:cubicBezTo>
                  <a:cubicBezTo>
                    <a:pt x="562" y="646"/>
                    <a:pt x="562" y="646"/>
                    <a:pt x="563" y="647"/>
                  </a:cubicBezTo>
                  <a:cubicBezTo>
                    <a:pt x="563" y="648"/>
                    <a:pt x="564" y="650"/>
                    <a:pt x="564" y="650"/>
                  </a:cubicBezTo>
                  <a:cubicBezTo>
                    <a:pt x="564" y="650"/>
                    <a:pt x="565" y="650"/>
                    <a:pt x="565" y="651"/>
                  </a:cubicBezTo>
                  <a:cubicBezTo>
                    <a:pt x="566" y="652"/>
                    <a:pt x="567" y="653"/>
                    <a:pt x="567" y="654"/>
                  </a:cubicBezTo>
                  <a:cubicBezTo>
                    <a:pt x="568" y="655"/>
                    <a:pt x="570" y="658"/>
                    <a:pt x="570" y="659"/>
                  </a:cubicBezTo>
                  <a:cubicBezTo>
                    <a:pt x="571" y="661"/>
                    <a:pt x="573" y="661"/>
                    <a:pt x="573" y="662"/>
                  </a:cubicBezTo>
                  <a:cubicBezTo>
                    <a:pt x="573" y="664"/>
                    <a:pt x="573" y="664"/>
                    <a:pt x="573" y="665"/>
                  </a:cubicBezTo>
                  <a:cubicBezTo>
                    <a:pt x="573" y="666"/>
                    <a:pt x="573" y="665"/>
                    <a:pt x="574" y="666"/>
                  </a:cubicBezTo>
                  <a:cubicBezTo>
                    <a:pt x="574" y="668"/>
                    <a:pt x="575" y="668"/>
                    <a:pt x="575" y="670"/>
                  </a:cubicBezTo>
                  <a:cubicBezTo>
                    <a:pt x="575" y="671"/>
                    <a:pt x="576" y="671"/>
                    <a:pt x="576" y="672"/>
                  </a:cubicBezTo>
                  <a:cubicBezTo>
                    <a:pt x="575" y="673"/>
                    <a:pt x="576" y="673"/>
                    <a:pt x="576" y="674"/>
                  </a:cubicBezTo>
                  <a:cubicBezTo>
                    <a:pt x="576" y="674"/>
                    <a:pt x="576" y="674"/>
                    <a:pt x="577" y="675"/>
                  </a:cubicBezTo>
                  <a:cubicBezTo>
                    <a:pt x="577" y="676"/>
                    <a:pt x="577" y="675"/>
                    <a:pt x="578" y="676"/>
                  </a:cubicBezTo>
                  <a:cubicBezTo>
                    <a:pt x="578" y="676"/>
                    <a:pt x="581" y="678"/>
                    <a:pt x="581" y="678"/>
                  </a:cubicBezTo>
                  <a:cubicBezTo>
                    <a:pt x="583" y="680"/>
                    <a:pt x="583" y="680"/>
                    <a:pt x="583" y="680"/>
                  </a:cubicBezTo>
                  <a:cubicBezTo>
                    <a:pt x="585" y="681"/>
                    <a:pt x="585" y="681"/>
                    <a:pt x="585" y="681"/>
                  </a:cubicBezTo>
                  <a:cubicBezTo>
                    <a:pt x="588" y="684"/>
                    <a:pt x="588" y="684"/>
                    <a:pt x="588" y="684"/>
                  </a:cubicBezTo>
                  <a:cubicBezTo>
                    <a:pt x="588" y="684"/>
                    <a:pt x="589" y="685"/>
                    <a:pt x="590" y="685"/>
                  </a:cubicBezTo>
                  <a:cubicBezTo>
                    <a:pt x="590" y="685"/>
                    <a:pt x="591" y="686"/>
                    <a:pt x="591" y="687"/>
                  </a:cubicBezTo>
                  <a:cubicBezTo>
                    <a:pt x="593" y="689"/>
                    <a:pt x="593" y="689"/>
                    <a:pt x="593" y="689"/>
                  </a:cubicBezTo>
                  <a:cubicBezTo>
                    <a:pt x="593" y="689"/>
                    <a:pt x="594" y="689"/>
                    <a:pt x="594" y="690"/>
                  </a:cubicBezTo>
                  <a:cubicBezTo>
                    <a:pt x="594" y="690"/>
                    <a:pt x="595" y="692"/>
                    <a:pt x="595" y="693"/>
                  </a:cubicBezTo>
                  <a:cubicBezTo>
                    <a:pt x="595" y="694"/>
                    <a:pt x="595" y="694"/>
                    <a:pt x="595" y="694"/>
                  </a:cubicBezTo>
                  <a:cubicBezTo>
                    <a:pt x="595" y="696"/>
                    <a:pt x="595" y="696"/>
                    <a:pt x="595" y="697"/>
                  </a:cubicBezTo>
                  <a:cubicBezTo>
                    <a:pt x="594" y="697"/>
                    <a:pt x="594" y="697"/>
                    <a:pt x="594" y="697"/>
                  </a:cubicBezTo>
                  <a:cubicBezTo>
                    <a:pt x="594" y="697"/>
                    <a:pt x="593" y="696"/>
                    <a:pt x="593" y="697"/>
                  </a:cubicBezTo>
                  <a:cubicBezTo>
                    <a:pt x="593" y="697"/>
                    <a:pt x="591" y="698"/>
                    <a:pt x="591" y="697"/>
                  </a:cubicBezTo>
                  <a:cubicBezTo>
                    <a:pt x="590" y="696"/>
                    <a:pt x="591" y="696"/>
                    <a:pt x="589" y="696"/>
                  </a:cubicBezTo>
                  <a:cubicBezTo>
                    <a:pt x="588" y="696"/>
                    <a:pt x="588" y="696"/>
                    <a:pt x="587" y="696"/>
                  </a:cubicBezTo>
                  <a:cubicBezTo>
                    <a:pt x="587" y="696"/>
                    <a:pt x="586" y="696"/>
                    <a:pt x="585" y="697"/>
                  </a:cubicBezTo>
                  <a:cubicBezTo>
                    <a:pt x="585" y="697"/>
                    <a:pt x="584" y="697"/>
                    <a:pt x="584" y="697"/>
                  </a:cubicBezTo>
                  <a:cubicBezTo>
                    <a:pt x="583" y="698"/>
                    <a:pt x="583" y="699"/>
                    <a:pt x="584" y="699"/>
                  </a:cubicBezTo>
                  <a:cubicBezTo>
                    <a:pt x="584" y="699"/>
                    <a:pt x="585" y="699"/>
                    <a:pt x="585" y="699"/>
                  </a:cubicBezTo>
                  <a:cubicBezTo>
                    <a:pt x="586" y="699"/>
                    <a:pt x="586" y="699"/>
                    <a:pt x="586" y="700"/>
                  </a:cubicBezTo>
                  <a:cubicBezTo>
                    <a:pt x="586" y="701"/>
                    <a:pt x="588" y="702"/>
                    <a:pt x="589" y="702"/>
                  </a:cubicBezTo>
                  <a:cubicBezTo>
                    <a:pt x="589" y="703"/>
                    <a:pt x="590" y="704"/>
                    <a:pt x="591" y="705"/>
                  </a:cubicBezTo>
                  <a:cubicBezTo>
                    <a:pt x="591" y="706"/>
                    <a:pt x="591" y="706"/>
                    <a:pt x="592" y="707"/>
                  </a:cubicBezTo>
                  <a:cubicBezTo>
                    <a:pt x="592" y="707"/>
                    <a:pt x="593" y="707"/>
                    <a:pt x="593" y="706"/>
                  </a:cubicBezTo>
                  <a:cubicBezTo>
                    <a:pt x="594" y="706"/>
                    <a:pt x="594" y="706"/>
                    <a:pt x="595" y="707"/>
                  </a:cubicBezTo>
                  <a:cubicBezTo>
                    <a:pt x="595" y="707"/>
                    <a:pt x="596" y="708"/>
                    <a:pt x="597" y="709"/>
                  </a:cubicBezTo>
                  <a:cubicBezTo>
                    <a:pt x="598" y="710"/>
                    <a:pt x="600" y="709"/>
                    <a:pt x="600" y="710"/>
                  </a:cubicBezTo>
                  <a:cubicBezTo>
                    <a:pt x="600" y="710"/>
                    <a:pt x="601" y="710"/>
                    <a:pt x="601" y="710"/>
                  </a:cubicBezTo>
                  <a:cubicBezTo>
                    <a:pt x="601" y="710"/>
                    <a:pt x="601" y="710"/>
                    <a:pt x="602" y="710"/>
                  </a:cubicBezTo>
                  <a:cubicBezTo>
                    <a:pt x="602" y="711"/>
                    <a:pt x="603" y="711"/>
                    <a:pt x="603" y="711"/>
                  </a:cubicBezTo>
                  <a:cubicBezTo>
                    <a:pt x="604" y="711"/>
                    <a:pt x="604" y="711"/>
                    <a:pt x="604" y="711"/>
                  </a:cubicBezTo>
                  <a:cubicBezTo>
                    <a:pt x="604" y="711"/>
                    <a:pt x="604" y="711"/>
                    <a:pt x="605" y="711"/>
                  </a:cubicBezTo>
                  <a:cubicBezTo>
                    <a:pt x="606" y="712"/>
                    <a:pt x="606" y="711"/>
                    <a:pt x="607" y="713"/>
                  </a:cubicBezTo>
                  <a:cubicBezTo>
                    <a:pt x="609" y="714"/>
                    <a:pt x="611" y="715"/>
                    <a:pt x="612" y="716"/>
                  </a:cubicBezTo>
                  <a:cubicBezTo>
                    <a:pt x="612" y="716"/>
                    <a:pt x="613" y="717"/>
                    <a:pt x="613" y="717"/>
                  </a:cubicBezTo>
                  <a:cubicBezTo>
                    <a:pt x="614" y="718"/>
                    <a:pt x="615" y="719"/>
                    <a:pt x="615" y="719"/>
                  </a:cubicBezTo>
                  <a:cubicBezTo>
                    <a:pt x="615" y="720"/>
                    <a:pt x="616" y="721"/>
                    <a:pt x="616" y="722"/>
                  </a:cubicBezTo>
                  <a:cubicBezTo>
                    <a:pt x="615" y="723"/>
                    <a:pt x="616" y="723"/>
                    <a:pt x="615" y="724"/>
                  </a:cubicBezTo>
                  <a:cubicBezTo>
                    <a:pt x="614" y="726"/>
                    <a:pt x="615" y="725"/>
                    <a:pt x="614" y="727"/>
                  </a:cubicBezTo>
                  <a:cubicBezTo>
                    <a:pt x="614" y="729"/>
                    <a:pt x="615" y="728"/>
                    <a:pt x="615" y="729"/>
                  </a:cubicBezTo>
                  <a:cubicBezTo>
                    <a:pt x="615" y="731"/>
                    <a:pt x="614" y="730"/>
                    <a:pt x="615" y="732"/>
                  </a:cubicBezTo>
                  <a:cubicBezTo>
                    <a:pt x="616" y="734"/>
                    <a:pt x="616" y="734"/>
                    <a:pt x="618" y="735"/>
                  </a:cubicBezTo>
                  <a:cubicBezTo>
                    <a:pt x="619" y="735"/>
                    <a:pt x="619" y="735"/>
                    <a:pt x="621" y="736"/>
                  </a:cubicBezTo>
                  <a:cubicBezTo>
                    <a:pt x="623" y="737"/>
                    <a:pt x="624" y="737"/>
                    <a:pt x="625" y="739"/>
                  </a:cubicBezTo>
                  <a:cubicBezTo>
                    <a:pt x="626" y="740"/>
                    <a:pt x="629" y="742"/>
                    <a:pt x="629" y="742"/>
                  </a:cubicBezTo>
                  <a:cubicBezTo>
                    <a:pt x="630" y="743"/>
                    <a:pt x="630" y="744"/>
                    <a:pt x="630" y="744"/>
                  </a:cubicBezTo>
                  <a:cubicBezTo>
                    <a:pt x="631" y="745"/>
                    <a:pt x="633" y="745"/>
                    <a:pt x="633" y="745"/>
                  </a:cubicBezTo>
                  <a:cubicBezTo>
                    <a:pt x="634" y="746"/>
                    <a:pt x="635" y="747"/>
                    <a:pt x="635" y="747"/>
                  </a:cubicBezTo>
                  <a:cubicBezTo>
                    <a:pt x="636" y="748"/>
                    <a:pt x="636" y="747"/>
                    <a:pt x="637" y="749"/>
                  </a:cubicBezTo>
                  <a:cubicBezTo>
                    <a:pt x="638" y="750"/>
                    <a:pt x="638" y="748"/>
                    <a:pt x="638" y="750"/>
                  </a:cubicBezTo>
                  <a:cubicBezTo>
                    <a:pt x="638" y="753"/>
                    <a:pt x="638" y="753"/>
                    <a:pt x="639" y="754"/>
                  </a:cubicBezTo>
                  <a:cubicBezTo>
                    <a:pt x="641" y="754"/>
                    <a:pt x="642" y="754"/>
                    <a:pt x="642" y="754"/>
                  </a:cubicBezTo>
                  <a:cubicBezTo>
                    <a:pt x="643" y="754"/>
                    <a:pt x="646" y="751"/>
                    <a:pt x="646" y="751"/>
                  </a:cubicBezTo>
                  <a:cubicBezTo>
                    <a:pt x="645" y="750"/>
                    <a:pt x="645" y="750"/>
                    <a:pt x="645" y="750"/>
                  </a:cubicBezTo>
                  <a:cubicBezTo>
                    <a:pt x="645" y="750"/>
                    <a:pt x="645" y="749"/>
                    <a:pt x="645" y="748"/>
                  </a:cubicBezTo>
                  <a:cubicBezTo>
                    <a:pt x="644" y="748"/>
                    <a:pt x="644" y="747"/>
                    <a:pt x="643" y="746"/>
                  </a:cubicBezTo>
                  <a:cubicBezTo>
                    <a:pt x="643" y="745"/>
                    <a:pt x="642" y="745"/>
                    <a:pt x="642" y="744"/>
                  </a:cubicBezTo>
                  <a:cubicBezTo>
                    <a:pt x="642" y="743"/>
                    <a:pt x="643" y="744"/>
                    <a:pt x="642" y="742"/>
                  </a:cubicBezTo>
                  <a:cubicBezTo>
                    <a:pt x="641" y="741"/>
                    <a:pt x="641" y="742"/>
                    <a:pt x="641" y="740"/>
                  </a:cubicBezTo>
                  <a:cubicBezTo>
                    <a:pt x="641" y="739"/>
                    <a:pt x="639" y="739"/>
                    <a:pt x="639" y="739"/>
                  </a:cubicBezTo>
                  <a:cubicBezTo>
                    <a:pt x="638" y="739"/>
                    <a:pt x="636" y="739"/>
                    <a:pt x="635" y="739"/>
                  </a:cubicBezTo>
                  <a:cubicBezTo>
                    <a:pt x="635" y="738"/>
                    <a:pt x="633" y="737"/>
                    <a:pt x="633" y="737"/>
                  </a:cubicBezTo>
                  <a:cubicBezTo>
                    <a:pt x="633" y="737"/>
                    <a:pt x="632" y="737"/>
                    <a:pt x="631" y="736"/>
                  </a:cubicBezTo>
                  <a:cubicBezTo>
                    <a:pt x="631" y="735"/>
                    <a:pt x="630" y="734"/>
                    <a:pt x="630" y="733"/>
                  </a:cubicBezTo>
                  <a:cubicBezTo>
                    <a:pt x="631" y="733"/>
                    <a:pt x="630" y="732"/>
                    <a:pt x="631" y="732"/>
                  </a:cubicBezTo>
                  <a:cubicBezTo>
                    <a:pt x="632" y="730"/>
                    <a:pt x="632" y="729"/>
                    <a:pt x="632" y="729"/>
                  </a:cubicBezTo>
                  <a:cubicBezTo>
                    <a:pt x="632" y="728"/>
                    <a:pt x="631" y="727"/>
                    <a:pt x="630" y="727"/>
                  </a:cubicBezTo>
                  <a:cubicBezTo>
                    <a:pt x="630" y="727"/>
                    <a:pt x="629" y="725"/>
                    <a:pt x="629" y="725"/>
                  </a:cubicBezTo>
                  <a:cubicBezTo>
                    <a:pt x="629" y="725"/>
                    <a:pt x="629" y="723"/>
                    <a:pt x="628" y="723"/>
                  </a:cubicBezTo>
                  <a:cubicBezTo>
                    <a:pt x="627" y="723"/>
                    <a:pt x="628" y="722"/>
                    <a:pt x="626" y="721"/>
                  </a:cubicBezTo>
                  <a:cubicBezTo>
                    <a:pt x="625" y="721"/>
                    <a:pt x="623" y="721"/>
                    <a:pt x="625" y="720"/>
                  </a:cubicBezTo>
                  <a:cubicBezTo>
                    <a:pt x="627" y="719"/>
                    <a:pt x="628" y="719"/>
                    <a:pt x="628" y="718"/>
                  </a:cubicBezTo>
                  <a:cubicBezTo>
                    <a:pt x="628" y="718"/>
                    <a:pt x="624" y="714"/>
                    <a:pt x="624" y="714"/>
                  </a:cubicBezTo>
                  <a:cubicBezTo>
                    <a:pt x="624" y="714"/>
                    <a:pt x="626" y="716"/>
                    <a:pt x="626" y="714"/>
                  </a:cubicBezTo>
                  <a:cubicBezTo>
                    <a:pt x="625" y="713"/>
                    <a:pt x="625" y="713"/>
                    <a:pt x="624" y="712"/>
                  </a:cubicBezTo>
                  <a:cubicBezTo>
                    <a:pt x="623" y="710"/>
                    <a:pt x="623" y="709"/>
                    <a:pt x="622" y="709"/>
                  </a:cubicBezTo>
                  <a:cubicBezTo>
                    <a:pt x="620" y="708"/>
                    <a:pt x="620" y="707"/>
                    <a:pt x="619" y="706"/>
                  </a:cubicBezTo>
                  <a:cubicBezTo>
                    <a:pt x="618" y="704"/>
                    <a:pt x="618" y="704"/>
                    <a:pt x="617" y="704"/>
                  </a:cubicBezTo>
                  <a:cubicBezTo>
                    <a:pt x="617" y="703"/>
                    <a:pt x="616" y="703"/>
                    <a:pt x="615" y="702"/>
                  </a:cubicBezTo>
                  <a:cubicBezTo>
                    <a:pt x="615" y="702"/>
                    <a:pt x="613" y="699"/>
                    <a:pt x="613" y="699"/>
                  </a:cubicBezTo>
                  <a:cubicBezTo>
                    <a:pt x="612" y="698"/>
                    <a:pt x="611" y="698"/>
                    <a:pt x="610" y="697"/>
                  </a:cubicBezTo>
                  <a:cubicBezTo>
                    <a:pt x="610" y="696"/>
                    <a:pt x="610" y="693"/>
                    <a:pt x="608" y="692"/>
                  </a:cubicBezTo>
                  <a:cubicBezTo>
                    <a:pt x="607" y="692"/>
                    <a:pt x="606" y="690"/>
                    <a:pt x="606" y="688"/>
                  </a:cubicBezTo>
                  <a:cubicBezTo>
                    <a:pt x="606" y="687"/>
                    <a:pt x="604" y="685"/>
                    <a:pt x="604" y="685"/>
                  </a:cubicBezTo>
                  <a:cubicBezTo>
                    <a:pt x="603" y="685"/>
                    <a:pt x="601" y="684"/>
                    <a:pt x="602" y="682"/>
                  </a:cubicBezTo>
                  <a:cubicBezTo>
                    <a:pt x="604" y="680"/>
                    <a:pt x="605" y="679"/>
                    <a:pt x="603" y="678"/>
                  </a:cubicBezTo>
                  <a:cubicBezTo>
                    <a:pt x="602" y="678"/>
                    <a:pt x="601" y="675"/>
                    <a:pt x="600" y="675"/>
                  </a:cubicBezTo>
                  <a:cubicBezTo>
                    <a:pt x="600" y="675"/>
                    <a:pt x="600" y="675"/>
                    <a:pt x="599" y="675"/>
                  </a:cubicBezTo>
                  <a:cubicBezTo>
                    <a:pt x="599" y="675"/>
                    <a:pt x="599" y="675"/>
                    <a:pt x="598" y="675"/>
                  </a:cubicBezTo>
                  <a:cubicBezTo>
                    <a:pt x="597" y="676"/>
                    <a:pt x="596" y="675"/>
                    <a:pt x="595" y="675"/>
                  </a:cubicBezTo>
                  <a:cubicBezTo>
                    <a:pt x="594" y="675"/>
                    <a:pt x="593" y="674"/>
                    <a:pt x="592" y="673"/>
                  </a:cubicBezTo>
                  <a:cubicBezTo>
                    <a:pt x="591" y="673"/>
                    <a:pt x="590" y="672"/>
                    <a:pt x="590" y="671"/>
                  </a:cubicBezTo>
                  <a:cubicBezTo>
                    <a:pt x="589" y="669"/>
                    <a:pt x="589" y="668"/>
                    <a:pt x="588" y="667"/>
                  </a:cubicBezTo>
                  <a:cubicBezTo>
                    <a:pt x="588" y="666"/>
                    <a:pt x="587" y="663"/>
                    <a:pt x="587" y="663"/>
                  </a:cubicBezTo>
                  <a:cubicBezTo>
                    <a:pt x="587" y="663"/>
                    <a:pt x="588" y="662"/>
                    <a:pt x="587" y="660"/>
                  </a:cubicBezTo>
                  <a:cubicBezTo>
                    <a:pt x="587" y="659"/>
                    <a:pt x="587" y="659"/>
                    <a:pt x="587" y="659"/>
                  </a:cubicBezTo>
                  <a:cubicBezTo>
                    <a:pt x="587" y="659"/>
                    <a:pt x="587" y="659"/>
                    <a:pt x="586" y="657"/>
                  </a:cubicBezTo>
                  <a:cubicBezTo>
                    <a:pt x="586" y="652"/>
                    <a:pt x="581" y="650"/>
                    <a:pt x="586" y="652"/>
                  </a:cubicBezTo>
                  <a:cubicBezTo>
                    <a:pt x="591" y="653"/>
                    <a:pt x="593" y="653"/>
                    <a:pt x="594" y="653"/>
                  </a:cubicBezTo>
                  <a:cubicBezTo>
                    <a:pt x="594" y="654"/>
                    <a:pt x="594" y="653"/>
                    <a:pt x="595" y="653"/>
                  </a:cubicBezTo>
                  <a:cubicBezTo>
                    <a:pt x="596" y="653"/>
                    <a:pt x="597" y="652"/>
                    <a:pt x="598" y="653"/>
                  </a:cubicBezTo>
                  <a:cubicBezTo>
                    <a:pt x="599" y="654"/>
                    <a:pt x="598" y="653"/>
                    <a:pt x="599" y="654"/>
                  </a:cubicBezTo>
                  <a:cubicBezTo>
                    <a:pt x="600" y="656"/>
                    <a:pt x="601" y="656"/>
                    <a:pt x="601" y="657"/>
                  </a:cubicBezTo>
                  <a:cubicBezTo>
                    <a:pt x="601" y="657"/>
                    <a:pt x="602" y="657"/>
                    <a:pt x="602" y="657"/>
                  </a:cubicBezTo>
                  <a:cubicBezTo>
                    <a:pt x="603" y="657"/>
                    <a:pt x="604" y="656"/>
                    <a:pt x="604" y="658"/>
                  </a:cubicBezTo>
                  <a:cubicBezTo>
                    <a:pt x="604" y="659"/>
                    <a:pt x="605" y="662"/>
                    <a:pt x="605" y="662"/>
                  </a:cubicBezTo>
                  <a:cubicBezTo>
                    <a:pt x="604" y="665"/>
                    <a:pt x="604" y="665"/>
                    <a:pt x="604" y="665"/>
                  </a:cubicBezTo>
                  <a:cubicBezTo>
                    <a:pt x="604" y="665"/>
                    <a:pt x="607" y="667"/>
                    <a:pt x="607" y="668"/>
                  </a:cubicBezTo>
                  <a:cubicBezTo>
                    <a:pt x="607" y="668"/>
                    <a:pt x="607" y="669"/>
                    <a:pt x="608" y="670"/>
                  </a:cubicBezTo>
                  <a:cubicBezTo>
                    <a:pt x="608" y="672"/>
                    <a:pt x="610" y="673"/>
                    <a:pt x="610" y="673"/>
                  </a:cubicBezTo>
                  <a:cubicBezTo>
                    <a:pt x="610" y="674"/>
                    <a:pt x="610" y="674"/>
                    <a:pt x="611" y="675"/>
                  </a:cubicBezTo>
                  <a:cubicBezTo>
                    <a:pt x="611" y="677"/>
                    <a:pt x="612" y="678"/>
                    <a:pt x="613" y="679"/>
                  </a:cubicBezTo>
                  <a:cubicBezTo>
                    <a:pt x="613" y="679"/>
                    <a:pt x="614" y="680"/>
                    <a:pt x="614" y="681"/>
                  </a:cubicBezTo>
                  <a:cubicBezTo>
                    <a:pt x="614" y="682"/>
                    <a:pt x="615" y="683"/>
                    <a:pt x="615" y="684"/>
                  </a:cubicBezTo>
                  <a:cubicBezTo>
                    <a:pt x="615" y="684"/>
                    <a:pt x="616" y="684"/>
                    <a:pt x="616" y="685"/>
                  </a:cubicBezTo>
                  <a:cubicBezTo>
                    <a:pt x="617" y="686"/>
                    <a:pt x="618" y="686"/>
                    <a:pt x="618" y="687"/>
                  </a:cubicBezTo>
                  <a:cubicBezTo>
                    <a:pt x="619" y="688"/>
                    <a:pt x="619" y="688"/>
                    <a:pt x="619" y="689"/>
                  </a:cubicBezTo>
                  <a:cubicBezTo>
                    <a:pt x="620" y="690"/>
                    <a:pt x="622" y="692"/>
                    <a:pt x="622" y="692"/>
                  </a:cubicBezTo>
                  <a:cubicBezTo>
                    <a:pt x="622" y="692"/>
                    <a:pt x="623" y="693"/>
                    <a:pt x="624" y="694"/>
                  </a:cubicBezTo>
                  <a:cubicBezTo>
                    <a:pt x="624" y="694"/>
                    <a:pt x="624" y="693"/>
                    <a:pt x="626" y="695"/>
                  </a:cubicBezTo>
                  <a:cubicBezTo>
                    <a:pt x="628" y="696"/>
                    <a:pt x="626" y="696"/>
                    <a:pt x="627" y="696"/>
                  </a:cubicBezTo>
                  <a:cubicBezTo>
                    <a:pt x="628" y="696"/>
                    <a:pt x="630" y="697"/>
                    <a:pt x="630" y="697"/>
                  </a:cubicBezTo>
                  <a:cubicBezTo>
                    <a:pt x="631" y="697"/>
                    <a:pt x="631" y="697"/>
                    <a:pt x="631" y="697"/>
                  </a:cubicBezTo>
                  <a:cubicBezTo>
                    <a:pt x="631" y="697"/>
                    <a:pt x="632" y="699"/>
                    <a:pt x="632" y="699"/>
                  </a:cubicBezTo>
                  <a:cubicBezTo>
                    <a:pt x="632" y="699"/>
                    <a:pt x="633" y="703"/>
                    <a:pt x="633" y="704"/>
                  </a:cubicBezTo>
                  <a:cubicBezTo>
                    <a:pt x="633" y="704"/>
                    <a:pt x="634" y="704"/>
                    <a:pt x="634" y="704"/>
                  </a:cubicBezTo>
                  <a:cubicBezTo>
                    <a:pt x="634" y="705"/>
                    <a:pt x="635" y="704"/>
                    <a:pt x="635" y="704"/>
                  </a:cubicBezTo>
                  <a:cubicBezTo>
                    <a:pt x="635" y="704"/>
                    <a:pt x="635" y="704"/>
                    <a:pt x="636" y="705"/>
                  </a:cubicBezTo>
                  <a:cubicBezTo>
                    <a:pt x="636" y="705"/>
                    <a:pt x="637" y="705"/>
                    <a:pt x="638" y="705"/>
                  </a:cubicBezTo>
                  <a:cubicBezTo>
                    <a:pt x="638" y="706"/>
                    <a:pt x="638" y="706"/>
                    <a:pt x="639" y="707"/>
                  </a:cubicBezTo>
                  <a:cubicBezTo>
                    <a:pt x="640" y="709"/>
                    <a:pt x="641" y="709"/>
                    <a:pt x="641" y="709"/>
                  </a:cubicBezTo>
                  <a:cubicBezTo>
                    <a:pt x="642" y="711"/>
                    <a:pt x="644" y="712"/>
                    <a:pt x="644" y="712"/>
                  </a:cubicBezTo>
                  <a:cubicBezTo>
                    <a:pt x="644" y="712"/>
                    <a:pt x="645" y="712"/>
                    <a:pt x="645" y="712"/>
                  </a:cubicBezTo>
                  <a:cubicBezTo>
                    <a:pt x="646" y="713"/>
                    <a:pt x="647" y="713"/>
                    <a:pt x="646" y="714"/>
                  </a:cubicBezTo>
                  <a:cubicBezTo>
                    <a:pt x="645" y="716"/>
                    <a:pt x="645" y="716"/>
                    <a:pt x="645" y="717"/>
                  </a:cubicBezTo>
                  <a:cubicBezTo>
                    <a:pt x="644" y="718"/>
                    <a:pt x="644" y="718"/>
                    <a:pt x="644" y="718"/>
                  </a:cubicBezTo>
                  <a:cubicBezTo>
                    <a:pt x="644" y="719"/>
                    <a:pt x="645" y="721"/>
                    <a:pt x="645" y="721"/>
                  </a:cubicBezTo>
                  <a:cubicBezTo>
                    <a:pt x="645" y="721"/>
                    <a:pt x="647" y="722"/>
                    <a:pt x="647" y="722"/>
                  </a:cubicBezTo>
                  <a:cubicBezTo>
                    <a:pt x="648" y="723"/>
                    <a:pt x="649" y="723"/>
                    <a:pt x="649" y="723"/>
                  </a:cubicBezTo>
                  <a:cubicBezTo>
                    <a:pt x="652" y="724"/>
                    <a:pt x="652" y="724"/>
                    <a:pt x="652" y="724"/>
                  </a:cubicBezTo>
                  <a:cubicBezTo>
                    <a:pt x="652" y="724"/>
                    <a:pt x="653" y="724"/>
                    <a:pt x="653" y="725"/>
                  </a:cubicBezTo>
                  <a:cubicBezTo>
                    <a:pt x="654" y="726"/>
                    <a:pt x="655" y="728"/>
                    <a:pt x="655" y="728"/>
                  </a:cubicBezTo>
                  <a:cubicBezTo>
                    <a:pt x="657" y="728"/>
                    <a:pt x="657" y="728"/>
                    <a:pt x="657" y="728"/>
                  </a:cubicBezTo>
                  <a:cubicBezTo>
                    <a:pt x="657" y="728"/>
                    <a:pt x="658" y="728"/>
                    <a:pt x="659" y="728"/>
                  </a:cubicBezTo>
                  <a:cubicBezTo>
                    <a:pt x="659" y="729"/>
                    <a:pt x="660" y="729"/>
                    <a:pt x="660" y="730"/>
                  </a:cubicBezTo>
                  <a:cubicBezTo>
                    <a:pt x="660" y="730"/>
                    <a:pt x="660" y="731"/>
                    <a:pt x="660" y="732"/>
                  </a:cubicBezTo>
                  <a:cubicBezTo>
                    <a:pt x="660" y="733"/>
                    <a:pt x="660" y="733"/>
                    <a:pt x="660" y="733"/>
                  </a:cubicBezTo>
                  <a:cubicBezTo>
                    <a:pt x="660" y="734"/>
                    <a:pt x="661" y="735"/>
                    <a:pt x="661" y="735"/>
                  </a:cubicBezTo>
                  <a:cubicBezTo>
                    <a:pt x="662" y="736"/>
                    <a:pt x="664" y="737"/>
                    <a:pt x="664" y="738"/>
                  </a:cubicBezTo>
                  <a:cubicBezTo>
                    <a:pt x="665" y="738"/>
                    <a:pt x="666" y="738"/>
                    <a:pt x="666" y="739"/>
                  </a:cubicBezTo>
                  <a:cubicBezTo>
                    <a:pt x="666" y="739"/>
                    <a:pt x="667" y="739"/>
                    <a:pt x="668" y="740"/>
                  </a:cubicBezTo>
                  <a:cubicBezTo>
                    <a:pt x="668" y="740"/>
                    <a:pt x="670" y="740"/>
                    <a:pt x="670" y="741"/>
                  </a:cubicBezTo>
                  <a:cubicBezTo>
                    <a:pt x="670" y="742"/>
                    <a:pt x="671" y="742"/>
                    <a:pt x="672" y="743"/>
                  </a:cubicBezTo>
                  <a:cubicBezTo>
                    <a:pt x="672" y="744"/>
                    <a:pt x="670" y="744"/>
                    <a:pt x="673" y="745"/>
                  </a:cubicBezTo>
                  <a:cubicBezTo>
                    <a:pt x="676" y="746"/>
                    <a:pt x="678" y="748"/>
                    <a:pt x="677" y="749"/>
                  </a:cubicBezTo>
                  <a:cubicBezTo>
                    <a:pt x="677" y="749"/>
                    <a:pt x="679" y="752"/>
                    <a:pt x="679" y="752"/>
                  </a:cubicBezTo>
                  <a:cubicBezTo>
                    <a:pt x="679" y="752"/>
                    <a:pt x="684" y="755"/>
                    <a:pt x="684" y="756"/>
                  </a:cubicBezTo>
                  <a:cubicBezTo>
                    <a:pt x="685" y="756"/>
                    <a:pt x="685" y="758"/>
                    <a:pt x="686" y="759"/>
                  </a:cubicBezTo>
                  <a:cubicBezTo>
                    <a:pt x="686" y="759"/>
                    <a:pt x="687" y="759"/>
                    <a:pt x="687" y="761"/>
                  </a:cubicBezTo>
                  <a:cubicBezTo>
                    <a:pt x="687" y="763"/>
                    <a:pt x="688" y="764"/>
                    <a:pt x="688" y="765"/>
                  </a:cubicBezTo>
                  <a:cubicBezTo>
                    <a:pt x="688" y="765"/>
                    <a:pt x="689" y="765"/>
                    <a:pt x="688" y="766"/>
                  </a:cubicBezTo>
                  <a:cubicBezTo>
                    <a:pt x="687" y="767"/>
                    <a:pt x="687" y="767"/>
                    <a:pt x="688" y="767"/>
                  </a:cubicBezTo>
                  <a:cubicBezTo>
                    <a:pt x="688" y="768"/>
                    <a:pt x="689" y="769"/>
                    <a:pt x="690" y="770"/>
                  </a:cubicBezTo>
                  <a:cubicBezTo>
                    <a:pt x="690" y="771"/>
                    <a:pt x="690" y="771"/>
                    <a:pt x="690" y="772"/>
                  </a:cubicBezTo>
                  <a:cubicBezTo>
                    <a:pt x="690" y="772"/>
                    <a:pt x="691" y="773"/>
                    <a:pt x="691" y="773"/>
                  </a:cubicBezTo>
                  <a:cubicBezTo>
                    <a:pt x="690" y="774"/>
                    <a:pt x="690" y="773"/>
                    <a:pt x="690" y="775"/>
                  </a:cubicBezTo>
                  <a:cubicBezTo>
                    <a:pt x="690" y="776"/>
                    <a:pt x="690" y="777"/>
                    <a:pt x="690" y="778"/>
                  </a:cubicBezTo>
                  <a:cubicBezTo>
                    <a:pt x="690" y="778"/>
                    <a:pt x="691" y="778"/>
                    <a:pt x="690" y="779"/>
                  </a:cubicBezTo>
                  <a:cubicBezTo>
                    <a:pt x="689" y="781"/>
                    <a:pt x="689" y="781"/>
                    <a:pt x="688" y="782"/>
                  </a:cubicBezTo>
                  <a:cubicBezTo>
                    <a:pt x="687" y="783"/>
                    <a:pt x="687" y="782"/>
                    <a:pt x="687" y="783"/>
                  </a:cubicBezTo>
                  <a:cubicBezTo>
                    <a:pt x="688" y="784"/>
                    <a:pt x="689" y="786"/>
                    <a:pt x="689" y="786"/>
                  </a:cubicBezTo>
                  <a:cubicBezTo>
                    <a:pt x="689" y="787"/>
                    <a:pt x="691" y="789"/>
                    <a:pt x="691" y="790"/>
                  </a:cubicBezTo>
                  <a:cubicBezTo>
                    <a:pt x="692" y="791"/>
                    <a:pt x="692" y="794"/>
                    <a:pt x="692" y="794"/>
                  </a:cubicBezTo>
                  <a:cubicBezTo>
                    <a:pt x="693" y="794"/>
                    <a:pt x="694" y="796"/>
                    <a:pt x="695" y="796"/>
                  </a:cubicBezTo>
                  <a:cubicBezTo>
                    <a:pt x="695" y="796"/>
                    <a:pt x="697" y="798"/>
                    <a:pt x="697" y="798"/>
                  </a:cubicBezTo>
                  <a:cubicBezTo>
                    <a:pt x="697" y="798"/>
                    <a:pt x="698" y="798"/>
                    <a:pt x="698" y="798"/>
                  </a:cubicBezTo>
                  <a:cubicBezTo>
                    <a:pt x="698" y="798"/>
                    <a:pt x="699" y="798"/>
                    <a:pt x="699" y="798"/>
                  </a:cubicBezTo>
                  <a:cubicBezTo>
                    <a:pt x="700" y="798"/>
                    <a:pt x="702" y="798"/>
                    <a:pt x="702" y="799"/>
                  </a:cubicBezTo>
                  <a:cubicBezTo>
                    <a:pt x="703" y="799"/>
                    <a:pt x="704" y="800"/>
                    <a:pt x="705" y="801"/>
                  </a:cubicBezTo>
                  <a:cubicBezTo>
                    <a:pt x="705" y="801"/>
                    <a:pt x="707" y="803"/>
                    <a:pt x="707" y="803"/>
                  </a:cubicBezTo>
                  <a:cubicBezTo>
                    <a:pt x="707" y="804"/>
                    <a:pt x="708" y="804"/>
                    <a:pt x="709" y="804"/>
                  </a:cubicBezTo>
                  <a:cubicBezTo>
                    <a:pt x="709" y="805"/>
                    <a:pt x="709" y="805"/>
                    <a:pt x="710" y="806"/>
                  </a:cubicBezTo>
                  <a:cubicBezTo>
                    <a:pt x="711" y="807"/>
                    <a:pt x="712" y="807"/>
                    <a:pt x="713" y="808"/>
                  </a:cubicBezTo>
                  <a:cubicBezTo>
                    <a:pt x="713" y="808"/>
                    <a:pt x="713" y="808"/>
                    <a:pt x="714" y="808"/>
                  </a:cubicBezTo>
                  <a:cubicBezTo>
                    <a:pt x="714" y="808"/>
                    <a:pt x="714" y="808"/>
                    <a:pt x="715" y="808"/>
                  </a:cubicBezTo>
                  <a:cubicBezTo>
                    <a:pt x="716" y="809"/>
                    <a:pt x="716" y="809"/>
                    <a:pt x="718" y="810"/>
                  </a:cubicBezTo>
                  <a:cubicBezTo>
                    <a:pt x="719" y="810"/>
                    <a:pt x="720" y="810"/>
                    <a:pt x="722" y="810"/>
                  </a:cubicBezTo>
                  <a:cubicBezTo>
                    <a:pt x="723" y="810"/>
                    <a:pt x="724" y="810"/>
                    <a:pt x="724" y="810"/>
                  </a:cubicBezTo>
                  <a:cubicBezTo>
                    <a:pt x="724" y="810"/>
                    <a:pt x="727" y="811"/>
                    <a:pt x="727" y="811"/>
                  </a:cubicBezTo>
                  <a:cubicBezTo>
                    <a:pt x="727" y="811"/>
                    <a:pt x="729" y="811"/>
                    <a:pt x="729" y="812"/>
                  </a:cubicBezTo>
                  <a:cubicBezTo>
                    <a:pt x="730" y="812"/>
                    <a:pt x="732" y="814"/>
                    <a:pt x="732" y="814"/>
                  </a:cubicBezTo>
                  <a:cubicBezTo>
                    <a:pt x="732" y="815"/>
                    <a:pt x="734" y="816"/>
                    <a:pt x="734" y="816"/>
                  </a:cubicBezTo>
                  <a:cubicBezTo>
                    <a:pt x="734" y="817"/>
                    <a:pt x="737" y="818"/>
                    <a:pt x="737" y="818"/>
                  </a:cubicBezTo>
                  <a:cubicBezTo>
                    <a:pt x="737" y="818"/>
                    <a:pt x="738" y="818"/>
                    <a:pt x="739" y="819"/>
                  </a:cubicBezTo>
                  <a:cubicBezTo>
                    <a:pt x="739" y="819"/>
                    <a:pt x="738" y="820"/>
                    <a:pt x="741" y="820"/>
                  </a:cubicBezTo>
                  <a:cubicBezTo>
                    <a:pt x="744" y="821"/>
                    <a:pt x="745" y="822"/>
                    <a:pt x="745" y="822"/>
                  </a:cubicBezTo>
                  <a:cubicBezTo>
                    <a:pt x="746" y="822"/>
                    <a:pt x="748" y="823"/>
                    <a:pt x="748" y="823"/>
                  </a:cubicBezTo>
                  <a:cubicBezTo>
                    <a:pt x="750" y="823"/>
                    <a:pt x="750" y="823"/>
                    <a:pt x="750" y="823"/>
                  </a:cubicBezTo>
                  <a:cubicBezTo>
                    <a:pt x="753" y="824"/>
                    <a:pt x="753" y="824"/>
                    <a:pt x="753" y="824"/>
                  </a:cubicBezTo>
                  <a:cubicBezTo>
                    <a:pt x="753" y="824"/>
                    <a:pt x="753" y="824"/>
                    <a:pt x="754" y="825"/>
                  </a:cubicBezTo>
                  <a:cubicBezTo>
                    <a:pt x="755" y="825"/>
                    <a:pt x="755" y="825"/>
                    <a:pt x="756" y="825"/>
                  </a:cubicBezTo>
                  <a:cubicBezTo>
                    <a:pt x="757" y="825"/>
                    <a:pt x="757" y="825"/>
                    <a:pt x="757" y="825"/>
                  </a:cubicBezTo>
                  <a:cubicBezTo>
                    <a:pt x="758" y="825"/>
                    <a:pt x="760" y="826"/>
                    <a:pt x="760" y="826"/>
                  </a:cubicBezTo>
                  <a:cubicBezTo>
                    <a:pt x="760" y="826"/>
                    <a:pt x="762" y="826"/>
                    <a:pt x="762" y="827"/>
                  </a:cubicBezTo>
                  <a:cubicBezTo>
                    <a:pt x="762" y="828"/>
                    <a:pt x="763" y="828"/>
                    <a:pt x="764" y="828"/>
                  </a:cubicBezTo>
                  <a:cubicBezTo>
                    <a:pt x="764" y="829"/>
                    <a:pt x="765" y="829"/>
                    <a:pt x="766" y="829"/>
                  </a:cubicBezTo>
                  <a:cubicBezTo>
                    <a:pt x="767" y="830"/>
                    <a:pt x="767" y="829"/>
                    <a:pt x="769" y="830"/>
                  </a:cubicBezTo>
                  <a:cubicBezTo>
                    <a:pt x="770" y="831"/>
                    <a:pt x="779" y="834"/>
                    <a:pt x="779" y="834"/>
                  </a:cubicBezTo>
                  <a:cubicBezTo>
                    <a:pt x="779" y="834"/>
                    <a:pt x="782" y="835"/>
                    <a:pt x="783" y="835"/>
                  </a:cubicBezTo>
                  <a:cubicBezTo>
                    <a:pt x="784" y="834"/>
                    <a:pt x="786" y="835"/>
                    <a:pt x="787" y="835"/>
                  </a:cubicBezTo>
                  <a:cubicBezTo>
                    <a:pt x="787" y="835"/>
                    <a:pt x="789" y="836"/>
                    <a:pt x="790" y="836"/>
                  </a:cubicBezTo>
                  <a:cubicBezTo>
                    <a:pt x="790" y="836"/>
                    <a:pt x="793" y="836"/>
                    <a:pt x="793" y="835"/>
                  </a:cubicBezTo>
                  <a:cubicBezTo>
                    <a:pt x="794" y="835"/>
                    <a:pt x="793" y="835"/>
                    <a:pt x="794" y="835"/>
                  </a:cubicBezTo>
                  <a:cubicBezTo>
                    <a:pt x="795" y="834"/>
                    <a:pt x="796" y="835"/>
                    <a:pt x="799" y="833"/>
                  </a:cubicBezTo>
                  <a:cubicBezTo>
                    <a:pt x="802" y="832"/>
                    <a:pt x="803" y="831"/>
                    <a:pt x="803" y="831"/>
                  </a:cubicBezTo>
                  <a:cubicBezTo>
                    <a:pt x="803" y="831"/>
                    <a:pt x="804" y="831"/>
                    <a:pt x="805" y="830"/>
                  </a:cubicBezTo>
                  <a:cubicBezTo>
                    <a:pt x="805" y="830"/>
                    <a:pt x="805" y="830"/>
                    <a:pt x="806" y="829"/>
                  </a:cubicBezTo>
                  <a:cubicBezTo>
                    <a:pt x="807" y="829"/>
                    <a:pt x="807" y="829"/>
                    <a:pt x="808" y="830"/>
                  </a:cubicBezTo>
                  <a:cubicBezTo>
                    <a:pt x="810" y="830"/>
                    <a:pt x="813" y="831"/>
                    <a:pt x="813" y="831"/>
                  </a:cubicBezTo>
                  <a:cubicBezTo>
                    <a:pt x="815" y="832"/>
                    <a:pt x="816" y="833"/>
                    <a:pt x="817" y="833"/>
                  </a:cubicBezTo>
                  <a:cubicBezTo>
                    <a:pt x="818" y="833"/>
                    <a:pt x="822" y="837"/>
                    <a:pt x="822" y="837"/>
                  </a:cubicBezTo>
                  <a:cubicBezTo>
                    <a:pt x="823" y="837"/>
                    <a:pt x="824" y="838"/>
                    <a:pt x="825" y="838"/>
                  </a:cubicBezTo>
                  <a:cubicBezTo>
                    <a:pt x="825" y="839"/>
                    <a:pt x="826" y="839"/>
                    <a:pt x="827" y="840"/>
                  </a:cubicBezTo>
                  <a:cubicBezTo>
                    <a:pt x="827" y="840"/>
                    <a:pt x="827" y="840"/>
                    <a:pt x="828" y="841"/>
                  </a:cubicBezTo>
                  <a:cubicBezTo>
                    <a:pt x="829" y="841"/>
                    <a:pt x="829" y="841"/>
                    <a:pt x="829" y="841"/>
                  </a:cubicBezTo>
                  <a:cubicBezTo>
                    <a:pt x="830" y="841"/>
                    <a:pt x="830" y="841"/>
                    <a:pt x="831" y="842"/>
                  </a:cubicBezTo>
                  <a:cubicBezTo>
                    <a:pt x="832" y="844"/>
                    <a:pt x="833" y="846"/>
                    <a:pt x="833" y="846"/>
                  </a:cubicBezTo>
                  <a:cubicBezTo>
                    <a:pt x="833" y="847"/>
                    <a:pt x="835" y="848"/>
                    <a:pt x="835" y="849"/>
                  </a:cubicBezTo>
                  <a:cubicBezTo>
                    <a:pt x="835" y="849"/>
                    <a:pt x="835" y="850"/>
                    <a:pt x="835" y="850"/>
                  </a:cubicBezTo>
                  <a:cubicBezTo>
                    <a:pt x="836" y="851"/>
                    <a:pt x="836" y="851"/>
                    <a:pt x="837" y="851"/>
                  </a:cubicBezTo>
                  <a:cubicBezTo>
                    <a:pt x="838" y="851"/>
                    <a:pt x="848" y="855"/>
                    <a:pt x="848" y="855"/>
                  </a:cubicBezTo>
                  <a:cubicBezTo>
                    <a:pt x="848" y="855"/>
                    <a:pt x="849" y="856"/>
                    <a:pt x="850" y="856"/>
                  </a:cubicBezTo>
                  <a:cubicBezTo>
                    <a:pt x="850" y="855"/>
                    <a:pt x="852" y="855"/>
                    <a:pt x="853" y="855"/>
                  </a:cubicBezTo>
                  <a:cubicBezTo>
                    <a:pt x="854" y="856"/>
                    <a:pt x="856" y="856"/>
                    <a:pt x="857" y="857"/>
                  </a:cubicBezTo>
                  <a:cubicBezTo>
                    <a:pt x="857" y="857"/>
                    <a:pt x="857" y="857"/>
                    <a:pt x="857" y="857"/>
                  </a:cubicBezTo>
                  <a:cubicBezTo>
                    <a:pt x="858" y="857"/>
                    <a:pt x="858" y="857"/>
                    <a:pt x="859" y="858"/>
                  </a:cubicBezTo>
                  <a:cubicBezTo>
                    <a:pt x="861" y="859"/>
                    <a:pt x="863" y="860"/>
                    <a:pt x="864" y="860"/>
                  </a:cubicBezTo>
                  <a:cubicBezTo>
                    <a:pt x="864" y="860"/>
                    <a:pt x="864" y="860"/>
                    <a:pt x="865" y="860"/>
                  </a:cubicBezTo>
                  <a:cubicBezTo>
                    <a:pt x="865" y="860"/>
                    <a:pt x="866" y="860"/>
                    <a:pt x="866" y="861"/>
                  </a:cubicBezTo>
                  <a:cubicBezTo>
                    <a:pt x="867" y="861"/>
                    <a:pt x="870" y="862"/>
                    <a:pt x="870" y="862"/>
                  </a:cubicBezTo>
                  <a:cubicBezTo>
                    <a:pt x="874" y="862"/>
                    <a:pt x="874" y="862"/>
                    <a:pt x="874" y="862"/>
                  </a:cubicBezTo>
                  <a:cubicBezTo>
                    <a:pt x="875" y="862"/>
                    <a:pt x="877" y="863"/>
                    <a:pt x="879" y="863"/>
                  </a:cubicBezTo>
                  <a:cubicBezTo>
                    <a:pt x="880" y="863"/>
                    <a:pt x="885" y="863"/>
                    <a:pt x="885" y="863"/>
                  </a:cubicBezTo>
                  <a:cubicBezTo>
                    <a:pt x="885" y="863"/>
                    <a:pt x="885" y="863"/>
                    <a:pt x="885" y="863"/>
                  </a:cubicBezTo>
                  <a:cubicBezTo>
                    <a:pt x="886" y="863"/>
                    <a:pt x="887" y="863"/>
                    <a:pt x="887" y="864"/>
                  </a:cubicBezTo>
                  <a:cubicBezTo>
                    <a:pt x="887" y="865"/>
                    <a:pt x="887" y="866"/>
                    <a:pt x="887" y="867"/>
                  </a:cubicBezTo>
                  <a:cubicBezTo>
                    <a:pt x="887" y="867"/>
                    <a:pt x="887" y="868"/>
                    <a:pt x="887" y="868"/>
                  </a:cubicBezTo>
                  <a:cubicBezTo>
                    <a:pt x="888" y="868"/>
                    <a:pt x="888" y="869"/>
                    <a:pt x="889" y="869"/>
                  </a:cubicBezTo>
                  <a:cubicBezTo>
                    <a:pt x="889" y="870"/>
                    <a:pt x="893" y="871"/>
                    <a:pt x="893" y="872"/>
                  </a:cubicBezTo>
                  <a:cubicBezTo>
                    <a:pt x="893" y="873"/>
                    <a:pt x="895" y="874"/>
                    <a:pt x="895" y="875"/>
                  </a:cubicBezTo>
                  <a:cubicBezTo>
                    <a:pt x="894" y="875"/>
                    <a:pt x="895" y="875"/>
                    <a:pt x="896" y="876"/>
                  </a:cubicBezTo>
                  <a:cubicBezTo>
                    <a:pt x="896" y="878"/>
                    <a:pt x="898" y="879"/>
                    <a:pt x="898" y="879"/>
                  </a:cubicBezTo>
                  <a:cubicBezTo>
                    <a:pt x="898" y="879"/>
                    <a:pt x="898" y="879"/>
                    <a:pt x="899" y="880"/>
                  </a:cubicBezTo>
                  <a:cubicBezTo>
                    <a:pt x="900" y="881"/>
                    <a:pt x="903" y="882"/>
                    <a:pt x="903" y="882"/>
                  </a:cubicBezTo>
                  <a:cubicBezTo>
                    <a:pt x="903" y="883"/>
                    <a:pt x="904" y="883"/>
                    <a:pt x="904" y="884"/>
                  </a:cubicBezTo>
                  <a:cubicBezTo>
                    <a:pt x="904" y="884"/>
                    <a:pt x="905" y="885"/>
                    <a:pt x="905" y="886"/>
                  </a:cubicBezTo>
                  <a:cubicBezTo>
                    <a:pt x="905" y="886"/>
                    <a:pt x="906" y="887"/>
                    <a:pt x="906" y="887"/>
                  </a:cubicBezTo>
                  <a:cubicBezTo>
                    <a:pt x="906" y="887"/>
                    <a:pt x="906" y="887"/>
                    <a:pt x="906" y="887"/>
                  </a:cubicBezTo>
                  <a:cubicBezTo>
                    <a:pt x="906" y="888"/>
                    <a:pt x="906" y="888"/>
                    <a:pt x="906" y="888"/>
                  </a:cubicBezTo>
                  <a:cubicBezTo>
                    <a:pt x="905" y="888"/>
                    <a:pt x="905" y="892"/>
                    <a:pt x="905" y="892"/>
                  </a:cubicBezTo>
                  <a:cubicBezTo>
                    <a:pt x="905" y="892"/>
                    <a:pt x="905" y="894"/>
                    <a:pt x="905" y="895"/>
                  </a:cubicBezTo>
                  <a:cubicBezTo>
                    <a:pt x="905" y="896"/>
                    <a:pt x="905" y="897"/>
                    <a:pt x="906" y="897"/>
                  </a:cubicBezTo>
                  <a:cubicBezTo>
                    <a:pt x="906" y="898"/>
                    <a:pt x="907" y="900"/>
                    <a:pt x="908" y="900"/>
                  </a:cubicBezTo>
                  <a:cubicBezTo>
                    <a:pt x="908" y="899"/>
                    <a:pt x="909" y="900"/>
                    <a:pt x="909" y="900"/>
                  </a:cubicBezTo>
                  <a:cubicBezTo>
                    <a:pt x="911" y="900"/>
                    <a:pt x="911" y="900"/>
                    <a:pt x="911" y="900"/>
                  </a:cubicBezTo>
                  <a:cubicBezTo>
                    <a:pt x="911" y="900"/>
                    <a:pt x="913" y="902"/>
                    <a:pt x="914" y="902"/>
                  </a:cubicBezTo>
                  <a:cubicBezTo>
                    <a:pt x="914" y="902"/>
                    <a:pt x="916" y="904"/>
                    <a:pt x="916" y="903"/>
                  </a:cubicBezTo>
                  <a:cubicBezTo>
                    <a:pt x="916" y="902"/>
                    <a:pt x="916" y="902"/>
                    <a:pt x="916" y="902"/>
                  </a:cubicBezTo>
                  <a:cubicBezTo>
                    <a:pt x="916" y="902"/>
                    <a:pt x="916" y="900"/>
                    <a:pt x="916" y="900"/>
                  </a:cubicBezTo>
                  <a:cubicBezTo>
                    <a:pt x="916" y="900"/>
                    <a:pt x="915" y="899"/>
                    <a:pt x="915" y="898"/>
                  </a:cubicBezTo>
                  <a:cubicBezTo>
                    <a:pt x="914" y="897"/>
                    <a:pt x="917" y="899"/>
                    <a:pt x="917" y="899"/>
                  </a:cubicBezTo>
                  <a:cubicBezTo>
                    <a:pt x="918" y="901"/>
                    <a:pt x="918" y="901"/>
                    <a:pt x="918" y="902"/>
                  </a:cubicBezTo>
                  <a:cubicBezTo>
                    <a:pt x="918" y="902"/>
                    <a:pt x="918" y="903"/>
                    <a:pt x="919" y="903"/>
                  </a:cubicBezTo>
                  <a:cubicBezTo>
                    <a:pt x="919" y="903"/>
                    <a:pt x="919" y="903"/>
                    <a:pt x="919" y="903"/>
                  </a:cubicBezTo>
                  <a:cubicBezTo>
                    <a:pt x="920" y="903"/>
                    <a:pt x="920" y="903"/>
                    <a:pt x="920" y="903"/>
                  </a:cubicBezTo>
                  <a:cubicBezTo>
                    <a:pt x="920" y="904"/>
                    <a:pt x="921" y="905"/>
                    <a:pt x="922" y="905"/>
                  </a:cubicBezTo>
                  <a:cubicBezTo>
                    <a:pt x="922" y="904"/>
                    <a:pt x="923" y="904"/>
                    <a:pt x="923" y="904"/>
                  </a:cubicBezTo>
                  <a:cubicBezTo>
                    <a:pt x="924" y="905"/>
                    <a:pt x="925" y="905"/>
                    <a:pt x="925" y="905"/>
                  </a:cubicBezTo>
                  <a:cubicBezTo>
                    <a:pt x="926" y="906"/>
                    <a:pt x="927" y="905"/>
                    <a:pt x="927" y="906"/>
                  </a:cubicBezTo>
                  <a:cubicBezTo>
                    <a:pt x="927" y="907"/>
                    <a:pt x="929" y="908"/>
                    <a:pt x="929" y="908"/>
                  </a:cubicBezTo>
                  <a:cubicBezTo>
                    <a:pt x="929" y="909"/>
                    <a:pt x="929" y="908"/>
                    <a:pt x="929" y="909"/>
                  </a:cubicBezTo>
                  <a:cubicBezTo>
                    <a:pt x="929" y="910"/>
                    <a:pt x="929" y="910"/>
                    <a:pt x="929" y="911"/>
                  </a:cubicBezTo>
                  <a:cubicBezTo>
                    <a:pt x="928" y="912"/>
                    <a:pt x="929" y="912"/>
                    <a:pt x="929" y="912"/>
                  </a:cubicBezTo>
                  <a:cubicBezTo>
                    <a:pt x="929" y="913"/>
                    <a:pt x="930" y="913"/>
                    <a:pt x="930" y="914"/>
                  </a:cubicBezTo>
                  <a:cubicBezTo>
                    <a:pt x="930" y="914"/>
                    <a:pt x="931" y="914"/>
                    <a:pt x="932" y="914"/>
                  </a:cubicBezTo>
                  <a:cubicBezTo>
                    <a:pt x="933" y="915"/>
                    <a:pt x="932" y="917"/>
                    <a:pt x="933" y="916"/>
                  </a:cubicBezTo>
                  <a:cubicBezTo>
                    <a:pt x="933" y="916"/>
                    <a:pt x="934" y="916"/>
                    <a:pt x="934" y="916"/>
                  </a:cubicBezTo>
                  <a:cubicBezTo>
                    <a:pt x="935" y="916"/>
                    <a:pt x="935" y="916"/>
                    <a:pt x="935" y="916"/>
                  </a:cubicBezTo>
                  <a:cubicBezTo>
                    <a:pt x="935" y="915"/>
                    <a:pt x="935" y="914"/>
                    <a:pt x="936" y="915"/>
                  </a:cubicBezTo>
                  <a:cubicBezTo>
                    <a:pt x="937" y="915"/>
                    <a:pt x="936" y="915"/>
                    <a:pt x="937" y="915"/>
                  </a:cubicBezTo>
                  <a:cubicBezTo>
                    <a:pt x="939" y="916"/>
                    <a:pt x="940" y="917"/>
                    <a:pt x="940" y="917"/>
                  </a:cubicBezTo>
                  <a:cubicBezTo>
                    <a:pt x="944" y="917"/>
                    <a:pt x="946" y="917"/>
                    <a:pt x="947" y="918"/>
                  </a:cubicBezTo>
                  <a:cubicBezTo>
                    <a:pt x="948" y="918"/>
                    <a:pt x="949" y="918"/>
                    <a:pt x="950" y="919"/>
                  </a:cubicBezTo>
                  <a:cubicBezTo>
                    <a:pt x="950" y="919"/>
                    <a:pt x="952" y="920"/>
                    <a:pt x="952" y="921"/>
                  </a:cubicBezTo>
                  <a:cubicBezTo>
                    <a:pt x="952" y="921"/>
                    <a:pt x="953" y="921"/>
                    <a:pt x="953" y="921"/>
                  </a:cubicBezTo>
                  <a:cubicBezTo>
                    <a:pt x="953" y="921"/>
                    <a:pt x="954" y="922"/>
                    <a:pt x="954" y="923"/>
                  </a:cubicBezTo>
                  <a:cubicBezTo>
                    <a:pt x="953" y="924"/>
                    <a:pt x="955" y="924"/>
                    <a:pt x="955" y="924"/>
                  </a:cubicBezTo>
                  <a:cubicBezTo>
                    <a:pt x="955" y="924"/>
                    <a:pt x="956" y="924"/>
                    <a:pt x="957" y="924"/>
                  </a:cubicBezTo>
                  <a:cubicBezTo>
                    <a:pt x="957" y="923"/>
                    <a:pt x="958" y="923"/>
                    <a:pt x="958" y="924"/>
                  </a:cubicBezTo>
                  <a:cubicBezTo>
                    <a:pt x="958" y="925"/>
                    <a:pt x="960" y="926"/>
                    <a:pt x="960" y="927"/>
                  </a:cubicBezTo>
                  <a:cubicBezTo>
                    <a:pt x="960" y="927"/>
                    <a:pt x="960" y="928"/>
                    <a:pt x="960" y="928"/>
                  </a:cubicBezTo>
                  <a:cubicBezTo>
                    <a:pt x="960" y="929"/>
                    <a:pt x="964" y="929"/>
                    <a:pt x="964" y="929"/>
                  </a:cubicBezTo>
                  <a:cubicBezTo>
                    <a:pt x="966" y="928"/>
                    <a:pt x="966" y="928"/>
                    <a:pt x="966" y="928"/>
                  </a:cubicBezTo>
                  <a:cubicBezTo>
                    <a:pt x="967" y="928"/>
                    <a:pt x="967" y="928"/>
                    <a:pt x="967" y="928"/>
                  </a:cubicBezTo>
                  <a:cubicBezTo>
                    <a:pt x="969" y="925"/>
                    <a:pt x="969" y="925"/>
                    <a:pt x="969" y="924"/>
                  </a:cubicBezTo>
                  <a:cubicBezTo>
                    <a:pt x="968" y="924"/>
                    <a:pt x="967" y="922"/>
                    <a:pt x="967" y="922"/>
                  </a:cubicBezTo>
                  <a:cubicBezTo>
                    <a:pt x="967" y="921"/>
                    <a:pt x="966" y="919"/>
                    <a:pt x="966" y="919"/>
                  </a:cubicBezTo>
                  <a:cubicBezTo>
                    <a:pt x="970" y="917"/>
                    <a:pt x="970" y="917"/>
                    <a:pt x="970" y="917"/>
                  </a:cubicBezTo>
                  <a:cubicBezTo>
                    <a:pt x="970" y="917"/>
                    <a:pt x="971" y="917"/>
                    <a:pt x="971" y="916"/>
                  </a:cubicBezTo>
                  <a:cubicBezTo>
                    <a:pt x="972" y="914"/>
                    <a:pt x="972" y="914"/>
                    <a:pt x="972" y="913"/>
                  </a:cubicBezTo>
                  <a:cubicBezTo>
                    <a:pt x="972" y="913"/>
                    <a:pt x="972" y="912"/>
                    <a:pt x="973" y="912"/>
                  </a:cubicBezTo>
                  <a:cubicBezTo>
                    <a:pt x="973" y="911"/>
                    <a:pt x="974" y="911"/>
                    <a:pt x="974" y="911"/>
                  </a:cubicBezTo>
                  <a:cubicBezTo>
                    <a:pt x="974" y="911"/>
                    <a:pt x="976" y="909"/>
                    <a:pt x="976" y="910"/>
                  </a:cubicBezTo>
                  <a:cubicBezTo>
                    <a:pt x="976" y="911"/>
                    <a:pt x="976" y="912"/>
                    <a:pt x="977" y="913"/>
                  </a:cubicBezTo>
                  <a:cubicBezTo>
                    <a:pt x="978" y="914"/>
                    <a:pt x="978" y="913"/>
                    <a:pt x="979" y="912"/>
                  </a:cubicBezTo>
                  <a:cubicBezTo>
                    <a:pt x="980" y="911"/>
                    <a:pt x="981" y="911"/>
                    <a:pt x="981" y="911"/>
                  </a:cubicBezTo>
                  <a:cubicBezTo>
                    <a:pt x="982" y="911"/>
                    <a:pt x="983" y="910"/>
                    <a:pt x="983" y="910"/>
                  </a:cubicBezTo>
                  <a:cubicBezTo>
                    <a:pt x="984" y="910"/>
                    <a:pt x="984" y="911"/>
                    <a:pt x="984" y="912"/>
                  </a:cubicBezTo>
                  <a:cubicBezTo>
                    <a:pt x="985" y="913"/>
                    <a:pt x="987" y="912"/>
                    <a:pt x="987" y="913"/>
                  </a:cubicBezTo>
                  <a:cubicBezTo>
                    <a:pt x="987" y="913"/>
                    <a:pt x="987" y="913"/>
                    <a:pt x="987" y="913"/>
                  </a:cubicBezTo>
                  <a:cubicBezTo>
                    <a:pt x="987" y="914"/>
                    <a:pt x="987" y="914"/>
                    <a:pt x="988" y="915"/>
                  </a:cubicBezTo>
                  <a:cubicBezTo>
                    <a:pt x="991" y="918"/>
                    <a:pt x="992" y="917"/>
                    <a:pt x="991" y="918"/>
                  </a:cubicBezTo>
                  <a:cubicBezTo>
                    <a:pt x="989" y="918"/>
                    <a:pt x="988" y="917"/>
                    <a:pt x="987" y="918"/>
                  </a:cubicBezTo>
                  <a:cubicBezTo>
                    <a:pt x="987" y="919"/>
                    <a:pt x="987" y="920"/>
                    <a:pt x="987" y="921"/>
                  </a:cubicBezTo>
                  <a:cubicBezTo>
                    <a:pt x="986" y="922"/>
                    <a:pt x="987" y="921"/>
                    <a:pt x="987" y="923"/>
                  </a:cubicBezTo>
                  <a:cubicBezTo>
                    <a:pt x="988" y="924"/>
                    <a:pt x="991" y="927"/>
                    <a:pt x="993" y="929"/>
                  </a:cubicBezTo>
                  <a:cubicBezTo>
                    <a:pt x="995" y="927"/>
                    <a:pt x="997" y="926"/>
                    <a:pt x="996" y="923"/>
                  </a:cubicBezTo>
                  <a:cubicBezTo>
                    <a:pt x="1000" y="923"/>
                    <a:pt x="1002" y="921"/>
                    <a:pt x="1002" y="918"/>
                  </a:cubicBezTo>
                  <a:cubicBezTo>
                    <a:pt x="1002" y="918"/>
                    <a:pt x="1001" y="917"/>
                    <a:pt x="1000" y="916"/>
                  </a:cubicBezTo>
                  <a:cubicBezTo>
                    <a:pt x="999" y="916"/>
                    <a:pt x="999" y="915"/>
                    <a:pt x="997" y="914"/>
                  </a:cubicBezTo>
                  <a:cubicBezTo>
                    <a:pt x="996" y="913"/>
                    <a:pt x="997" y="911"/>
                    <a:pt x="995" y="910"/>
                  </a:cubicBezTo>
                  <a:cubicBezTo>
                    <a:pt x="994" y="910"/>
                    <a:pt x="993" y="907"/>
                    <a:pt x="992" y="907"/>
                  </a:cubicBezTo>
                  <a:cubicBezTo>
                    <a:pt x="990" y="907"/>
                    <a:pt x="990" y="905"/>
                    <a:pt x="988" y="905"/>
                  </a:cubicBezTo>
                  <a:cubicBezTo>
                    <a:pt x="986" y="905"/>
                    <a:pt x="985" y="905"/>
                    <a:pt x="984" y="904"/>
                  </a:cubicBezTo>
                  <a:cubicBezTo>
                    <a:pt x="981" y="903"/>
                    <a:pt x="980" y="902"/>
                    <a:pt x="979" y="902"/>
                  </a:cubicBezTo>
                  <a:cubicBezTo>
                    <a:pt x="979" y="903"/>
                    <a:pt x="979" y="902"/>
                    <a:pt x="978" y="902"/>
                  </a:cubicBezTo>
                  <a:cubicBezTo>
                    <a:pt x="978" y="901"/>
                    <a:pt x="978" y="900"/>
                    <a:pt x="976" y="902"/>
                  </a:cubicBezTo>
                  <a:cubicBezTo>
                    <a:pt x="975" y="904"/>
                    <a:pt x="974" y="903"/>
                    <a:pt x="974" y="903"/>
                  </a:cubicBezTo>
                  <a:cubicBezTo>
                    <a:pt x="974" y="903"/>
                    <a:pt x="973" y="902"/>
                    <a:pt x="973" y="904"/>
                  </a:cubicBezTo>
                  <a:cubicBezTo>
                    <a:pt x="972" y="907"/>
                    <a:pt x="973" y="906"/>
                    <a:pt x="972" y="907"/>
                  </a:cubicBezTo>
                  <a:cubicBezTo>
                    <a:pt x="970" y="908"/>
                    <a:pt x="970" y="908"/>
                    <a:pt x="967" y="909"/>
                  </a:cubicBezTo>
                  <a:cubicBezTo>
                    <a:pt x="963" y="910"/>
                    <a:pt x="961" y="909"/>
                    <a:pt x="961" y="909"/>
                  </a:cubicBezTo>
                  <a:cubicBezTo>
                    <a:pt x="958" y="910"/>
                    <a:pt x="958" y="910"/>
                    <a:pt x="958" y="910"/>
                  </a:cubicBezTo>
                  <a:cubicBezTo>
                    <a:pt x="958" y="910"/>
                    <a:pt x="957" y="910"/>
                    <a:pt x="953" y="910"/>
                  </a:cubicBezTo>
                  <a:cubicBezTo>
                    <a:pt x="949" y="910"/>
                    <a:pt x="948" y="909"/>
                    <a:pt x="947" y="908"/>
                  </a:cubicBezTo>
                  <a:cubicBezTo>
                    <a:pt x="945" y="907"/>
                    <a:pt x="943" y="907"/>
                    <a:pt x="942" y="906"/>
                  </a:cubicBezTo>
                  <a:cubicBezTo>
                    <a:pt x="941" y="905"/>
                    <a:pt x="941" y="904"/>
                    <a:pt x="940" y="903"/>
                  </a:cubicBezTo>
                  <a:cubicBezTo>
                    <a:pt x="939" y="902"/>
                    <a:pt x="938" y="902"/>
                    <a:pt x="937" y="900"/>
                  </a:cubicBezTo>
                  <a:cubicBezTo>
                    <a:pt x="936" y="898"/>
                    <a:pt x="935" y="897"/>
                    <a:pt x="935" y="895"/>
                  </a:cubicBezTo>
                  <a:cubicBezTo>
                    <a:pt x="934" y="893"/>
                    <a:pt x="934" y="893"/>
                    <a:pt x="933" y="892"/>
                  </a:cubicBezTo>
                  <a:cubicBezTo>
                    <a:pt x="933" y="892"/>
                    <a:pt x="933" y="891"/>
                    <a:pt x="932" y="891"/>
                  </a:cubicBezTo>
                  <a:cubicBezTo>
                    <a:pt x="929" y="887"/>
                    <a:pt x="929" y="886"/>
                    <a:pt x="928" y="886"/>
                  </a:cubicBezTo>
                  <a:cubicBezTo>
                    <a:pt x="927" y="885"/>
                    <a:pt x="929" y="883"/>
                    <a:pt x="929" y="881"/>
                  </a:cubicBezTo>
                  <a:cubicBezTo>
                    <a:pt x="928" y="880"/>
                    <a:pt x="929" y="878"/>
                    <a:pt x="929" y="876"/>
                  </a:cubicBezTo>
                  <a:cubicBezTo>
                    <a:pt x="929" y="874"/>
                    <a:pt x="930" y="873"/>
                    <a:pt x="929" y="871"/>
                  </a:cubicBezTo>
                  <a:cubicBezTo>
                    <a:pt x="929" y="868"/>
                    <a:pt x="929" y="866"/>
                    <a:pt x="930" y="865"/>
                  </a:cubicBezTo>
                  <a:cubicBezTo>
                    <a:pt x="931" y="864"/>
                    <a:pt x="931" y="865"/>
                    <a:pt x="931" y="862"/>
                  </a:cubicBezTo>
                  <a:cubicBezTo>
                    <a:pt x="932" y="859"/>
                    <a:pt x="933" y="856"/>
                    <a:pt x="933" y="855"/>
                  </a:cubicBezTo>
                  <a:cubicBezTo>
                    <a:pt x="933" y="854"/>
                    <a:pt x="935" y="851"/>
                    <a:pt x="935" y="850"/>
                  </a:cubicBezTo>
                  <a:cubicBezTo>
                    <a:pt x="935" y="848"/>
                    <a:pt x="934" y="848"/>
                    <a:pt x="934" y="846"/>
                  </a:cubicBezTo>
                  <a:cubicBezTo>
                    <a:pt x="933" y="845"/>
                    <a:pt x="932" y="846"/>
                    <a:pt x="931" y="844"/>
                  </a:cubicBezTo>
                  <a:cubicBezTo>
                    <a:pt x="931" y="844"/>
                    <a:pt x="931" y="844"/>
                    <a:pt x="931" y="844"/>
                  </a:cubicBezTo>
                  <a:cubicBezTo>
                    <a:pt x="930" y="842"/>
                    <a:pt x="929" y="841"/>
                    <a:pt x="928" y="840"/>
                  </a:cubicBezTo>
                  <a:cubicBezTo>
                    <a:pt x="926" y="837"/>
                    <a:pt x="920" y="835"/>
                    <a:pt x="920" y="834"/>
                  </a:cubicBezTo>
                  <a:cubicBezTo>
                    <a:pt x="919" y="834"/>
                    <a:pt x="921" y="832"/>
                    <a:pt x="918" y="832"/>
                  </a:cubicBezTo>
                  <a:cubicBezTo>
                    <a:pt x="916" y="832"/>
                    <a:pt x="914" y="830"/>
                    <a:pt x="913" y="831"/>
                  </a:cubicBezTo>
                  <a:cubicBezTo>
                    <a:pt x="911" y="831"/>
                    <a:pt x="907" y="832"/>
                    <a:pt x="905" y="832"/>
                  </a:cubicBezTo>
                  <a:cubicBezTo>
                    <a:pt x="902" y="833"/>
                    <a:pt x="903" y="833"/>
                    <a:pt x="900" y="834"/>
                  </a:cubicBezTo>
                  <a:cubicBezTo>
                    <a:pt x="898" y="834"/>
                    <a:pt x="898" y="834"/>
                    <a:pt x="897" y="833"/>
                  </a:cubicBezTo>
                  <a:cubicBezTo>
                    <a:pt x="896" y="833"/>
                    <a:pt x="895" y="832"/>
                    <a:pt x="893" y="832"/>
                  </a:cubicBezTo>
                  <a:cubicBezTo>
                    <a:pt x="892" y="833"/>
                    <a:pt x="892" y="832"/>
                    <a:pt x="891" y="832"/>
                  </a:cubicBezTo>
                  <a:cubicBezTo>
                    <a:pt x="891" y="832"/>
                    <a:pt x="890" y="831"/>
                    <a:pt x="889" y="832"/>
                  </a:cubicBezTo>
                  <a:cubicBezTo>
                    <a:pt x="887" y="832"/>
                    <a:pt x="887" y="832"/>
                    <a:pt x="886" y="832"/>
                  </a:cubicBezTo>
                  <a:cubicBezTo>
                    <a:pt x="886" y="832"/>
                    <a:pt x="886" y="832"/>
                    <a:pt x="884" y="832"/>
                  </a:cubicBezTo>
                  <a:cubicBezTo>
                    <a:pt x="884" y="833"/>
                    <a:pt x="883" y="833"/>
                    <a:pt x="883" y="833"/>
                  </a:cubicBezTo>
                  <a:cubicBezTo>
                    <a:pt x="882" y="833"/>
                    <a:pt x="882" y="833"/>
                    <a:pt x="882" y="833"/>
                  </a:cubicBezTo>
                  <a:cubicBezTo>
                    <a:pt x="881" y="833"/>
                    <a:pt x="880" y="833"/>
                    <a:pt x="879" y="834"/>
                  </a:cubicBezTo>
                  <a:cubicBezTo>
                    <a:pt x="877" y="835"/>
                    <a:pt x="873" y="839"/>
                    <a:pt x="874" y="834"/>
                  </a:cubicBezTo>
                  <a:cubicBezTo>
                    <a:pt x="874" y="834"/>
                    <a:pt x="874" y="834"/>
                    <a:pt x="874" y="834"/>
                  </a:cubicBezTo>
                  <a:cubicBezTo>
                    <a:pt x="874" y="830"/>
                    <a:pt x="877" y="828"/>
                    <a:pt x="877" y="827"/>
                  </a:cubicBezTo>
                  <a:cubicBezTo>
                    <a:pt x="878" y="827"/>
                    <a:pt x="880" y="826"/>
                    <a:pt x="880" y="824"/>
                  </a:cubicBezTo>
                  <a:cubicBezTo>
                    <a:pt x="880" y="823"/>
                    <a:pt x="880" y="822"/>
                    <a:pt x="880" y="821"/>
                  </a:cubicBezTo>
                  <a:cubicBezTo>
                    <a:pt x="880" y="820"/>
                    <a:pt x="880" y="817"/>
                    <a:pt x="880" y="814"/>
                  </a:cubicBezTo>
                  <a:cubicBezTo>
                    <a:pt x="880" y="812"/>
                    <a:pt x="875" y="811"/>
                    <a:pt x="880" y="810"/>
                  </a:cubicBezTo>
                  <a:cubicBezTo>
                    <a:pt x="882" y="810"/>
                    <a:pt x="882" y="809"/>
                    <a:pt x="882" y="808"/>
                  </a:cubicBezTo>
                  <a:cubicBezTo>
                    <a:pt x="882" y="807"/>
                    <a:pt x="881" y="806"/>
                    <a:pt x="881" y="805"/>
                  </a:cubicBezTo>
                  <a:cubicBezTo>
                    <a:pt x="880" y="804"/>
                    <a:pt x="879" y="802"/>
                    <a:pt x="880" y="801"/>
                  </a:cubicBezTo>
                  <a:cubicBezTo>
                    <a:pt x="881" y="800"/>
                    <a:pt x="882" y="798"/>
                    <a:pt x="882" y="800"/>
                  </a:cubicBezTo>
                  <a:cubicBezTo>
                    <a:pt x="882" y="802"/>
                    <a:pt x="883" y="805"/>
                    <a:pt x="883" y="806"/>
                  </a:cubicBezTo>
                  <a:cubicBezTo>
                    <a:pt x="883" y="806"/>
                    <a:pt x="885" y="803"/>
                    <a:pt x="885" y="803"/>
                  </a:cubicBezTo>
                  <a:cubicBezTo>
                    <a:pt x="885" y="802"/>
                    <a:pt x="885" y="800"/>
                    <a:pt x="885" y="799"/>
                  </a:cubicBezTo>
                  <a:cubicBezTo>
                    <a:pt x="886" y="797"/>
                    <a:pt x="886" y="797"/>
                    <a:pt x="887" y="796"/>
                  </a:cubicBezTo>
                  <a:cubicBezTo>
                    <a:pt x="887" y="794"/>
                    <a:pt x="887" y="795"/>
                    <a:pt x="887" y="792"/>
                  </a:cubicBezTo>
                  <a:cubicBezTo>
                    <a:pt x="886" y="789"/>
                    <a:pt x="886" y="788"/>
                    <a:pt x="887" y="786"/>
                  </a:cubicBezTo>
                  <a:cubicBezTo>
                    <a:pt x="888" y="784"/>
                    <a:pt x="886" y="786"/>
                    <a:pt x="890" y="782"/>
                  </a:cubicBezTo>
                  <a:cubicBezTo>
                    <a:pt x="894" y="778"/>
                    <a:pt x="893" y="779"/>
                    <a:pt x="895" y="777"/>
                  </a:cubicBezTo>
                  <a:cubicBezTo>
                    <a:pt x="896" y="774"/>
                    <a:pt x="898" y="775"/>
                    <a:pt x="896" y="773"/>
                  </a:cubicBezTo>
                  <a:cubicBezTo>
                    <a:pt x="893" y="770"/>
                    <a:pt x="894" y="769"/>
                    <a:pt x="892" y="769"/>
                  </a:cubicBezTo>
                  <a:cubicBezTo>
                    <a:pt x="890" y="768"/>
                    <a:pt x="890" y="767"/>
                    <a:pt x="887" y="769"/>
                  </a:cubicBezTo>
                  <a:cubicBezTo>
                    <a:pt x="884" y="770"/>
                    <a:pt x="884" y="770"/>
                    <a:pt x="883" y="771"/>
                  </a:cubicBezTo>
                  <a:cubicBezTo>
                    <a:pt x="882" y="771"/>
                    <a:pt x="877" y="770"/>
                    <a:pt x="875" y="769"/>
                  </a:cubicBezTo>
                  <a:cubicBezTo>
                    <a:pt x="874" y="769"/>
                    <a:pt x="872" y="768"/>
                    <a:pt x="872" y="769"/>
                  </a:cubicBezTo>
                  <a:cubicBezTo>
                    <a:pt x="868" y="773"/>
                    <a:pt x="863" y="773"/>
                    <a:pt x="863" y="773"/>
                  </a:cubicBezTo>
                  <a:cubicBezTo>
                    <a:pt x="860" y="772"/>
                    <a:pt x="859" y="771"/>
                    <a:pt x="858" y="773"/>
                  </a:cubicBezTo>
                  <a:cubicBezTo>
                    <a:pt x="857" y="774"/>
                    <a:pt x="858" y="774"/>
                    <a:pt x="858" y="774"/>
                  </a:cubicBezTo>
                  <a:cubicBezTo>
                    <a:pt x="858" y="773"/>
                    <a:pt x="858" y="773"/>
                    <a:pt x="856" y="775"/>
                  </a:cubicBezTo>
                  <a:cubicBezTo>
                    <a:pt x="855" y="777"/>
                    <a:pt x="854" y="777"/>
                    <a:pt x="854" y="777"/>
                  </a:cubicBezTo>
                  <a:cubicBezTo>
                    <a:pt x="853" y="776"/>
                    <a:pt x="854" y="776"/>
                    <a:pt x="853" y="781"/>
                  </a:cubicBezTo>
                  <a:cubicBezTo>
                    <a:pt x="853" y="790"/>
                    <a:pt x="853" y="789"/>
                    <a:pt x="852" y="791"/>
                  </a:cubicBezTo>
                  <a:cubicBezTo>
                    <a:pt x="851" y="792"/>
                    <a:pt x="851" y="791"/>
                    <a:pt x="850" y="793"/>
                  </a:cubicBezTo>
                  <a:cubicBezTo>
                    <a:pt x="850" y="795"/>
                    <a:pt x="851" y="795"/>
                    <a:pt x="849" y="797"/>
                  </a:cubicBezTo>
                  <a:cubicBezTo>
                    <a:pt x="848" y="798"/>
                    <a:pt x="847" y="799"/>
                    <a:pt x="846" y="800"/>
                  </a:cubicBezTo>
                  <a:cubicBezTo>
                    <a:pt x="844" y="800"/>
                    <a:pt x="846" y="801"/>
                    <a:pt x="844" y="802"/>
                  </a:cubicBezTo>
                  <a:cubicBezTo>
                    <a:pt x="842" y="803"/>
                    <a:pt x="841" y="802"/>
                    <a:pt x="840" y="802"/>
                  </a:cubicBezTo>
                  <a:cubicBezTo>
                    <a:pt x="840" y="802"/>
                    <a:pt x="840" y="801"/>
                    <a:pt x="839" y="801"/>
                  </a:cubicBezTo>
                  <a:cubicBezTo>
                    <a:pt x="838" y="802"/>
                    <a:pt x="838" y="801"/>
                    <a:pt x="838" y="801"/>
                  </a:cubicBezTo>
                  <a:cubicBezTo>
                    <a:pt x="838" y="801"/>
                    <a:pt x="838" y="800"/>
                    <a:pt x="836" y="801"/>
                  </a:cubicBezTo>
                  <a:cubicBezTo>
                    <a:pt x="833" y="802"/>
                    <a:pt x="830" y="804"/>
                    <a:pt x="830" y="804"/>
                  </a:cubicBezTo>
                  <a:cubicBezTo>
                    <a:pt x="830" y="804"/>
                    <a:pt x="831" y="803"/>
                    <a:pt x="828" y="804"/>
                  </a:cubicBezTo>
                  <a:cubicBezTo>
                    <a:pt x="826" y="805"/>
                    <a:pt x="825" y="805"/>
                    <a:pt x="823" y="805"/>
                  </a:cubicBezTo>
                  <a:cubicBezTo>
                    <a:pt x="823" y="805"/>
                    <a:pt x="822" y="805"/>
                    <a:pt x="822" y="805"/>
                  </a:cubicBezTo>
                  <a:cubicBezTo>
                    <a:pt x="821" y="805"/>
                    <a:pt x="821" y="805"/>
                    <a:pt x="821" y="805"/>
                  </a:cubicBezTo>
                  <a:cubicBezTo>
                    <a:pt x="821" y="804"/>
                    <a:pt x="820" y="804"/>
                    <a:pt x="818" y="805"/>
                  </a:cubicBezTo>
                  <a:cubicBezTo>
                    <a:pt x="817" y="805"/>
                    <a:pt x="816" y="805"/>
                    <a:pt x="816" y="805"/>
                  </a:cubicBezTo>
                  <a:cubicBezTo>
                    <a:pt x="816" y="805"/>
                    <a:pt x="816" y="805"/>
                    <a:pt x="815" y="806"/>
                  </a:cubicBezTo>
                  <a:cubicBezTo>
                    <a:pt x="813" y="808"/>
                    <a:pt x="812" y="808"/>
                    <a:pt x="810" y="808"/>
                  </a:cubicBezTo>
                  <a:cubicBezTo>
                    <a:pt x="809" y="808"/>
                    <a:pt x="810" y="806"/>
                    <a:pt x="808" y="805"/>
                  </a:cubicBezTo>
                  <a:cubicBezTo>
                    <a:pt x="806" y="804"/>
                    <a:pt x="807" y="802"/>
                    <a:pt x="804" y="802"/>
                  </a:cubicBezTo>
                  <a:cubicBezTo>
                    <a:pt x="802" y="802"/>
                    <a:pt x="805" y="803"/>
                    <a:pt x="802" y="802"/>
                  </a:cubicBezTo>
                  <a:cubicBezTo>
                    <a:pt x="799" y="802"/>
                    <a:pt x="798" y="801"/>
                    <a:pt x="797" y="801"/>
                  </a:cubicBezTo>
                  <a:cubicBezTo>
                    <a:pt x="794" y="800"/>
                    <a:pt x="794" y="799"/>
                    <a:pt x="794" y="799"/>
                  </a:cubicBezTo>
                  <a:cubicBezTo>
                    <a:pt x="794" y="798"/>
                    <a:pt x="793" y="793"/>
                    <a:pt x="792" y="793"/>
                  </a:cubicBezTo>
                  <a:cubicBezTo>
                    <a:pt x="791" y="792"/>
                    <a:pt x="791" y="787"/>
                    <a:pt x="790" y="788"/>
                  </a:cubicBezTo>
                  <a:cubicBezTo>
                    <a:pt x="788" y="788"/>
                    <a:pt x="788" y="786"/>
                    <a:pt x="786" y="784"/>
                  </a:cubicBezTo>
                  <a:cubicBezTo>
                    <a:pt x="785" y="782"/>
                    <a:pt x="784" y="783"/>
                    <a:pt x="782" y="779"/>
                  </a:cubicBezTo>
                  <a:cubicBezTo>
                    <a:pt x="781" y="777"/>
                    <a:pt x="782" y="778"/>
                    <a:pt x="782" y="778"/>
                  </a:cubicBezTo>
                  <a:cubicBezTo>
                    <a:pt x="782" y="779"/>
                    <a:pt x="783" y="780"/>
                    <a:pt x="781" y="775"/>
                  </a:cubicBezTo>
                  <a:cubicBezTo>
                    <a:pt x="777" y="767"/>
                    <a:pt x="776" y="770"/>
                    <a:pt x="776" y="768"/>
                  </a:cubicBezTo>
                  <a:cubicBezTo>
                    <a:pt x="775" y="767"/>
                    <a:pt x="774" y="766"/>
                    <a:pt x="773" y="763"/>
                  </a:cubicBezTo>
                  <a:cubicBezTo>
                    <a:pt x="773" y="760"/>
                    <a:pt x="773" y="756"/>
                    <a:pt x="774" y="755"/>
                  </a:cubicBezTo>
                  <a:cubicBezTo>
                    <a:pt x="774" y="753"/>
                    <a:pt x="775" y="753"/>
                    <a:pt x="775" y="751"/>
                  </a:cubicBezTo>
                  <a:cubicBezTo>
                    <a:pt x="775" y="750"/>
                    <a:pt x="775" y="748"/>
                    <a:pt x="775" y="747"/>
                  </a:cubicBezTo>
                  <a:cubicBezTo>
                    <a:pt x="774" y="746"/>
                    <a:pt x="773" y="744"/>
                    <a:pt x="774" y="743"/>
                  </a:cubicBezTo>
                  <a:cubicBezTo>
                    <a:pt x="774" y="743"/>
                    <a:pt x="778" y="741"/>
                    <a:pt x="777" y="740"/>
                  </a:cubicBezTo>
                  <a:cubicBezTo>
                    <a:pt x="777" y="739"/>
                    <a:pt x="774" y="732"/>
                    <a:pt x="775" y="732"/>
                  </a:cubicBezTo>
                  <a:cubicBezTo>
                    <a:pt x="776" y="731"/>
                    <a:pt x="780" y="727"/>
                    <a:pt x="780" y="726"/>
                  </a:cubicBezTo>
                  <a:cubicBezTo>
                    <a:pt x="780" y="726"/>
                    <a:pt x="780" y="725"/>
                    <a:pt x="780" y="724"/>
                  </a:cubicBezTo>
                  <a:cubicBezTo>
                    <a:pt x="780" y="724"/>
                    <a:pt x="780" y="724"/>
                    <a:pt x="780" y="724"/>
                  </a:cubicBezTo>
                  <a:cubicBezTo>
                    <a:pt x="780" y="724"/>
                    <a:pt x="780" y="724"/>
                    <a:pt x="780" y="724"/>
                  </a:cubicBezTo>
                  <a:cubicBezTo>
                    <a:pt x="780" y="724"/>
                    <a:pt x="780" y="724"/>
                    <a:pt x="780" y="723"/>
                  </a:cubicBezTo>
                  <a:cubicBezTo>
                    <a:pt x="780" y="723"/>
                    <a:pt x="780" y="723"/>
                    <a:pt x="780" y="723"/>
                  </a:cubicBezTo>
                  <a:cubicBezTo>
                    <a:pt x="780" y="723"/>
                    <a:pt x="780" y="723"/>
                    <a:pt x="780" y="723"/>
                  </a:cubicBezTo>
                  <a:cubicBezTo>
                    <a:pt x="780" y="723"/>
                    <a:pt x="780" y="723"/>
                    <a:pt x="780" y="723"/>
                  </a:cubicBezTo>
                  <a:cubicBezTo>
                    <a:pt x="780" y="722"/>
                    <a:pt x="780" y="722"/>
                    <a:pt x="780" y="722"/>
                  </a:cubicBezTo>
                  <a:cubicBezTo>
                    <a:pt x="781" y="722"/>
                    <a:pt x="781" y="722"/>
                    <a:pt x="781" y="722"/>
                  </a:cubicBezTo>
                  <a:cubicBezTo>
                    <a:pt x="780" y="721"/>
                    <a:pt x="780" y="721"/>
                    <a:pt x="780" y="721"/>
                  </a:cubicBezTo>
                  <a:cubicBezTo>
                    <a:pt x="781" y="721"/>
                    <a:pt x="781" y="721"/>
                    <a:pt x="781" y="720"/>
                  </a:cubicBezTo>
                  <a:cubicBezTo>
                    <a:pt x="781" y="717"/>
                    <a:pt x="781" y="718"/>
                    <a:pt x="780" y="715"/>
                  </a:cubicBezTo>
                  <a:cubicBezTo>
                    <a:pt x="780" y="712"/>
                    <a:pt x="781" y="711"/>
                    <a:pt x="779" y="708"/>
                  </a:cubicBezTo>
                  <a:cubicBezTo>
                    <a:pt x="777" y="706"/>
                    <a:pt x="775" y="706"/>
                    <a:pt x="776" y="704"/>
                  </a:cubicBezTo>
                  <a:cubicBezTo>
                    <a:pt x="776" y="702"/>
                    <a:pt x="777" y="700"/>
                    <a:pt x="778" y="699"/>
                  </a:cubicBezTo>
                  <a:cubicBezTo>
                    <a:pt x="779" y="698"/>
                    <a:pt x="781" y="697"/>
                    <a:pt x="781" y="697"/>
                  </a:cubicBezTo>
                  <a:cubicBezTo>
                    <a:pt x="783" y="694"/>
                    <a:pt x="782" y="692"/>
                    <a:pt x="783" y="691"/>
                  </a:cubicBezTo>
                  <a:cubicBezTo>
                    <a:pt x="785" y="691"/>
                    <a:pt x="786" y="691"/>
                    <a:pt x="786" y="691"/>
                  </a:cubicBezTo>
                  <a:cubicBezTo>
                    <a:pt x="787" y="690"/>
                    <a:pt x="788" y="688"/>
                    <a:pt x="789" y="688"/>
                  </a:cubicBezTo>
                  <a:cubicBezTo>
                    <a:pt x="790" y="688"/>
                    <a:pt x="790" y="688"/>
                    <a:pt x="791" y="688"/>
                  </a:cubicBezTo>
                  <a:cubicBezTo>
                    <a:pt x="791" y="688"/>
                    <a:pt x="791" y="688"/>
                    <a:pt x="793" y="688"/>
                  </a:cubicBezTo>
                  <a:cubicBezTo>
                    <a:pt x="795" y="687"/>
                    <a:pt x="800" y="686"/>
                    <a:pt x="800" y="685"/>
                  </a:cubicBezTo>
                  <a:cubicBezTo>
                    <a:pt x="800" y="685"/>
                    <a:pt x="800" y="685"/>
                    <a:pt x="802" y="683"/>
                  </a:cubicBezTo>
                  <a:cubicBezTo>
                    <a:pt x="803" y="682"/>
                    <a:pt x="805" y="683"/>
                    <a:pt x="805" y="680"/>
                  </a:cubicBezTo>
                  <a:cubicBezTo>
                    <a:pt x="806" y="678"/>
                    <a:pt x="806" y="680"/>
                    <a:pt x="806" y="678"/>
                  </a:cubicBezTo>
                  <a:cubicBezTo>
                    <a:pt x="805" y="676"/>
                    <a:pt x="806" y="676"/>
                    <a:pt x="809" y="677"/>
                  </a:cubicBezTo>
                  <a:cubicBezTo>
                    <a:pt x="811" y="677"/>
                    <a:pt x="814" y="677"/>
                    <a:pt x="814" y="677"/>
                  </a:cubicBezTo>
                  <a:cubicBezTo>
                    <a:pt x="817" y="674"/>
                    <a:pt x="821" y="672"/>
                    <a:pt x="822" y="673"/>
                  </a:cubicBezTo>
                  <a:cubicBezTo>
                    <a:pt x="824" y="673"/>
                    <a:pt x="824" y="673"/>
                    <a:pt x="825" y="674"/>
                  </a:cubicBezTo>
                  <a:cubicBezTo>
                    <a:pt x="827" y="675"/>
                    <a:pt x="825" y="675"/>
                    <a:pt x="829" y="676"/>
                  </a:cubicBezTo>
                  <a:cubicBezTo>
                    <a:pt x="834" y="677"/>
                    <a:pt x="834" y="676"/>
                    <a:pt x="835" y="676"/>
                  </a:cubicBezTo>
                  <a:cubicBezTo>
                    <a:pt x="835" y="676"/>
                    <a:pt x="837" y="676"/>
                    <a:pt x="838" y="676"/>
                  </a:cubicBezTo>
                  <a:cubicBezTo>
                    <a:pt x="842" y="675"/>
                    <a:pt x="843" y="676"/>
                    <a:pt x="844" y="677"/>
                  </a:cubicBezTo>
                  <a:cubicBezTo>
                    <a:pt x="847" y="678"/>
                    <a:pt x="847" y="677"/>
                    <a:pt x="848" y="678"/>
                  </a:cubicBezTo>
                  <a:cubicBezTo>
                    <a:pt x="849" y="679"/>
                    <a:pt x="848" y="680"/>
                    <a:pt x="850" y="681"/>
                  </a:cubicBezTo>
                  <a:cubicBezTo>
                    <a:pt x="851" y="682"/>
                    <a:pt x="851" y="682"/>
                    <a:pt x="853" y="681"/>
                  </a:cubicBezTo>
                  <a:cubicBezTo>
                    <a:pt x="855" y="680"/>
                    <a:pt x="854" y="680"/>
                    <a:pt x="855" y="680"/>
                  </a:cubicBezTo>
                  <a:cubicBezTo>
                    <a:pt x="857" y="680"/>
                    <a:pt x="857" y="680"/>
                    <a:pt x="857" y="680"/>
                  </a:cubicBezTo>
                  <a:cubicBezTo>
                    <a:pt x="857" y="680"/>
                    <a:pt x="854" y="682"/>
                    <a:pt x="857" y="682"/>
                  </a:cubicBezTo>
                  <a:cubicBezTo>
                    <a:pt x="861" y="682"/>
                    <a:pt x="863" y="679"/>
                    <a:pt x="862" y="679"/>
                  </a:cubicBezTo>
                  <a:cubicBezTo>
                    <a:pt x="862" y="679"/>
                    <a:pt x="864" y="678"/>
                    <a:pt x="865" y="680"/>
                  </a:cubicBezTo>
                  <a:cubicBezTo>
                    <a:pt x="865" y="682"/>
                    <a:pt x="866" y="683"/>
                    <a:pt x="867" y="682"/>
                  </a:cubicBezTo>
                  <a:cubicBezTo>
                    <a:pt x="869" y="681"/>
                    <a:pt x="871" y="680"/>
                    <a:pt x="869" y="679"/>
                  </a:cubicBezTo>
                  <a:cubicBezTo>
                    <a:pt x="868" y="678"/>
                    <a:pt x="867" y="677"/>
                    <a:pt x="867" y="675"/>
                  </a:cubicBezTo>
                  <a:cubicBezTo>
                    <a:pt x="867" y="674"/>
                    <a:pt x="867" y="673"/>
                    <a:pt x="867" y="673"/>
                  </a:cubicBezTo>
                  <a:cubicBezTo>
                    <a:pt x="864" y="671"/>
                    <a:pt x="864" y="671"/>
                    <a:pt x="864" y="671"/>
                  </a:cubicBezTo>
                  <a:cubicBezTo>
                    <a:pt x="864" y="671"/>
                    <a:pt x="865" y="670"/>
                    <a:pt x="863" y="670"/>
                  </a:cubicBezTo>
                  <a:cubicBezTo>
                    <a:pt x="861" y="669"/>
                    <a:pt x="856" y="670"/>
                    <a:pt x="857" y="669"/>
                  </a:cubicBezTo>
                  <a:cubicBezTo>
                    <a:pt x="861" y="666"/>
                    <a:pt x="860" y="667"/>
                    <a:pt x="862" y="668"/>
                  </a:cubicBezTo>
                  <a:cubicBezTo>
                    <a:pt x="862" y="668"/>
                    <a:pt x="863" y="668"/>
                    <a:pt x="864" y="668"/>
                  </a:cubicBezTo>
                  <a:cubicBezTo>
                    <a:pt x="865" y="668"/>
                    <a:pt x="866" y="667"/>
                    <a:pt x="866" y="668"/>
                  </a:cubicBezTo>
                  <a:cubicBezTo>
                    <a:pt x="868" y="668"/>
                    <a:pt x="867" y="668"/>
                    <a:pt x="869" y="667"/>
                  </a:cubicBezTo>
                  <a:cubicBezTo>
                    <a:pt x="872" y="667"/>
                    <a:pt x="871" y="665"/>
                    <a:pt x="873" y="667"/>
                  </a:cubicBezTo>
                  <a:cubicBezTo>
                    <a:pt x="875" y="668"/>
                    <a:pt x="880" y="669"/>
                    <a:pt x="880" y="669"/>
                  </a:cubicBezTo>
                  <a:cubicBezTo>
                    <a:pt x="880" y="669"/>
                    <a:pt x="880" y="668"/>
                    <a:pt x="881" y="667"/>
                  </a:cubicBezTo>
                  <a:cubicBezTo>
                    <a:pt x="881" y="666"/>
                    <a:pt x="882" y="664"/>
                    <a:pt x="883" y="666"/>
                  </a:cubicBezTo>
                  <a:cubicBezTo>
                    <a:pt x="885" y="669"/>
                    <a:pt x="887" y="669"/>
                    <a:pt x="888" y="668"/>
                  </a:cubicBezTo>
                  <a:cubicBezTo>
                    <a:pt x="889" y="667"/>
                    <a:pt x="890" y="666"/>
                    <a:pt x="891" y="666"/>
                  </a:cubicBezTo>
                  <a:cubicBezTo>
                    <a:pt x="893" y="666"/>
                    <a:pt x="895" y="666"/>
                    <a:pt x="896" y="666"/>
                  </a:cubicBezTo>
                  <a:cubicBezTo>
                    <a:pt x="896" y="666"/>
                    <a:pt x="902" y="667"/>
                    <a:pt x="902" y="667"/>
                  </a:cubicBezTo>
                  <a:cubicBezTo>
                    <a:pt x="907" y="668"/>
                    <a:pt x="907" y="668"/>
                    <a:pt x="907" y="668"/>
                  </a:cubicBezTo>
                  <a:cubicBezTo>
                    <a:pt x="908" y="670"/>
                    <a:pt x="908" y="670"/>
                    <a:pt x="908" y="670"/>
                  </a:cubicBezTo>
                  <a:cubicBezTo>
                    <a:pt x="908" y="670"/>
                    <a:pt x="910" y="672"/>
                    <a:pt x="910" y="673"/>
                  </a:cubicBezTo>
                  <a:cubicBezTo>
                    <a:pt x="910" y="674"/>
                    <a:pt x="913" y="675"/>
                    <a:pt x="913" y="675"/>
                  </a:cubicBezTo>
                  <a:cubicBezTo>
                    <a:pt x="916" y="675"/>
                    <a:pt x="919" y="674"/>
                    <a:pt x="920" y="674"/>
                  </a:cubicBezTo>
                  <a:cubicBezTo>
                    <a:pt x="920" y="674"/>
                    <a:pt x="923" y="672"/>
                    <a:pt x="923" y="672"/>
                  </a:cubicBezTo>
                  <a:cubicBezTo>
                    <a:pt x="927" y="671"/>
                    <a:pt x="926" y="671"/>
                    <a:pt x="927" y="672"/>
                  </a:cubicBezTo>
                  <a:cubicBezTo>
                    <a:pt x="928" y="673"/>
                    <a:pt x="928" y="673"/>
                    <a:pt x="929" y="674"/>
                  </a:cubicBezTo>
                  <a:cubicBezTo>
                    <a:pt x="931" y="675"/>
                    <a:pt x="933" y="675"/>
                    <a:pt x="933" y="677"/>
                  </a:cubicBezTo>
                  <a:cubicBezTo>
                    <a:pt x="934" y="678"/>
                    <a:pt x="936" y="678"/>
                    <a:pt x="936" y="679"/>
                  </a:cubicBezTo>
                  <a:cubicBezTo>
                    <a:pt x="937" y="680"/>
                    <a:pt x="939" y="682"/>
                    <a:pt x="939" y="683"/>
                  </a:cubicBezTo>
                  <a:cubicBezTo>
                    <a:pt x="939" y="684"/>
                    <a:pt x="941" y="686"/>
                    <a:pt x="941" y="686"/>
                  </a:cubicBezTo>
                  <a:cubicBezTo>
                    <a:pt x="941" y="689"/>
                    <a:pt x="941" y="689"/>
                    <a:pt x="941" y="689"/>
                  </a:cubicBezTo>
                  <a:cubicBezTo>
                    <a:pt x="939" y="692"/>
                    <a:pt x="939" y="694"/>
                    <a:pt x="939" y="695"/>
                  </a:cubicBezTo>
                  <a:cubicBezTo>
                    <a:pt x="939" y="697"/>
                    <a:pt x="939" y="699"/>
                    <a:pt x="939" y="699"/>
                  </a:cubicBezTo>
                  <a:cubicBezTo>
                    <a:pt x="942" y="702"/>
                    <a:pt x="941" y="703"/>
                    <a:pt x="943" y="704"/>
                  </a:cubicBezTo>
                  <a:cubicBezTo>
                    <a:pt x="945" y="705"/>
                    <a:pt x="946" y="708"/>
                    <a:pt x="946" y="708"/>
                  </a:cubicBezTo>
                  <a:cubicBezTo>
                    <a:pt x="946" y="708"/>
                    <a:pt x="947" y="709"/>
                    <a:pt x="947" y="710"/>
                  </a:cubicBezTo>
                  <a:cubicBezTo>
                    <a:pt x="948" y="711"/>
                    <a:pt x="949" y="712"/>
                    <a:pt x="949" y="714"/>
                  </a:cubicBezTo>
                  <a:cubicBezTo>
                    <a:pt x="949" y="715"/>
                    <a:pt x="947" y="718"/>
                    <a:pt x="948" y="717"/>
                  </a:cubicBezTo>
                  <a:cubicBezTo>
                    <a:pt x="952" y="721"/>
                    <a:pt x="952" y="721"/>
                    <a:pt x="952" y="721"/>
                  </a:cubicBezTo>
                  <a:cubicBezTo>
                    <a:pt x="952" y="721"/>
                    <a:pt x="953" y="721"/>
                    <a:pt x="954" y="721"/>
                  </a:cubicBezTo>
                  <a:cubicBezTo>
                    <a:pt x="955" y="721"/>
                    <a:pt x="956" y="720"/>
                    <a:pt x="957" y="722"/>
                  </a:cubicBezTo>
                  <a:cubicBezTo>
                    <a:pt x="957" y="724"/>
                    <a:pt x="958" y="726"/>
                    <a:pt x="958" y="727"/>
                  </a:cubicBezTo>
                  <a:cubicBezTo>
                    <a:pt x="958" y="728"/>
                    <a:pt x="960" y="728"/>
                    <a:pt x="960" y="729"/>
                  </a:cubicBezTo>
                  <a:cubicBezTo>
                    <a:pt x="961" y="729"/>
                    <a:pt x="963" y="729"/>
                    <a:pt x="963" y="730"/>
                  </a:cubicBezTo>
                  <a:cubicBezTo>
                    <a:pt x="966" y="727"/>
                    <a:pt x="966" y="727"/>
                    <a:pt x="966" y="727"/>
                  </a:cubicBezTo>
                  <a:cubicBezTo>
                    <a:pt x="966" y="727"/>
                    <a:pt x="966" y="725"/>
                    <a:pt x="967" y="724"/>
                  </a:cubicBezTo>
                  <a:cubicBezTo>
                    <a:pt x="968" y="722"/>
                    <a:pt x="969" y="720"/>
                    <a:pt x="969" y="720"/>
                  </a:cubicBezTo>
                  <a:cubicBezTo>
                    <a:pt x="969" y="720"/>
                    <a:pt x="971" y="717"/>
                    <a:pt x="970" y="717"/>
                  </a:cubicBezTo>
                  <a:cubicBezTo>
                    <a:pt x="969" y="717"/>
                    <a:pt x="969" y="716"/>
                    <a:pt x="969" y="713"/>
                  </a:cubicBezTo>
                  <a:cubicBezTo>
                    <a:pt x="968" y="709"/>
                    <a:pt x="968" y="709"/>
                    <a:pt x="969" y="708"/>
                  </a:cubicBezTo>
                  <a:cubicBezTo>
                    <a:pt x="969" y="707"/>
                    <a:pt x="969" y="707"/>
                    <a:pt x="969" y="706"/>
                  </a:cubicBezTo>
                  <a:cubicBezTo>
                    <a:pt x="968" y="704"/>
                    <a:pt x="969" y="705"/>
                    <a:pt x="968" y="703"/>
                  </a:cubicBezTo>
                  <a:cubicBezTo>
                    <a:pt x="966" y="702"/>
                    <a:pt x="967" y="701"/>
                    <a:pt x="966" y="700"/>
                  </a:cubicBezTo>
                  <a:cubicBezTo>
                    <a:pt x="964" y="699"/>
                    <a:pt x="965" y="698"/>
                    <a:pt x="964" y="696"/>
                  </a:cubicBezTo>
                  <a:cubicBezTo>
                    <a:pt x="963" y="695"/>
                    <a:pt x="964" y="695"/>
                    <a:pt x="964" y="696"/>
                  </a:cubicBezTo>
                  <a:cubicBezTo>
                    <a:pt x="964" y="696"/>
                    <a:pt x="964" y="697"/>
                    <a:pt x="963" y="693"/>
                  </a:cubicBezTo>
                  <a:cubicBezTo>
                    <a:pt x="962" y="688"/>
                    <a:pt x="961" y="688"/>
                    <a:pt x="962" y="686"/>
                  </a:cubicBezTo>
                  <a:cubicBezTo>
                    <a:pt x="963" y="684"/>
                    <a:pt x="964" y="684"/>
                    <a:pt x="963" y="682"/>
                  </a:cubicBezTo>
                  <a:cubicBezTo>
                    <a:pt x="963" y="681"/>
                    <a:pt x="961" y="679"/>
                    <a:pt x="960" y="678"/>
                  </a:cubicBezTo>
                  <a:cubicBezTo>
                    <a:pt x="960" y="677"/>
                    <a:pt x="957" y="677"/>
                    <a:pt x="956" y="674"/>
                  </a:cubicBezTo>
                  <a:cubicBezTo>
                    <a:pt x="956" y="671"/>
                    <a:pt x="956" y="671"/>
                    <a:pt x="955" y="669"/>
                  </a:cubicBezTo>
                  <a:cubicBezTo>
                    <a:pt x="955" y="667"/>
                    <a:pt x="953" y="667"/>
                    <a:pt x="955" y="665"/>
                  </a:cubicBezTo>
                  <a:cubicBezTo>
                    <a:pt x="957" y="662"/>
                    <a:pt x="956" y="664"/>
                    <a:pt x="955" y="660"/>
                  </a:cubicBezTo>
                  <a:cubicBezTo>
                    <a:pt x="955" y="656"/>
                    <a:pt x="954" y="657"/>
                    <a:pt x="956" y="655"/>
                  </a:cubicBezTo>
                  <a:cubicBezTo>
                    <a:pt x="957" y="653"/>
                    <a:pt x="959" y="651"/>
                    <a:pt x="960" y="649"/>
                  </a:cubicBezTo>
                  <a:cubicBezTo>
                    <a:pt x="960" y="647"/>
                    <a:pt x="959" y="648"/>
                    <a:pt x="962" y="645"/>
                  </a:cubicBezTo>
                  <a:cubicBezTo>
                    <a:pt x="966" y="642"/>
                    <a:pt x="970" y="639"/>
                    <a:pt x="971" y="638"/>
                  </a:cubicBezTo>
                  <a:cubicBezTo>
                    <a:pt x="975" y="635"/>
                    <a:pt x="975" y="635"/>
                    <a:pt x="976" y="634"/>
                  </a:cubicBezTo>
                  <a:cubicBezTo>
                    <a:pt x="977" y="633"/>
                    <a:pt x="978" y="632"/>
                    <a:pt x="979" y="631"/>
                  </a:cubicBezTo>
                  <a:cubicBezTo>
                    <a:pt x="980" y="630"/>
                    <a:pt x="980" y="628"/>
                    <a:pt x="982" y="627"/>
                  </a:cubicBezTo>
                  <a:cubicBezTo>
                    <a:pt x="984" y="625"/>
                    <a:pt x="983" y="624"/>
                    <a:pt x="986" y="625"/>
                  </a:cubicBezTo>
                  <a:cubicBezTo>
                    <a:pt x="989" y="626"/>
                    <a:pt x="991" y="625"/>
                    <a:pt x="992" y="625"/>
                  </a:cubicBezTo>
                  <a:cubicBezTo>
                    <a:pt x="992" y="625"/>
                    <a:pt x="992" y="625"/>
                    <a:pt x="992" y="625"/>
                  </a:cubicBezTo>
                  <a:cubicBezTo>
                    <a:pt x="992" y="626"/>
                    <a:pt x="992" y="626"/>
                    <a:pt x="994" y="623"/>
                  </a:cubicBezTo>
                  <a:cubicBezTo>
                    <a:pt x="998" y="618"/>
                    <a:pt x="999" y="618"/>
                    <a:pt x="1000" y="617"/>
                  </a:cubicBezTo>
                  <a:cubicBezTo>
                    <a:pt x="1000" y="616"/>
                    <a:pt x="1004" y="614"/>
                    <a:pt x="1005" y="614"/>
                  </a:cubicBezTo>
                  <a:cubicBezTo>
                    <a:pt x="1005" y="615"/>
                    <a:pt x="1005" y="616"/>
                    <a:pt x="1007" y="615"/>
                  </a:cubicBezTo>
                  <a:cubicBezTo>
                    <a:pt x="1009" y="614"/>
                    <a:pt x="1011" y="612"/>
                    <a:pt x="1010" y="612"/>
                  </a:cubicBezTo>
                  <a:cubicBezTo>
                    <a:pt x="1006" y="610"/>
                    <a:pt x="1004" y="609"/>
                    <a:pt x="1005" y="608"/>
                  </a:cubicBezTo>
                  <a:cubicBezTo>
                    <a:pt x="1006" y="607"/>
                    <a:pt x="1004" y="607"/>
                    <a:pt x="1007" y="606"/>
                  </a:cubicBezTo>
                  <a:cubicBezTo>
                    <a:pt x="1008" y="606"/>
                    <a:pt x="1009" y="606"/>
                    <a:pt x="1010" y="606"/>
                  </a:cubicBezTo>
                  <a:cubicBezTo>
                    <a:pt x="1010" y="607"/>
                    <a:pt x="1011" y="607"/>
                    <a:pt x="1011" y="606"/>
                  </a:cubicBezTo>
                  <a:cubicBezTo>
                    <a:pt x="1014" y="605"/>
                    <a:pt x="1016" y="603"/>
                    <a:pt x="1017" y="602"/>
                  </a:cubicBezTo>
                  <a:cubicBezTo>
                    <a:pt x="1017" y="601"/>
                    <a:pt x="1017" y="600"/>
                    <a:pt x="1017" y="600"/>
                  </a:cubicBezTo>
                  <a:cubicBezTo>
                    <a:pt x="1014" y="598"/>
                    <a:pt x="1013" y="599"/>
                    <a:pt x="1013" y="598"/>
                  </a:cubicBezTo>
                  <a:cubicBezTo>
                    <a:pt x="1012" y="596"/>
                    <a:pt x="1013" y="594"/>
                    <a:pt x="1013" y="594"/>
                  </a:cubicBezTo>
                  <a:cubicBezTo>
                    <a:pt x="1013" y="594"/>
                    <a:pt x="1015" y="595"/>
                    <a:pt x="1015" y="592"/>
                  </a:cubicBezTo>
                  <a:cubicBezTo>
                    <a:pt x="1014" y="590"/>
                    <a:pt x="1015" y="589"/>
                    <a:pt x="1015" y="588"/>
                  </a:cubicBezTo>
                  <a:cubicBezTo>
                    <a:pt x="1015" y="586"/>
                    <a:pt x="1015" y="585"/>
                    <a:pt x="1012" y="585"/>
                  </a:cubicBezTo>
                  <a:cubicBezTo>
                    <a:pt x="1010" y="586"/>
                    <a:pt x="1011" y="585"/>
                    <a:pt x="1009" y="584"/>
                  </a:cubicBezTo>
                  <a:cubicBezTo>
                    <a:pt x="1007" y="582"/>
                    <a:pt x="1004" y="581"/>
                    <a:pt x="1006" y="581"/>
                  </a:cubicBezTo>
                  <a:cubicBezTo>
                    <a:pt x="1007" y="581"/>
                    <a:pt x="1007" y="581"/>
                    <a:pt x="1008" y="581"/>
                  </a:cubicBezTo>
                  <a:cubicBezTo>
                    <a:pt x="1009" y="581"/>
                    <a:pt x="1010" y="582"/>
                    <a:pt x="1010" y="580"/>
                  </a:cubicBezTo>
                  <a:cubicBezTo>
                    <a:pt x="1010" y="578"/>
                    <a:pt x="1008" y="577"/>
                    <a:pt x="1008" y="577"/>
                  </a:cubicBezTo>
                  <a:cubicBezTo>
                    <a:pt x="1008" y="577"/>
                    <a:pt x="1007" y="576"/>
                    <a:pt x="1006" y="574"/>
                  </a:cubicBezTo>
                  <a:cubicBezTo>
                    <a:pt x="1006" y="569"/>
                    <a:pt x="1003" y="568"/>
                    <a:pt x="1006" y="567"/>
                  </a:cubicBezTo>
                  <a:cubicBezTo>
                    <a:pt x="1007" y="567"/>
                    <a:pt x="1007" y="568"/>
                    <a:pt x="1007" y="569"/>
                  </a:cubicBezTo>
                  <a:cubicBezTo>
                    <a:pt x="1007" y="570"/>
                    <a:pt x="1007" y="571"/>
                    <a:pt x="1009" y="567"/>
                  </a:cubicBezTo>
                  <a:cubicBezTo>
                    <a:pt x="1013" y="559"/>
                    <a:pt x="1011" y="557"/>
                    <a:pt x="1013" y="556"/>
                  </a:cubicBezTo>
                  <a:cubicBezTo>
                    <a:pt x="1015" y="556"/>
                    <a:pt x="1012" y="561"/>
                    <a:pt x="1013" y="565"/>
                  </a:cubicBezTo>
                  <a:cubicBezTo>
                    <a:pt x="1013" y="569"/>
                    <a:pt x="1012" y="566"/>
                    <a:pt x="1013" y="569"/>
                  </a:cubicBezTo>
                  <a:cubicBezTo>
                    <a:pt x="1014" y="571"/>
                    <a:pt x="1016" y="571"/>
                    <a:pt x="1016" y="573"/>
                  </a:cubicBezTo>
                  <a:cubicBezTo>
                    <a:pt x="1016" y="575"/>
                    <a:pt x="1012" y="576"/>
                    <a:pt x="1015" y="577"/>
                  </a:cubicBezTo>
                  <a:cubicBezTo>
                    <a:pt x="1017" y="579"/>
                    <a:pt x="1019" y="578"/>
                    <a:pt x="1020" y="576"/>
                  </a:cubicBezTo>
                  <a:cubicBezTo>
                    <a:pt x="1020" y="574"/>
                    <a:pt x="1019" y="573"/>
                    <a:pt x="1021" y="572"/>
                  </a:cubicBezTo>
                  <a:cubicBezTo>
                    <a:pt x="1023" y="571"/>
                    <a:pt x="1023" y="570"/>
                    <a:pt x="1023" y="570"/>
                  </a:cubicBezTo>
                  <a:cubicBezTo>
                    <a:pt x="1023" y="569"/>
                    <a:pt x="1025" y="568"/>
                    <a:pt x="1024" y="566"/>
                  </a:cubicBezTo>
                  <a:cubicBezTo>
                    <a:pt x="1024" y="564"/>
                    <a:pt x="1022" y="563"/>
                    <a:pt x="1022" y="562"/>
                  </a:cubicBezTo>
                  <a:cubicBezTo>
                    <a:pt x="1022" y="560"/>
                    <a:pt x="1021" y="562"/>
                    <a:pt x="1021" y="559"/>
                  </a:cubicBezTo>
                  <a:cubicBezTo>
                    <a:pt x="1021" y="558"/>
                    <a:pt x="1021" y="557"/>
                    <a:pt x="1021" y="556"/>
                  </a:cubicBezTo>
                  <a:cubicBezTo>
                    <a:pt x="1021" y="558"/>
                    <a:pt x="1023" y="559"/>
                    <a:pt x="1024" y="559"/>
                  </a:cubicBezTo>
                  <a:cubicBezTo>
                    <a:pt x="1025" y="559"/>
                    <a:pt x="1026" y="559"/>
                    <a:pt x="1027" y="559"/>
                  </a:cubicBezTo>
                  <a:cubicBezTo>
                    <a:pt x="1027" y="559"/>
                    <a:pt x="1027" y="559"/>
                    <a:pt x="1029" y="558"/>
                  </a:cubicBezTo>
                  <a:cubicBezTo>
                    <a:pt x="1030" y="557"/>
                    <a:pt x="1036" y="553"/>
                    <a:pt x="1035" y="551"/>
                  </a:cubicBezTo>
                  <a:cubicBezTo>
                    <a:pt x="1034" y="550"/>
                    <a:pt x="1036" y="549"/>
                    <a:pt x="1036" y="547"/>
                  </a:cubicBezTo>
                  <a:cubicBezTo>
                    <a:pt x="1036" y="545"/>
                    <a:pt x="1038" y="544"/>
                    <a:pt x="1037" y="543"/>
                  </a:cubicBezTo>
                  <a:cubicBezTo>
                    <a:pt x="1036" y="541"/>
                    <a:pt x="1033" y="542"/>
                    <a:pt x="1033" y="540"/>
                  </a:cubicBezTo>
                  <a:cubicBezTo>
                    <a:pt x="1033" y="538"/>
                    <a:pt x="1034" y="536"/>
                    <a:pt x="1035" y="536"/>
                  </a:cubicBezTo>
                  <a:cubicBezTo>
                    <a:pt x="1035" y="535"/>
                    <a:pt x="1038" y="534"/>
                    <a:pt x="1038" y="534"/>
                  </a:cubicBezTo>
                  <a:cubicBezTo>
                    <a:pt x="1037" y="539"/>
                    <a:pt x="1037" y="539"/>
                    <a:pt x="1037" y="539"/>
                  </a:cubicBezTo>
                  <a:cubicBezTo>
                    <a:pt x="1041" y="536"/>
                    <a:pt x="1041" y="536"/>
                    <a:pt x="1041" y="536"/>
                  </a:cubicBezTo>
                  <a:cubicBezTo>
                    <a:pt x="1041" y="536"/>
                    <a:pt x="1041" y="536"/>
                    <a:pt x="1043" y="535"/>
                  </a:cubicBezTo>
                  <a:cubicBezTo>
                    <a:pt x="1044" y="535"/>
                    <a:pt x="1045" y="533"/>
                    <a:pt x="1046" y="533"/>
                  </a:cubicBezTo>
                  <a:cubicBezTo>
                    <a:pt x="1047" y="533"/>
                    <a:pt x="1048" y="533"/>
                    <a:pt x="1049" y="533"/>
                  </a:cubicBezTo>
                  <a:cubicBezTo>
                    <a:pt x="1050" y="533"/>
                    <a:pt x="1051" y="533"/>
                    <a:pt x="1051" y="533"/>
                  </a:cubicBezTo>
                  <a:cubicBezTo>
                    <a:pt x="1053" y="533"/>
                    <a:pt x="1050" y="536"/>
                    <a:pt x="1054" y="533"/>
                  </a:cubicBezTo>
                  <a:cubicBezTo>
                    <a:pt x="1057" y="530"/>
                    <a:pt x="1060" y="531"/>
                    <a:pt x="1061" y="531"/>
                  </a:cubicBezTo>
                  <a:cubicBezTo>
                    <a:pt x="1061" y="531"/>
                    <a:pt x="1062" y="531"/>
                    <a:pt x="1062" y="531"/>
                  </a:cubicBezTo>
                  <a:cubicBezTo>
                    <a:pt x="1063" y="531"/>
                    <a:pt x="1064" y="531"/>
                    <a:pt x="1064" y="531"/>
                  </a:cubicBezTo>
                  <a:cubicBezTo>
                    <a:pt x="1064" y="531"/>
                    <a:pt x="1064" y="531"/>
                    <a:pt x="1065" y="531"/>
                  </a:cubicBezTo>
                  <a:cubicBezTo>
                    <a:pt x="1066" y="530"/>
                    <a:pt x="1067" y="527"/>
                    <a:pt x="1067" y="527"/>
                  </a:cubicBezTo>
                  <a:cubicBezTo>
                    <a:pt x="1067" y="527"/>
                    <a:pt x="1069" y="527"/>
                    <a:pt x="1070" y="526"/>
                  </a:cubicBezTo>
                  <a:cubicBezTo>
                    <a:pt x="1071" y="525"/>
                    <a:pt x="1075" y="524"/>
                    <a:pt x="1074" y="523"/>
                  </a:cubicBezTo>
                  <a:cubicBezTo>
                    <a:pt x="1074" y="522"/>
                    <a:pt x="1073" y="522"/>
                    <a:pt x="1072" y="520"/>
                  </a:cubicBezTo>
                  <a:cubicBezTo>
                    <a:pt x="1071" y="518"/>
                    <a:pt x="1073" y="519"/>
                    <a:pt x="1071" y="516"/>
                  </a:cubicBezTo>
                  <a:cubicBezTo>
                    <a:pt x="1071" y="515"/>
                    <a:pt x="1070" y="515"/>
                    <a:pt x="1070" y="515"/>
                  </a:cubicBezTo>
                  <a:cubicBezTo>
                    <a:pt x="1069" y="515"/>
                    <a:pt x="1069" y="515"/>
                    <a:pt x="1070" y="514"/>
                  </a:cubicBezTo>
                  <a:cubicBezTo>
                    <a:pt x="1072" y="511"/>
                    <a:pt x="1072" y="512"/>
                    <a:pt x="1072" y="509"/>
                  </a:cubicBezTo>
                  <a:cubicBezTo>
                    <a:pt x="1072" y="506"/>
                    <a:pt x="1072" y="505"/>
                    <a:pt x="1074" y="504"/>
                  </a:cubicBezTo>
                  <a:cubicBezTo>
                    <a:pt x="1077" y="502"/>
                    <a:pt x="1076" y="501"/>
                    <a:pt x="1079" y="499"/>
                  </a:cubicBezTo>
                  <a:cubicBezTo>
                    <a:pt x="1081" y="497"/>
                    <a:pt x="1077" y="498"/>
                    <a:pt x="1082" y="496"/>
                  </a:cubicBezTo>
                  <a:cubicBezTo>
                    <a:pt x="1085" y="496"/>
                    <a:pt x="1085" y="496"/>
                    <a:pt x="1085" y="496"/>
                  </a:cubicBezTo>
                  <a:cubicBezTo>
                    <a:pt x="1085" y="497"/>
                    <a:pt x="1085" y="497"/>
                    <a:pt x="1086" y="497"/>
                  </a:cubicBezTo>
                  <a:cubicBezTo>
                    <a:pt x="1088" y="496"/>
                    <a:pt x="1091" y="496"/>
                    <a:pt x="1091" y="495"/>
                  </a:cubicBezTo>
                  <a:cubicBezTo>
                    <a:pt x="1091" y="494"/>
                    <a:pt x="1092" y="492"/>
                    <a:pt x="1092" y="492"/>
                  </a:cubicBezTo>
                  <a:cubicBezTo>
                    <a:pt x="1094" y="489"/>
                    <a:pt x="1096" y="490"/>
                    <a:pt x="1097" y="490"/>
                  </a:cubicBezTo>
                  <a:cubicBezTo>
                    <a:pt x="1097" y="490"/>
                    <a:pt x="1101" y="489"/>
                    <a:pt x="1101" y="489"/>
                  </a:cubicBezTo>
                  <a:cubicBezTo>
                    <a:pt x="1108" y="488"/>
                    <a:pt x="1108" y="488"/>
                    <a:pt x="1108" y="488"/>
                  </a:cubicBezTo>
                  <a:cubicBezTo>
                    <a:pt x="1108" y="488"/>
                    <a:pt x="1109" y="487"/>
                    <a:pt x="1109" y="487"/>
                  </a:cubicBezTo>
                  <a:cubicBezTo>
                    <a:pt x="1109" y="486"/>
                    <a:pt x="1110" y="484"/>
                    <a:pt x="1111" y="484"/>
                  </a:cubicBezTo>
                  <a:cubicBezTo>
                    <a:pt x="1112" y="485"/>
                    <a:pt x="1115" y="487"/>
                    <a:pt x="1115" y="484"/>
                  </a:cubicBezTo>
                  <a:cubicBezTo>
                    <a:pt x="1115" y="484"/>
                    <a:pt x="1115" y="484"/>
                    <a:pt x="1115" y="484"/>
                  </a:cubicBezTo>
                  <a:cubicBezTo>
                    <a:pt x="1115" y="480"/>
                    <a:pt x="1115" y="480"/>
                    <a:pt x="1114" y="480"/>
                  </a:cubicBezTo>
                  <a:cubicBezTo>
                    <a:pt x="1114" y="480"/>
                    <a:pt x="1114" y="480"/>
                    <a:pt x="1114" y="480"/>
                  </a:cubicBezTo>
                  <a:cubicBezTo>
                    <a:pt x="1114" y="480"/>
                    <a:pt x="1114" y="480"/>
                    <a:pt x="1114" y="480"/>
                  </a:cubicBezTo>
                  <a:cubicBezTo>
                    <a:pt x="1117" y="480"/>
                    <a:pt x="1120" y="481"/>
                    <a:pt x="1121" y="479"/>
                  </a:cubicBezTo>
                  <a:cubicBezTo>
                    <a:pt x="1123" y="476"/>
                    <a:pt x="1123" y="476"/>
                    <a:pt x="1123" y="476"/>
                  </a:cubicBezTo>
                  <a:cubicBezTo>
                    <a:pt x="1123" y="476"/>
                    <a:pt x="1126" y="479"/>
                    <a:pt x="1126" y="479"/>
                  </a:cubicBezTo>
                  <a:cubicBezTo>
                    <a:pt x="1127" y="478"/>
                    <a:pt x="1131" y="477"/>
                    <a:pt x="1132" y="477"/>
                  </a:cubicBezTo>
                  <a:cubicBezTo>
                    <a:pt x="1133" y="477"/>
                    <a:pt x="1135" y="476"/>
                    <a:pt x="1136" y="475"/>
                  </a:cubicBezTo>
                  <a:cubicBezTo>
                    <a:pt x="1137" y="475"/>
                    <a:pt x="1137" y="473"/>
                    <a:pt x="1138" y="473"/>
                  </a:cubicBezTo>
                  <a:cubicBezTo>
                    <a:pt x="1139" y="473"/>
                    <a:pt x="1138" y="473"/>
                    <a:pt x="1139" y="473"/>
                  </a:cubicBezTo>
                  <a:cubicBezTo>
                    <a:pt x="1141" y="472"/>
                    <a:pt x="1140" y="475"/>
                    <a:pt x="1140" y="475"/>
                  </a:cubicBezTo>
                  <a:cubicBezTo>
                    <a:pt x="1139" y="477"/>
                    <a:pt x="1140" y="478"/>
                    <a:pt x="1141" y="477"/>
                  </a:cubicBezTo>
                  <a:cubicBezTo>
                    <a:pt x="1143" y="477"/>
                    <a:pt x="1146" y="476"/>
                    <a:pt x="1147" y="476"/>
                  </a:cubicBezTo>
                  <a:cubicBezTo>
                    <a:pt x="1148" y="476"/>
                    <a:pt x="1149" y="477"/>
                    <a:pt x="1149" y="478"/>
                  </a:cubicBezTo>
                  <a:cubicBezTo>
                    <a:pt x="1149" y="480"/>
                    <a:pt x="1150" y="481"/>
                    <a:pt x="1147" y="481"/>
                  </a:cubicBezTo>
                  <a:cubicBezTo>
                    <a:pt x="1144" y="481"/>
                    <a:pt x="1148" y="478"/>
                    <a:pt x="1142" y="480"/>
                  </a:cubicBezTo>
                  <a:cubicBezTo>
                    <a:pt x="1138" y="482"/>
                    <a:pt x="1137" y="482"/>
                    <a:pt x="1137" y="482"/>
                  </a:cubicBezTo>
                  <a:cubicBezTo>
                    <a:pt x="1136" y="482"/>
                    <a:pt x="1136" y="482"/>
                    <a:pt x="1136" y="482"/>
                  </a:cubicBezTo>
                  <a:cubicBezTo>
                    <a:pt x="1135" y="482"/>
                    <a:pt x="1135" y="482"/>
                    <a:pt x="1135" y="482"/>
                  </a:cubicBezTo>
                  <a:cubicBezTo>
                    <a:pt x="1135" y="481"/>
                    <a:pt x="1135" y="481"/>
                    <a:pt x="1133" y="482"/>
                  </a:cubicBezTo>
                  <a:cubicBezTo>
                    <a:pt x="1129" y="485"/>
                    <a:pt x="1128" y="486"/>
                    <a:pt x="1126" y="488"/>
                  </a:cubicBezTo>
                  <a:cubicBezTo>
                    <a:pt x="1124" y="490"/>
                    <a:pt x="1124" y="492"/>
                    <a:pt x="1122" y="493"/>
                  </a:cubicBezTo>
                  <a:cubicBezTo>
                    <a:pt x="1120" y="494"/>
                    <a:pt x="1122" y="494"/>
                    <a:pt x="1122" y="496"/>
                  </a:cubicBezTo>
                  <a:cubicBezTo>
                    <a:pt x="1121" y="498"/>
                    <a:pt x="1121" y="500"/>
                    <a:pt x="1123" y="500"/>
                  </a:cubicBezTo>
                  <a:cubicBezTo>
                    <a:pt x="1125" y="500"/>
                    <a:pt x="1126" y="501"/>
                    <a:pt x="1128" y="501"/>
                  </a:cubicBezTo>
                  <a:cubicBezTo>
                    <a:pt x="1130" y="500"/>
                    <a:pt x="1134" y="500"/>
                    <a:pt x="1135" y="499"/>
                  </a:cubicBezTo>
                  <a:cubicBezTo>
                    <a:pt x="1136" y="497"/>
                    <a:pt x="1141" y="495"/>
                    <a:pt x="1141" y="493"/>
                  </a:cubicBezTo>
                  <a:cubicBezTo>
                    <a:pt x="1142" y="491"/>
                    <a:pt x="1143" y="489"/>
                    <a:pt x="1144" y="489"/>
                  </a:cubicBezTo>
                  <a:cubicBezTo>
                    <a:pt x="1145" y="489"/>
                    <a:pt x="1147" y="487"/>
                    <a:pt x="1149" y="487"/>
                  </a:cubicBezTo>
                  <a:cubicBezTo>
                    <a:pt x="1152" y="487"/>
                    <a:pt x="1156" y="486"/>
                    <a:pt x="1158" y="485"/>
                  </a:cubicBezTo>
                  <a:cubicBezTo>
                    <a:pt x="1160" y="485"/>
                    <a:pt x="1163" y="484"/>
                    <a:pt x="1166" y="483"/>
                  </a:cubicBezTo>
                  <a:cubicBezTo>
                    <a:pt x="1168" y="483"/>
                    <a:pt x="1173" y="481"/>
                    <a:pt x="1174" y="480"/>
                  </a:cubicBezTo>
                  <a:cubicBezTo>
                    <a:pt x="1175" y="479"/>
                    <a:pt x="1177" y="477"/>
                    <a:pt x="1177" y="477"/>
                  </a:cubicBezTo>
                  <a:cubicBezTo>
                    <a:pt x="1181" y="477"/>
                    <a:pt x="1181" y="477"/>
                    <a:pt x="1181" y="477"/>
                  </a:cubicBezTo>
                  <a:cubicBezTo>
                    <a:pt x="1181" y="477"/>
                    <a:pt x="1179" y="475"/>
                    <a:pt x="1178" y="474"/>
                  </a:cubicBezTo>
                  <a:cubicBezTo>
                    <a:pt x="1177" y="473"/>
                    <a:pt x="1179" y="470"/>
                    <a:pt x="1178" y="470"/>
                  </a:cubicBezTo>
                  <a:cubicBezTo>
                    <a:pt x="1177" y="471"/>
                    <a:pt x="1177" y="470"/>
                    <a:pt x="1176" y="470"/>
                  </a:cubicBezTo>
                  <a:cubicBezTo>
                    <a:pt x="1175" y="470"/>
                    <a:pt x="1174" y="470"/>
                    <a:pt x="1172" y="470"/>
                  </a:cubicBezTo>
                  <a:cubicBezTo>
                    <a:pt x="1170" y="472"/>
                    <a:pt x="1169" y="472"/>
                    <a:pt x="1168" y="473"/>
                  </a:cubicBezTo>
                  <a:cubicBezTo>
                    <a:pt x="1167" y="474"/>
                    <a:pt x="1167" y="471"/>
                    <a:pt x="1165" y="471"/>
                  </a:cubicBezTo>
                  <a:cubicBezTo>
                    <a:pt x="1163" y="471"/>
                    <a:pt x="1159" y="473"/>
                    <a:pt x="1158" y="473"/>
                  </a:cubicBezTo>
                  <a:cubicBezTo>
                    <a:pt x="1156" y="473"/>
                    <a:pt x="1155" y="469"/>
                    <a:pt x="1155" y="469"/>
                  </a:cubicBezTo>
                  <a:cubicBezTo>
                    <a:pt x="1150" y="470"/>
                    <a:pt x="1150" y="470"/>
                    <a:pt x="1150" y="470"/>
                  </a:cubicBezTo>
                  <a:cubicBezTo>
                    <a:pt x="1148" y="469"/>
                    <a:pt x="1146" y="467"/>
                    <a:pt x="1146" y="467"/>
                  </a:cubicBezTo>
                  <a:cubicBezTo>
                    <a:pt x="1144" y="465"/>
                    <a:pt x="1143" y="465"/>
                    <a:pt x="1143" y="465"/>
                  </a:cubicBezTo>
                  <a:cubicBezTo>
                    <a:pt x="1143" y="465"/>
                    <a:pt x="1141" y="464"/>
                    <a:pt x="1140" y="463"/>
                  </a:cubicBezTo>
                  <a:cubicBezTo>
                    <a:pt x="1140" y="462"/>
                    <a:pt x="1140" y="460"/>
                    <a:pt x="1140" y="460"/>
                  </a:cubicBezTo>
                  <a:cubicBezTo>
                    <a:pt x="1140" y="460"/>
                    <a:pt x="1140" y="458"/>
                    <a:pt x="1139" y="458"/>
                  </a:cubicBezTo>
                  <a:cubicBezTo>
                    <a:pt x="1138" y="458"/>
                    <a:pt x="1137" y="456"/>
                    <a:pt x="1136" y="455"/>
                  </a:cubicBezTo>
                  <a:cubicBezTo>
                    <a:pt x="1135" y="453"/>
                    <a:pt x="1134" y="451"/>
                    <a:pt x="1134" y="451"/>
                  </a:cubicBezTo>
                  <a:cubicBezTo>
                    <a:pt x="1134" y="451"/>
                    <a:pt x="1139" y="447"/>
                    <a:pt x="1139" y="446"/>
                  </a:cubicBezTo>
                  <a:cubicBezTo>
                    <a:pt x="1138" y="444"/>
                    <a:pt x="1138" y="443"/>
                    <a:pt x="1137" y="443"/>
                  </a:cubicBezTo>
                  <a:cubicBezTo>
                    <a:pt x="1136" y="442"/>
                    <a:pt x="1134" y="443"/>
                    <a:pt x="1133" y="444"/>
                  </a:cubicBezTo>
                  <a:cubicBezTo>
                    <a:pt x="1131" y="444"/>
                    <a:pt x="1130" y="445"/>
                    <a:pt x="1130" y="444"/>
                  </a:cubicBezTo>
                  <a:cubicBezTo>
                    <a:pt x="1130" y="443"/>
                    <a:pt x="1129" y="443"/>
                    <a:pt x="1128" y="442"/>
                  </a:cubicBezTo>
                  <a:cubicBezTo>
                    <a:pt x="1128" y="442"/>
                    <a:pt x="1126" y="440"/>
                    <a:pt x="1126" y="440"/>
                  </a:cubicBezTo>
                  <a:cubicBezTo>
                    <a:pt x="1126" y="440"/>
                    <a:pt x="1135" y="440"/>
                    <a:pt x="1136" y="439"/>
                  </a:cubicBezTo>
                  <a:cubicBezTo>
                    <a:pt x="1138" y="438"/>
                    <a:pt x="1140" y="437"/>
                    <a:pt x="1141" y="436"/>
                  </a:cubicBezTo>
                  <a:cubicBezTo>
                    <a:pt x="1143" y="435"/>
                    <a:pt x="1145" y="433"/>
                    <a:pt x="1145" y="432"/>
                  </a:cubicBezTo>
                  <a:cubicBezTo>
                    <a:pt x="1146" y="430"/>
                    <a:pt x="1142" y="429"/>
                    <a:pt x="1141" y="428"/>
                  </a:cubicBezTo>
                  <a:cubicBezTo>
                    <a:pt x="1140" y="427"/>
                    <a:pt x="1139" y="425"/>
                    <a:pt x="1137" y="424"/>
                  </a:cubicBezTo>
                  <a:cubicBezTo>
                    <a:pt x="1136" y="423"/>
                    <a:pt x="1130" y="423"/>
                    <a:pt x="1130" y="423"/>
                  </a:cubicBezTo>
                  <a:cubicBezTo>
                    <a:pt x="1130" y="423"/>
                    <a:pt x="1128" y="422"/>
                    <a:pt x="1127" y="422"/>
                  </a:cubicBezTo>
                  <a:cubicBezTo>
                    <a:pt x="1126" y="423"/>
                    <a:pt x="1120" y="424"/>
                    <a:pt x="1119" y="424"/>
                  </a:cubicBezTo>
                  <a:cubicBezTo>
                    <a:pt x="1118" y="425"/>
                    <a:pt x="1119" y="425"/>
                    <a:pt x="1117" y="425"/>
                  </a:cubicBezTo>
                  <a:cubicBezTo>
                    <a:pt x="1114" y="426"/>
                    <a:pt x="1114" y="427"/>
                    <a:pt x="1113" y="427"/>
                  </a:cubicBezTo>
                  <a:cubicBezTo>
                    <a:pt x="1111" y="428"/>
                    <a:pt x="1111" y="428"/>
                    <a:pt x="1108" y="429"/>
                  </a:cubicBezTo>
                  <a:cubicBezTo>
                    <a:pt x="1104" y="430"/>
                    <a:pt x="1104" y="429"/>
                    <a:pt x="1102" y="430"/>
                  </a:cubicBezTo>
                  <a:cubicBezTo>
                    <a:pt x="1101" y="431"/>
                    <a:pt x="1098" y="433"/>
                    <a:pt x="1095" y="434"/>
                  </a:cubicBezTo>
                  <a:cubicBezTo>
                    <a:pt x="1093" y="435"/>
                    <a:pt x="1095" y="435"/>
                    <a:pt x="1091" y="437"/>
                  </a:cubicBezTo>
                  <a:cubicBezTo>
                    <a:pt x="1087" y="440"/>
                    <a:pt x="1085" y="443"/>
                    <a:pt x="1083" y="444"/>
                  </a:cubicBezTo>
                  <a:cubicBezTo>
                    <a:pt x="1082" y="445"/>
                    <a:pt x="1082" y="445"/>
                    <a:pt x="1082" y="444"/>
                  </a:cubicBezTo>
                  <a:cubicBezTo>
                    <a:pt x="1082" y="444"/>
                    <a:pt x="1082" y="444"/>
                    <a:pt x="1079" y="447"/>
                  </a:cubicBezTo>
                  <a:cubicBezTo>
                    <a:pt x="1073" y="451"/>
                    <a:pt x="1071" y="454"/>
                    <a:pt x="1071" y="454"/>
                  </a:cubicBezTo>
                  <a:cubicBezTo>
                    <a:pt x="1070" y="456"/>
                    <a:pt x="1073" y="448"/>
                    <a:pt x="1073" y="448"/>
                  </a:cubicBezTo>
                  <a:cubicBezTo>
                    <a:pt x="1073" y="448"/>
                    <a:pt x="1078" y="445"/>
                    <a:pt x="1079" y="444"/>
                  </a:cubicBezTo>
                  <a:cubicBezTo>
                    <a:pt x="1080" y="444"/>
                    <a:pt x="1082" y="441"/>
                    <a:pt x="1083" y="440"/>
                  </a:cubicBezTo>
                  <a:cubicBezTo>
                    <a:pt x="1084" y="439"/>
                    <a:pt x="1085" y="438"/>
                    <a:pt x="1085" y="437"/>
                  </a:cubicBezTo>
                  <a:cubicBezTo>
                    <a:pt x="1086" y="435"/>
                    <a:pt x="1086" y="435"/>
                    <a:pt x="1087" y="434"/>
                  </a:cubicBezTo>
                  <a:cubicBezTo>
                    <a:pt x="1089" y="434"/>
                    <a:pt x="1092" y="433"/>
                    <a:pt x="1092" y="432"/>
                  </a:cubicBezTo>
                  <a:cubicBezTo>
                    <a:pt x="1093" y="430"/>
                    <a:pt x="1095" y="428"/>
                    <a:pt x="1096" y="427"/>
                  </a:cubicBezTo>
                  <a:cubicBezTo>
                    <a:pt x="1096" y="427"/>
                    <a:pt x="1099" y="425"/>
                    <a:pt x="1099" y="425"/>
                  </a:cubicBezTo>
                  <a:cubicBezTo>
                    <a:pt x="1099" y="425"/>
                    <a:pt x="1100" y="425"/>
                    <a:pt x="1101" y="425"/>
                  </a:cubicBezTo>
                  <a:cubicBezTo>
                    <a:pt x="1102" y="425"/>
                    <a:pt x="1104" y="425"/>
                    <a:pt x="1105" y="425"/>
                  </a:cubicBezTo>
                  <a:cubicBezTo>
                    <a:pt x="1105" y="424"/>
                    <a:pt x="1110" y="422"/>
                    <a:pt x="1110" y="422"/>
                  </a:cubicBezTo>
                  <a:cubicBezTo>
                    <a:pt x="1113" y="418"/>
                    <a:pt x="1113" y="418"/>
                    <a:pt x="1113" y="418"/>
                  </a:cubicBezTo>
                  <a:cubicBezTo>
                    <a:pt x="1113" y="418"/>
                    <a:pt x="1116" y="414"/>
                    <a:pt x="1117" y="414"/>
                  </a:cubicBezTo>
                  <a:cubicBezTo>
                    <a:pt x="1118" y="413"/>
                    <a:pt x="1123" y="411"/>
                    <a:pt x="1123" y="411"/>
                  </a:cubicBezTo>
                  <a:cubicBezTo>
                    <a:pt x="1126" y="410"/>
                    <a:pt x="1126" y="410"/>
                    <a:pt x="1126" y="410"/>
                  </a:cubicBezTo>
                  <a:cubicBezTo>
                    <a:pt x="1126" y="410"/>
                    <a:pt x="1139" y="409"/>
                    <a:pt x="1140" y="409"/>
                  </a:cubicBezTo>
                  <a:cubicBezTo>
                    <a:pt x="1141" y="409"/>
                    <a:pt x="1142" y="409"/>
                    <a:pt x="1144" y="409"/>
                  </a:cubicBezTo>
                  <a:cubicBezTo>
                    <a:pt x="1146" y="408"/>
                    <a:pt x="1149" y="407"/>
                    <a:pt x="1150" y="407"/>
                  </a:cubicBezTo>
                  <a:cubicBezTo>
                    <a:pt x="1151" y="408"/>
                    <a:pt x="1151" y="408"/>
                    <a:pt x="1152" y="409"/>
                  </a:cubicBezTo>
                  <a:cubicBezTo>
                    <a:pt x="1153" y="409"/>
                    <a:pt x="1153" y="410"/>
                    <a:pt x="1154" y="410"/>
                  </a:cubicBezTo>
                  <a:cubicBezTo>
                    <a:pt x="1154" y="410"/>
                    <a:pt x="1155" y="410"/>
                    <a:pt x="1156" y="410"/>
                  </a:cubicBezTo>
                  <a:cubicBezTo>
                    <a:pt x="1157" y="410"/>
                    <a:pt x="1157" y="410"/>
                    <a:pt x="1158" y="410"/>
                  </a:cubicBezTo>
                  <a:cubicBezTo>
                    <a:pt x="1159" y="410"/>
                    <a:pt x="1165" y="409"/>
                    <a:pt x="1165" y="409"/>
                  </a:cubicBezTo>
                  <a:cubicBezTo>
                    <a:pt x="1168" y="411"/>
                    <a:pt x="1168" y="411"/>
                    <a:pt x="1168" y="411"/>
                  </a:cubicBezTo>
                  <a:cubicBezTo>
                    <a:pt x="1177" y="411"/>
                    <a:pt x="1177" y="411"/>
                    <a:pt x="1177" y="411"/>
                  </a:cubicBezTo>
                  <a:cubicBezTo>
                    <a:pt x="1177" y="411"/>
                    <a:pt x="1180" y="410"/>
                    <a:pt x="1182" y="410"/>
                  </a:cubicBezTo>
                  <a:cubicBezTo>
                    <a:pt x="1183" y="410"/>
                    <a:pt x="1190" y="407"/>
                    <a:pt x="1190" y="406"/>
                  </a:cubicBezTo>
                  <a:cubicBezTo>
                    <a:pt x="1191" y="406"/>
                    <a:pt x="1191" y="406"/>
                    <a:pt x="1191" y="406"/>
                  </a:cubicBezTo>
                  <a:cubicBezTo>
                    <a:pt x="1192" y="406"/>
                    <a:pt x="1194" y="406"/>
                    <a:pt x="1195" y="405"/>
                  </a:cubicBezTo>
                  <a:cubicBezTo>
                    <a:pt x="1196" y="403"/>
                    <a:pt x="1204" y="401"/>
                    <a:pt x="1204" y="399"/>
                  </a:cubicBezTo>
                  <a:cubicBezTo>
                    <a:pt x="1204" y="397"/>
                    <a:pt x="1207" y="395"/>
                    <a:pt x="1207" y="394"/>
                  </a:cubicBezTo>
                  <a:cubicBezTo>
                    <a:pt x="1208" y="394"/>
                    <a:pt x="1211" y="394"/>
                    <a:pt x="1212" y="393"/>
                  </a:cubicBezTo>
                  <a:cubicBezTo>
                    <a:pt x="1213" y="393"/>
                    <a:pt x="1217" y="393"/>
                    <a:pt x="1219" y="392"/>
                  </a:cubicBezTo>
                  <a:cubicBezTo>
                    <a:pt x="1221" y="392"/>
                    <a:pt x="1224" y="390"/>
                    <a:pt x="1225" y="391"/>
                  </a:cubicBezTo>
                  <a:cubicBezTo>
                    <a:pt x="1225" y="391"/>
                    <a:pt x="1231" y="389"/>
                    <a:pt x="1231" y="389"/>
                  </a:cubicBezTo>
                  <a:cubicBezTo>
                    <a:pt x="1235" y="385"/>
                    <a:pt x="1235" y="385"/>
                    <a:pt x="1235" y="385"/>
                  </a:cubicBezTo>
                  <a:cubicBezTo>
                    <a:pt x="1237" y="382"/>
                    <a:pt x="1237" y="382"/>
                    <a:pt x="1237" y="382"/>
                  </a:cubicBezTo>
                  <a:cubicBezTo>
                    <a:pt x="1234" y="378"/>
                    <a:pt x="1234" y="378"/>
                    <a:pt x="1234" y="378"/>
                  </a:cubicBezTo>
                  <a:moveTo>
                    <a:pt x="867" y="850"/>
                  </a:moveTo>
                  <a:cubicBezTo>
                    <a:pt x="868" y="850"/>
                    <a:pt x="868" y="849"/>
                    <a:pt x="868" y="848"/>
                  </a:cubicBezTo>
                  <a:cubicBezTo>
                    <a:pt x="868" y="848"/>
                    <a:pt x="868" y="848"/>
                    <a:pt x="868" y="847"/>
                  </a:cubicBezTo>
                  <a:cubicBezTo>
                    <a:pt x="868" y="848"/>
                    <a:pt x="868" y="849"/>
                    <a:pt x="867" y="850"/>
                  </a:cubicBezTo>
                  <a:moveTo>
                    <a:pt x="1106" y="464"/>
                  </a:moveTo>
                  <a:cubicBezTo>
                    <a:pt x="1106" y="463"/>
                    <a:pt x="1106" y="462"/>
                    <a:pt x="1106" y="462"/>
                  </a:cubicBezTo>
                  <a:cubicBezTo>
                    <a:pt x="1106" y="462"/>
                    <a:pt x="1106" y="463"/>
                    <a:pt x="1106" y="464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0" name="îşḻïḋè">
              <a:extLst>
                <a:ext uri="{FF2B5EF4-FFF2-40B4-BE49-F238E27FC236}">
                  <a16:creationId xmlns:a16="http://schemas.microsoft.com/office/drawing/2014/main" id="{58767972-66AF-4158-A88E-CE3AFD9FB27F}"/>
                </a:ext>
              </a:extLst>
            </p:cNvPr>
            <p:cNvSpPr/>
            <p:nvPr/>
          </p:nvSpPr>
          <p:spPr bwMode="auto">
            <a:xfrm>
              <a:off x="4656933" y="2868612"/>
              <a:ext cx="830263" cy="1309688"/>
            </a:xfrm>
            <a:custGeom>
              <a:avLst/>
              <a:gdLst>
                <a:gd name="T0" fmla="*/ 480 w 511"/>
                <a:gd name="T1" fmla="*/ 181 h 807"/>
                <a:gd name="T2" fmla="*/ 433 w 511"/>
                <a:gd name="T3" fmla="*/ 167 h 807"/>
                <a:gd name="T4" fmla="*/ 394 w 511"/>
                <a:gd name="T5" fmla="*/ 152 h 807"/>
                <a:gd name="T6" fmla="*/ 371 w 511"/>
                <a:gd name="T7" fmla="*/ 144 h 807"/>
                <a:gd name="T8" fmla="*/ 348 w 511"/>
                <a:gd name="T9" fmla="*/ 157 h 807"/>
                <a:gd name="T10" fmla="*/ 353 w 511"/>
                <a:gd name="T11" fmla="*/ 140 h 807"/>
                <a:gd name="T12" fmla="*/ 343 w 511"/>
                <a:gd name="T13" fmla="*/ 129 h 807"/>
                <a:gd name="T14" fmla="*/ 327 w 511"/>
                <a:gd name="T15" fmla="*/ 91 h 807"/>
                <a:gd name="T16" fmla="*/ 290 w 511"/>
                <a:gd name="T17" fmla="*/ 72 h 807"/>
                <a:gd name="T18" fmla="*/ 255 w 511"/>
                <a:gd name="T19" fmla="*/ 62 h 807"/>
                <a:gd name="T20" fmla="*/ 221 w 511"/>
                <a:gd name="T21" fmla="*/ 39 h 807"/>
                <a:gd name="T22" fmla="*/ 207 w 511"/>
                <a:gd name="T23" fmla="*/ 20 h 807"/>
                <a:gd name="T24" fmla="*/ 148 w 511"/>
                <a:gd name="T25" fmla="*/ 22 h 807"/>
                <a:gd name="T26" fmla="*/ 111 w 511"/>
                <a:gd name="T27" fmla="*/ 15 h 807"/>
                <a:gd name="T28" fmla="*/ 109 w 511"/>
                <a:gd name="T29" fmla="*/ 8 h 807"/>
                <a:gd name="T30" fmla="*/ 81 w 511"/>
                <a:gd name="T31" fmla="*/ 12 h 807"/>
                <a:gd name="T32" fmla="*/ 48 w 511"/>
                <a:gd name="T33" fmla="*/ 47 h 807"/>
                <a:gd name="T34" fmla="*/ 44 w 511"/>
                <a:gd name="T35" fmla="*/ 84 h 807"/>
                <a:gd name="T36" fmla="*/ 34 w 511"/>
                <a:gd name="T37" fmla="*/ 109 h 807"/>
                <a:gd name="T38" fmla="*/ 18 w 511"/>
                <a:gd name="T39" fmla="*/ 126 h 807"/>
                <a:gd name="T40" fmla="*/ 9 w 511"/>
                <a:gd name="T41" fmla="*/ 144 h 807"/>
                <a:gd name="T42" fmla="*/ 15 w 511"/>
                <a:gd name="T43" fmla="*/ 164 h 807"/>
                <a:gd name="T44" fmla="*/ 0 w 511"/>
                <a:gd name="T45" fmla="*/ 189 h 807"/>
                <a:gd name="T46" fmla="*/ 15 w 511"/>
                <a:gd name="T47" fmla="*/ 212 h 807"/>
                <a:gd name="T48" fmla="*/ 35 w 511"/>
                <a:gd name="T49" fmla="*/ 246 h 807"/>
                <a:gd name="T50" fmla="*/ 55 w 511"/>
                <a:gd name="T51" fmla="*/ 291 h 807"/>
                <a:gd name="T52" fmla="*/ 97 w 511"/>
                <a:gd name="T53" fmla="*/ 321 h 807"/>
                <a:gd name="T54" fmla="*/ 122 w 511"/>
                <a:gd name="T55" fmla="*/ 359 h 807"/>
                <a:gd name="T56" fmla="*/ 116 w 511"/>
                <a:gd name="T57" fmla="*/ 432 h 807"/>
                <a:gd name="T58" fmla="*/ 109 w 511"/>
                <a:gd name="T59" fmla="*/ 477 h 807"/>
                <a:gd name="T60" fmla="*/ 95 w 511"/>
                <a:gd name="T61" fmla="*/ 544 h 807"/>
                <a:gd name="T62" fmla="*/ 85 w 511"/>
                <a:gd name="T63" fmla="*/ 598 h 807"/>
                <a:gd name="T64" fmla="*/ 95 w 511"/>
                <a:gd name="T65" fmla="*/ 631 h 807"/>
                <a:gd name="T66" fmla="*/ 92 w 511"/>
                <a:gd name="T67" fmla="*/ 670 h 807"/>
                <a:gd name="T68" fmla="*/ 61 w 511"/>
                <a:gd name="T69" fmla="*/ 687 h 807"/>
                <a:gd name="T70" fmla="*/ 80 w 511"/>
                <a:gd name="T71" fmla="*/ 703 h 807"/>
                <a:gd name="T72" fmla="*/ 79 w 511"/>
                <a:gd name="T73" fmla="*/ 740 h 807"/>
                <a:gd name="T74" fmla="*/ 93 w 511"/>
                <a:gd name="T75" fmla="*/ 756 h 807"/>
                <a:gd name="T76" fmla="*/ 111 w 511"/>
                <a:gd name="T77" fmla="*/ 779 h 807"/>
                <a:gd name="T78" fmla="*/ 128 w 511"/>
                <a:gd name="T79" fmla="*/ 771 h 807"/>
                <a:gd name="T80" fmla="*/ 117 w 511"/>
                <a:gd name="T81" fmla="*/ 795 h 807"/>
                <a:gd name="T82" fmla="*/ 143 w 511"/>
                <a:gd name="T83" fmla="*/ 805 h 807"/>
                <a:gd name="T84" fmla="*/ 166 w 511"/>
                <a:gd name="T85" fmla="*/ 799 h 807"/>
                <a:gd name="T86" fmla="*/ 129 w 511"/>
                <a:gd name="T87" fmla="*/ 767 h 807"/>
                <a:gd name="T88" fmla="*/ 148 w 511"/>
                <a:gd name="T89" fmla="*/ 728 h 807"/>
                <a:gd name="T90" fmla="*/ 153 w 511"/>
                <a:gd name="T91" fmla="*/ 682 h 807"/>
                <a:gd name="T92" fmla="*/ 182 w 511"/>
                <a:gd name="T93" fmla="*/ 632 h 807"/>
                <a:gd name="T94" fmla="*/ 181 w 511"/>
                <a:gd name="T95" fmla="*/ 614 h 807"/>
                <a:gd name="T96" fmla="*/ 209 w 511"/>
                <a:gd name="T97" fmla="*/ 586 h 807"/>
                <a:gd name="T98" fmla="*/ 266 w 511"/>
                <a:gd name="T99" fmla="*/ 567 h 807"/>
                <a:gd name="T100" fmla="*/ 251 w 511"/>
                <a:gd name="T101" fmla="*/ 528 h 807"/>
                <a:gd name="T102" fmla="*/ 257 w 511"/>
                <a:gd name="T103" fmla="*/ 529 h 807"/>
                <a:gd name="T104" fmla="*/ 303 w 511"/>
                <a:gd name="T105" fmla="*/ 528 h 807"/>
                <a:gd name="T106" fmla="*/ 339 w 511"/>
                <a:gd name="T107" fmla="*/ 487 h 807"/>
                <a:gd name="T108" fmla="*/ 359 w 511"/>
                <a:gd name="T109" fmla="*/ 424 h 807"/>
                <a:gd name="T110" fmla="*/ 394 w 511"/>
                <a:gd name="T111" fmla="*/ 402 h 807"/>
                <a:gd name="T112" fmla="*/ 419 w 511"/>
                <a:gd name="T113" fmla="*/ 391 h 807"/>
                <a:gd name="T114" fmla="*/ 453 w 511"/>
                <a:gd name="T115" fmla="*/ 359 h 807"/>
                <a:gd name="T116" fmla="*/ 466 w 511"/>
                <a:gd name="T117" fmla="*/ 298 h 807"/>
                <a:gd name="T118" fmla="*/ 481 w 511"/>
                <a:gd name="T119" fmla="*/ 265 h 807"/>
                <a:gd name="T120" fmla="*/ 510 w 511"/>
                <a:gd name="T121" fmla="*/ 21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1" h="807">
                  <a:moveTo>
                    <a:pt x="510" y="210"/>
                  </a:moveTo>
                  <a:cubicBezTo>
                    <a:pt x="510" y="209"/>
                    <a:pt x="510" y="208"/>
                    <a:pt x="510" y="207"/>
                  </a:cubicBezTo>
                  <a:cubicBezTo>
                    <a:pt x="510" y="207"/>
                    <a:pt x="510" y="207"/>
                    <a:pt x="510" y="206"/>
                  </a:cubicBezTo>
                  <a:cubicBezTo>
                    <a:pt x="510" y="206"/>
                    <a:pt x="510" y="206"/>
                    <a:pt x="509" y="205"/>
                  </a:cubicBezTo>
                  <a:cubicBezTo>
                    <a:pt x="509" y="205"/>
                    <a:pt x="509" y="205"/>
                    <a:pt x="509" y="205"/>
                  </a:cubicBezTo>
                  <a:cubicBezTo>
                    <a:pt x="509" y="205"/>
                    <a:pt x="509" y="204"/>
                    <a:pt x="508" y="203"/>
                  </a:cubicBezTo>
                  <a:cubicBezTo>
                    <a:pt x="504" y="194"/>
                    <a:pt x="504" y="192"/>
                    <a:pt x="502" y="193"/>
                  </a:cubicBezTo>
                  <a:cubicBezTo>
                    <a:pt x="500" y="193"/>
                    <a:pt x="499" y="193"/>
                    <a:pt x="497" y="193"/>
                  </a:cubicBezTo>
                  <a:cubicBezTo>
                    <a:pt x="495" y="193"/>
                    <a:pt x="496" y="192"/>
                    <a:pt x="494" y="192"/>
                  </a:cubicBezTo>
                  <a:cubicBezTo>
                    <a:pt x="492" y="192"/>
                    <a:pt x="489" y="192"/>
                    <a:pt x="489" y="192"/>
                  </a:cubicBezTo>
                  <a:cubicBezTo>
                    <a:pt x="489" y="192"/>
                    <a:pt x="488" y="193"/>
                    <a:pt x="486" y="191"/>
                  </a:cubicBezTo>
                  <a:cubicBezTo>
                    <a:pt x="484" y="189"/>
                    <a:pt x="483" y="189"/>
                    <a:pt x="483" y="187"/>
                  </a:cubicBezTo>
                  <a:cubicBezTo>
                    <a:pt x="482" y="185"/>
                    <a:pt x="482" y="182"/>
                    <a:pt x="480" y="181"/>
                  </a:cubicBezTo>
                  <a:cubicBezTo>
                    <a:pt x="478" y="180"/>
                    <a:pt x="476" y="180"/>
                    <a:pt x="476" y="180"/>
                  </a:cubicBezTo>
                  <a:cubicBezTo>
                    <a:pt x="475" y="179"/>
                    <a:pt x="474" y="178"/>
                    <a:pt x="472" y="177"/>
                  </a:cubicBezTo>
                  <a:cubicBezTo>
                    <a:pt x="471" y="176"/>
                    <a:pt x="469" y="174"/>
                    <a:pt x="468" y="173"/>
                  </a:cubicBezTo>
                  <a:cubicBezTo>
                    <a:pt x="467" y="173"/>
                    <a:pt x="465" y="172"/>
                    <a:pt x="464" y="171"/>
                  </a:cubicBezTo>
                  <a:cubicBezTo>
                    <a:pt x="463" y="170"/>
                    <a:pt x="460" y="169"/>
                    <a:pt x="460" y="168"/>
                  </a:cubicBezTo>
                  <a:cubicBezTo>
                    <a:pt x="459" y="168"/>
                    <a:pt x="458" y="168"/>
                    <a:pt x="457" y="168"/>
                  </a:cubicBezTo>
                  <a:cubicBezTo>
                    <a:pt x="456" y="168"/>
                    <a:pt x="455" y="168"/>
                    <a:pt x="454" y="168"/>
                  </a:cubicBezTo>
                  <a:cubicBezTo>
                    <a:pt x="454" y="167"/>
                    <a:pt x="453" y="167"/>
                    <a:pt x="452" y="166"/>
                  </a:cubicBezTo>
                  <a:cubicBezTo>
                    <a:pt x="450" y="166"/>
                    <a:pt x="449" y="165"/>
                    <a:pt x="446" y="166"/>
                  </a:cubicBezTo>
                  <a:cubicBezTo>
                    <a:pt x="444" y="166"/>
                    <a:pt x="444" y="165"/>
                    <a:pt x="442" y="167"/>
                  </a:cubicBezTo>
                  <a:cubicBezTo>
                    <a:pt x="440" y="168"/>
                    <a:pt x="440" y="168"/>
                    <a:pt x="439" y="168"/>
                  </a:cubicBezTo>
                  <a:cubicBezTo>
                    <a:pt x="439" y="167"/>
                    <a:pt x="438" y="167"/>
                    <a:pt x="437" y="168"/>
                  </a:cubicBezTo>
                  <a:cubicBezTo>
                    <a:pt x="435" y="168"/>
                    <a:pt x="436" y="167"/>
                    <a:pt x="433" y="167"/>
                  </a:cubicBezTo>
                  <a:cubicBezTo>
                    <a:pt x="431" y="167"/>
                    <a:pt x="430" y="164"/>
                    <a:pt x="428" y="165"/>
                  </a:cubicBezTo>
                  <a:cubicBezTo>
                    <a:pt x="425" y="165"/>
                    <a:pt x="425" y="164"/>
                    <a:pt x="424" y="164"/>
                  </a:cubicBezTo>
                  <a:cubicBezTo>
                    <a:pt x="423" y="164"/>
                    <a:pt x="424" y="162"/>
                    <a:pt x="421" y="161"/>
                  </a:cubicBezTo>
                  <a:cubicBezTo>
                    <a:pt x="418" y="161"/>
                    <a:pt x="419" y="159"/>
                    <a:pt x="417" y="161"/>
                  </a:cubicBezTo>
                  <a:cubicBezTo>
                    <a:pt x="415" y="162"/>
                    <a:pt x="417" y="161"/>
                    <a:pt x="415" y="162"/>
                  </a:cubicBezTo>
                  <a:cubicBezTo>
                    <a:pt x="412" y="164"/>
                    <a:pt x="409" y="164"/>
                    <a:pt x="409" y="164"/>
                  </a:cubicBezTo>
                  <a:cubicBezTo>
                    <a:pt x="407" y="164"/>
                    <a:pt x="408" y="162"/>
                    <a:pt x="407" y="164"/>
                  </a:cubicBezTo>
                  <a:cubicBezTo>
                    <a:pt x="405" y="166"/>
                    <a:pt x="407" y="167"/>
                    <a:pt x="405" y="167"/>
                  </a:cubicBezTo>
                  <a:cubicBezTo>
                    <a:pt x="402" y="167"/>
                    <a:pt x="402" y="166"/>
                    <a:pt x="403" y="164"/>
                  </a:cubicBezTo>
                  <a:cubicBezTo>
                    <a:pt x="405" y="161"/>
                    <a:pt x="405" y="161"/>
                    <a:pt x="405" y="160"/>
                  </a:cubicBezTo>
                  <a:cubicBezTo>
                    <a:pt x="404" y="156"/>
                    <a:pt x="404" y="156"/>
                    <a:pt x="402" y="155"/>
                  </a:cubicBezTo>
                  <a:cubicBezTo>
                    <a:pt x="400" y="153"/>
                    <a:pt x="400" y="154"/>
                    <a:pt x="399" y="153"/>
                  </a:cubicBezTo>
                  <a:cubicBezTo>
                    <a:pt x="397" y="153"/>
                    <a:pt x="395" y="153"/>
                    <a:pt x="394" y="152"/>
                  </a:cubicBezTo>
                  <a:cubicBezTo>
                    <a:pt x="394" y="151"/>
                    <a:pt x="393" y="151"/>
                    <a:pt x="392" y="150"/>
                  </a:cubicBezTo>
                  <a:cubicBezTo>
                    <a:pt x="391" y="149"/>
                    <a:pt x="389" y="149"/>
                    <a:pt x="388" y="149"/>
                  </a:cubicBezTo>
                  <a:cubicBezTo>
                    <a:pt x="387" y="150"/>
                    <a:pt x="386" y="149"/>
                    <a:pt x="386" y="149"/>
                  </a:cubicBezTo>
                  <a:cubicBezTo>
                    <a:pt x="385" y="148"/>
                    <a:pt x="384" y="148"/>
                    <a:pt x="384" y="148"/>
                  </a:cubicBezTo>
                  <a:cubicBezTo>
                    <a:pt x="383" y="148"/>
                    <a:pt x="383" y="148"/>
                    <a:pt x="382" y="147"/>
                  </a:cubicBezTo>
                  <a:cubicBezTo>
                    <a:pt x="382" y="147"/>
                    <a:pt x="381" y="146"/>
                    <a:pt x="380" y="146"/>
                  </a:cubicBezTo>
                  <a:cubicBezTo>
                    <a:pt x="380" y="147"/>
                    <a:pt x="380" y="146"/>
                    <a:pt x="379" y="146"/>
                  </a:cubicBezTo>
                  <a:cubicBezTo>
                    <a:pt x="379" y="145"/>
                    <a:pt x="379" y="145"/>
                    <a:pt x="378" y="145"/>
                  </a:cubicBezTo>
                  <a:cubicBezTo>
                    <a:pt x="377" y="145"/>
                    <a:pt x="377" y="144"/>
                    <a:pt x="377" y="144"/>
                  </a:cubicBezTo>
                  <a:cubicBezTo>
                    <a:pt x="376" y="143"/>
                    <a:pt x="376" y="143"/>
                    <a:pt x="375" y="143"/>
                  </a:cubicBezTo>
                  <a:cubicBezTo>
                    <a:pt x="375" y="143"/>
                    <a:pt x="374" y="143"/>
                    <a:pt x="374" y="143"/>
                  </a:cubicBezTo>
                  <a:cubicBezTo>
                    <a:pt x="374" y="143"/>
                    <a:pt x="373" y="143"/>
                    <a:pt x="372" y="144"/>
                  </a:cubicBezTo>
                  <a:cubicBezTo>
                    <a:pt x="372" y="144"/>
                    <a:pt x="371" y="144"/>
                    <a:pt x="371" y="144"/>
                  </a:cubicBezTo>
                  <a:cubicBezTo>
                    <a:pt x="371" y="143"/>
                    <a:pt x="371" y="143"/>
                    <a:pt x="370" y="143"/>
                  </a:cubicBezTo>
                  <a:cubicBezTo>
                    <a:pt x="370" y="143"/>
                    <a:pt x="369" y="143"/>
                    <a:pt x="369" y="143"/>
                  </a:cubicBezTo>
                  <a:cubicBezTo>
                    <a:pt x="368" y="143"/>
                    <a:pt x="367" y="143"/>
                    <a:pt x="366" y="144"/>
                  </a:cubicBezTo>
                  <a:cubicBezTo>
                    <a:pt x="366" y="144"/>
                    <a:pt x="366" y="144"/>
                    <a:pt x="365" y="144"/>
                  </a:cubicBezTo>
                  <a:cubicBezTo>
                    <a:pt x="365" y="144"/>
                    <a:pt x="365" y="144"/>
                    <a:pt x="364" y="145"/>
                  </a:cubicBezTo>
                  <a:cubicBezTo>
                    <a:pt x="363" y="148"/>
                    <a:pt x="363" y="148"/>
                    <a:pt x="361" y="150"/>
                  </a:cubicBezTo>
                  <a:cubicBezTo>
                    <a:pt x="359" y="153"/>
                    <a:pt x="359" y="152"/>
                    <a:pt x="356" y="154"/>
                  </a:cubicBezTo>
                  <a:cubicBezTo>
                    <a:pt x="354" y="156"/>
                    <a:pt x="355" y="155"/>
                    <a:pt x="354" y="156"/>
                  </a:cubicBezTo>
                  <a:cubicBezTo>
                    <a:pt x="353" y="158"/>
                    <a:pt x="353" y="157"/>
                    <a:pt x="352" y="159"/>
                  </a:cubicBezTo>
                  <a:cubicBezTo>
                    <a:pt x="351" y="159"/>
                    <a:pt x="351" y="159"/>
                    <a:pt x="350" y="159"/>
                  </a:cubicBezTo>
                  <a:cubicBezTo>
                    <a:pt x="350" y="159"/>
                    <a:pt x="350" y="159"/>
                    <a:pt x="350" y="160"/>
                  </a:cubicBezTo>
                  <a:cubicBezTo>
                    <a:pt x="350" y="162"/>
                    <a:pt x="350" y="162"/>
                    <a:pt x="350" y="162"/>
                  </a:cubicBezTo>
                  <a:cubicBezTo>
                    <a:pt x="350" y="162"/>
                    <a:pt x="350" y="157"/>
                    <a:pt x="348" y="157"/>
                  </a:cubicBezTo>
                  <a:cubicBezTo>
                    <a:pt x="346" y="158"/>
                    <a:pt x="343" y="159"/>
                    <a:pt x="343" y="159"/>
                  </a:cubicBezTo>
                  <a:cubicBezTo>
                    <a:pt x="343" y="159"/>
                    <a:pt x="341" y="156"/>
                    <a:pt x="340" y="156"/>
                  </a:cubicBezTo>
                  <a:cubicBezTo>
                    <a:pt x="339" y="156"/>
                    <a:pt x="339" y="156"/>
                    <a:pt x="337" y="155"/>
                  </a:cubicBezTo>
                  <a:cubicBezTo>
                    <a:pt x="336" y="153"/>
                    <a:pt x="338" y="154"/>
                    <a:pt x="340" y="154"/>
                  </a:cubicBezTo>
                  <a:cubicBezTo>
                    <a:pt x="341" y="155"/>
                    <a:pt x="342" y="155"/>
                    <a:pt x="342" y="155"/>
                  </a:cubicBezTo>
                  <a:cubicBezTo>
                    <a:pt x="344" y="155"/>
                    <a:pt x="342" y="155"/>
                    <a:pt x="346" y="155"/>
                  </a:cubicBezTo>
                  <a:cubicBezTo>
                    <a:pt x="349" y="154"/>
                    <a:pt x="350" y="155"/>
                    <a:pt x="352" y="154"/>
                  </a:cubicBezTo>
                  <a:cubicBezTo>
                    <a:pt x="353" y="154"/>
                    <a:pt x="357" y="152"/>
                    <a:pt x="357" y="152"/>
                  </a:cubicBezTo>
                  <a:cubicBezTo>
                    <a:pt x="357" y="152"/>
                    <a:pt x="358" y="151"/>
                    <a:pt x="358" y="150"/>
                  </a:cubicBezTo>
                  <a:cubicBezTo>
                    <a:pt x="359" y="148"/>
                    <a:pt x="359" y="148"/>
                    <a:pt x="359" y="146"/>
                  </a:cubicBezTo>
                  <a:cubicBezTo>
                    <a:pt x="360" y="145"/>
                    <a:pt x="360" y="144"/>
                    <a:pt x="360" y="142"/>
                  </a:cubicBezTo>
                  <a:cubicBezTo>
                    <a:pt x="360" y="141"/>
                    <a:pt x="361" y="139"/>
                    <a:pt x="359" y="139"/>
                  </a:cubicBezTo>
                  <a:cubicBezTo>
                    <a:pt x="357" y="139"/>
                    <a:pt x="354" y="140"/>
                    <a:pt x="353" y="140"/>
                  </a:cubicBezTo>
                  <a:cubicBezTo>
                    <a:pt x="351" y="139"/>
                    <a:pt x="351" y="139"/>
                    <a:pt x="349" y="139"/>
                  </a:cubicBezTo>
                  <a:cubicBezTo>
                    <a:pt x="347" y="140"/>
                    <a:pt x="347" y="139"/>
                    <a:pt x="344" y="139"/>
                  </a:cubicBezTo>
                  <a:cubicBezTo>
                    <a:pt x="340" y="138"/>
                    <a:pt x="342" y="136"/>
                    <a:pt x="340" y="138"/>
                  </a:cubicBezTo>
                  <a:cubicBezTo>
                    <a:pt x="337" y="141"/>
                    <a:pt x="335" y="141"/>
                    <a:pt x="335" y="142"/>
                  </a:cubicBezTo>
                  <a:cubicBezTo>
                    <a:pt x="335" y="143"/>
                    <a:pt x="336" y="142"/>
                    <a:pt x="336" y="145"/>
                  </a:cubicBezTo>
                  <a:cubicBezTo>
                    <a:pt x="337" y="147"/>
                    <a:pt x="337" y="150"/>
                    <a:pt x="336" y="150"/>
                  </a:cubicBezTo>
                  <a:cubicBezTo>
                    <a:pt x="335" y="149"/>
                    <a:pt x="333" y="148"/>
                    <a:pt x="334" y="147"/>
                  </a:cubicBezTo>
                  <a:cubicBezTo>
                    <a:pt x="334" y="147"/>
                    <a:pt x="332" y="146"/>
                    <a:pt x="332" y="145"/>
                  </a:cubicBezTo>
                  <a:cubicBezTo>
                    <a:pt x="330" y="141"/>
                    <a:pt x="329" y="141"/>
                    <a:pt x="330" y="140"/>
                  </a:cubicBezTo>
                  <a:cubicBezTo>
                    <a:pt x="331" y="138"/>
                    <a:pt x="331" y="139"/>
                    <a:pt x="332" y="137"/>
                  </a:cubicBezTo>
                  <a:cubicBezTo>
                    <a:pt x="333" y="135"/>
                    <a:pt x="331" y="136"/>
                    <a:pt x="334" y="134"/>
                  </a:cubicBezTo>
                  <a:cubicBezTo>
                    <a:pt x="338" y="133"/>
                    <a:pt x="338" y="133"/>
                    <a:pt x="340" y="132"/>
                  </a:cubicBezTo>
                  <a:cubicBezTo>
                    <a:pt x="341" y="131"/>
                    <a:pt x="342" y="131"/>
                    <a:pt x="343" y="129"/>
                  </a:cubicBezTo>
                  <a:cubicBezTo>
                    <a:pt x="343" y="128"/>
                    <a:pt x="342" y="127"/>
                    <a:pt x="343" y="126"/>
                  </a:cubicBezTo>
                  <a:cubicBezTo>
                    <a:pt x="344" y="125"/>
                    <a:pt x="344" y="125"/>
                    <a:pt x="345" y="126"/>
                  </a:cubicBezTo>
                  <a:cubicBezTo>
                    <a:pt x="345" y="126"/>
                    <a:pt x="345" y="127"/>
                    <a:pt x="344" y="123"/>
                  </a:cubicBezTo>
                  <a:cubicBezTo>
                    <a:pt x="344" y="123"/>
                    <a:pt x="344" y="120"/>
                    <a:pt x="344" y="119"/>
                  </a:cubicBezTo>
                  <a:cubicBezTo>
                    <a:pt x="344" y="119"/>
                    <a:pt x="344" y="117"/>
                    <a:pt x="343" y="117"/>
                  </a:cubicBezTo>
                  <a:cubicBezTo>
                    <a:pt x="342" y="117"/>
                    <a:pt x="340" y="115"/>
                    <a:pt x="339" y="115"/>
                  </a:cubicBezTo>
                  <a:cubicBezTo>
                    <a:pt x="339" y="115"/>
                    <a:pt x="337" y="113"/>
                    <a:pt x="336" y="113"/>
                  </a:cubicBezTo>
                  <a:cubicBezTo>
                    <a:pt x="335" y="113"/>
                    <a:pt x="335" y="111"/>
                    <a:pt x="335" y="110"/>
                  </a:cubicBezTo>
                  <a:cubicBezTo>
                    <a:pt x="335" y="109"/>
                    <a:pt x="335" y="108"/>
                    <a:pt x="335" y="106"/>
                  </a:cubicBezTo>
                  <a:cubicBezTo>
                    <a:pt x="335" y="105"/>
                    <a:pt x="336" y="104"/>
                    <a:pt x="334" y="102"/>
                  </a:cubicBezTo>
                  <a:cubicBezTo>
                    <a:pt x="333" y="100"/>
                    <a:pt x="334" y="99"/>
                    <a:pt x="333" y="98"/>
                  </a:cubicBezTo>
                  <a:cubicBezTo>
                    <a:pt x="332" y="96"/>
                    <a:pt x="334" y="97"/>
                    <a:pt x="332" y="93"/>
                  </a:cubicBezTo>
                  <a:cubicBezTo>
                    <a:pt x="330" y="90"/>
                    <a:pt x="327" y="91"/>
                    <a:pt x="327" y="91"/>
                  </a:cubicBezTo>
                  <a:cubicBezTo>
                    <a:pt x="327" y="91"/>
                    <a:pt x="327" y="90"/>
                    <a:pt x="326" y="89"/>
                  </a:cubicBezTo>
                  <a:cubicBezTo>
                    <a:pt x="325" y="88"/>
                    <a:pt x="324" y="86"/>
                    <a:pt x="323" y="86"/>
                  </a:cubicBezTo>
                  <a:cubicBezTo>
                    <a:pt x="322" y="85"/>
                    <a:pt x="318" y="81"/>
                    <a:pt x="317" y="81"/>
                  </a:cubicBezTo>
                  <a:cubicBezTo>
                    <a:pt x="315" y="80"/>
                    <a:pt x="314" y="80"/>
                    <a:pt x="312" y="79"/>
                  </a:cubicBezTo>
                  <a:cubicBezTo>
                    <a:pt x="310" y="78"/>
                    <a:pt x="310" y="76"/>
                    <a:pt x="308" y="77"/>
                  </a:cubicBezTo>
                  <a:cubicBezTo>
                    <a:pt x="306" y="77"/>
                    <a:pt x="307" y="75"/>
                    <a:pt x="305" y="75"/>
                  </a:cubicBezTo>
                  <a:cubicBezTo>
                    <a:pt x="303" y="75"/>
                    <a:pt x="304" y="73"/>
                    <a:pt x="303" y="74"/>
                  </a:cubicBezTo>
                  <a:cubicBezTo>
                    <a:pt x="302" y="74"/>
                    <a:pt x="302" y="73"/>
                    <a:pt x="301" y="73"/>
                  </a:cubicBezTo>
                  <a:cubicBezTo>
                    <a:pt x="301" y="72"/>
                    <a:pt x="301" y="72"/>
                    <a:pt x="300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298" y="72"/>
                    <a:pt x="296" y="71"/>
                    <a:pt x="295" y="72"/>
                  </a:cubicBezTo>
                  <a:cubicBezTo>
                    <a:pt x="294" y="73"/>
                    <a:pt x="294" y="72"/>
                    <a:pt x="292" y="73"/>
                  </a:cubicBezTo>
                  <a:cubicBezTo>
                    <a:pt x="291" y="73"/>
                    <a:pt x="291" y="72"/>
                    <a:pt x="290" y="72"/>
                  </a:cubicBezTo>
                  <a:cubicBezTo>
                    <a:pt x="289" y="72"/>
                    <a:pt x="289" y="71"/>
                    <a:pt x="288" y="72"/>
                  </a:cubicBezTo>
                  <a:cubicBezTo>
                    <a:pt x="286" y="73"/>
                    <a:pt x="288" y="71"/>
                    <a:pt x="285" y="71"/>
                  </a:cubicBezTo>
                  <a:cubicBezTo>
                    <a:pt x="282" y="71"/>
                    <a:pt x="281" y="70"/>
                    <a:pt x="280" y="71"/>
                  </a:cubicBezTo>
                  <a:cubicBezTo>
                    <a:pt x="278" y="72"/>
                    <a:pt x="279" y="73"/>
                    <a:pt x="278" y="73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7" y="72"/>
                    <a:pt x="276" y="71"/>
                    <a:pt x="274" y="72"/>
                  </a:cubicBezTo>
                  <a:cubicBezTo>
                    <a:pt x="271" y="74"/>
                    <a:pt x="272" y="73"/>
                    <a:pt x="270" y="74"/>
                  </a:cubicBezTo>
                  <a:cubicBezTo>
                    <a:pt x="270" y="74"/>
                    <a:pt x="269" y="74"/>
                    <a:pt x="269" y="73"/>
                  </a:cubicBezTo>
                  <a:cubicBezTo>
                    <a:pt x="269" y="73"/>
                    <a:pt x="268" y="72"/>
                    <a:pt x="268" y="72"/>
                  </a:cubicBezTo>
                  <a:cubicBezTo>
                    <a:pt x="265" y="70"/>
                    <a:pt x="265" y="69"/>
                    <a:pt x="263" y="68"/>
                  </a:cubicBezTo>
                  <a:cubicBezTo>
                    <a:pt x="262" y="66"/>
                    <a:pt x="257" y="63"/>
                    <a:pt x="257" y="63"/>
                  </a:cubicBezTo>
                  <a:cubicBezTo>
                    <a:pt x="256" y="63"/>
                    <a:pt x="256" y="63"/>
                    <a:pt x="256" y="62"/>
                  </a:cubicBezTo>
                  <a:cubicBezTo>
                    <a:pt x="256" y="62"/>
                    <a:pt x="255" y="62"/>
                    <a:pt x="255" y="62"/>
                  </a:cubicBezTo>
                  <a:cubicBezTo>
                    <a:pt x="253" y="62"/>
                    <a:pt x="250" y="63"/>
                    <a:pt x="250" y="62"/>
                  </a:cubicBezTo>
                  <a:cubicBezTo>
                    <a:pt x="250" y="59"/>
                    <a:pt x="250" y="60"/>
                    <a:pt x="250" y="58"/>
                  </a:cubicBezTo>
                  <a:cubicBezTo>
                    <a:pt x="249" y="56"/>
                    <a:pt x="248" y="55"/>
                    <a:pt x="247" y="54"/>
                  </a:cubicBezTo>
                  <a:cubicBezTo>
                    <a:pt x="247" y="53"/>
                    <a:pt x="247" y="52"/>
                    <a:pt x="245" y="51"/>
                  </a:cubicBezTo>
                  <a:cubicBezTo>
                    <a:pt x="243" y="51"/>
                    <a:pt x="243" y="51"/>
                    <a:pt x="242" y="49"/>
                  </a:cubicBezTo>
                  <a:cubicBezTo>
                    <a:pt x="241" y="48"/>
                    <a:pt x="240" y="48"/>
                    <a:pt x="239" y="47"/>
                  </a:cubicBezTo>
                  <a:cubicBezTo>
                    <a:pt x="238" y="47"/>
                    <a:pt x="237" y="46"/>
                    <a:pt x="236" y="46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4" y="45"/>
                    <a:pt x="234" y="44"/>
                    <a:pt x="233" y="43"/>
                  </a:cubicBezTo>
                  <a:cubicBezTo>
                    <a:pt x="231" y="42"/>
                    <a:pt x="231" y="41"/>
                    <a:pt x="229" y="41"/>
                  </a:cubicBezTo>
                  <a:cubicBezTo>
                    <a:pt x="226" y="41"/>
                    <a:pt x="225" y="40"/>
                    <a:pt x="224" y="41"/>
                  </a:cubicBezTo>
                  <a:cubicBezTo>
                    <a:pt x="220" y="43"/>
                    <a:pt x="218" y="43"/>
                    <a:pt x="219" y="42"/>
                  </a:cubicBezTo>
                  <a:cubicBezTo>
                    <a:pt x="220" y="41"/>
                    <a:pt x="219" y="41"/>
                    <a:pt x="221" y="39"/>
                  </a:cubicBezTo>
                  <a:cubicBezTo>
                    <a:pt x="222" y="37"/>
                    <a:pt x="223" y="35"/>
                    <a:pt x="223" y="35"/>
                  </a:cubicBezTo>
                  <a:cubicBezTo>
                    <a:pt x="221" y="32"/>
                    <a:pt x="221" y="31"/>
                    <a:pt x="220" y="31"/>
                  </a:cubicBezTo>
                  <a:cubicBezTo>
                    <a:pt x="218" y="31"/>
                    <a:pt x="218" y="30"/>
                    <a:pt x="216" y="31"/>
                  </a:cubicBezTo>
                  <a:cubicBezTo>
                    <a:pt x="214" y="31"/>
                    <a:pt x="214" y="31"/>
                    <a:pt x="214" y="30"/>
                  </a:cubicBezTo>
                  <a:cubicBezTo>
                    <a:pt x="213" y="29"/>
                    <a:pt x="214" y="27"/>
                    <a:pt x="213" y="27"/>
                  </a:cubicBezTo>
                  <a:cubicBezTo>
                    <a:pt x="213" y="27"/>
                    <a:pt x="211" y="28"/>
                    <a:pt x="210" y="29"/>
                  </a:cubicBezTo>
                  <a:cubicBezTo>
                    <a:pt x="208" y="30"/>
                    <a:pt x="206" y="30"/>
                    <a:pt x="206" y="29"/>
                  </a:cubicBezTo>
                  <a:cubicBezTo>
                    <a:pt x="206" y="29"/>
                    <a:pt x="206" y="26"/>
                    <a:pt x="206" y="26"/>
                  </a:cubicBezTo>
                  <a:cubicBezTo>
                    <a:pt x="206" y="26"/>
                    <a:pt x="202" y="28"/>
                    <a:pt x="202" y="27"/>
                  </a:cubicBezTo>
                  <a:cubicBezTo>
                    <a:pt x="201" y="25"/>
                    <a:pt x="201" y="24"/>
                    <a:pt x="202" y="23"/>
                  </a:cubicBezTo>
                  <a:cubicBezTo>
                    <a:pt x="202" y="23"/>
                    <a:pt x="202" y="23"/>
                    <a:pt x="201" y="23"/>
                  </a:cubicBezTo>
                  <a:cubicBezTo>
                    <a:pt x="200" y="23"/>
                    <a:pt x="200" y="24"/>
                    <a:pt x="203" y="22"/>
                  </a:cubicBezTo>
                  <a:cubicBezTo>
                    <a:pt x="205" y="21"/>
                    <a:pt x="206" y="20"/>
                    <a:pt x="207" y="20"/>
                  </a:cubicBezTo>
                  <a:cubicBezTo>
                    <a:pt x="204" y="19"/>
                    <a:pt x="201" y="19"/>
                    <a:pt x="201" y="19"/>
                  </a:cubicBezTo>
                  <a:cubicBezTo>
                    <a:pt x="200" y="20"/>
                    <a:pt x="197" y="21"/>
                    <a:pt x="196" y="20"/>
                  </a:cubicBezTo>
                  <a:cubicBezTo>
                    <a:pt x="194" y="20"/>
                    <a:pt x="195" y="19"/>
                    <a:pt x="192" y="20"/>
                  </a:cubicBezTo>
                  <a:cubicBezTo>
                    <a:pt x="191" y="20"/>
                    <a:pt x="190" y="20"/>
                    <a:pt x="190" y="20"/>
                  </a:cubicBezTo>
                  <a:cubicBezTo>
                    <a:pt x="189" y="20"/>
                    <a:pt x="188" y="19"/>
                    <a:pt x="186" y="22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82" y="25"/>
                    <a:pt x="178" y="24"/>
                    <a:pt x="176" y="25"/>
                  </a:cubicBezTo>
                  <a:cubicBezTo>
                    <a:pt x="175" y="25"/>
                    <a:pt x="174" y="24"/>
                    <a:pt x="171" y="24"/>
                  </a:cubicBezTo>
                  <a:cubicBezTo>
                    <a:pt x="169" y="23"/>
                    <a:pt x="170" y="22"/>
                    <a:pt x="168" y="21"/>
                  </a:cubicBezTo>
                  <a:cubicBezTo>
                    <a:pt x="166" y="21"/>
                    <a:pt x="167" y="19"/>
                    <a:pt x="165" y="19"/>
                  </a:cubicBezTo>
                  <a:cubicBezTo>
                    <a:pt x="163" y="20"/>
                    <a:pt x="163" y="20"/>
                    <a:pt x="160" y="20"/>
                  </a:cubicBezTo>
                  <a:cubicBezTo>
                    <a:pt x="158" y="20"/>
                    <a:pt x="162" y="19"/>
                    <a:pt x="156" y="20"/>
                  </a:cubicBezTo>
                  <a:cubicBezTo>
                    <a:pt x="150" y="22"/>
                    <a:pt x="152" y="24"/>
                    <a:pt x="148" y="22"/>
                  </a:cubicBezTo>
                  <a:cubicBezTo>
                    <a:pt x="145" y="20"/>
                    <a:pt x="147" y="21"/>
                    <a:pt x="145" y="20"/>
                  </a:cubicBezTo>
                  <a:cubicBezTo>
                    <a:pt x="145" y="20"/>
                    <a:pt x="144" y="21"/>
                    <a:pt x="144" y="21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3" y="19"/>
                    <a:pt x="141" y="16"/>
                    <a:pt x="141" y="16"/>
                  </a:cubicBezTo>
                  <a:cubicBezTo>
                    <a:pt x="141" y="16"/>
                    <a:pt x="142" y="13"/>
                    <a:pt x="140" y="13"/>
                  </a:cubicBezTo>
                  <a:cubicBezTo>
                    <a:pt x="138" y="13"/>
                    <a:pt x="135" y="12"/>
                    <a:pt x="133" y="12"/>
                  </a:cubicBezTo>
                  <a:cubicBezTo>
                    <a:pt x="131" y="12"/>
                    <a:pt x="130" y="11"/>
                    <a:pt x="129" y="11"/>
                  </a:cubicBezTo>
                  <a:cubicBezTo>
                    <a:pt x="128" y="10"/>
                    <a:pt x="129" y="9"/>
                    <a:pt x="128" y="8"/>
                  </a:cubicBezTo>
                  <a:cubicBezTo>
                    <a:pt x="127" y="6"/>
                    <a:pt x="129" y="4"/>
                    <a:pt x="126" y="4"/>
                  </a:cubicBezTo>
                  <a:cubicBezTo>
                    <a:pt x="124" y="3"/>
                    <a:pt x="124" y="1"/>
                    <a:pt x="122" y="3"/>
                  </a:cubicBezTo>
                  <a:cubicBezTo>
                    <a:pt x="120" y="6"/>
                    <a:pt x="119" y="8"/>
                    <a:pt x="119" y="9"/>
                  </a:cubicBezTo>
                  <a:cubicBezTo>
                    <a:pt x="118" y="11"/>
                    <a:pt x="121" y="10"/>
                    <a:pt x="118" y="12"/>
                  </a:cubicBezTo>
                  <a:cubicBezTo>
                    <a:pt x="115" y="14"/>
                    <a:pt x="114" y="13"/>
                    <a:pt x="111" y="15"/>
                  </a:cubicBezTo>
                  <a:cubicBezTo>
                    <a:pt x="108" y="16"/>
                    <a:pt x="108" y="16"/>
                    <a:pt x="107" y="18"/>
                  </a:cubicBezTo>
                  <a:cubicBezTo>
                    <a:pt x="107" y="19"/>
                    <a:pt x="107" y="19"/>
                    <a:pt x="107" y="21"/>
                  </a:cubicBezTo>
                  <a:cubicBezTo>
                    <a:pt x="107" y="23"/>
                    <a:pt x="111" y="23"/>
                    <a:pt x="111" y="26"/>
                  </a:cubicBezTo>
                  <a:cubicBezTo>
                    <a:pt x="111" y="29"/>
                    <a:pt x="112" y="27"/>
                    <a:pt x="112" y="31"/>
                  </a:cubicBezTo>
                  <a:cubicBezTo>
                    <a:pt x="112" y="35"/>
                    <a:pt x="115" y="35"/>
                    <a:pt x="112" y="37"/>
                  </a:cubicBezTo>
                  <a:cubicBezTo>
                    <a:pt x="109" y="39"/>
                    <a:pt x="108" y="38"/>
                    <a:pt x="107" y="37"/>
                  </a:cubicBezTo>
                  <a:cubicBezTo>
                    <a:pt x="105" y="37"/>
                    <a:pt x="103" y="32"/>
                    <a:pt x="102" y="31"/>
                  </a:cubicBezTo>
                  <a:cubicBezTo>
                    <a:pt x="102" y="29"/>
                    <a:pt x="100" y="30"/>
                    <a:pt x="103" y="26"/>
                  </a:cubicBezTo>
                  <a:cubicBezTo>
                    <a:pt x="107" y="21"/>
                    <a:pt x="104" y="14"/>
                    <a:pt x="104" y="13"/>
                  </a:cubicBezTo>
                  <a:cubicBezTo>
                    <a:pt x="104" y="12"/>
                    <a:pt x="102" y="13"/>
                    <a:pt x="102" y="11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3" y="9"/>
                    <a:pt x="102" y="8"/>
                    <a:pt x="104" y="8"/>
                  </a:cubicBezTo>
                  <a:cubicBezTo>
                    <a:pt x="106" y="8"/>
                    <a:pt x="108" y="9"/>
                    <a:pt x="109" y="8"/>
                  </a:cubicBezTo>
                  <a:cubicBezTo>
                    <a:pt x="110" y="7"/>
                    <a:pt x="113" y="5"/>
                    <a:pt x="112" y="4"/>
                  </a:cubicBezTo>
                  <a:cubicBezTo>
                    <a:pt x="111" y="3"/>
                    <a:pt x="113" y="5"/>
                    <a:pt x="113" y="5"/>
                  </a:cubicBezTo>
                  <a:cubicBezTo>
                    <a:pt x="113" y="5"/>
                    <a:pt x="114" y="6"/>
                    <a:pt x="114" y="5"/>
                  </a:cubicBezTo>
                  <a:cubicBezTo>
                    <a:pt x="115" y="5"/>
                    <a:pt x="115" y="5"/>
                    <a:pt x="114" y="3"/>
                  </a:cubicBezTo>
                  <a:cubicBezTo>
                    <a:pt x="114" y="2"/>
                    <a:pt x="115" y="0"/>
                    <a:pt x="112" y="0"/>
                  </a:cubicBezTo>
                  <a:cubicBezTo>
                    <a:pt x="110" y="0"/>
                    <a:pt x="110" y="0"/>
                    <a:pt x="107" y="0"/>
                  </a:cubicBezTo>
                  <a:cubicBezTo>
                    <a:pt x="105" y="0"/>
                    <a:pt x="104" y="0"/>
                    <a:pt x="102" y="2"/>
                  </a:cubicBezTo>
                  <a:cubicBezTo>
                    <a:pt x="100" y="3"/>
                    <a:pt x="98" y="4"/>
                    <a:pt x="98" y="6"/>
                  </a:cubicBezTo>
                  <a:cubicBezTo>
                    <a:pt x="97" y="7"/>
                    <a:pt x="98" y="7"/>
                    <a:pt x="95" y="9"/>
                  </a:cubicBezTo>
                  <a:cubicBezTo>
                    <a:pt x="92" y="10"/>
                    <a:pt x="93" y="10"/>
                    <a:pt x="91" y="11"/>
                  </a:cubicBezTo>
                  <a:cubicBezTo>
                    <a:pt x="88" y="13"/>
                    <a:pt x="91" y="13"/>
                    <a:pt x="88" y="13"/>
                  </a:cubicBezTo>
                  <a:cubicBezTo>
                    <a:pt x="86" y="13"/>
                    <a:pt x="89" y="14"/>
                    <a:pt x="86" y="13"/>
                  </a:cubicBezTo>
                  <a:cubicBezTo>
                    <a:pt x="83" y="13"/>
                    <a:pt x="83" y="11"/>
                    <a:pt x="81" y="12"/>
                  </a:cubicBezTo>
                  <a:cubicBezTo>
                    <a:pt x="80" y="13"/>
                    <a:pt x="80" y="12"/>
                    <a:pt x="80" y="12"/>
                  </a:cubicBezTo>
                  <a:cubicBezTo>
                    <a:pt x="81" y="11"/>
                    <a:pt x="82" y="10"/>
                    <a:pt x="79" y="13"/>
                  </a:cubicBezTo>
                  <a:cubicBezTo>
                    <a:pt x="75" y="17"/>
                    <a:pt x="77" y="16"/>
                    <a:pt x="76" y="16"/>
                  </a:cubicBezTo>
                  <a:cubicBezTo>
                    <a:pt x="75" y="16"/>
                    <a:pt x="75" y="16"/>
                    <a:pt x="74" y="16"/>
                  </a:cubicBezTo>
                  <a:cubicBezTo>
                    <a:pt x="70" y="16"/>
                    <a:pt x="69" y="16"/>
                    <a:pt x="67" y="17"/>
                  </a:cubicBezTo>
                  <a:cubicBezTo>
                    <a:pt x="66" y="18"/>
                    <a:pt x="65" y="20"/>
                    <a:pt x="64" y="21"/>
                  </a:cubicBezTo>
                  <a:cubicBezTo>
                    <a:pt x="62" y="23"/>
                    <a:pt x="63" y="20"/>
                    <a:pt x="63" y="24"/>
                  </a:cubicBezTo>
                  <a:cubicBezTo>
                    <a:pt x="62" y="28"/>
                    <a:pt x="63" y="31"/>
                    <a:pt x="62" y="33"/>
                  </a:cubicBezTo>
                  <a:cubicBezTo>
                    <a:pt x="60" y="34"/>
                    <a:pt x="61" y="34"/>
                    <a:pt x="59" y="34"/>
                  </a:cubicBezTo>
                  <a:cubicBezTo>
                    <a:pt x="58" y="34"/>
                    <a:pt x="57" y="33"/>
                    <a:pt x="56" y="35"/>
                  </a:cubicBezTo>
                  <a:cubicBezTo>
                    <a:pt x="54" y="38"/>
                    <a:pt x="53" y="41"/>
                    <a:pt x="51" y="42"/>
                  </a:cubicBezTo>
                  <a:cubicBezTo>
                    <a:pt x="50" y="43"/>
                    <a:pt x="50" y="42"/>
                    <a:pt x="49" y="44"/>
                  </a:cubicBezTo>
                  <a:cubicBezTo>
                    <a:pt x="48" y="46"/>
                    <a:pt x="48" y="46"/>
                    <a:pt x="48" y="47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6" y="50"/>
                    <a:pt x="44" y="53"/>
                    <a:pt x="41" y="52"/>
                  </a:cubicBezTo>
                  <a:cubicBezTo>
                    <a:pt x="42" y="55"/>
                    <a:pt x="40" y="56"/>
                    <a:pt x="38" y="58"/>
                  </a:cubicBezTo>
                  <a:cubicBezTo>
                    <a:pt x="39" y="59"/>
                    <a:pt x="40" y="59"/>
                    <a:pt x="40" y="59"/>
                  </a:cubicBezTo>
                  <a:cubicBezTo>
                    <a:pt x="40" y="59"/>
                    <a:pt x="39" y="60"/>
                    <a:pt x="39" y="61"/>
                  </a:cubicBezTo>
                  <a:cubicBezTo>
                    <a:pt x="39" y="61"/>
                    <a:pt x="40" y="61"/>
                    <a:pt x="40" y="62"/>
                  </a:cubicBezTo>
                  <a:cubicBezTo>
                    <a:pt x="41" y="64"/>
                    <a:pt x="42" y="64"/>
                    <a:pt x="42" y="65"/>
                  </a:cubicBezTo>
                  <a:cubicBezTo>
                    <a:pt x="42" y="66"/>
                    <a:pt x="43" y="66"/>
                    <a:pt x="43" y="67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3" y="74"/>
                    <a:pt x="43" y="75"/>
                  </a:cubicBezTo>
                  <a:cubicBezTo>
                    <a:pt x="43" y="76"/>
                    <a:pt x="41" y="77"/>
                    <a:pt x="42" y="78"/>
                  </a:cubicBezTo>
                  <a:cubicBezTo>
                    <a:pt x="42" y="80"/>
                    <a:pt x="42" y="79"/>
                    <a:pt x="43" y="80"/>
                  </a:cubicBezTo>
                  <a:cubicBezTo>
                    <a:pt x="43" y="82"/>
                    <a:pt x="44" y="83"/>
                    <a:pt x="44" y="84"/>
                  </a:cubicBezTo>
                  <a:cubicBezTo>
                    <a:pt x="44" y="85"/>
                    <a:pt x="44" y="86"/>
                    <a:pt x="44" y="87"/>
                  </a:cubicBezTo>
                  <a:cubicBezTo>
                    <a:pt x="44" y="89"/>
                    <a:pt x="44" y="90"/>
                    <a:pt x="44" y="91"/>
                  </a:cubicBezTo>
                  <a:cubicBezTo>
                    <a:pt x="43" y="92"/>
                    <a:pt x="44" y="95"/>
                    <a:pt x="44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5" y="96"/>
                    <a:pt x="45" y="96"/>
                    <a:pt x="45" y="97"/>
                  </a:cubicBezTo>
                  <a:cubicBezTo>
                    <a:pt x="44" y="99"/>
                    <a:pt x="43" y="99"/>
                    <a:pt x="42" y="100"/>
                  </a:cubicBezTo>
                  <a:cubicBezTo>
                    <a:pt x="41" y="101"/>
                    <a:pt x="42" y="102"/>
                    <a:pt x="41" y="103"/>
                  </a:cubicBezTo>
                  <a:cubicBezTo>
                    <a:pt x="40" y="104"/>
                    <a:pt x="40" y="104"/>
                    <a:pt x="40" y="105"/>
                  </a:cubicBezTo>
                  <a:cubicBezTo>
                    <a:pt x="39" y="106"/>
                    <a:pt x="39" y="106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7" y="107"/>
                    <a:pt x="38" y="107"/>
                    <a:pt x="37" y="107"/>
                  </a:cubicBezTo>
                  <a:cubicBezTo>
                    <a:pt x="36" y="109"/>
                    <a:pt x="38" y="107"/>
                    <a:pt x="36" y="109"/>
                  </a:cubicBezTo>
                  <a:cubicBezTo>
                    <a:pt x="35" y="109"/>
                    <a:pt x="34" y="109"/>
                    <a:pt x="34" y="109"/>
                  </a:cubicBezTo>
                  <a:cubicBezTo>
                    <a:pt x="33" y="109"/>
                    <a:pt x="33" y="109"/>
                    <a:pt x="32" y="110"/>
                  </a:cubicBezTo>
                  <a:cubicBezTo>
                    <a:pt x="32" y="110"/>
                    <a:pt x="32" y="110"/>
                    <a:pt x="31" y="110"/>
                  </a:cubicBezTo>
                  <a:cubicBezTo>
                    <a:pt x="30" y="110"/>
                    <a:pt x="28" y="111"/>
                    <a:pt x="28" y="113"/>
                  </a:cubicBezTo>
                  <a:cubicBezTo>
                    <a:pt x="28" y="114"/>
                    <a:pt x="28" y="115"/>
                    <a:pt x="27" y="116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6" y="117"/>
                    <a:pt x="26" y="119"/>
                    <a:pt x="26" y="119"/>
                  </a:cubicBezTo>
                  <a:cubicBezTo>
                    <a:pt x="26" y="119"/>
                    <a:pt x="25" y="120"/>
                    <a:pt x="25" y="121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2"/>
                    <a:pt x="26" y="123"/>
                    <a:pt x="26" y="124"/>
                  </a:cubicBezTo>
                  <a:cubicBezTo>
                    <a:pt x="26" y="125"/>
                    <a:pt x="25" y="125"/>
                    <a:pt x="24" y="125"/>
                  </a:cubicBezTo>
                  <a:cubicBezTo>
                    <a:pt x="23" y="125"/>
                    <a:pt x="22" y="124"/>
                    <a:pt x="21" y="125"/>
                  </a:cubicBezTo>
                  <a:cubicBezTo>
                    <a:pt x="21" y="125"/>
                    <a:pt x="18" y="126"/>
                    <a:pt x="18" y="126"/>
                  </a:cubicBezTo>
                  <a:cubicBezTo>
                    <a:pt x="18" y="127"/>
                    <a:pt x="18" y="127"/>
                    <a:pt x="17" y="127"/>
                  </a:cubicBezTo>
                  <a:cubicBezTo>
                    <a:pt x="16" y="128"/>
                    <a:pt x="15" y="127"/>
                    <a:pt x="14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3" y="128"/>
                    <a:pt x="13" y="127"/>
                    <a:pt x="13" y="128"/>
                  </a:cubicBezTo>
                  <a:cubicBezTo>
                    <a:pt x="12" y="129"/>
                    <a:pt x="11" y="128"/>
                    <a:pt x="11" y="129"/>
                  </a:cubicBezTo>
                  <a:cubicBezTo>
                    <a:pt x="11" y="131"/>
                    <a:pt x="11" y="131"/>
                    <a:pt x="12" y="132"/>
                  </a:cubicBezTo>
                  <a:cubicBezTo>
                    <a:pt x="12" y="133"/>
                    <a:pt x="12" y="134"/>
                    <a:pt x="12" y="134"/>
                  </a:cubicBezTo>
                  <a:cubicBezTo>
                    <a:pt x="13" y="135"/>
                    <a:pt x="13" y="134"/>
                    <a:pt x="13" y="136"/>
                  </a:cubicBezTo>
                  <a:cubicBezTo>
                    <a:pt x="13" y="136"/>
                    <a:pt x="13" y="136"/>
                    <a:pt x="13" y="136"/>
                  </a:cubicBezTo>
                  <a:cubicBezTo>
                    <a:pt x="13" y="136"/>
                    <a:pt x="13" y="136"/>
                    <a:pt x="12" y="137"/>
                  </a:cubicBezTo>
                  <a:cubicBezTo>
                    <a:pt x="10" y="139"/>
                    <a:pt x="9" y="139"/>
                    <a:pt x="9" y="140"/>
                  </a:cubicBezTo>
                  <a:cubicBezTo>
                    <a:pt x="9" y="141"/>
                    <a:pt x="9" y="140"/>
                    <a:pt x="9" y="142"/>
                  </a:cubicBezTo>
                  <a:cubicBezTo>
                    <a:pt x="9" y="143"/>
                    <a:pt x="9" y="143"/>
                    <a:pt x="9" y="144"/>
                  </a:cubicBezTo>
                  <a:cubicBezTo>
                    <a:pt x="9" y="145"/>
                    <a:pt x="9" y="148"/>
                    <a:pt x="9" y="149"/>
                  </a:cubicBezTo>
                  <a:cubicBezTo>
                    <a:pt x="8" y="149"/>
                    <a:pt x="7" y="150"/>
                    <a:pt x="6" y="152"/>
                  </a:cubicBezTo>
                  <a:cubicBezTo>
                    <a:pt x="5" y="153"/>
                    <a:pt x="5" y="152"/>
                    <a:pt x="5" y="154"/>
                  </a:cubicBezTo>
                  <a:cubicBezTo>
                    <a:pt x="5" y="155"/>
                    <a:pt x="7" y="155"/>
                    <a:pt x="6" y="156"/>
                  </a:cubicBezTo>
                  <a:cubicBezTo>
                    <a:pt x="5" y="157"/>
                    <a:pt x="5" y="157"/>
                    <a:pt x="5" y="157"/>
                  </a:cubicBezTo>
                  <a:cubicBezTo>
                    <a:pt x="5" y="157"/>
                    <a:pt x="5" y="157"/>
                    <a:pt x="5" y="157"/>
                  </a:cubicBezTo>
                  <a:cubicBezTo>
                    <a:pt x="6" y="159"/>
                    <a:pt x="8" y="159"/>
                    <a:pt x="7" y="159"/>
                  </a:cubicBezTo>
                  <a:cubicBezTo>
                    <a:pt x="7" y="160"/>
                    <a:pt x="7" y="160"/>
                    <a:pt x="6" y="161"/>
                  </a:cubicBezTo>
                  <a:cubicBezTo>
                    <a:pt x="6" y="161"/>
                    <a:pt x="6" y="162"/>
                    <a:pt x="7" y="163"/>
                  </a:cubicBezTo>
                  <a:cubicBezTo>
                    <a:pt x="8" y="163"/>
                    <a:pt x="10" y="163"/>
                    <a:pt x="10" y="165"/>
                  </a:cubicBezTo>
                  <a:cubicBezTo>
                    <a:pt x="10" y="166"/>
                    <a:pt x="11" y="167"/>
                    <a:pt x="11" y="167"/>
                  </a:cubicBezTo>
                  <a:cubicBezTo>
                    <a:pt x="11" y="167"/>
                    <a:pt x="13" y="168"/>
                    <a:pt x="13" y="167"/>
                  </a:cubicBezTo>
                  <a:cubicBezTo>
                    <a:pt x="14" y="166"/>
                    <a:pt x="14" y="165"/>
                    <a:pt x="15" y="164"/>
                  </a:cubicBezTo>
                  <a:cubicBezTo>
                    <a:pt x="15" y="163"/>
                    <a:pt x="16" y="160"/>
                    <a:pt x="17" y="160"/>
                  </a:cubicBezTo>
                  <a:cubicBezTo>
                    <a:pt x="17" y="162"/>
                    <a:pt x="16" y="166"/>
                    <a:pt x="16" y="166"/>
                  </a:cubicBezTo>
                  <a:cubicBezTo>
                    <a:pt x="16" y="166"/>
                    <a:pt x="17" y="166"/>
                    <a:pt x="16" y="168"/>
                  </a:cubicBezTo>
                  <a:cubicBezTo>
                    <a:pt x="15" y="170"/>
                    <a:pt x="12" y="172"/>
                    <a:pt x="12" y="172"/>
                  </a:cubicBezTo>
                  <a:cubicBezTo>
                    <a:pt x="12" y="172"/>
                    <a:pt x="12" y="172"/>
                    <a:pt x="12" y="172"/>
                  </a:cubicBezTo>
                  <a:cubicBezTo>
                    <a:pt x="12" y="172"/>
                    <a:pt x="11" y="173"/>
                    <a:pt x="10" y="173"/>
                  </a:cubicBezTo>
                  <a:cubicBezTo>
                    <a:pt x="10" y="174"/>
                    <a:pt x="8" y="174"/>
                    <a:pt x="7" y="175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7" y="175"/>
                    <a:pt x="7" y="175"/>
                    <a:pt x="5" y="176"/>
                  </a:cubicBezTo>
                  <a:cubicBezTo>
                    <a:pt x="3" y="178"/>
                    <a:pt x="3" y="178"/>
                    <a:pt x="2" y="179"/>
                  </a:cubicBezTo>
                  <a:cubicBezTo>
                    <a:pt x="2" y="180"/>
                    <a:pt x="1" y="183"/>
                    <a:pt x="1" y="184"/>
                  </a:cubicBezTo>
                  <a:cubicBezTo>
                    <a:pt x="0" y="184"/>
                    <a:pt x="0" y="185"/>
                    <a:pt x="0" y="187"/>
                  </a:cubicBezTo>
                  <a:cubicBezTo>
                    <a:pt x="0" y="188"/>
                    <a:pt x="0" y="186"/>
                    <a:pt x="0" y="189"/>
                  </a:cubicBezTo>
                  <a:cubicBezTo>
                    <a:pt x="0" y="191"/>
                    <a:pt x="0" y="190"/>
                    <a:pt x="0" y="192"/>
                  </a:cubicBezTo>
                  <a:cubicBezTo>
                    <a:pt x="1" y="193"/>
                    <a:pt x="1" y="193"/>
                    <a:pt x="2" y="194"/>
                  </a:cubicBezTo>
                  <a:cubicBezTo>
                    <a:pt x="3" y="195"/>
                    <a:pt x="4" y="194"/>
                    <a:pt x="4" y="196"/>
                  </a:cubicBezTo>
                  <a:cubicBezTo>
                    <a:pt x="5" y="198"/>
                    <a:pt x="5" y="197"/>
                    <a:pt x="5" y="199"/>
                  </a:cubicBezTo>
                  <a:cubicBezTo>
                    <a:pt x="5" y="200"/>
                    <a:pt x="6" y="200"/>
                    <a:pt x="4" y="201"/>
                  </a:cubicBezTo>
                  <a:cubicBezTo>
                    <a:pt x="4" y="201"/>
                    <a:pt x="3" y="201"/>
                    <a:pt x="3" y="201"/>
                  </a:cubicBezTo>
                  <a:cubicBezTo>
                    <a:pt x="3" y="201"/>
                    <a:pt x="3" y="201"/>
                    <a:pt x="3" y="202"/>
                  </a:cubicBezTo>
                  <a:cubicBezTo>
                    <a:pt x="3" y="203"/>
                    <a:pt x="3" y="202"/>
                    <a:pt x="3" y="203"/>
                  </a:cubicBezTo>
                  <a:cubicBezTo>
                    <a:pt x="3" y="204"/>
                    <a:pt x="4" y="204"/>
                    <a:pt x="5" y="206"/>
                  </a:cubicBezTo>
                  <a:cubicBezTo>
                    <a:pt x="7" y="208"/>
                    <a:pt x="9" y="208"/>
                    <a:pt x="10" y="208"/>
                  </a:cubicBezTo>
                  <a:cubicBezTo>
                    <a:pt x="10" y="208"/>
                    <a:pt x="10" y="208"/>
                    <a:pt x="11" y="208"/>
                  </a:cubicBezTo>
                  <a:cubicBezTo>
                    <a:pt x="12" y="208"/>
                    <a:pt x="13" y="208"/>
                    <a:pt x="13" y="209"/>
                  </a:cubicBezTo>
                  <a:cubicBezTo>
                    <a:pt x="13" y="210"/>
                    <a:pt x="15" y="211"/>
                    <a:pt x="15" y="212"/>
                  </a:cubicBezTo>
                  <a:cubicBezTo>
                    <a:pt x="16" y="212"/>
                    <a:pt x="18" y="213"/>
                    <a:pt x="18" y="214"/>
                  </a:cubicBezTo>
                  <a:cubicBezTo>
                    <a:pt x="18" y="215"/>
                    <a:pt x="18" y="216"/>
                    <a:pt x="18" y="216"/>
                  </a:cubicBezTo>
                  <a:cubicBezTo>
                    <a:pt x="18" y="217"/>
                    <a:pt x="20" y="219"/>
                    <a:pt x="20" y="219"/>
                  </a:cubicBezTo>
                  <a:cubicBezTo>
                    <a:pt x="20" y="220"/>
                    <a:pt x="21" y="220"/>
                    <a:pt x="21" y="222"/>
                  </a:cubicBezTo>
                  <a:cubicBezTo>
                    <a:pt x="21" y="223"/>
                    <a:pt x="24" y="226"/>
                    <a:pt x="24" y="227"/>
                  </a:cubicBezTo>
                  <a:cubicBezTo>
                    <a:pt x="24" y="227"/>
                    <a:pt x="24" y="227"/>
                    <a:pt x="25" y="228"/>
                  </a:cubicBezTo>
                  <a:cubicBezTo>
                    <a:pt x="25" y="229"/>
                    <a:pt x="26" y="230"/>
                    <a:pt x="26" y="231"/>
                  </a:cubicBezTo>
                  <a:cubicBezTo>
                    <a:pt x="26" y="232"/>
                    <a:pt x="27" y="232"/>
                    <a:pt x="27" y="233"/>
                  </a:cubicBezTo>
                  <a:cubicBezTo>
                    <a:pt x="28" y="233"/>
                    <a:pt x="28" y="233"/>
                    <a:pt x="29" y="234"/>
                  </a:cubicBezTo>
                  <a:cubicBezTo>
                    <a:pt x="29" y="234"/>
                    <a:pt x="30" y="234"/>
                    <a:pt x="30" y="235"/>
                  </a:cubicBezTo>
                  <a:cubicBezTo>
                    <a:pt x="31" y="236"/>
                    <a:pt x="32" y="236"/>
                    <a:pt x="32" y="237"/>
                  </a:cubicBezTo>
                  <a:cubicBezTo>
                    <a:pt x="32" y="239"/>
                    <a:pt x="33" y="240"/>
                    <a:pt x="33" y="241"/>
                  </a:cubicBezTo>
                  <a:cubicBezTo>
                    <a:pt x="33" y="243"/>
                    <a:pt x="34" y="243"/>
                    <a:pt x="35" y="246"/>
                  </a:cubicBezTo>
                  <a:cubicBezTo>
                    <a:pt x="36" y="249"/>
                    <a:pt x="37" y="251"/>
                    <a:pt x="37" y="253"/>
                  </a:cubicBezTo>
                  <a:cubicBezTo>
                    <a:pt x="38" y="254"/>
                    <a:pt x="38" y="253"/>
                    <a:pt x="38" y="254"/>
                  </a:cubicBezTo>
                  <a:cubicBezTo>
                    <a:pt x="39" y="255"/>
                    <a:pt x="41" y="258"/>
                    <a:pt x="41" y="260"/>
                  </a:cubicBezTo>
                  <a:cubicBezTo>
                    <a:pt x="42" y="261"/>
                    <a:pt x="44" y="260"/>
                    <a:pt x="44" y="262"/>
                  </a:cubicBezTo>
                  <a:cubicBezTo>
                    <a:pt x="44" y="263"/>
                    <a:pt x="45" y="265"/>
                    <a:pt x="45" y="266"/>
                  </a:cubicBezTo>
                  <a:cubicBezTo>
                    <a:pt x="46" y="267"/>
                    <a:pt x="47" y="269"/>
                    <a:pt x="47" y="269"/>
                  </a:cubicBezTo>
                  <a:cubicBezTo>
                    <a:pt x="48" y="270"/>
                    <a:pt x="48" y="269"/>
                    <a:pt x="49" y="272"/>
                  </a:cubicBezTo>
                  <a:cubicBezTo>
                    <a:pt x="50" y="274"/>
                    <a:pt x="49" y="274"/>
                    <a:pt x="51" y="276"/>
                  </a:cubicBezTo>
                  <a:cubicBezTo>
                    <a:pt x="52" y="278"/>
                    <a:pt x="54" y="277"/>
                    <a:pt x="54" y="279"/>
                  </a:cubicBezTo>
                  <a:cubicBezTo>
                    <a:pt x="54" y="281"/>
                    <a:pt x="55" y="282"/>
                    <a:pt x="55" y="283"/>
                  </a:cubicBezTo>
                  <a:cubicBezTo>
                    <a:pt x="55" y="284"/>
                    <a:pt x="56" y="283"/>
                    <a:pt x="56" y="285"/>
                  </a:cubicBezTo>
                  <a:cubicBezTo>
                    <a:pt x="55" y="287"/>
                    <a:pt x="55" y="287"/>
                    <a:pt x="55" y="289"/>
                  </a:cubicBezTo>
                  <a:cubicBezTo>
                    <a:pt x="55" y="290"/>
                    <a:pt x="54" y="289"/>
                    <a:pt x="55" y="291"/>
                  </a:cubicBezTo>
                  <a:cubicBezTo>
                    <a:pt x="55" y="292"/>
                    <a:pt x="56" y="292"/>
                    <a:pt x="57" y="293"/>
                  </a:cubicBezTo>
                  <a:cubicBezTo>
                    <a:pt x="61" y="296"/>
                    <a:pt x="61" y="296"/>
                    <a:pt x="61" y="296"/>
                  </a:cubicBezTo>
                  <a:cubicBezTo>
                    <a:pt x="61" y="296"/>
                    <a:pt x="61" y="298"/>
                    <a:pt x="62" y="300"/>
                  </a:cubicBezTo>
                  <a:cubicBezTo>
                    <a:pt x="63" y="301"/>
                    <a:pt x="63" y="300"/>
                    <a:pt x="64" y="301"/>
                  </a:cubicBezTo>
                  <a:cubicBezTo>
                    <a:pt x="64" y="303"/>
                    <a:pt x="68" y="302"/>
                    <a:pt x="68" y="303"/>
                  </a:cubicBezTo>
                  <a:cubicBezTo>
                    <a:pt x="68" y="304"/>
                    <a:pt x="70" y="305"/>
                    <a:pt x="70" y="306"/>
                  </a:cubicBezTo>
                  <a:cubicBezTo>
                    <a:pt x="70" y="306"/>
                    <a:pt x="71" y="307"/>
                    <a:pt x="72" y="308"/>
                  </a:cubicBezTo>
                  <a:cubicBezTo>
                    <a:pt x="75" y="309"/>
                    <a:pt x="76" y="309"/>
                    <a:pt x="77" y="310"/>
                  </a:cubicBezTo>
                  <a:cubicBezTo>
                    <a:pt x="78" y="311"/>
                    <a:pt x="84" y="316"/>
                    <a:pt x="85" y="316"/>
                  </a:cubicBezTo>
                  <a:cubicBezTo>
                    <a:pt x="87" y="316"/>
                    <a:pt x="88" y="317"/>
                    <a:pt x="89" y="318"/>
                  </a:cubicBezTo>
                  <a:cubicBezTo>
                    <a:pt x="90" y="318"/>
                    <a:pt x="90" y="318"/>
                    <a:pt x="91" y="318"/>
                  </a:cubicBezTo>
                  <a:cubicBezTo>
                    <a:pt x="92" y="317"/>
                    <a:pt x="92" y="317"/>
                    <a:pt x="93" y="318"/>
                  </a:cubicBezTo>
                  <a:cubicBezTo>
                    <a:pt x="94" y="319"/>
                    <a:pt x="96" y="320"/>
                    <a:pt x="97" y="321"/>
                  </a:cubicBezTo>
                  <a:cubicBezTo>
                    <a:pt x="98" y="321"/>
                    <a:pt x="99" y="321"/>
                    <a:pt x="100" y="322"/>
                  </a:cubicBezTo>
                  <a:cubicBezTo>
                    <a:pt x="101" y="322"/>
                    <a:pt x="102" y="322"/>
                    <a:pt x="102" y="322"/>
                  </a:cubicBezTo>
                  <a:cubicBezTo>
                    <a:pt x="103" y="323"/>
                    <a:pt x="105" y="323"/>
                    <a:pt x="107" y="326"/>
                  </a:cubicBezTo>
                  <a:cubicBezTo>
                    <a:pt x="109" y="328"/>
                    <a:pt x="110" y="330"/>
                    <a:pt x="110" y="330"/>
                  </a:cubicBezTo>
                  <a:cubicBezTo>
                    <a:pt x="112" y="334"/>
                    <a:pt x="114" y="335"/>
                    <a:pt x="115" y="336"/>
                  </a:cubicBezTo>
                  <a:cubicBezTo>
                    <a:pt x="116" y="337"/>
                    <a:pt x="116" y="336"/>
                    <a:pt x="116" y="336"/>
                  </a:cubicBezTo>
                  <a:cubicBezTo>
                    <a:pt x="116" y="336"/>
                    <a:pt x="116" y="336"/>
                    <a:pt x="118" y="338"/>
                  </a:cubicBezTo>
                  <a:cubicBezTo>
                    <a:pt x="118" y="339"/>
                    <a:pt x="119" y="339"/>
                    <a:pt x="119" y="340"/>
                  </a:cubicBezTo>
                  <a:cubicBezTo>
                    <a:pt x="121" y="342"/>
                    <a:pt x="121" y="342"/>
                    <a:pt x="121" y="342"/>
                  </a:cubicBezTo>
                  <a:cubicBezTo>
                    <a:pt x="120" y="343"/>
                    <a:pt x="120" y="345"/>
                    <a:pt x="120" y="347"/>
                  </a:cubicBezTo>
                  <a:cubicBezTo>
                    <a:pt x="121" y="348"/>
                    <a:pt x="121" y="351"/>
                    <a:pt x="121" y="352"/>
                  </a:cubicBezTo>
                  <a:cubicBezTo>
                    <a:pt x="122" y="353"/>
                    <a:pt x="122" y="355"/>
                    <a:pt x="122" y="356"/>
                  </a:cubicBezTo>
                  <a:cubicBezTo>
                    <a:pt x="122" y="357"/>
                    <a:pt x="122" y="357"/>
                    <a:pt x="122" y="359"/>
                  </a:cubicBezTo>
                  <a:cubicBezTo>
                    <a:pt x="122" y="361"/>
                    <a:pt x="122" y="361"/>
                    <a:pt x="122" y="363"/>
                  </a:cubicBezTo>
                  <a:cubicBezTo>
                    <a:pt x="122" y="364"/>
                    <a:pt x="121" y="364"/>
                    <a:pt x="122" y="366"/>
                  </a:cubicBezTo>
                  <a:cubicBezTo>
                    <a:pt x="123" y="368"/>
                    <a:pt x="123" y="365"/>
                    <a:pt x="124" y="369"/>
                  </a:cubicBezTo>
                  <a:cubicBezTo>
                    <a:pt x="124" y="373"/>
                    <a:pt x="125" y="373"/>
                    <a:pt x="124" y="375"/>
                  </a:cubicBezTo>
                  <a:cubicBezTo>
                    <a:pt x="123" y="376"/>
                    <a:pt x="122" y="378"/>
                    <a:pt x="122" y="379"/>
                  </a:cubicBezTo>
                  <a:cubicBezTo>
                    <a:pt x="121" y="383"/>
                    <a:pt x="121" y="382"/>
                    <a:pt x="121" y="385"/>
                  </a:cubicBezTo>
                  <a:cubicBezTo>
                    <a:pt x="121" y="386"/>
                    <a:pt x="121" y="386"/>
                    <a:pt x="121" y="386"/>
                  </a:cubicBezTo>
                  <a:cubicBezTo>
                    <a:pt x="122" y="385"/>
                    <a:pt x="122" y="385"/>
                    <a:pt x="121" y="389"/>
                  </a:cubicBezTo>
                  <a:cubicBezTo>
                    <a:pt x="119" y="396"/>
                    <a:pt x="119" y="394"/>
                    <a:pt x="119" y="396"/>
                  </a:cubicBezTo>
                  <a:cubicBezTo>
                    <a:pt x="119" y="401"/>
                    <a:pt x="119" y="402"/>
                    <a:pt x="119" y="402"/>
                  </a:cubicBezTo>
                  <a:cubicBezTo>
                    <a:pt x="120" y="408"/>
                    <a:pt x="119" y="420"/>
                    <a:pt x="117" y="422"/>
                  </a:cubicBezTo>
                  <a:cubicBezTo>
                    <a:pt x="116" y="425"/>
                    <a:pt x="115" y="425"/>
                    <a:pt x="115" y="427"/>
                  </a:cubicBezTo>
                  <a:cubicBezTo>
                    <a:pt x="115" y="430"/>
                    <a:pt x="117" y="430"/>
                    <a:pt x="116" y="432"/>
                  </a:cubicBezTo>
                  <a:cubicBezTo>
                    <a:pt x="115" y="435"/>
                    <a:pt x="116" y="434"/>
                    <a:pt x="115" y="437"/>
                  </a:cubicBezTo>
                  <a:cubicBezTo>
                    <a:pt x="114" y="439"/>
                    <a:pt x="114" y="439"/>
                    <a:pt x="114" y="439"/>
                  </a:cubicBezTo>
                  <a:cubicBezTo>
                    <a:pt x="114" y="439"/>
                    <a:pt x="114" y="439"/>
                    <a:pt x="114" y="440"/>
                  </a:cubicBezTo>
                  <a:cubicBezTo>
                    <a:pt x="113" y="444"/>
                    <a:pt x="114" y="444"/>
                    <a:pt x="113" y="446"/>
                  </a:cubicBezTo>
                  <a:cubicBezTo>
                    <a:pt x="113" y="447"/>
                    <a:pt x="113" y="447"/>
                    <a:pt x="113" y="447"/>
                  </a:cubicBezTo>
                  <a:cubicBezTo>
                    <a:pt x="113" y="446"/>
                    <a:pt x="113" y="446"/>
                    <a:pt x="112" y="449"/>
                  </a:cubicBezTo>
                  <a:cubicBezTo>
                    <a:pt x="111" y="453"/>
                    <a:pt x="112" y="450"/>
                    <a:pt x="111" y="454"/>
                  </a:cubicBezTo>
                  <a:cubicBezTo>
                    <a:pt x="110" y="459"/>
                    <a:pt x="112" y="456"/>
                    <a:pt x="110" y="459"/>
                  </a:cubicBezTo>
                  <a:cubicBezTo>
                    <a:pt x="110" y="459"/>
                    <a:pt x="110" y="459"/>
                    <a:pt x="109" y="459"/>
                  </a:cubicBezTo>
                  <a:cubicBezTo>
                    <a:pt x="109" y="460"/>
                    <a:pt x="109" y="460"/>
                    <a:pt x="109" y="460"/>
                  </a:cubicBezTo>
                  <a:cubicBezTo>
                    <a:pt x="108" y="465"/>
                    <a:pt x="109" y="465"/>
                    <a:pt x="109" y="467"/>
                  </a:cubicBezTo>
                  <a:cubicBezTo>
                    <a:pt x="110" y="470"/>
                    <a:pt x="112" y="469"/>
                    <a:pt x="111" y="472"/>
                  </a:cubicBezTo>
                  <a:cubicBezTo>
                    <a:pt x="110" y="475"/>
                    <a:pt x="109" y="475"/>
                    <a:pt x="109" y="477"/>
                  </a:cubicBezTo>
                  <a:cubicBezTo>
                    <a:pt x="107" y="480"/>
                    <a:pt x="107" y="480"/>
                    <a:pt x="107" y="480"/>
                  </a:cubicBezTo>
                  <a:cubicBezTo>
                    <a:pt x="107" y="487"/>
                    <a:pt x="106" y="490"/>
                    <a:pt x="106" y="492"/>
                  </a:cubicBezTo>
                  <a:cubicBezTo>
                    <a:pt x="107" y="494"/>
                    <a:pt x="106" y="497"/>
                    <a:pt x="106" y="499"/>
                  </a:cubicBezTo>
                  <a:cubicBezTo>
                    <a:pt x="106" y="501"/>
                    <a:pt x="107" y="501"/>
                    <a:pt x="107" y="503"/>
                  </a:cubicBezTo>
                  <a:cubicBezTo>
                    <a:pt x="107" y="506"/>
                    <a:pt x="108" y="506"/>
                    <a:pt x="107" y="508"/>
                  </a:cubicBezTo>
                  <a:cubicBezTo>
                    <a:pt x="107" y="510"/>
                    <a:pt x="107" y="510"/>
                    <a:pt x="106" y="512"/>
                  </a:cubicBezTo>
                  <a:cubicBezTo>
                    <a:pt x="105" y="514"/>
                    <a:pt x="105" y="516"/>
                    <a:pt x="104" y="517"/>
                  </a:cubicBezTo>
                  <a:cubicBezTo>
                    <a:pt x="103" y="518"/>
                    <a:pt x="105" y="516"/>
                    <a:pt x="104" y="519"/>
                  </a:cubicBezTo>
                  <a:cubicBezTo>
                    <a:pt x="103" y="522"/>
                    <a:pt x="102" y="522"/>
                    <a:pt x="101" y="524"/>
                  </a:cubicBezTo>
                  <a:cubicBezTo>
                    <a:pt x="100" y="527"/>
                    <a:pt x="100" y="526"/>
                    <a:pt x="100" y="528"/>
                  </a:cubicBezTo>
                  <a:cubicBezTo>
                    <a:pt x="100" y="531"/>
                    <a:pt x="101" y="530"/>
                    <a:pt x="101" y="533"/>
                  </a:cubicBezTo>
                  <a:cubicBezTo>
                    <a:pt x="100" y="536"/>
                    <a:pt x="99" y="535"/>
                    <a:pt x="98" y="538"/>
                  </a:cubicBezTo>
                  <a:cubicBezTo>
                    <a:pt x="97" y="540"/>
                    <a:pt x="96" y="543"/>
                    <a:pt x="95" y="544"/>
                  </a:cubicBezTo>
                  <a:cubicBezTo>
                    <a:pt x="94" y="546"/>
                    <a:pt x="95" y="547"/>
                    <a:pt x="94" y="549"/>
                  </a:cubicBezTo>
                  <a:cubicBezTo>
                    <a:pt x="93" y="552"/>
                    <a:pt x="94" y="552"/>
                    <a:pt x="92" y="554"/>
                  </a:cubicBezTo>
                  <a:cubicBezTo>
                    <a:pt x="91" y="556"/>
                    <a:pt x="91" y="555"/>
                    <a:pt x="90" y="557"/>
                  </a:cubicBezTo>
                  <a:cubicBezTo>
                    <a:pt x="89" y="559"/>
                    <a:pt x="89" y="559"/>
                    <a:pt x="87" y="561"/>
                  </a:cubicBezTo>
                  <a:cubicBezTo>
                    <a:pt x="83" y="566"/>
                    <a:pt x="84" y="566"/>
                    <a:pt x="84" y="570"/>
                  </a:cubicBezTo>
                  <a:cubicBezTo>
                    <a:pt x="84" y="573"/>
                    <a:pt x="84" y="571"/>
                    <a:pt x="85" y="574"/>
                  </a:cubicBezTo>
                  <a:cubicBezTo>
                    <a:pt x="85" y="578"/>
                    <a:pt x="83" y="576"/>
                    <a:pt x="85" y="578"/>
                  </a:cubicBezTo>
                  <a:cubicBezTo>
                    <a:pt x="87" y="581"/>
                    <a:pt x="87" y="583"/>
                    <a:pt x="87" y="583"/>
                  </a:cubicBezTo>
                  <a:cubicBezTo>
                    <a:pt x="88" y="584"/>
                    <a:pt x="88" y="589"/>
                    <a:pt x="88" y="589"/>
                  </a:cubicBezTo>
                  <a:cubicBezTo>
                    <a:pt x="88" y="589"/>
                    <a:pt x="89" y="590"/>
                    <a:pt x="88" y="591"/>
                  </a:cubicBezTo>
                  <a:cubicBezTo>
                    <a:pt x="88" y="592"/>
                    <a:pt x="89" y="591"/>
                    <a:pt x="87" y="593"/>
                  </a:cubicBezTo>
                  <a:cubicBezTo>
                    <a:pt x="86" y="596"/>
                    <a:pt x="86" y="594"/>
                    <a:pt x="86" y="596"/>
                  </a:cubicBezTo>
                  <a:cubicBezTo>
                    <a:pt x="85" y="598"/>
                    <a:pt x="85" y="598"/>
                    <a:pt x="85" y="598"/>
                  </a:cubicBezTo>
                  <a:cubicBezTo>
                    <a:pt x="85" y="598"/>
                    <a:pt x="86" y="600"/>
                    <a:pt x="85" y="603"/>
                  </a:cubicBezTo>
                  <a:cubicBezTo>
                    <a:pt x="83" y="605"/>
                    <a:pt x="84" y="605"/>
                    <a:pt x="82" y="607"/>
                  </a:cubicBezTo>
                  <a:cubicBezTo>
                    <a:pt x="81" y="609"/>
                    <a:pt x="81" y="607"/>
                    <a:pt x="81" y="609"/>
                  </a:cubicBezTo>
                  <a:cubicBezTo>
                    <a:pt x="81" y="611"/>
                    <a:pt x="81" y="613"/>
                    <a:pt x="82" y="614"/>
                  </a:cubicBezTo>
                  <a:cubicBezTo>
                    <a:pt x="82" y="615"/>
                    <a:pt x="83" y="616"/>
                    <a:pt x="84" y="616"/>
                  </a:cubicBezTo>
                  <a:cubicBezTo>
                    <a:pt x="85" y="617"/>
                    <a:pt x="86" y="618"/>
                    <a:pt x="87" y="618"/>
                  </a:cubicBezTo>
                  <a:cubicBezTo>
                    <a:pt x="90" y="619"/>
                    <a:pt x="90" y="619"/>
                    <a:pt x="91" y="618"/>
                  </a:cubicBezTo>
                  <a:cubicBezTo>
                    <a:pt x="92" y="618"/>
                    <a:pt x="92" y="617"/>
                    <a:pt x="94" y="618"/>
                  </a:cubicBezTo>
                  <a:cubicBezTo>
                    <a:pt x="96" y="619"/>
                    <a:pt x="98" y="618"/>
                    <a:pt x="97" y="620"/>
                  </a:cubicBezTo>
                  <a:cubicBezTo>
                    <a:pt x="95" y="622"/>
                    <a:pt x="93" y="620"/>
                    <a:pt x="94" y="622"/>
                  </a:cubicBezTo>
                  <a:cubicBezTo>
                    <a:pt x="95" y="625"/>
                    <a:pt x="96" y="624"/>
                    <a:pt x="95" y="626"/>
                  </a:cubicBezTo>
                  <a:cubicBezTo>
                    <a:pt x="95" y="629"/>
                    <a:pt x="96" y="627"/>
                    <a:pt x="95" y="629"/>
                  </a:cubicBezTo>
                  <a:cubicBezTo>
                    <a:pt x="94" y="630"/>
                    <a:pt x="95" y="630"/>
                    <a:pt x="95" y="631"/>
                  </a:cubicBezTo>
                  <a:cubicBezTo>
                    <a:pt x="95" y="633"/>
                    <a:pt x="93" y="633"/>
                    <a:pt x="93" y="634"/>
                  </a:cubicBezTo>
                  <a:cubicBezTo>
                    <a:pt x="93" y="635"/>
                    <a:pt x="93" y="636"/>
                    <a:pt x="93" y="637"/>
                  </a:cubicBezTo>
                  <a:cubicBezTo>
                    <a:pt x="92" y="639"/>
                    <a:pt x="93" y="638"/>
                    <a:pt x="92" y="639"/>
                  </a:cubicBezTo>
                  <a:cubicBezTo>
                    <a:pt x="92" y="639"/>
                    <a:pt x="92" y="639"/>
                    <a:pt x="92" y="638"/>
                  </a:cubicBezTo>
                  <a:cubicBezTo>
                    <a:pt x="92" y="638"/>
                    <a:pt x="92" y="637"/>
                    <a:pt x="92" y="640"/>
                  </a:cubicBezTo>
                  <a:cubicBezTo>
                    <a:pt x="91" y="646"/>
                    <a:pt x="92" y="645"/>
                    <a:pt x="91" y="646"/>
                  </a:cubicBezTo>
                  <a:cubicBezTo>
                    <a:pt x="91" y="647"/>
                    <a:pt x="91" y="649"/>
                    <a:pt x="91" y="650"/>
                  </a:cubicBezTo>
                  <a:cubicBezTo>
                    <a:pt x="91" y="651"/>
                    <a:pt x="90" y="650"/>
                    <a:pt x="91" y="651"/>
                  </a:cubicBezTo>
                  <a:cubicBezTo>
                    <a:pt x="91" y="653"/>
                    <a:pt x="92" y="653"/>
                    <a:pt x="93" y="654"/>
                  </a:cubicBezTo>
                  <a:cubicBezTo>
                    <a:pt x="95" y="657"/>
                    <a:pt x="94" y="658"/>
                    <a:pt x="93" y="659"/>
                  </a:cubicBezTo>
                  <a:cubicBezTo>
                    <a:pt x="93" y="659"/>
                    <a:pt x="90" y="658"/>
                    <a:pt x="90" y="661"/>
                  </a:cubicBezTo>
                  <a:cubicBezTo>
                    <a:pt x="89" y="666"/>
                    <a:pt x="88" y="666"/>
                    <a:pt x="89" y="666"/>
                  </a:cubicBezTo>
                  <a:cubicBezTo>
                    <a:pt x="90" y="666"/>
                    <a:pt x="93" y="670"/>
                    <a:pt x="92" y="670"/>
                  </a:cubicBezTo>
                  <a:cubicBezTo>
                    <a:pt x="90" y="670"/>
                    <a:pt x="90" y="667"/>
                    <a:pt x="88" y="669"/>
                  </a:cubicBezTo>
                  <a:cubicBezTo>
                    <a:pt x="86" y="671"/>
                    <a:pt x="86" y="672"/>
                    <a:pt x="86" y="673"/>
                  </a:cubicBezTo>
                  <a:cubicBezTo>
                    <a:pt x="86" y="674"/>
                    <a:pt x="87" y="674"/>
                    <a:pt x="87" y="676"/>
                  </a:cubicBezTo>
                  <a:cubicBezTo>
                    <a:pt x="87" y="678"/>
                    <a:pt x="85" y="680"/>
                    <a:pt x="85" y="680"/>
                  </a:cubicBezTo>
                  <a:cubicBezTo>
                    <a:pt x="82" y="684"/>
                    <a:pt x="82" y="684"/>
                    <a:pt x="82" y="684"/>
                  </a:cubicBezTo>
                  <a:cubicBezTo>
                    <a:pt x="82" y="684"/>
                    <a:pt x="79" y="686"/>
                    <a:pt x="80" y="685"/>
                  </a:cubicBezTo>
                  <a:cubicBezTo>
                    <a:pt x="80" y="683"/>
                    <a:pt x="81" y="682"/>
                    <a:pt x="80" y="681"/>
                  </a:cubicBezTo>
                  <a:cubicBezTo>
                    <a:pt x="76" y="681"/>
                    <a:pt x="74" y="679"/>
                    <a:pt x="76" y="678"/>
                  </a:cubicBezTo>
                  <a:cubicBezTo>
                    <a:pt x="76" y="678"/>
                    <a:pt x="74" y="675"/>
                    <a:pt x="73" y="676"/>
                  </a:cubicBezTo>
                  <a:cubicBezTo>
                    <a:pt x="69" y="678"/>
                    <a:pt x="68" y="679"/>
                    <a:pt x="68" y="680"/>
                  </a:cubicBezTo>
                  <a:cubicBezTo>
                    <a:pt x="69" y="681"/>
                    <a:pt x="70" y="681"/>
                    <a:pt x="69" y="682"/>
                  </a:cubicBezTo>
                  <a:cubicBezTo>
                    <a:pt x="69" y="684"/>
                    <a:pt x="69" y="683"/>
                    <a:pt x="67" y="685"/>
                  </a:cubicBezTo>
                  <a:cubicBezTo>
                    <a:pt x="65" y="686"/>
                    <a:pt x="60" y="685"/>
                    <a:pt x="61" y="687"/>
                  </a:cubicBezTo>
                  <a:cubicBezTo>
                    <a:pt x="63" y="689"/>
                    <a:pt x="66" y="691"/>
                    <a:pt x="67" y="690"/>
                  </a:cubicBezTo>
                  <a:cubicBezTo>
                    <a:pt x="67" y="690"/>
                    <a:pt x="70" y="687"/>
                    <a:pt x="70" y="687"/>
                  </a:cubicBezTo>
                  <a:cubicBezTo>
                    <a:pt x="70" y="687"/>
                    <a:pt x="73" y="687"/>
                    <a:pt x="73" y="688"/>
                  </a:cubicBezTo>
                  <a:cubicBezTo>
                    <a:pt x="73" y="689"/>
                    <a:pt x="72" y="689"/>
                    <a:pt x="73" y="690"/>
                  </a:cubicBezTo>
                  <a:cubicBezTo>
                    <a:pt x="74" y="690"/>
                    <a:pt x="75" y="690"/>
                    <a:pt x="76" y="689"/>
                  </a:cubicBezTo>
                  <a:cubicBezTo>
                    <a:pt x="77" y="688"/>
                    <a:pt x="78" y="687"/>
                    <a:pt x="78" y="688"/>
                  </a:cubicBezTo>
                  <a:cubicBezTo>
                    <a:pt x="78" y="689"/>
                    <a:pt x="79" y="688"/>
                    <a:pt x="79" y="690"/>
                  </a:cubicBezTo>
                  <a:cubicBezTo>
                    <a:pt x="78" y="693"/>
                    <a:pt x="79" y="690"/>
                    <a:pt x="78" y="693"/>
                  </a:cubicBezTo>
                  <a:cubicBezTo>
                    <a:pt x="78" y="696"/>
                    <a:pt x="74" y="694"/>
                    <a:pt x="74" y="696"/>
                  </a:cubicBezTo>
                  <a:cubicBezTo>
                    <a:pt x="73" y="698"/>
                    <a:pt x="73" y="697"/>
                    <a:pt x="75" y="699"/>
                  </a:cubicBezTo>
                  <a:cubicBezTo>
                    <a:pt x="76" y="700"/>
                    <a:pt x="77" y="700"/>
                    <a:pt x="78" y="700"/>
                  </a:cubicBezTo>
                  <a:cubicBezTo>
                    <a:pt x="79" y="700"/>
                    <a:pt x="80" y="699"/>
                    <a:pt x="80" y="700"/>
                  </a:cubicBezTo>
                  <a:cubicBezTo>
                    <a:pt x="80" y="701"/>
                    <a:pt x="77" y="704"/>
                    <a:pt x="80" y="703"/>
                  </a:cubicBezTo>
                  <a:cubicBezTo>
                    <a:pt x="82" y="701"/>
                    <a:pt x="81" y="700"/>
                    <a:pt x="83" y="702"/>
                  </a:cubicBezTo>
                  <a:cubicBezTo>
                    <a:pt x="84" y="703"/>
                    <a:pt x="88" y="704"/>
                    <a:pt x="87" y="705"/>
                  </a:cubicBezTo>
                  <a:cubicBezTo>
                    <a:pt x="83" y="707"/>
                    <a:pt x="80" y="706"/>
                    <a:pt x="80" y="706"/>
                  </a:cubicBezTo>
                  <a:cubicBezTo>
                    <a:pt x="80" y="706"/>
                    <a:pt x="78" y="705"/>
                    <a:pt x="77" y="707"/>
                  </a:cubicBezTo>
                  <a:cubicBezTo>
                    <a:pt x="76" y="709"/>
                    <a:pt x="76" y="709"/>
                    <a:pt x="77" y="710"/>
                  </a:cubicBezTo>
                  <a:cubicBezTo>
                    <a:pt x="73" y="715"/>
                    <a:pt x="73" y="715"/>
                    <a:pt x="73" y="715"/>
                  </a:cubicBezTo>
                  <a:cubicBezTo>
                    <a:pt x="73" y="715"/>
                    <a:pt x="76" y="716"/>
                    <a:pt x="76" y="718"/>
                  </a:cubicBezTo>
                  <a:cubicBezTo>
                    <a:pt x="77" y="720"/>
                    <a:pt x="81" y="721"/>
                    <a:pt x="79" y="723"/>
                  </a:cubicBezTo>
                  <a:cubicBezTo>
                    <a:pt x="78" y="725"/>
                    <a:pt x="77" y="729"/>
                    <a:pt x="77" y="729"/>
                  </a:cubicBezTo>
                  <a:cubicBezTo>
                    <a:pt x="77" y="729"/>
                    <a:pt x="79" y="729"/>
                    <a:pt x="78" y="731"/>
                  </a:cubicBezTo>
                  <a:cubicBezTo>
                    <a:pt x="78" y="732"/>
                    <a:pt x="77" y="730"/>
                    <a:pt x="76" y="732"/>
                  </a:cubicBezTo>
                  <a:cubicBezTo>
                    <a:pt x="75" y="734"/>
                    <a:pt x="75" y="736"/>
                    <a:pt x="75" y="736"/>
                  </a:cubicBezTo>
                  <a:cubicBezTo>
                    <a:pt x="76" y="737"/>
                    <a:pt x="80" y="739"/>
                    <a:pt x="79" y="740"/>
                  </a:cubicBezTo>
                  <a:cubicBezTo>
                    <a:pt x="79" y="741"/>
                    <a:pt x="79" y="741"/>
                    <a:pt x="77" y="742"/>
                  </a:cubicBezTo>
                  <a:cubicBezTo>
                    <a:pt x="75" y="744"/>
                    <a:pt x="74" y="744"/>
                    <a:pt x="74" y="744"/>
                  </a:cubicBezTo>
                  <a:cubicBezTo>
                    <a:pt x="73" y="744"/>
                    <a:pt x="73" y="744"/>
                    <a:pt x="72" y="744"/>
                  </a:cubicBezTo>
                  <a:cubicBezTo>
                    <a:pt x="71" y="746"/>
                    <a:pt x="70" y="745"/>
                    <a:pt x="72" y="747"/>
                  </a:cubicBezTo>
                  <a:cubicBezTo>
                    <a:pt x="75" y="749"/>
                    <a:pt x="76" y="749"/>
                    <a:pt x="78" y="749"/>
                  </a:cubicBezTo>
                  <a:cubicBezTo>
                    <a:pt x="80" y="749"/>
                    <a:pt x="80" y="746"/>
                    <a:pt x="81" y="749"/>
                  </a:cubicBezTo>
                  <a:cubicBezTo>
                    <a:pt x="83" y="751"/>
                    <a:pt x="84" y="752"/>
                    <a:pt x="84" y="754"/>
                  </a:cubicBezTo>
                  <a:cubicBezTo>
                    <a:pt x="84" y="756"/>
                    <a:pt x="84" y="756"/>
                    <a:pt x="84" y="758"/>
                  </a:cubicBezTo>
                  <a:cubicBezTo>
                    <a:pt x="84" y="760"/>
                    <a:pt x="86" y="760"/>
                    <a:pt x="86" y="760"/>
                  </a:cubicBezTo>
                  <a:cubicBezTo>
                    <a:pt x="87" y="760"/>
                    <a:pt x="87" y="760"/>
                    <a:pt x="87" y="760"/>
                  </a:cubicBezTo>
                  <a:cubicBezTo>
                    <a:pt x="88" y="761"/>
                    <a:pt x="89" y="761"/>
                    <a:pt x="89" y="759"/>
                  </a:cubicBezTo>
                  <a:cubicBezTo>
                    <a:pt x="90" y="757"/>
                    <a:pt x="90" y="755"/>
                    <a:pt x="90" y="755"/>
                  </a:cubicBezTo>
                  <a:cubicBezTo>
                    <a:pt x="91" y="756"/>
                    <a:pt x="92" y="755"/>
                    <a:pt x="93" y="756"/>
                  </a:cubicBezTo>
                  <a:cubicBezTo>
                    <a:pt x="94" y="756"/>
                    <a:pt x="95" y="758"/>
                    <a:pt x="96" y="757"/>
                  </a:cubicBezTo>
                  <a:cubicBezTo>
                    <a:pt x="97" y="757"/>
                    <a:pt x="98" y="755"/>
                    <a:pt x="98" y="756"/>
                  </a:cubicBezTo>
                  <a:cubicBezTo>
                    <a:pt x="98" y="758"/>
                    <a:pt x="97" y="759"/>
                    <a:pt x="97" y="761"/>
                  </a:cubicBezTo>
                  <a:cubicBezTo>
                    <a:pt x="97" y="763"/>
                    <a:pt x="95" y="762"/>
                    <a:pt x="94" y="763"/>
                  </a:cubicBezTo>
                  <a:cubicBezTo>
                    <a:pt x="93" y="765"/>
                    <a:pt x="95" y="764"/>
                    <a:pt x="95" y="765"/>
                  </a:cubicBezTo>
                  <a:cubicBezTo>
                    <a:pt x="94" y="766"/>
                    <a:pt x="95" y="766"/>
                    <a:pt x="95" y="766"/>
                  </a:cubicBezTo>
                  <a:cubicBezTo>
                    <a:pt x="96" y="766"/>
                    <a:pt x="96" y="766"/>
                    <a:pt x="96" y="767"/>
                  </a:cubicBezTo>
                  <a:cubicBezTo>
                    <a:pt x="95" y="769"/>
                    <a:pt x="96" y="768"/>
                    <a:pt x="97" y="767"/>
                  </a:cubicBezTo>
                  <a:cubicBezTo>
                    <a:pt x="98" y="766"/>
                    <a:pt x="100" y="766"/>
                    <a:pt x="101" y="767"/>
                  </a:cubicBezTo>
                  <a:cubicBezTo>
                    <a:pt x="102" y="769"/>
                    <a:pt x="104" y="769"/>
                    <a:pt x="105" y="770"/>
                  </a:cubicBezTo>
                  <a:cubicBezTo>
                    <a:pt x="106" y="771"/>
                    <a:pt x="108" y="769"/>
                    <a:pt x="109" y="772"/>
                  </a:cubicBezTo>
                  <a:cubicBezTo>
                    <a:pt x="109" y="774"/>
                    <a:pt x="109" y="775"/>
                    <a:pt x="110" y="775"/>
                  </a:cubicBezTo>
                  <a:cubicBezTo>
                    <a:pt x="110" y="776"/>
                    <a:pt x="113" y="778"/>
                    <a:pt x="111" y="779"/>
                  </a:cubicBezTo>
                  <a:cubicBezTo>
                    <a:pt x="110" y="779"/>
                    <a:pt x="109" y="779"/>
                    <a:pt x="108" y="778"/>
                  </a:cubicBezTo>
                  <a:cubicBezTo>
                    <a:pt x="107" y="778"/>
                    <a:pt x="106" y="777"/>
                    <a:pt x="105" y="778"/>
                  </a:cubicBezTo>
                  <a:cubicBezTo>
                    <a:pt x="103" y="780"/>
                    <a:pt x="103" y="778"/>
                    <a:pt x="102" y="781"/>
                  </a:cubicBezTo>
                  <a:cubicBezTo>
                    <a:pt x="102" y="783"/>
                    <a:pt x="102" y="782"/>
                    <a:pt x="103" y="784"/>
                  </a:cubicBezTo>
                  <a:cubicBezTo>
                    <a:pt x="103" y="786"/>
                    <a:pt x="101" y="787"/>
                    <a:pt x="104" y="788"/>
                  </a:cubicBezTo>
                  <a:cubicBezTo>
                    <a:pt x="107" y="788"/>
                    <a:pt x="110" y="788"/>
                    <a:pt x="111" y="789"/>
                  </a:cubicBezTo>
                  <a:cubicBezTo>
                    <a:pt x="112" y="789"/>
                    <a:pt x="115" y="787"/>
                    <a:pt x="115" y="785"/>
                  </a:cubicBezTo>
                  <a:cubicBezTo>
                    <a:pt x="115" y="784"/>
                    <a:pt x="115" y="782"/>
                    <a:pt x="115" y="780"/>
                  </a:cubicBezTo>
                  <a:cubicBezTo>
                    <a:pt x="114" y="779"/>
                    <a:pt x="117" y="776"/>
                    <a:pt x="117" y="776"/>
                  </a:cubicBezTo>
                  <a:cubicBezTo>
                    <a:pt x="119" y="774"/>
                    <a:pt x="119" y="774"/>
                    <a:pt x="119" y="774"/>
                  </a:cubicBezTo>
                  <a:cubicBezTo>
                    <a:pt x="122" y="773"/>
                    <a:pt x="122" y="773"/>
                    <a:pt x="122" y="773"/>
                  </a:cubicBezTo>
                  <a:cubicBezTo>
                    <a:pt x="122" y="773"/>
                    <a:pt x="120" y="771"/>
                    <a:pt x="123" y="770"/>
                  </a:cubicBezTo>
                  <a:cubicBezTo>
                    <a:pt x="126" y="770"/>
                    <a:pt x="128" y="771"/>
                    <a:pt x="128" y="771"/>
                  </a:cubicBezTo>
                  <a:cubicBezTo>
                    <a:pt x="128" y="771"/>
                    <a:pt x="128" y="771"/>
                    <a:pt x="128" y="771"/>
                  </a:cubicBezTo>
                  <a:cubicBezTo>
                    <a:pt x="128" y="771"/>
                    <a:pt x="131" y="772"/>
                    <a:pt x="127" y="774"/>
                  </a:cubicBezTo>
                  <a:cubicBezTo>
                    <a:pt x="122" y="775"/>
                    <a:pt x="119" y="779"/>
                    <a:pt x="120" y="780"/>
                  </a:cubicBezTo>
                  <a:cubicBezTo>
                    <a:pt x="121" y="781"/>
                    <a:pt x="125" y="781"/>
                    <a:pt x="126" y="781"/>
                  </a:cubicBezTo>
                  <a:cubicBezTo>
                    <a:pt x="126" y="781"/>
                    <a:pt x="126" y="781"/>
                    <a:pt x="127" y="781"/>
                  </a:cubicBezTo>
                  <a:cubicBezTo>
                    <a:pt x="128" y="781"/>
                    <a:pt x="129" y="781"/>
                    <a:pt x="129" y="782"/>
                  </a:cubicBezTo>
                  <a:cubicBezTo>
                    <a:pt x="129" y="783"/>
                    <a:pt x="127" y="785"/>
                    <a:pt x="127" y="785"/>
                  </a:cubicBezTo>
                  <a:cubicBezTo>
                    <a:pt x="127" y="785"/>
                    <a:pt x="124" y="782"/>
                    <a:pt x="124" y="785"/>
                  </a:cubicBezTo>
                  <a:cubicBezTo>
                    <a:pt x="123" y="788"/>
                    <a:pt x="124" y="788"/>
                    <a:pt x="124" y="790"/>
                  </a:cubicBezTo>
                  <a:cubicBezTo>
                    <a:pt x="124" y="792"/>
                    <a:pt x="128" y="792"/>
                    <a:pt x="128" y="794"/>
                  </a:cubicBezTo>
                  <a:cubicBezTo>
                    <a:pt x="128" y="795"/>
                    <a:pt x="131" y="795"/>
                    <a:pt x="129" y="796"/>
                  </a:cubicBezTo>
                  <a:cubicBezTo>
                    <a:pt x="126" y="797"/>
                    <a:pt x="124" y="796"/>
                    <a:pt x="124" y="796"/>
                  </a:cubicBezTo>
                  <a:cubicBezTo>
                    <a:pt x="124" y="796"/>
                    <a:pt x="117" y="794"/>
                    <a:pt x="117" y="795"/>
                  </a:cubicBezTo>
                  <a:cubicBezTo>
                    <a:pt x="116" y="796"/>
                    <a:pt x="114" y="796"/>
                    <a:pt x="113" y="797"/>
                  </a:cubicBezTo>
                  <a:cubicBezTo>
                    <a:pt x="111" y="799"/>
                    <a:pt x="110" y="801"/>
                    <a:pt x="112" y="801"/>
                  </a:cubicBezTo>
                  <a:cubicBezTo>
                    <a:pt x="113" y="801"/>
                    <a:pt x="114" y="801"/>
                    <a:pt x="116" y="802"/>
                  </a:cubicBezTo>
                  <a:cubicBezTo>
                    <a:pt x="117" y="802"/>
                    <a:pt x="119" y="803"/>
                    <a:pt x="119" y="802"/>
                  </a:cubicBezTo>
                  <a:cubicBezTo>
                    <a:pt x="119" y="802"/>
                    <a:pt x="121" y="802"/>
                    <a:pt x="122" y="802"/>
                  </a:cubicBezTo>
                  <a:cubicBezTo>
                    <a:pt x="123" y="802"/>
                    <a:pt x="123" y="802"/>
                    <a:pt x="124" y="802"/>
                  </a:cubicBezTo>
                  <a:cubicBezTo>
                    <a:pt x="125" y="801"/>
                    <a:pt x="128" y="801"/>
                    <a:pt x="128" y="801"/>
                  </a:cubicBezTo>
                  <a:cubicBezTo>
                    <a:pt x="128" y="801"/>
                    <a:pt x="129" y="802"/>
                    <a:pt x="130" y="804"/>
                  </a:cubicBezTo>
                  <a:cubicBezTo>
                    <a:pt x="132" y="805"/>
                    <a:pt x="134" y="805"/>
                    <a:pt x="135" y="805"/>
                  </a:cubicBezTo>
                  <a:cubicBezTo>
                    <a:pt x="136" y="804"/>
                    <a:pt x="132" y="803"/>
                    <a:pt x="137" y="805"/>
                  </a:cubicBezTo>
                  <a:cubicBezTo>
                    <a:pt x="137" y="805"/>
                    <a:pt x="138" y="805"/>
                    <a:pt x="138" y="805"/>
                  </a:cubicBezTo>
                  <a:cubicBezTo>
                    <a:pt x="140" y="805"/>
                    <a:pt x="141" y="805"/>
                    <a:pt x="142" y="805"/>
                  </a:cubicBezTo>
                  <a:cubicBezTo>
                    <a:pt x="142" y="805"/>
                    <a:pt x="143" y="805"/>
                    <a:pt x="143" y="805"/>
                  </a:cubicBezTo>
                  <a:cubicBezTo>
                    <a:pt x="144" y="806"/>
                    <a:pt x="145" y="805"/>
                    <a:pt x="146" y="805"/>
                  </a:cubicBezTo>
                  <a:cubicBezTo>
                    <a:pt x="148" y="805"/>
                    <a:pt x="149" y="804"/>
                    <a:pt x="149" y="805"/>
                  </a:cubicBezTo>
                  <a:cubicBezTo>
                    <a:pt x="152" y="807"/>
                    <a:pt x="153" y="806"/>
                    <a:pt x="155" y="806"/>
                  </a:cubicBezTo>
                  <a:cubicBezTo>
                    <a:pt x="155" y="807"/>
                    <a:pt x="156" y="807"/>
                    <a:pt x="157" y="806"/>
                  </a:cubicBezTo>
                  <a:cubicBezTo>
                    <a:pt x="157" y="806"/>
                    <a:pt x="158" y="806"/>
                    <a:pt x="158" y="806"/>
                  </a:cubicBezTo>
                  <a:cubicBezTo>
                    <a:pt x="160" y="807"/>
                    <a:pt x="162" y="806"/>
                    <a:pt x="162" y="806"/>
                  </a:cubicBezTo>
                  <a:cubicBezTo>
                    <a:pt x="162" y="806"/>
                    <a:pt x="166" y="805"/>
                    <a:pt x="165" y="806"/>
                  </a:cubicBezTo>
                  <a:cubicBezTo>
                    <a:pt x="165" y="807"/>
                    <a:pt x="169" y="807"/>
                    <a:pt x="170" y="806"/>
                  </a:cubicBezTo>
                  <a:cubicBezTo>
                    <a:pt x="171" y="806"/>
                    <a:pt x="175" y="804"/>
                    <a:pt x="175" y="804"/>
                  </a:cubicBezTo>
                  <a:cubicBezTo>
                    <a:pt x="174" y="802"/>
                    <a:pt x="174" y="802"/>
                    <a:pt x="174" y="802"/>
                  </a:cubicBezTo>
                  <a:cubicBezTo>
                    <a:pt x="174" y="802"/>
                    <a:pt x="176" y="800"/>
                    <a:pt x="174" y="800"/>
                  </a:cubicBezTo>
                  <a:cubicBezTo>
                    <a:pt x="172" y="800"/>
                    <a:pt x="171" y="800"/>
                    <a:pt x="170" y="799"/>
                  </a:cubicBezTo>
                  <a:cubicBezTo>
                    <a:pt x="168" y="799"/>
                    <a:pt x="167" y="799"/>
                    <a:pt x="166" y="799"/>
                  </a:cubicBezTo>
                  <a:cubicBezTo>
                    <a:pt x="163" y="799"/>
                    <a:pt x="160" y="798"/>
                    <a:pt x="160" y="798"/>
                  </a:cubicBezTo>
                  <a:cubicBezTo>
                    <a:pt x="160" y="798"/>
                    <a:pt x="159" y="795"/>
                    <a:pt x="157" y="794"/>
                  </a:cubicBezTo>
                  <a:cubicBezTo>
                    <a:pt x="155" y="793"/>
                    <a:pt x="155" y="794"/>
                    <a:pt x="155" y="792"/>
                  </a:cubicBezTo>
                  <a:cubicBezTo>
                    <a:pt x="154" y="790"/>
                    <a:pt x="154" y="787"/>
                    <a:pt x="153" y="788"/>
                  </a:cubicBezTo>
                  <a:cubicBezTo>
                    <a:pt x="151" y="789"/>
                    <a:pt x="150" y="787"/>
                    <a:pt x="149" y="787"/>
                  </a:cubicBezTo>
                  <a:cubicBezTo>
                    <a:pt x="147" y="786"/>
                    <a:pt x="145" y="782"/>
                    <a:pt x="144" y="781"/>
                  </a:cubicBezTo>
                  <a:cubicBezTo>
                    <a:pt x="144" y="780"/>
                    <a:pt x="143" y="780"/>
                    <a:pt x="143" y="778"/>
                  </a:cubicBezTo>
                  <a:cubicBezTo>
                    <a:pt x="144" y="776"/>
                    <a:pt x="145" y="775"/>
                    <a:pt x="144" y="774"/>
                  </a:cubicBezTo>
                  <a:cubicBezTo>
                    <a:pt x="142" y="774"/>
                    <a:pt x="142" y="771"/>
                    <a:pt x="140" y="772"/>
                  </a:cubicBezTo>
                  <a:cubicBezTo>
                    <a:pt x="138" y="773"/>
                    <a:pt x="138" y="773"/>
                    <a:pt x="136" y="773"/>
                  </a:cubicBezTo>
                  <a:cubicBezTo>
                    <a:pt x="136" y="773"/>
                    <a:pt x="136" y="773"/>
                    <a:pt x="136" y="773"/>
                  </a:cubicBezTo>
                  <a:cubicBezTo>
                    <a:pt x="135" y="773"/>
                    <a:pt x="135" y="771"/>
                    <a:pt x="132" y="770"/>
                  </a:cubicBezTo>
                  <a:cubicBezTo>
                    <a:pt x="130" y="769"/>
                    <a:pt x="129" y="769"/>
                    <a:pt x="129" y="767"/>
                  </a:cubicBezTo>
                  <a:cubicBezTo>
                    <a:pt x="129" y="767"/>
                    <a:pt x="129" y="766"/>
                    <a:pt x="129" y="766"/>
                  </a:cubicBezTo>
                  <a:cubicBezTo>
                    <a:pt x="129" y="765"/>
                    <a:pt x="129" y="765"/>
                    <a:pt x="130" y="765"/>
                  </a:cubicBezTo>
                  <a:cubicBezTo>
                    <a:pt x="131" y="764"/>
                    <a:pt x="133" y="765"/>
                    <a:pt x="135" y="766"/>
                  </a:cubicBezTo>
                  <a:cubicBezTo>
                    <a:pt x="137" y="767"/>
                    <a:pt x="139" y="768"/>
                    <a:pt x="141" y="767"/>
                  </a:cubicBezTo>
                  <a:cubicBezTo>
                    <a:pt x="142" y="767"/>
                    <a:pt x="143" y="766"/>
                    <a:pt x="142" y="765"/>
                  </a:cubicBezTo>
                  <a:cubicBezTo>
                    <a:pt x="141" y="764"/>
                    <a:pt x="139" y="760"/>
                    <a:pt x="138" y="758"/>
                  </a:cubicBezTo>
                  <a:cubicBezTo>
                    <a:pt x="136" y="756"/>
                    <a:pt x="135" y="754"/>
                    <a:pt x="135" y="753"/>
                  </a:cubicBezTo>
                  <a:cubicBezTo>
                    <a:pt x="135" y="752"/>
                    <a:pt x="135" y="749"/>
                    <a:pt x="135" y="747"/>
                  </a:cubicBezTo>
                  <a:cubicBezTo>
                    <a:pt x="135" y="746"/>
                    <a:pt x="134" y="743"/>
                    <a:pt x="135" y="743"/>
                  </a:cubicBezTo>
                  <a:cubicBezTo>
                    <a:pt x="137" y="744"/>
                    <a:pt x="136" y="742"/>
                    <a:pt x="138" y="739"/>
                  </a:cubicBezTo>
                  <a:cubicBezTo>
                    <a:pt x="141" y="736"/>
                    <a:pt x="142" y="734"/>
                    <a:pt x="144" y="735"/>
                  </a:cubicBezTo>
                  <a:cubicBezTo>
                    <a:pt x="146" y="735"/>
                    <a:pt x="148" y="735"/>
                    <a:pt x="148" y="734"/>
                  </a:cubicBezTo>
                  <a:cubicBezTo>
                    <a:pt x="148" y="733"/>
                    <a:pt x="147" y="729"/>
                    <a:pt x="148" y="728"/>
                  </a:cubicBezTo>
                  <a:cubicBezTo>
                    <a:pt x="148" y="727"/>
                    <a:pt x="152" y="720"/>
                    <a:pt x="153" y="718"/>
                  </a:cubicBezTo>
                  <a:cubicBezTo>
                    <a:pt x="154" y="717"/>
                    <a:pt x="156" y="717"/>
                    <a:pt x="157" y="716"/>
                  </a:cubicBezTo>
                  <a:cubicBezTo>
                    <a:pt x="159" y="714"/>
                    <a:pt x="161" y="714"/>
                    <a:pt x="164" y="712"/>
                  </a:cubicBezTo>
                  <a:cubicBezTo>
                    <a:pt x="167" y="709"/>
                    <a:pt x="170" y="708"/>
                    <a:pt x="170" y="707"/>
                  </a:cubicBezTo>
                  <a:cubicBezTo>
                    <a:pt x="170" y="705"/>
                    <a:pt x="171" y="704"/>
                    <a:pt x="171" y="703"/>
                  </a:cubicBezTo>
                  <a:cubicBezTo>
                    <a:pt x="170" y="702"/>
                    <a:pt x="171" y="702"/>
                    <a:pt x="168" y="701"/>
                  </a:cubicBezTo>
                  <a:cubicBezTo>
                    <a:pt x="166" y="701"/>
                    <a:pt x="167" y="698"/>
                    <a:pt x="169" y="697"/>
                  </a:cubicBezTo>
                  <a:cubicBezTo>
                    <a:pt x="170" y="696"/>
                    <a:pt x="171" y="697"/>
                    <a:pt x="170" y="694"/>
                  </a:cubicBezTo>
                  <a:cubicBezTo>
                    <a:pt x="170" y="692"/>
                    <a:pt x="170" y="690"/>
                    <a:pt x="169" y="690"/>
                  </a:cubicBezTo>
                  <a:cubicBezTo>
                    <a:pt x="167" y="690"/>
                    <a:pt x="166" y="689"/>
                    <a:pt x="165" y="689"/>
                  </a:cubicBezTo>
                  <a:cubicBezTo>
                    <a:pt x="164" y="690"/>
                    <a:pt x="161" y="690"/>
                    <a:pt x="160" y="689"/>
                  </a:cubicBezTo>
                  <a:cubicBezTo>
                    <a:pt x="159" y="689"/>
                    <a:pt x="156" y="689"/>
                    <a:pt x="156" y="687"/>
                  </a:cubicBezTo>
                  <a:cubicBezTo>
                    <a:pt x="155" y="685"/>
                    <a:pt x="153" y="685"/>
                    <a:pt x="153" y="682"/>
                  </a:cubicBezTo>
                  <a:cubicBezTo>
                    <a:pt x="153" y="680"/>
                    <a:pt x="154" y="677"/>
                    <a:pt x="155" y="676"/>
                  </a:cubicBezTo>
                  <a:cubicBezTo>
                    <a:pt x="156" y="675"/>
                    <a:pt x="157" y="672"/>
                    <a:pt x="157" y="671"/>
                  </a:cubicBezTo>
                  <a:cubicBezTo>
                    <a:pt x="157" y="670"/>
                    <a:pt x="157" y="669"/>
                    <a:pt x="158" y="669"/>
                  </a:cubicBezTo>
                  <a:cubicBezTo>
                    <a:pt x="159" y="668"/>
                    <a:pt x="162" y="666"/>
                    <a:pt x="162" y="666"/>
                  </a:cubicBezTo>
                  <a:cubicBezTo>
                    <a:pt x="162" y="666"/>
                    <a:pt x="161" y="668"/>
                    <a:pt x="164" y="666"/>
                  </a:cubicBezTo>
                  <a:cubicBezTo>
                    <a:pt x="168" y="664"/>
                    <a:pt x="172" y="660"/>
                    <a:pt x="172" y="661"/>
                  </a:cubicBezTo>
                  <a:cubicBezTo>
                    <a:pt x="173" y="662"/>
                    <a:pt x="174" y="665"/>
                    <a:pt x="176" y="660"/>
                  </a:cubicBezTo>
                  <a:cubicBezTo>
                    <a:pt x="178" y="655"/>
                    <a:pt x="178" y="651"/>
                    <a:pt x="178" y="651"/>
                  </a:cubicBezTo>
                  <a:cubicBezTo>
                    <a:pt x="177" y="649"/>
                    <a:pt x="177" y="649"/>
                    <a:pt x="177" y="649"/>
                  </a:cubicBezTo>
                  <a:cubicBezTo>
                    <a:pt x="179" y="646"/>
                    <a:pt x="179" y="646"/>
                    <a:pt x="179" y="646"/>
                  </a:cubicBezTo>
                  <a:cubicBezTo>
                    <a:pt x="179" y="646"/>
                    <a:pt x="180" y="640"/>
                    <a:pt x="181" y="640"/>
                  </a:cubicBezTo>
                  <a:cubicBezTo>
                    <a:pt x="184" y="639"/>
                    <a:pt x="185" y="637"/>
                    <a:pt x="185" y="637"/>
                  </a:cubicBezTo>
                  <a:cubicBezTo>
                    <a:pt x="185" y="637"/>
                    <a:pt x="181" y="633"/>
                    <a:pt x="182" y="632"/>
                  </a:cubicBezTo>
                  <a:cubicBezTo>
                    <a:pt x="182" y="631"/>
                    <a:pt x="182" y="630"/>
                    <a:pt x="184" y="630"/>
                  </a:cubicBezTo>
                  <a:cubicBezTo>
                    <a:pt x="184" y="630"/>
                    <a:pt x="184" y="630"/>
                    <a:pt x="185" y="630"/>
                  </a:cubicBezTo>
                  <a:cubicBezTo>
                    <a:pt x="185" y="630"/>
                    <a:pt x="186" y="630"/>
                    <a:pt x="186" y="630"/>
                  </a:cubicBezTo>
                  <a:cubicBezTo>
                    <a:pt x="189" y="634"/>
                    <a:pt x="188" y="636"/>
                    <a:pt x="189" y="635"/>
                  </a:cubicBezTo>
                  <a:cubicBezTo>
                    <a:pt x="190" y="635"/>
                    <a:pt x="190" y="636"/>
                    <a:pt x="191" y="637"/>
                  </a:cubicBezTo>
                  <a:cubicBezTo>
                    <a:pt x="191" y="638"/>
                    <a:pt x="192" y="639"/>
                    <a:pt x="193" y="634"/>
                  </a:cubicBezTo>
                  <a:cubicBezTo>
                    <a:pt x="195" y="627"/>
                    <a:pt x="197" y="626"/>
                    <a:pt x="194" y="626"/>
                  </a:cubicBezTo>
                  <a:cubicBezTo>
                    <a:pt x="191" y="626"/>
                    <a:pt x="190" y="623"/>
                    <a:pt x="188" y="625"/>
                  </a:cubicBezTo>
                  <a:cubicBezTo>
                    <a:pt x="187" y="627"/>
                    <a:pt x="185" y="629"/>
                    <a:pt x="185" y="629"/>
                  </a:cubicBezTo>
                  <a:cubicBezTo>
                    <a:pt x="182" y="628"/>
                    <a:pt x="181" y="627"/>
                    <a:pt x="181" y="626"/>
                  </a:cubicBezTo>
                  <a:cubicBezTo>
                    <a:pt x="180" y="624"/>
                    <a:pt x="179" y="624"/>
                    <a:pt x="179" y="622"/>
                  </a:cubicBezTo>
                  <a:cubicBezTo>
                    <a:pt x="180" y="620"/>
                    <a:pt x="180" y="619"/>
                    <a:pt x="181" y="617"/>
                  </a:cubicBezTo>
                  <a:cubicBezTo>
                    <a:pt x="181" y="616"/>
                    <a:pt x="181" y="616"/>
                    <a:pt x="181" y="614"/>
                  </a:cubicBezTo>
                  <a:cubicBezTo>
                    <a:pt x="181" y="612"/>
                    <a:pt x="178" y="611"/>
                    <a:pt x="179" y="609"/>
                  </a:cubicBezTo>
                  <a:cubicBezTo>
                    <a:pt x="181" y="607"/>
                    <a:pt x="179" y="608"/>
                    <a:pt x="183" y="609"/>
                  </a:cubicBezTo>
                  <a:cubicBezTo>
                    <a:pt x="187" y="610"/>
                    <a:pt x="191" y="609"/>
                    <a:pt x="190" y="610"/>
                  </a:cubicBezTo>
                  <a:cubicBezTo>
                    <a:pt x="190" y="612"/>
                    <a:pt x="191" y="614"/>
                    <a:pt x="193" y="614"/>
                  </a:cubicBezTo>
                  <a:cubicBezTo>
                    <a:pt x="196" y="614"/>
                    <a:pt x="197" y="614"/>
                    <a:pt x="199" y="614"/>
                  </a:cubicBezTo>
                  <a:cubicBezTo>
                    <a:pt x="200" y="614"/>
                    <a:pt x="202" y="614"/>
                    <a:pt x="203" y="614"/>
                  </a:cubicBezTo>
                  <a:cubicBezTo>
                    <a:pt x="203" y="613"/>
                    <a:pt x="206" y="613"/>
                    <a:pt x="207" y="612"/>
                  </a:cubicBezTo>
                  <a:cubicBezTo>
                    <a:pt x="207" y="611"/>
                    <a:pt x="214" y="610"/>
                    <a:pt x="210" y="608"/>
                  </a:cubicBezTo>
                  <a:cubicBezTo>
                    <a:pt x="206" y="607"/>
                    <a:pt x="205" y="606"/>
                    <a:pt x="206" y="605"/>
                  </a:cubicBezTo>
                  <a:cubicBezTo>
                    <a:pt x="206" y="604"/>
                    <a:pt x="209" y="602"/>
                    <a:pt x="209" y="602"/>
                  </a:cubicBezTo>
                  <a:cubicBezTo>
                    <a:pt x="210" y="597"/>
                    <a:pt x="211" y="597"/>
                    <a:pt x="211" y="595"/>
                  </a:cubicBezTo>
                  <a:cubicBezTo>
                    <a:pt x="211" y="594"/>
                    <a:pt x="213" y="594"/>
                    <a:pt x="211" y="591"/>
                  </a:cubicBezTo>
                  <a:cubicBezTo>
                    <a:pt x="210" y="588"/>
                    <a:pt x="208" y="587"/>
                    <a:pt x="209" y="586"/>
                  </a:cubicBezTo>
                  <a:cubicBezTo>
                    <a:pt x="214" y="584"/>
                    <a:pt x="213" y="585"/>
                    <a:pt x="216" y="586"/>
                  </a:cubicBezTo>
                  <a:cubicBezTo>
                    <a:pt x="218" y="586"/>
                    <a:pt x="215" y="586"/>
                    <a:pt x="218" y="586"/>
                  </a:cubicBezTo>
                  <a:cubicBezTo>
                    <a:pt x="222" y="586"/>
                    <a:pt x="223" y="586"/>
                    <a:pt x="223" y="586"/>
                  </a:cubicBezTo>
                  <a:cubicBezTo>
                    <a:pt x="223" y="586"/>
                    <a:pt x="224" y="586"/>
                    <a:pt x="228" y="586"/>
                  </a:cubicBezTo>
                  <a:cubicBezTo>
                    <a:pt x="232" y="585"/>
                    <a:pt x="245" y="582"/>
                    <a:pt x="246" y="582"/>
                  </a:cubicBezTo>
                  <a:cubicBezTo>
                    <a:pt x="247" y="582"/>
                    <a:pt x="250" y="581"/>
                    <a:pt x="250" y="581"/>
                  </a:cubicBezTo>
                  <a:cubicBezTo>
                    <a:pt x="250" y="581"/>
                    <a:pt x="252" y="580"/>
                    <a:pt x="253" y="580"/>
                  </a:cubicBezTo>
                  <a:cubicBezTo>
                    <a:pt x="253" y="581"/>
                    <a:pt x="253" y="580"/>
                    <a:pt x="254" y="579"/>
                  </a:cubicBezTo>
                  <a:cubicBezTo>
                    <a:pt x="254" y="579"/>
                    <a:pt x="255" y="578"/>
                    <a:pt x="255" y="579"/>
                  </a:cubicBezTo>
                  <a:cubicBezTo>
                    <a:pt x="256" y="579"/>
                    <a:pt x="258" y="577"/>
                    <a:pt x="259" y="577"/>
                  </a:cubicBezTo>
                  <a:cubicBezTo>
                    <a:pt x="259" y="576"/>
                    <a:pt x="259" y="575"/>
                    <a:pt x="260" y="575"/>
                  </a:cubicBezTo>
                  <a:cubicBezTo>
                    <a:pt x="261" y="574"/>
                    <a:pt x="263" y="573"/>
                    <a:pt x="263" y="573"/>
                  </a:cubicBezTo>
                  <a:cubicBezTo>
                    <a:pt x="265" y="570"/>
                    <a:pt x="266" y="567"/>
                    <a:pt x="266" y="567"/>
                  </a:cubicBezTo>
                  <a:cubicBezTo>
                    <a:pt x="266" y="567"/>
                    <a:pt x="267" y="566"/>
                    <a:pt x="268" y="565"/>
                  </a:cubicBezTo>
                  <a:cubicBezTo>
                    <a:pt x="269" y="564"/>
                    <a:pt x="269" y="563"/>
                    <a:pt x="270" y="562"/>
                  </a:cubicBezTo>
                  <a:cubicBezTo>
                    <a:pt x="270" y="561"/>
                    <a:pt x="269" y="563"/>
                    <a:pt x="270" y="559"/>
                  </a:cubicBezTo>
                  <a:cubicBezTo>
                    <a:pt x="270" y="556"/>
                    <a:pt x="271" y="558"/>
                    <a:pt x="270" y="555"/>
                  </a:cubicBezTo>
                  <a:cubicBezTo>
                    <a:pt x="270" y="552"/>
                    <a:pt x="271" y="552"/>
                    <a:pt x="268" y="551"/>
                  </a:cubicBezTo>
                  <a:cubicBezTo>
                    <a:pt x="266" y="551"/>
                    <a:pt x="266" y="549"/>
                    <a:pt x="265" y="548"/>
                  </a:cubicBezTo>
                  <a:cubicBezTo>
                    <a:pt x="265" y="548"/>
                    <a:pt x="265" y="548"/>
                    <a:pt x="265" y="548"/>
                  </a:cubicBezTo>
                  <a:cubicBezTo>
                    <a:pt x="265" y="549"/>
                    <a:pt x="265" y="549"/>
                    <a:pt x="265" y="547"/>
                  </a:cubicBezTo>
                  <a:cubicBezTo>
                    <a:pt x="264" y="544"/>
                    <a:pt x="266" y="543"/>
                    <a:pt x="266" y="542"/>
                  </a:cubicBezTo>
                  <a:cubicBezTo>
                    <a:pt x="265" y="540"/>
                    <a:pt x="266" y="537"/>
                    <a:pt x="265" y="537"/>
                  </a:cubicBezTo>
                  <a:cubicBezTo>
                    <a:pt x="264" y="536"/>
                    <a:pt x="265" y="533"/>
                    <a:pt x="263" y="534"/>
                  </a:cubicBezTo>
                  <a:cubicBezTo>
                    <a:pt x="260" y="534"/>
                    <a:pt x="255" y="531"/>
                    <a:pt x="254" y="531"/>
                  </a:cubicBezTo>
                  <a:cubicBezTo>
                    <a:pt x="253" y="530"/>
                    <a:pt x="252" y="529"/>
                    <a:pt x="251" y="528"/>
                  </a:cubicBezTo>
                  <a:cubicBezTo>
                    <a:pt x="251" y="527"/>
                    <a:pt x="250" y="527"/>
                    <a:pt x="251" y="525"/>
                  </a:cubicBezTo>
                  <a:cubicBezTo>
                    <a:pt x="251" y="523"/>
                    <a:pt x="252" y="525"/>
                    <a:pt x="252" y="521"/>
                  </a:cubicBezTo>
                  <a:cubicBezTo>
                    <a:pt x="251" y="517"/>
                    <a:pt x="253" y="516"/>
                    <a:pt x="253" y="515"/>
                  </a:cubicBezTo>
                  <a:cubicBezTo>
                    <a:pt x="252" y="514"/>
                    <a:pt x="252" y="514"/>
                    <a:pt x="252" y="512"/>
                  </a:cubicBezTo>
                  <a:cubicBezTo>
                    <a:pt x="253" y="511"/>
                    <a:pt x="252" y="511"/>
                    <a:pt x="253" y="510"/>
                  </a:cubicBezTo>
                  <a:cubicBezTo>
                    <a:pt x="255" y="508"/>
                    <a:pt x="255" y="508"/>
                    <a:pt x="255" y="506"/>
                  </a:cubicBezTo>
                  <a:cubicBezTo>
                    <a:pt x="254" y="504"/>
                    <a:pt x="254" y="502"/>
                    <a:pt x="255" y="502"/>
                  </a:cubicBezTo>
                  <a:cubicBezTo>
                    <a:pt x="255" y="501"/>
                    <a:pt x="255" y="501"/>
                    <a:pt x="255" y="501"/>
                  </a:cubicBezTo>
                  <a:cubicBezTo>
                    <a:pt x="255" y="501"/>
                    <a:pt x="256" y="506"/>
                    <a:pt x="256" y="508"/>
                  </a:cubicBezTo>
                  <a:cubicBezTo>
                    <a:pt x="255" y="511"/>
                    <a:pt x="255" y="511"/>
                    <a:pt x="255" y="513"/>
                  </a:cubicBezTo>
                  <a:cubicBezTo>
                    <a:pt x="255" y="514"/>
                    <a:pt x="255" y="519"/>
                    <a:pt x="255" y="520"/>
                  </a:cubicBezTo>
                  <a:cubicBezTo>
                    <a:pt x="253" y="524"/>
                    <a:pt x="252" y="524"/>
                    <a:pt x="253" y="525"/>
                  </a:cubicBezTo>
                  <a:cubicBezTo>
                    <a:pt x="254" y="526"/>
                    <a:pt x="255" y="529"/>
                    <a:pt x="257" y="529"/>
                  </a:cubicBezTo>
                  <a:cubicBezTo>
                    <a:pt x="259" y="528"/>
                    <a:pt x="258" y="527"/>
                    <a:pt x="260" y="528"/>
                  </a:cubicBezTo>
                  <a:cubicBezTo>
                    <a:pt x="261" y="529"/>
                    <a:pt x="262" y="529"/>
                    <a:pt x="263" y="529"/>
                  </a:cubicBezTo>
                  <a:cubicBezTo>
                    <a:pt x="264" y="529"/>
                    <a:pt x="265" y="529"/>
                    <a:pt x="265" y="530"/>
                  </a:cubicBezTo>
                  <a:cubicBezTo>
                    <a:pt x="265" y="531"/>
                    <a:pt x="267" y="532"/>
                    <a:pt x="269" y="533"/>
                  </a:cubicBezTo>
                  <a:cubicBezTo>
                    <a:pt x="270" y="534"/>
                    <a:pt x="273" y="534"/>
                    <a:pt x="274" y="534"/>
                  </a:cubicBezTo>
                  <a:cubicBezTo>
                    <a:pt x="276" y="535"/>
                    <a:pt x="276" y="535"/>
                    <a:pt x="277" y="535"/>
                  </a:cubicBezTo>
                  <a:cubicBezTo>
                    <a:pt x="278" y="535"/>
                    <a:pt x="278" y="535"/>
                    <a:pt x="279" y="535"/>
                  </a:cubicBezTo>
                  <a:cubicBezTo>
                    <a:pt x="280" y="535"/>
                    <a:pt x="281" y="535"/>
                    <a:pt x="281" y="535"/>
                  </a:cubicBezTo>
                  <a:cubicBezTo>
                    <a:pt x="282" y="534"/>
                    <a:pt x="282" y="533"/>
                    <a:pt x="284" y="534"/>
                  </a:cubicBezTo>
                  <a:cubicBezTo>
                    <a:pt x="286" y="534"/>
                    <a:pt x="287" y="534"/>
                    <a:pt x="288" y="534"/>
                  </a:cubicBezTo>
                  <a:cubicBezTo>
                    <a:pt x="292" y="536"/>
                    <a:pt x="297" y="534"/>
                    <a:pt x="297" y="534"/>
                  </a:cubicBezTo>
                  <a:cubicBezTo>
                    <a:pt x="297" y="534"/>
                    <a:pt x="299" y="531"/>
                    <a:pt x="300" y="530"/>
                  </a:cubicBezTo>
                  <a:cubicBezTo>
                    <a:pt x="301" y="530"/>
                    <a:pt x="301" y="530"/>
                    <a:pt x="303" y="528"/>
                  </a:cubicBezTo>
                  <a:cubicBezTo>
                    <a:pt x="305" y="525"/>
                    <a:pt x="306" y="522"/>
                    <a:pt x="307" y="522"/>
                  </a:cubicBezTo>
                  <a:cubicBezTo>
                    <a:pt x="308" y="521"/>
                    <a:pt x="308" y="521"/>
                    <a:pt x="310" y="519"/>
                  </a:cubicBezTo>
                  <a:cubicBezTo>
                    <a:pt x="311" y="516"/>
                    <a:pt x="312" y="515"/>
                    <a:pt x="313" y="514"/>
                  </a:cubicBezTo>
                  <a:cubicBezTo>
                    <a:pt x="315" y="513"/>
                    <a:pt x="318" y="511"/>
                    <a:pt x="318" y="511"/>
                  </a:cubicBezTo>
                  <a:cubicBezTo>
                    <a:pt x="318" y="511"/>
                    <a:pt x="319" y="508"/>
                    <a:pt x="319" y="506"/>
                  </a:cubicBezTo>
                  <a:cubicBezTo>
                    <a:pt x="319" y="505"/>
                    <a:pt x="320" y="503"/>
                    <a:pt x="320" y="502"/>
                  </a:cubicBezTo>
                  <a:cubicBezTo>
                    <a:pt x="321" y="501"/>
                    <a:pt x="321" y="500"/>
                    <a:pt x="322" y="499"/>
                  </a:cubicBezTo>
                  <a:cubicBezTo>
                    <a:pt x="322" y="499"/>
                    <a:pt x="322" y="499"/>
                    <a:pt x="323" y="499"/>
                  </a:cubicBezTo>
                  <a:cubicBezTo>
                    <a:pt x="323" y="500"/>
                    <a:pt x="324" y="500"/>
                    <a:pt x="324" y="498"/>
                  </a:cubicBezTo>
                  <a:cubicBezTo>
                    <a:pt x="325" y="498"/>
                    <a:pt x="329" y="495"/>
                    <a:pt x="329" y="495"/>
                  </a:cubicBezTo>
                  <a:cubicBezTo>
                    <a:pt x="329" y="495"/>
                    <a:pt x="330" y="493"/>
                    <a:pt x="332" y="492"/>
                  </a:cubicBezTo>
                  <a:cubicBezTo>
                    <a:pt x="334" y="491"/>
                    <a:pt x="336" y="489"/>
                    <a:pt x="336" y="489"/>
                  </a:cubicBezTo>
                  <a:cubicBezTo>
                    <a:pt x="337" y="489"/>
                    <a:pt x="338" y="488"/>
                    <a:pt x="339" y="487"/>
                  </a:cubicBezTo>
                  <a:cubicBezTo>
                    <a:pt x="340" y="486"/>
                    <a:pt x="342" y="484"/>
                    <a:pt x="342" y="482"/>
                  </a:cubicBezTo>
                  <a:cubicBezTo>
                    <a:pt x="342" y="479"/>
                    <a:pt x="342" y="478"/>
                    <a:pt x="343" y="478"/>
                  </a:cubicBezTo>
                  <a:cubicBezTo>
                    <a:pt x="344" y="477"/>
                    <a:pt x="344" y="478"/>
                    <a:pt x="345" y="474"/>
                  </a:cubicBezTo>
                  <a:cubicBezTo>
                    <a:pt x="346" y="471"/>
                    <a:pt x="345" y="471"/>
                    <a:pt x="347" y="468"/>
                  </a:cubicBezTo>
                  <a:cubicBezTo>
                    <a:pt x="349" y="466"/>
                    <a:pt x="349" y="464"/>
                    <a:pt x="353" y="461"/>
                  </a:cubicBezTo>
                  <a:cubicBezTo>
                    <a:pt x="353" y="461"/>
                    <a:pt x="358" y="454"/>
                    <a:pt x="359" y="453"/>
                  </a:cubicBezTo>
                  <a:cubicBezTo>
                    <a:pt x="360" y="451"/>
                    <a:pt x="360" y="451"/>
                    <a:pt x="360" y="450"/>
                  </a:cubicBezTo>
                  <a:cubicBezTo>
                    <a:pt x="361" y="449"/>
                    <a:pt x="362" y="446"/>
                    <a:pt x="362" y="445"/>
                  </a:cubicBezTo>
                  <a:cubicBezTo>
                    <a:pt x="362" y="443"/>
                    <a:pt x="363" y="439"/>
                    <a:pt x="363" y="438"/>
                  </a:cubicBezTo>
                  <a:cubicBezTo>
                    <a:pt x="362" y="437"/>
                    <a:pt x="363" y="434"/>
                    <a:pt x="363" y="434"/>
                  </a:cubicBezTo>
                  <a:cubicBezTo>
                    <a:pt x="363" y="434"/>
                    <a:pt x="362" y="432"/>
                    <a:pt x="361" y="431"/>
                  </a:cubicBezTo>
                  <a:cubicBezTo>
                    <a:pt x="360" y="429"/>
                    <a:pt x="361" y="429"/>
                    <a:pt x="360" y="427"/>
                  </a:cubicBezTo>
                  <a:cubicBezTo>
                    <a:pt x="359" y="426"/>
                    <a:pt x="358" y="425"/>
                    <a:pt x="359" y="424"/>
                  </a:cubicBezTo>
                  <a:cubicBezTo>
                    <a:pt x="361" y="423"/>
                    <a:pt x="362" y="424"/>
                    <a:pt x="361" y="421"/>
                  </a:cubicBezTo>
                  <a:cubicBezTo>
                    <a:pt x="360" y="419"/>
                    <a:pt x="358" y="417"/>
                    <a:pt x="360" y="417"/>
                  </a:cubicBezTo>
                  <a:cubicBezTo>
                    <a:pt x="361" y="417"/>
                    <a:pt x="362" y="417"/>
                    <a:pt x="363" y="417"/>
                  </a:cubicBezTo>
                  <a:cubicBezTo>
                    <a:pt x="364" y="417"/>
                    <a:pt x="365" y="417"/>
                    <a:pt x="366" y="417"/>
                  </a:cubicBezTo>
                  <a:cubicBezTo>
                    <a:pt x="367" y="417"/>
                    <a:pt x="367" y="417"/>
                    <a:pt x="368" y="416"/>
                  </a:cubicBezTo>
                  <a:cubicBezTo>
                    <a:pt x="368" y="416"/>
                    <a:pt x="368" y="416"/>
                    <a:pt x="368" y="416"/>
                  </a:cubicBezTo>
                  <a:cubicBezTo>
                    <a:pt x="368" y="416"/>
                    <a:pt x="369" y="415"/>
                    <a:pt x="371" y="413"/>
                  </a:cubicBezTo>
                  <a:cubicBezTo>
                    <a:pt x="376" y="408"/>
                    <a:pt x="379" y="407"/>
                    <a:pt x="379" y="407"/>
                  </a:cubicBezTo>
                  <a:cubicBezTo>
                    <a:pt x="382" y="404"/>
                    <a:pt x="381" y="403"/>
                    <a:pt x="382" y="403"/>
                  </a:cubicBezTo>
                  <a:cubicBezTo>
                    <a:pt x="383" y="403"/>
                    <a:pt x="384" y="402"/>
                    <a:pt x="385" y="402"/>
                  </a:cubicBezTo>
                  <a:cubicBezTo>
                    <a:pt x="387" y="402"/>
                    <a:pt x="388" y="401"/>
                    <a:pt x="389" y="401"/>
                  </a:cubicBezTo>
                  <a:cubicBezTo>
                    <a:pt x="389" y="401"/>
                    <a:pt x="391" y="401"/>
                    <a:pt x="392" y="402"/>
                  </a:cubicBezTo>
                  <a:cubicBezTo>
                    <a:pt x="393" y="403"/>
                    <a:pt x="393" y="402"/>
                    <a:pt x="394" y="402"/>
                  </a:cubicBezTo>
                  <a:cubicBezTo>
                    <a:pt x="396" y="402"/>
                    <a:pt x="399" y="401"/>
                    <a:pt x="399" y="401"/>
                  </a:cubicBezTo>
                  <a:cubicBezTo>
                    <a:pt x="399" y="401"/>
                    <a:pt x="394" y="400"/>
                    <a:pt x="396" y="398"/>
                  </a:cubicBezTo>
                  <a:cubicBezTo>
                    <a:pt x="398" y="397"/>
                    <a:pt x="398" y="397"/>
                    <a:pt x="399" y="397"/>
                  </a:cubicBezTo>
                  <a:cubicBezTo>
                    <a:pt x="400" y="397"/>
                    <a:pt x="400" y="397"/>
                    <a:pt x="401" y="397"/>
                  </a:cubicBezTo>
                  <a:cubicBezTo>
                    <a:pt x="404" y="395"/>
                    <a:pt x="405" y="396"/>
                    <a:pt x="406" y="393"/>
                  </a:cubicBezTo>
                  <a:cubicBezTo>
                    <a:pt x="406" y="391"/>
                    <a:pt x="405" y="389"/>
                    <a:pt x="406" y="391"/>
                  </a:cubicBezTo>
                  <a:cubicBezTo>
                    <a:pt x="407" y="392"/>
                    <a:pt x="407" y="392"/>
                    <a:pt x="408" y="392"/>
                  </a:cubicBezTo>
                  <a:cubicBezTo>
                    <a:pt x="409" y="392"/>
                    <a:pt x="409" y="392"/>
                    <a:pt x="409" y="392"/>
                  </a:cubicBezTo>
                  <a:cubicBezTo>
                    <a:pt x="410" y="392"/>
                    <a:pt x="411" y="392"/>
                    <a:pt x="412" y="392"/>
                  </a:cubicBezTo>
                  <a:cubicBezTo>
                    <a:pt x="413" y="392"/>
                    <a:pt x="414" y="391"/>
                    <a:pt x="415" y="391"/>
                  </a:cubicBezTo>
                  <a:cubicBezTo>
                    <a:pt x="415" y="392"/>
                    <a:pt x="416" y="391"/>
                    <a:pt x="416" y="391"/>
                  </a:cubicBezTo>
                  <a:cubicBezTo>
                    <a:pt x="417" y="391"/>
                    <a:pt x="417" y="390"/>
                    <a:pt x="418" y="391"/>
                  </a:cubicBezTo>
                  <a:cubicBezTo>
                    <a:pt x="418" y="391"/>
                    <a:pt x="418" y="391"/>
                    <a:pt x="419" y="391"/>
                  </a:cubicBezTo>
                  <a:cubicBezTo>
                    <a:pt x="419" y="391"/>
                    <a:pt x="420" y="391"/>
                    <a:pt x="420" y="391"/>
                  </a:cubicBezTo>
                  <a:cubicBezTo>
                    <a:pt x="421" y="392"/>
                    <a:pt x="422" y="393"/>
                    <a:pt x="424" y="392"/>
                  </a:cubicBezTo>
                  <a:cubicBezTo>
                    <a:pt x="426" y="391"/>
                    <a:pt x="427" y="389"/>
                    <a:pt x="427" y="390"/>
                  </a:cubicBezTo>
                  <a:cubicBezTo>
                    <a:pt x="428" y="390"/>
                    <a:pt x="429" y="390"/>
                    <a:pt x="429" y="390"/>
                  </a:cubicBezTo>
                  <a:cubicBezTo>
                    <a:pt x="430" y="390"/>
                    <a:pt x="430" y="390"/>
                    <a:pt x="430" y="391"/>
                  </a:cubicBezTo>
                  <a:cubicBezTo>
                    <a:pt x="431" y="391"/>
                    <a:pt x="433" y="391"/>
                    <a:pt x="433" y="389"/>
                  </a:cubicBezTo>
                  <a:cubicBezTo>
                    <a:pt x="434" y="387"/>
                    <a:pt x="434" y="385"/>
                    <a:pt x="435" y="385"/>
                  </a:cubicBezTo>
                  <a:cubicBezTo>
                    <a:pt x="437" y="384"/>
                    <a:pt x="437" y="384"/>
                    <a:pt x="437" y="384"/>
                  </a:cubicBezTo>
                  <a:cubicBezTo>
                    <a:pt x="437" y="384"/>
                    <a:pt x="437" y="384"/>
                    <a:pt x="440" y="382"/>
                  </a:cubicBezTo>
                  <a:cubicBezTo>
                    <a:pt x="444" y="378"/>
                    <a:pt x="445" y="377"/>
                    <a:pt x="445" y="376"/>
                  </a:cubicBezTo>
                  <a:cubicBezTo>
                    <a:pt x="445" y="375"/>
                    <a:pt x="444" y="371"/>
                    <a:pt x="445" y="370"/>
                  </a:cubicBezTo>
                  <a:cubicBezTo>
                    <a:pt x="447" y="368"/>
                    <a:pt x="449" y="367"/>
                    <a:pt x="449" y="365"/>
                  </a:cubicBezTo>
                  <a:cubicBezTo>
                    <a:pt x="450" y="363"/>
                    <a:pt x="450" y="364"/>
                    <a:pt x="453" y="359"/>
                  </a:cubicBezTo>
                  <a:cubicBezTo>
                    <a:pt x="456" y="355"/>
                    <a:pt x="455" y="355"/>
                    <a:pt x="456" y="354"/>
                  </a:cubicBezTo>
                  <a:cubicBezTo>
                    <a:pt x="457" y="353"/>
                    <a:pt x="457" y="354"/>
                    <a:pt x="457" y="354"/>
                  </a:cubicBezTo>
                  <a:cubicBezTo>
                    <a:pt x="458" y="355"/>
                    <a:pt x="458" y="356"/>
                    <a:pt x="458" y="351"/>
                  </a:cubicBezTo>
                  <a:cubicBezTo>
                    <a:pt x="458" y="342"/>
                    <a:pt x="459" y="343"/>
                    <a:pt x="459" y="341"/>
                  </a:cubicBezTo>
                  <a:cubicBezTo>
                    <a:pt x="458" y="339"/>
                    <a:pt x="458" y="339"/>
                    <a:pt x="458" y="338"/>
                  </a:cubicBezTo>
                  <a:cubicBezTo>
                    <a:pt x="459" y="337"/>
                    <a:pt x="458" y="336"/>
                    <a:pt x="460" y="335"/>
                  </a:cubicBezTo>
                  <a:cubicBezTo>
                    <a:pt x="462" y="334"/>
                    <a:pt x="463" y="333"/>
                    <a:pt x="463" y="332"/>
                  </a:cubicBezTo>
                  <a:cubicBezTo>
                    <a:pt x="464" y="332"/>
                    <a:pt x="465" y="329"/>
                    <a:pt x="465" y="328"/>
                  </a:cubicBezTo>
                  <a:cubicBezTo>
                    <a:pt x="465" y="327"/>
                    <a:pt x="466" y="323"/>
                    <a:pt x="465" y="322"/>
                  </a:cubicBezTo>
                  <a:cubicBezTo>
                    <a:pt x="464" y="320"/>
                    <a:pt x="465" y="318"/>
                    <a:pt x="465" y="317"/>
                  </a:cubicBezTo>
                  <a:cubicBezTo>
                    <a:pt x="467" y="313"/>
                    <a:pt x="467" y="314"/>
                    <a:pt x="467" y="312"/>
                  </a:cubicBezTo>
                  <a:cubicBezTo>
                    <a:pt x="467" y="310"/>
                    <a:pt x="465" y="307"/>
                    <a:pt x="465" y="305"/>
                  </a:cubicBezTo>
                  <a:cubicBezTo>
                    <a:pt x="465" y="303"/>
                    <a:pt x="467" y="299"/>
                    <a:pt x="466" y="298"/>
                  </a:cubicBezTo>
                  <a:cubicBezTo>
                    <a:pt x="466" y="296"/>
                    <a:pt x="467" y="295"/>
                    <a:pt x="466" y="293"/>
                  </a:cubicBezTo>
                  <a:cubicBezTo>
                    <a:pt x="466" y="290"/>
                    <a:pt x="466" y="289"/>
                    <a:pt x="466" y="288"/>
                  </a:cubicBezTo>
                  <a:cubicBezTo>
                    <a:pt x="466" y="287"/>
                    <a:pt x="467" y="287"/>
                    <a:pt x="466" y="284"/>
                  </a:cubicBezTo>
                  <a:cubicBezTo>
                    <a:pt x="465" y="282"/>
                    <a:pt x="462" y="281"/>
                    <a:pt x="465" y="280"/>
                  </a:cubicBezTo>
                  <a:cubicBezTo>
                    <a:pt x="467" y="279"/>
                    <a:pt x="464" y="280"/>
                    <a:pt x="467" y="279"/>
                  </a:cubicBezTo>
                  <a:cubicBezTo>
                    <a:pt x="470" y="279"/>
                    <a:pt x="472" y="279"/>
                    <a:pt x="469" y="278"/>
                  </a:cubicBezTo>
                  <a:cubicBezTo>
                    <a:pt x="467" y="277"/>
                    <a:pt x="465" y="277"/>
                    <a:pt x="465" y="277"/>
                  </a:cubicBezTo>
                  <a:cubicBezTo>
                    <a:pt x="465" y="277"/>
                    <a:pt x="465" y="276"/>
                    <a:pt x="468" y="276"/>
                  </a:cubicBezTo>
                  <a:cubicBezTo>
                    <a:pt x="470" y="276"/>
                    <a:pt x="469" y="275"/>
                    <a:pt x="471" y="276"/>
                  </a:cubicBezTo>
                  <a:cubicBezTo>
                    <a:pt x="473" y="276"/>
                    <a:pt x="471" y="278"/>
                    <a:pt x="473" y="276"/>
                  </a:cubicBezTo>
                  <a:cubicBezTo>
                    <a:pt x="476" y="275"/>
                    <a:pt x="478" y="274"/>
                    <a:pt x="478" y="272"/>
                  </a:cubicBezTo>
                  <a:cubicBezTo>
                    <a:pt x="478" y="270"/>
                    <a:pt x="480" y="268"/>
                    <a:pt x="480" y="268"/>
                  </a:cubicBezTo>
                  <a:cubicBezTo>
                    <a:pt x="481" y="267"/>
                    <a:pt x="481" y="265"/>
                    <a:pt x="481" y="265"/>
                  </a:cubicBezTo>
                  <a:cubicBezTo>
                    <a:pt x="481" y="265"/>
                    <a:pt x="482" y="264"/>
                    <a:pt x="482" y="263"/>
                  </a:cubicBezTo>
                  <a:cubicBezTo>
                    <a:pt x="482" y="262"/>
                    <a:pt x="482" y="260"/>
                    <a:pt x="483" y="260"/>
                  </a:cubicBezTo>
                  <a:cubicBezTo>
                    <a:pt x="484" y="259"/>
                    <a:pt x="484" y="260"/>
                    <a:pt x="486" y="257"/>
                  </a:cubicBezTo>
                  <a:cubicBezTo>
                    <a:pt x="488" y="254"/>
                    <a:pt x="495" y="248"/>
                    <a:pt x="497" y="247"/>
                  </a:cubicBezTo>
                  <a:cubicBezTo>
                    <a:pt x="499" y="245"/>
                    <a:pt x="500" y="246"/>
                    <a:pt x="501" y="243"/>
                  </a:cubicBezTo>
                  <a:cubicBezTo>
                    <a:pt x="502" y="241"/>
                    <a:pt x="503" y="241"/>
                    <a:pt x="504" y="239"/>
                  </a:cubicBezTo>
                  <a:cubicBezTo>
                    <a:pt x="506" y="237"/>
                    <a:pt x="506" y="237"/>
                    <a:pt x="507" y="236"/>
                  </a:cubicBezTo>
                  <a:cubicBezTo>
                    <a:pt x="507" y="235"/>
                    <a:pt x="508" y="233"/>
                    <a:pt x="508" y="232"/>
                  </a:cubicBezTo>
                  <a:cubicBezTo>
                    <a:pt x="509" y="231"/>
                    <a:pt x="510" y="229"/>
                    <a:pt x="510" y="227"/>
                  </a:cubicBezTo>
                  <a:cubicBezTo>
                    <a:pt x="510" y="226"/>
                    <a:pt x="510" y="224"/>
                    <a:pt x="510" y="223"/>
                  </a:cubicBezTo>
                  <a:cubicBezTo>
                    <a:pt x="510" y="222"/>
                    <a:pt x="510" y="222"/>
                    <a:pt x="510" y="220"/>
                  </a:cubicBezTo>
                  <a:cubicBezTo>
                    <a:pt x="509" y="218"/>
                    <a:pt x="508" y="216"/>
                    <a:pt x="509" y="215"/>
                  </a:cubicBezTo>
                  <a:cubicBezTo>
                    <a:pt x="510" y="214"/>
                    <a:pt x="511" y="212"/>
                    <a:pt x="510" y="210"/>
                  </a:cubicBezTo>
                  <a:moveTo>
                    <a:pt x="335" y="480"/>
                  </a:moveTo>
                  <a:cubicBezTo>
                    <a:pt x="334" y="486"/>
                    <a:pt x="335" y="486"/>
                    <a:pt x="332" y="488"/>
                  </a:cubicBezTo>
                  <a:cubicBezTo>
                    <a:pt x="331" y="489"/>
                    <a:pt x="331" y="488"/>
                    <a:pt x="331" y="488"/>
                  </a:cubicBezTo>
                  <a:cubicBezTo>
                    <a:pt x="331" y="487"/>
                    <a:pt x="332" y="486"/>
                    <a:pt x="330" y="490"/>
                  </a:cubicBezTo>
                  <a:cubicBezTo>
                    <a:pt x="326" y="495"/>
                    <a:pt x="329" y="492"/>
                    <a:pt x="326" y="495"/>
                  </a:cubicBezTo>
                  <a:cubicBezTo>
                    <a:pt x="325" y="497"/>
                    <a:pt x="324" y="497"/>
                    <a:pt x="324" y="498"/>
                  </a:cubicBezTo>
                  <a:cubicBezTo>
                    <a:pt x="323" y="497"/>
                    <a:pt x="323" y="497"/>
                    <a:pt x="323" y="497"/>
                  </a:cubicBezTo>
                  <a:cubicBezTo>
                    <a:pt x="323" y="492"/>
                    <a:pt x="324" y="491"/>
                    <a:pt x="324" y="491"/>
                  </a:cubicBezTo>
                  <a:cubicBezTo>
                    <a:pt x="324" y="491"/>
                    <a:pt x="326" y="490"/>
                    <a:pt x="327" y="490"/>
                  </a:cubicBezTo>
                  <a:cubicBezTo>
                    <a:pt x="328" y="489"/>
                    <a:pt x="328" y="489"/>
                    <a:pt x="329" y="486"/>
                  </a:cubicBezTo>
                  <a:cubicBezTo>
                    <a:pt x="330" y="483"/>
                    <a:pt x="331" y="482"/>
                    <a:pt x="332" y="481"/>
                  </a:cubicBezTo>
                  <a:cubicBezTo>
                    <a:pt x="333" y="480"/>
                    <a:pt x="336" y="475"/>
                    <a:pt x="335" y="48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1" name="ïṧḻíḍê">
              <a:extLst>
                <a:ext uri="{FF2B5EF4-FFF2-40B4-BE49-F238E27FC236}">
                  <a16:creationId xmlns:a16="http://schemas.microsoft.com/office/drawing/2014/main" id="{5DAC72F4-294D-4F36-890F-52F098D7B670}"/>
                </a:ext>
              </a:extLst>
            </p:cNvPr>
            <p:cNvSpPr/>
            <p:nvPr/>
          </p:nvSpPr>
          <p:spPr bwMode="auto">
            <a:xfrm>
              <a:off x="4975226" y="2895600"/>
              <a:ext cx="14288" cy="15875"/>
            </a:xfrm>
            <a:custGeom>
              <a:avLst/>
              <a:gdLst>
                <a:gd name="T0" fmla="*/ 5 w 9"/>
                <a:gd name="T1" fmla="*/ 9 h 10"/>
                <a:gd name="T2" fmla="*/ 9 w 9"/>
                <a:gd name="T3" fmla="*/ 7 h 10"/>
                <a:gd name="T4" fmla="*/ 6 w 9"/>
                <a:gd name="T5" fmla="*/ 2 h 10"/>
                <a:gd name="T6" fmla="*/ 2 w 9"/>
                <a:gd name="T7" fmla="*/ 7 h 10"/>
                <a:gd name="T8" fmla="*/ 2 w 9"/>
                <a:gd name="T9" fmla="*/ 9 h 10"/>
                <a:gd name="T10" fmla="*/ 5 w 9"/>
                <a:gd name="T1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5" y="9"/>
                  </a:moveTo>
                  <a:cubicBezTo>
                    <a:pt x="8" y="9"/>
                    <a:pt x="9" y="10"/>
                    <a:pt x="9" y="7"/>
                  </a:cubicBezTo>
                  <a:cubicBezTo>
                    <a:pt x="9" y="3"/>
                    <a:pt x="8" y="0"/>
                    <a:pt x="6" y="2"/>
                  </a:cubicBezTo>
                  <a:cubicBezTo>
                    <a:pt x="4" y="3"/>
                    <a:pt x="3" y="5"/>
                    <a:pt x="2" y="7"/>
                  </a:cubicBezTo>
                  <a:cubicBezTo>
                    <a:pt x="1" y="8"/>
                    <a:pt x="0" y="9"/>
                    <a:pt x="2" y="9"/>
                  </a:cubicBezTo>
                  <a:cubicBezTo>
                    <a:pt x="4" y="9"/>
                    <a:pt x="3" y="9"/>
                    <a:pt x="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í$ľiḑe">
              <a:extLst>
                <a:ext uri="{FF2B5EF4-FFF2-40B4-BE49-F238E27FC236}">
                  <a16:creationId xmlns:a16="http://schemas.microsoft.com/office/drawing/2014/main" id="{533C2D71-F422-418F-90BB-56381B13137A}"/>
                </a:ext>
              </a:extLst>
            </p:cNvPr>
            <p:cNvSpPr/>
            <p:nvPr/>
          </p:nvSpPr>
          <p:spPr bwMode="auto">
            <a:xfrm>
              <a:off x="5789614" y="2417763"/>
              <a:ext cx="901700" cy="1236663"/>
            </a:xfrm>
            <a:custGeom>
              <a:avLst/>
              <a:gdLst>
                <a:gd name="T0" fmla="*/ 512 w 555"/>
                <a:gd name="T1" fmla="*/ 358 h 762"/>
                <a:gd name="T2" fmla="*/ 121 w 555"/>
                <a:gd name="T3" fmla="*/ 762 h 762"/>
                <a:gd name="T4" fmla="*/ 43 w 555"/>
                <a:gd name="T5" fmla="*/ 205 h 762"/>
                <a:gd name="T6" fmla="*/ 355 w 555"/>
                <a:gd name="T7" fmla="*/ 42 h 762"/>
                <a:gd name="T8" fmla="*/ 512 w 555"/>
                <a:gd name="T9" fmla="*/ 358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5" h="762">
                  <a:moveTo>
                    <a:pt x="512" y="358"/>
                  </a:moveTo>
                  <a:cubicBezTo>
                    <a:pt x="469" y="490"/>
                    <a:pt x="121" y="762"/>
                    <a:pt x="121" y="762"/>
                  </a:cubicBezTo>
                  <a:cubicBezTo>
                    <a:pt x="121" y="762"/>
                    <a:pt x="0" y="337"/>
                    <a:pt x="43" y="205"/>
                  </a:cubicBezTo>
                  <a:cubicBezTo>
                    <a:pt x="86" y="73"/>
                    <a:pt x="226" y="0"/>
                    <a:pt x="355" y="42"/>
                  </a:cubicBezTo>
                  <a:cubicBezTo>
                    <a:pt x="485" y="84"/>
                    <a:pt x="555" y="226"/>
                    <a:pt x="512" y="358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3" name="îSlîḑé">
              <a:extLst>
                <a:ext uri="{FF2B5EF4-FFF2-40B4-BE49-F238E27FC236}">
                  <a16:creationId xmlns:a16="http://schemas.microsoft.com/office/drawing/2014/main" id="{2C0DA6AA-4B60-4E38-8D69-0B4348239228}"/>
                </a:ext>
              </a:extLst>
            </p:cNvPr>
            <p:cNvSpPr/>
            <p:nvPr/>
          </p:nvSpPr>
          <p:spPr bwMode="auto">
            <a:xfrm>
              <a:off x="6034089" y="2643188"/>
              <a:ext cx="422275" cy="428625"/>
            </a:xfrm>
            <a:custGeom>
              <a:avLst/>
              <a:gdLst>
                <a:gd name="T0" fmla="*/ 240 w 260"/>
                <a:gd name="T1" fmla="*/ 168 h 264"/>
                <a:gd name="T2" fmla="*/ 94 w 260"/>
                <a:gd name="T3" fmla="*/ 244 h 264"/>
                <a:gd name="T4" fmla="*/ 20 w 260"/>
                <a:gd name="T5" fmla="*/ 96 h 264"/>
                <a:gd name="T6" fmla="*/ 167 w 260"/>
                <a:gd name="T7" fmla="*/ 20 h 264"/>
                <a:gd name="T8" fmla="*/ 240 w 260"/>
                <a:gd name="T9" fmla="*/ 16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4">
                  <a:moveTo>
                    <a:pt x="240" y="168"/>
                  </a:moveTo>
                  <a:cubicBezTo>
                    <a:pt x="220" y="230"/>
                    <a:pt x="154" y="264"/>
                    <a:pt x="94" y="244"/>
                  </a:cubicBezTo>
                  <a:cubicBezTo>
                    <a:pt x="33" y="224"/>
                    <a:pt x="0" y="158"/>
                    <a:pt x="20" y="96"/>
                  </a:cubicBezTo>
                  <a:cubicBezTo>
                    <a:pt x="40" y="34"/>
                    <a:pt x="106" y="0"/>
                    <a:pt x="167" y="20"/>
                  </a:cubicBezTo>
                  <a:cubicBezTo>
                    <a:pt x="227" y="39"/>
                    <a:pt x="260" y="106"/>
                    <a:pt x="240" y="1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194" name="îşḷîḋè">
              <a:extLst>
                <a:ext uri="{FF2B5EF4-FFF2-40B4-BE49-F238E27FC236}">
                  <a16:creationId xmlns:a16="http://schemas.microsoft.com/office/drawing/2014/main" id="{FF5DD399-E428-4092-8914-F3149557B5F7}"/>
                </a:ext>
              </a:extLst>
            </p:cNvPr>
            <p:cNvSpPr/>
            <p:nvPr/>
          </p:nvSpPr>
          <p:spPr bwMode="auto">
            <a:xfrm>
              <a:off x="5875339" y="2513013"/>
              <a:ext cx="698500" cy="476250"/>
            </a:xfrm>
            <a:custGeom>
              <a:avLst/>
              <a:gdLst>
                <a:gd name="T0" fmla="*/ 222 w 430"/>
                <a:gd name="T1" fmla="*/ 0 h 293"/>
                <a:gd name="T2" fmla="*/ 16 w 430"/>
                <a:gd name="T3" fmla="*/ 152 h 293"/>
                <a:gd name="T4" fmla="*/ 17 w 430"/>
                <a:gd name="T5" fmla="*/ 293 h 293"/>
                <a:gd name="T6" fmla="*/ 24 w 430"/>
                <a:gd name="T7" fmla="*/ 180 h 293"/>
                <a:gd name="T8" fmla="*/ 230 w 430"/>
                <a:gd name="T9" fmla="*/ 28 h 293"/>
                <a:gd name="T10" fmla="*/ 295 w 430"/>
                <a:gd name="T11" fmla="*/ 39 h 293"/>
                <a:gd name="T12" fmla="*/ 430 w 430"/>
                <a:gd name="T13" fmla="*/ 172 h 293"/>
                <a:gd name="T14" fmla="*/ 287 w 430"/>
                <a:gd name="T15" fmla="*/ 11 h 293"/>
                <a:gd name="T16" fmla="*/ 222 w 430"/>
                <a:gd name="T17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293">
                  <a:moveTo>
                    <a:pt x="222" y="0"/>
                  </a:moveTo>
                  <a:cubicBezTo>
                    <a:pt x="131" y="0"/>
                    <a:pt x="46" y="60"/>
                    <a:pt x="16" y="152"/>
                  </a:cubicBezTo>
                  <a:cubicBezTo>
                    <a:pt x="0" y="200"/>
                    <a:pt x="2" y="249"/>
                    <a:pt x="17" y="293"/>
                  </a:cubicBezTo>
                  <a:cubicBezTo>
                    <a:pt x="10" y="256"/>
                    <a:pt x="11" y="218"/>
                    <a:pt x="24" y="180"/>
                  </a:cubicBezTo>
                  <a:cubicBezTo>
                    <a:pt x="54" y="88"/>
                    <a:pt x="139" y="28"/>
                    <a:pt x="230" y="28"/>
                  </a:cubicBezTo>
                  <a:cubicBezTo>
                    <a:pt x="251" y="28"/>
                    <a:pt x="273" y="32"/>
                    <a:pt x="295" y="39"/>
                  </a:cubicBezTo>
                  <a:cubicBezTo>
                    <a:pt x="360" y="60"/>
                    <a:pt x="409" y="111"/>
                    <a:pt x="430" y="172"/>
                  </a:cubicBezTo>
                  <a:cubicBezTo>
                    <a:pt x="415" y="99"/>
                    <a:pt x="363" y="35"/>
                    <a:pt x="287" y="11"/>
                  </a:cubicBezTo>
                  <a:cubicBezTo>
                    <a:pt x="265" y="4"/>
                    <a:pt x="244" y="0"/>
                    <a:pt x="222" y="0"/>
                  </a:cubicBezTo>
                </a:path>
              </a:pathLst>
            </a:custGeom>
            <a:solidFill>
              <a:srgbClr val="60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5" name="iṡľîďê">
              <a:extLst>
                <a:ext uri="{FF2B5EF4-FFF2-40B4-BE49-F238E27FC236}">
                  <a16:creationId xmlns:a16="http://schemas.microsoft.com/office/drawing/2014/main" id="{2E8A97B3-580B-4999-9CA8-306FC8ED0E6F}"/>
                </a:ext>
              </a:extLst>
            </p:cNvPr>
            <p:cNvSpPr/>
            <p:nvPr/>
          </p:nvSpPr>
          <p:spPr bwMode="auto">
            <a:xfrm>
              <a:off x="6621464" y="2994025"/>
              <a:ext cx="1588" cy="476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solidFill>
              <a:srgbClr val="D8D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6" name="iṥlîde">
              <a:extLst>
                <a:ext uri="{FF2B5EF4-FFF2-40B4-BE49-F238E27FC236}">
                  <a16:creationId xmlns:a16="http://schemas.microsoft.com/office/drawing/2014/main" id="{BDAAF7CE-12D9-47CF-8052-441FDEA61F3C}"/>
                </a:ext>
              </a:extLst>
            </p:cNvPr>
            <p:cNvSpPr/>
            <p:nvPr/>
          </p:nvSpPr>
          <p:spPr bwMode="auto">
            <a:xfrm>
              <a:off x="5945189" y="2963863"/>
              <a:ext cx="685800" cy="690563"/>
            </a:xfrm>
            <a:custGeom>
              <a:avLst/>
              <a:gdLst>
                <a:gd name="T0" fmla="*/ 422 w 422"/>
                <a:gd name="T1" fmla="*/ 0 h 425"/>
                <a:gd name="T2" fmla="*/ 349 w 422"/>
                <a:gd name="T3" fmla="*/ 94 h 425"/>
                <a:gd name="T4" fmla="*/ 94 w 422"/>
                <a:gd name="T5" fmla="*/ 266 h 425"/>
                <a:gd name="T6" fmla="*/ 0 w 422"/>
                <a:gd name="T7" fmla="*/ 315 h 425"/>
                <a:gd name="T8" fmla="*/ 25 w 422"/>
                <a:gd name="T9" fmla="*/ 425 h 425"/>
                <a:gd name="T10" fmla="*/ 416 w 422"/>
                <a:gd name="T11" fmla="*/ 21 h 425"/>
                <a:gd name="T12" fmla="*/ 416 w 422"/>
                <a:gd name="T13" fmla="*/ 21 h 425"/>
                <a:gd name="T14" fmla="*/ 417 w 422"/>
                <a:gd name="T15" fmla="*/ 18 h 425"/>
                <a:gd name="T16" fmla="*/ 422 w 422"/>
                <a:gd name="T17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425">
                  <a:moveTo>
                    <a:pt x="422" y="0"/>
                  </a:moveTo>
                  <a:cubicBezTo>
                    <a:pt x="401" y="33"/>
                    <a:pt x="376" y="65"/>
                    <a:pt x="349" y="94"/>
                  </a:cubicBezTo>
                  <a:cubicBezTo>
                    <a:pt x="274" y="174"/>
                    <a:pt x="189" y="213"/>
                    <a:pt x="94" y="266"/>
                  </a:cubicBezTo>
                  <a:cubicBezTo>
                    <a:pt x="63" y="284"/>
                    <a:pt x="32" y="300"/>
                    <a:pt x="0" y="315"/>
                  </a:cubicBezTo>
                  <a:cubicBezTo>
                    <a:pt x="14" y="380"/>
                    <a:pt x="25" y="425"/>
                    <a:pt x="25" y="425"/>
                  </a:cubicBezTo>
                  <a:cubicBezTo>
                    <a:pt x="25" y="425"/>
                    <a:pt x="373" y="153"/>
                    <a:pt x="416" y="21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0"/>
                    <a:pt x="416" y="19"/>
                    <a:pt x="417" y="18"/>
                  </a:cubicBezTo>
                  <a:cubicBezTo>
                    <a:pt x="419" y="12"/>
                    <a:pt x="420" y="6"/>
                    <a:pt x="422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7" name="iṥḷiďe">
              <a:extLst>
                <a:ext uri="{FF2B5EF4-FFF2-40B4-BE49-F238E27FC236}">
                  <a16:creationId xmlns:a16="http://schemas.microsoft.com/office/drawing/2014/main" id="{7424ADF4-D5B2-4529-AD57-27DFBB867369}"/>
                </a:ext>
              </a:extLst>
            </p:cNvPr>
            <p:cNvSpPr/>
            <p:nvPr/>
          </p:nvSpPr>
          <p:spPr bwMode="auto">
            <a:xfrm>
              <a:off x="7005639" y="1973263"/>
              <a:ext cx="336550" cy="514350"/>
            </a:xfrm>
            <a:custGeom>
              <a:avLst/>
              <a:gdLst>
                <a:gd name="T0" fmla="*/ 206 w 207"/>
                <a:gd name="T1" fmla="*/ 105 h 317"/>
                <a:gd name="T2" fmla="*/ 105 w 207"/>
                <a:gd name="T3" fmla="*/ 317 h 317"/>
                <a:gd name="T4" fmla="*/ 0 w 207"/>
                <a:gd name="T5" fmla="*/ 106 h 317"/>
                <a:gd name="T6" fmla="*/ 103 w 207"/>
                <a:gd name="T7" fmla="*/ 1 h 317"/>
                <a:gd name="T8" fmla="*/ 206 w 207"/>
                <a:gd name="T9" fmla="*/ 10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317">
                  <a:moveTo>
                    <a:pt x="206" y="105"/>
                  </a:moveTo>
                  <a:cubicBezTo>
                    <a:pt x="207" y="163"/>
                    <a:pt x="105" y="317"/>
                    <a:pt x="105" y="317"/>
                  </a:cubicBezTo>
                  <a:cubicBezTo>
                    <a:pt x="105" y="317"/>
                    <a:pt x="1" y="164"/>
                    <a:pt x="0" y="106"/>
                  </a:cubicBezTo>
                  <a:cubicBezTo>
                    <a:pt x="0" y="49"/>
                    <a:pt x="46" y="1"/>
                    <a:pt x="103" y="1"/>
                  </a:cubicBezTo>
                  <a:cubicBezTo>
                    <a:pt x="159" y="0"/>
                    <a:pt x="206" y="47"/>
                    <a:pt x="206" y="105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8" name="íşļïdé">
              <a:extLst>
                <a:ext uri="{FF2B5EF4-FFF2-40B4-BE49-F238E27FC236}">
                  <a16:creationId xmlns:a16="http://schemas.microsoft.com/office/drawing/2014/main" id="{90E439AA-73C6-4E6A-865A-4E6CD76D5F37}"/>
                </a:ext>
              </a:extLst>
            </p:cNvPr>
            <p:cNvSpPr/>
            <p:nvPr/>
          </p:nvSpPr>
          <p:spPr bwMode="auto">
            <a:xfrm>
              <a:off x="7094539" y="2057400"/>
              <a:ext cx="158750" cy="160338"/>
            </a:xfrm>
            <a:custGeom>
              <a:avLst/>
              <a:gdLst>
                <a:gd name="T0" fmla="*/ 97 w 97"/>
                <a:gd name="T1" fmla="*/ 49 h 99"/>
                <a:gd name="T2" fmla="*/ 49 w 97"/>
                <a:gd name="T3" fmla="*/ 98 h 99"/>
                <a:gd name="T4" fmla="*/ 0 w 97"/>
                <a:gd name="T5" fmla="*/ 49 h 99"/>
                <a:gd name="T6" fmla="*/ 48 w 97"/>
                <a:gd name="T7" fmla="*/ 0 h 99"/>
                <a:gd name="T8" fmla="*/ 97 w 97"/>
                <a:gd name="T9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99">
                  <a:moveTo>
                    <a:pt x="97" y="49"/>
                  </a:moveTo>
                  <a:cubicBezTo>
                    <a:pt x="97" y="76"/>
                    <a:pt x="75" y="98"/>
                    <a:pt x="49" y="98"/>
                  </a:cubicBezTo>
                  <a:cubicBezTo>
                    <a:pt x="22" y="99"/>
                    <a:pt x="0" y="77"/>
                    <a:pt x="0" y="49"/>
                  </a:cubicBezTo>
                  <a:cubicBezTo>
                    <a:pt x="0" y="22"/>
                    <a:pt x="21" y="0"/>
                    <a:pt x="48" y="0"/>
                  </a:cubicBezTo>
                  <a:cubicBezTo>
                    <a:pt x="75" y="0"/>
                    <a:pt x="96" y="22"/>
                    <a:pt x="9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9" name="ïšľídè">
              <a:extLst>
                <a:ext uri="{FF2B5EF4-FFF2-40B4-BE49-F238E27FC236}">
                  <a16:creationId xmlns:a16="http://schemas.microsoft.com/office/drawing/2014/main" id="{0C93226C-A1F7-45FE-A0D6-040A1C62EE35}"/>
                </a:ext>
              </a:extLst>
            </p:cNvPr>
            <p:cNvSpPr/>
            <p:nvPr/>
          </p:nvSpPr>
          <p:spPr bwMode="auto">
            <a:xfrm>
              <a:off x="7023101" y="1995488"/>
              <a:ext cx="271463" cy="238125"/>
            </a:xfrm>
            <a:custGeom>
              <a:avLst/>
              <a:gdLst>
                <a:gd name="T0" fmla="*/ 90 w 167"/>
                <a:gd name="T1" fmla="*/ 0 h 147"/>
                <a:gd name="T2" fmla="*/ 89 w 167"/>
                <a:gd name="T3" fmla="*/ 0 h 147"/>
                <a:gd name="T4" fmla="*/ 0 w 167"/>
                <a:gd name="T5" fmla="*/ 91 h 147"/>
                <a:gd name="T6" fmla="*/ 19 w 167"/>
                <a:gd name="T7" fmla="*/ 147 h 147"/>
                <a:gd name="T8" fmla="*/ 7 w 167"/>
                <a:gd name="T9" fmla="*/ 102 h 147"/>
                <a:gd name="T10" fmla="*/ 96 w 167"/>
                <a:gd name="T11" fmla="*/ 10 h 147"/>
                <a:gd name="T12" fmla="*/ 96 w 167"/>
                <a:gd name="T13" fmla="*/ 10 h 147"/>
                <a:gd name="T14" fmla="*/ 167 w 167"/>
                <a:gd name="T15" fmla="*/ 45 h 147"/>
                <a:gd name="T16" fmla="*/ 90 w 167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47">
                  <a:moveTo>
                    <a:pt x="90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1"/>
                    <a:pt x="0" y="91"/>
                  </a:cubicBezTo>
                  <a:cubicBezTo>
                    <a:pt x="0" y="112"/>
                    <a:pt x="7" y="132"/>
                    <a:pt x="19" y="147"/>
                  </a:cubicBezTo>
                  <a:cubicBezTo>
                    <a:pt x="12" y="134"/>
                    <a:pt x="7" y="118"/>
                    <a:pt x="7" y="102"/>
                  </a:cubicBezTo>
                  <a:cubicBezTo>
                    <a:pt x="7" y="51"/>
                    <a:pt x="46" y="10"/>
                    <a:pt x="96" y="10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125" y="10"/>
                    <a:pt x="151" y="24"/>
                    <a:pt x="167" y="45"/>
                  </a:cubicBezTo>
                  <a:cubicBezTo>
                    <a:pt x="151" y="18"/>
                    <a:pt x="123" y="0"/>
                    <a:pt x="90" y="0"/>
                  </a:cubicBezTo>
                </a:path>
              </a:pathLst>
            </a:custGeom>
            <a:solidFill>
              <a:srgbClr val="60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0" name="îsļîḋe">
              <a:extLst>
                <a:ext uri="{FF2B5EF4-FFF2-40B4-BE49-F238E27FC236}">
                  <a16:creationId xmlns:a16="http://schemas.microsoft.com/office/drawing/2014/main" id="{672C647D-AA04-47D4-B83D-8F45DED22309}"/>
                </a:ext>
              </a:extLst>
            </p:cNvPr>
            <p:cNvSpPr/>
            <p:nvPr/>
          </p:nvSpPr>
          <p:spPr bwMode="auto">
            <a:xfrm>
              <a:off x="7135814" y="2128838"/>
              <a:ext cx="204788" cy="358775"/>
            </a:xfrm>
            <a:custGeom>
              <a:avLst/>
              <a:gdLst>
                <a:gd name="T0" fmla="*/ 126 w 126"/>
                <a:gd name="T1" fmla="*/ 0 h 221"/>
                <a:gd name="T2" fmla="*/ 109 w 126"/>
                <a:gd name="T3" fmla="*/ 47 h 221"/>
                <a:gd name="T4" fmla="*/ 31 w 126"/>
                <a:gd name="T5" fmla="*/ 149 h 221"/>
                <a:gd name="T6" fmla="*/ 0 w 126"/>
                <a:gd name="T7" fmla="*/ 181 h 221"/>
                <a:gd name="T8" fmla="*/ 25 w 126"/>
                <a:gd name="T9" fmla="*/ 221 h 221"/>
                <a:gd name="T10" fmla="*/ 126 w 126"/>
                <a:gd name="T11" fmla="*/ 9 h 221"/>
                <a:gd name="T12" fmla="*/ 126 w 126"/>
                <a:gd name="T13" fmla="*/ 9 h 221"/>
                <a:gd name="T14" fmla="*/ 126 w 126"/>
                <a:gd name="T15" fmla="*/ 9 h 221"/>
                <a:gd name="T16" fmla="*/ 126 w 126"/>
                <a:gd name="T1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221">
                  <a:moveTo>
                    <a:pt x="126" y="0"/>
                  </a:moveTo>
                  <a:cubicBezTo>
                    <a:pt x="122" y="16"/>
                    <a:pt x="116" y="32"/>
                    <a:pt x="109" y="47"/>
                  </a:cubicBezTo>
                  <a:cubicBezTo>
                    <a:pt x="90" y="88"/>
                    <a:pt x="61" y="115"/>
                    <a:pt x="31" y="149"/>
                  </a:cubicBezTo>
                  <a:cubicBezTo>
                    <a:pt x="21" y="160"/>
                    <a:pt x="11" y="171"/>
                    <a:pt x="0" y="181"/>
                  </a:cubicBezTo>
                  <a:cubicBezTo>
                    <a:pt x="14" y="205"/>
                    <a:pt x="25" y="221"/>
                    <a:pt x="25" y="221"/>
                  </a:cubicBezTo>
                  <a:cubicBezTo>
                    <a:pt x="25" y="221"/>
                    <a:pt x="126" y="68"/>
                    <a:pt x="126" y="9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6"/>
                    <a:pt x="126" y="3"/>
                    <a:pt x="126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1" name="îṣlîde">
              <a:extLst>
                <a:ext uri="{FF2B5EF4-FFF2-40B4-BE49-F238E27FC236}">
                  <a16:creationId xmlns:a16="http://schemas.microsoft.com/office/drawing/2014/main" id="{297E2B86-A0E3-447D-9233-E7F28B27530E}"/>
                </a:ext>
              </a:extLst>
            </p:cNvPr>
            <p:cNvSpPr/>
            <p:nvPr/>
          </p:nvSpPr>
          <p:spPr bwMode="auto">
            <a:xfrm>
              <a:off x="4156076" y="1838325"/>
              <a:ext cx="336550" cy="512763"/>
            </a:xfrm>
            <a:custGeom>
              <a:avLst/>
              <a:gdLst>
                <a:gd name="T0" fmla="*/ 206 w 207"/>
                <a:gd name="T1" fmla="*/ 104 h 316"/>
                <a:gd name="T2" fmla="*/ 105 w 207"/>
                <a:gd name="T3" fmla="*/ 316 h 316"/>
                <a:gd name="T4" fmla="*/ 1 w 207"/>
                <a:gd name="T5" fmla="*/ 106 h 316"/>
                <a:gd name="T6" fmla="*/ 103 w 207"/>
                <a:gd name="T7" fmla="*/ 0 h 316"/>
                <a:gd name="T8" fmla="*/ 206 w 207"/>
                <a:gd name="T9" fmla="*/ 1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316">
                  <a:moveTo>
                    <a:pt x="206" y="104"/>
                  </a:moveTo>
                  <a:cubicBezTo>
                    <a:pt x="207" y="162"/>
                    <a:pt x="105" y="316"/>
                    <a:pt x="105" y="316"/>
                  </a:cubicBezTo>
                  <a:cubicBezTo>
                    <a:pt x="105" y="316"/>
                    <a:pt x="1" y="164"/>
                    <a:pt x="1" y="106"/>
                  </a:cubicBezTo>
                  <a:cubicBezTo>
                    <a:pt x="0" y="48"/>
                    <a:pt x="46" y="1"/>
                    <a:pt x="103" y="0"/>
                  </a:cubicBezTo>
                  <a:cubicBezTo>
                    <a:pt x="160" y="0"/>
                    <a:pt x="206" y="46"/>
                    <a:pt x="206" y="104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02" name="îşḻíḑe">
              <a:extLst>
                <a:ext uri="{FF2B5EF4-FFF2-40B4-BE49-F238E27FC236}">
                  <a16:creationId xmlns:a16="http://schemas.microsoft.com/office/drawing/2014/main" id="{C3591ADB-BD32-4D91-9E6A-966FC1FF3F94}"/>
                </a:ext>
              </a:extLst>
            </p:cNvPr>
            <p:cNvSpPr/>
            <p:nvPr/>
          </p:nvSpPr>
          <p:spPr bwMode="auto">
            <a:xfrm>
              <a:off x="4244976" y="1920875"/>
              <a:ext cx="157163" cy="160338"/>
            </a:xfrm>
            <a:custGeom>
              <a:avLst/>
              <a:gdLst>
                <a:gd name="T0" fmla="*/ 97 w 97"/>
                <a:gd name="T1" fmla="*/ 49 h 99"/>
                <a:gd name="T2" fmla="*/ 49 w 97"/>
                <a:gd name="T3" fmla="*/ 99 h 99"/>
                <a:gd name="T4" fmla="*/ 0 w 97"/>
                <a:gd name="T5" fmla="*/ 50 h 99"/>
                <a:gd name="T6" fmla="*/ 48 w 97"/>
                <a:gd name="T7" fmla="*/ 0 h 99"/>
                <a:gd name="T8" fmla="*/ 97 w 97"/>
                <a:gd name="T9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99">
                  <a:moveTo>
                    <a:pt x="97" y="49"/>
                  </a:moveTo>
                  <a:cubicBezTo>
                    <a:pt x="97" y="76"/>
                    <a:pt x="76" y="99"/>
                    <a:pt x="49" y="99"/>
                  </a:cubicBez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1" y="0"/>
                    <a:pt x="48" y="0"/>
                  </a:cubicBezTo>
                  <a:cubicBezTo>
                    <a:pt x="75" y="0"/>
                    <a:pt x="97" y="22"/>
                    <a:pt x="9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3" name="ïṥ1îḋè">
              <a:extLst>
                <a:ext uri="{FF2B5EF4-FFF2-40B4-BE49-F238E27FC236}">
                  <a16:creationId xmlns:a16="http://schemas.microsoft.com/office/drawing/2014/main" id="{607187DC-DCD9-4EAF-8875-DAF20E6AA2A6}"/>
                </a:ext>
              </a:extLst>
            </p:cNvPr>
            <p:cNvSpPr/>
            <p:nvPr/>
          </p:nvSpPr>
          <p:spPr bwMode="auto">
            <a:xfrm>
              <a:off x="4173539" y="1858963"/>
              <a:ext cx="271463" cy="238125"/>
            </a:xfrm>
            <a:custGeom>
              <a:avLst/>
              <a:gdLst>
                <a:gd name="T0" fmla="*/ 90 w 167"/>
                <a:gd name="T1" fmla="*/ 0 h 147"/>
                <a:gd name="T2" fmla="*/ 89 w 167"/>
                <a:gd name="T3" fmla="*/ 0 h 147"/>
                <a:gd name="T4" fmla="*/ 1 w 167"/>
                <a:gd name="T5" fmla="*/ 92 h 147"/>
                <a:gd name="T6" fmla="*/ 19 w 167"/>
                <a:gd name="T7" fmla="*/ 147 h 147"/>
                <a:gd name="T8" fmla="*/ 7 w 167"/>
                <a:gd name="T9" fmla="*/ 102 h 147"/>
                <a:gd name="T10" fmla="*/ 96 w 167"/>
                <a:gd name="T11" fmla="*/ 10 h 147"/>
                <a:gd name="T12" fmla="*/ 97 w 167"/>
                <a:gd name="T13" fmla="*/ 10 h 147"/>
                <a:gd name="T14" fmla="*/ 167 w 167"/>
                <a:gd name="T15" fmla="*/ 45 h 147"/>
                <a:gd name="T16" fmla="*/ 90 w 167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47">
                  <a:moveTo>
                    <a:pt x="90" y="0"/>
                  </a:moveTo>
                  <a:cubicBezTo>
                    <a:pt x="90" y="0"/>
                    <a:pt x="90" y="0"/>
                    <a:pt x="89" y="0"/>
                  </a:cubicBezTo>
                  <a:cubicBezTo>
                    <a:pt x="40" y="0"/>
                    <a:pt x="0" y="41"/>
                    <a:pt x="1" y="92"/>
                  </a:cubicBezTo>
                  <a:cubicBezTo>
                    <a:pt x="1" y="113"/>
                    <a:pt x="8" y="132"/>
                    <a:pt x="19" y="147"/>
                  </a:cubicBezTo>
                  <a:cubicBezTo>
                    <a:pt x="12" y="134"/>
                    <a:pt x="7" y="118"/>
                    <a:pt x="7" y="102"/>
                  </a:cubicBezTo>
                  <a:cubicBezTo>
                    <a:pt x="7" y="52"/>
                    <a:pt x="47" y="10"/>
                    <a:pt x="96" y="10"/>
                  </a:cubicBezTo>
                  <a:cubicBezTo>
                    <a:pt x="96" y="10"/>
                    <a:pt x="96" y="10"/>
                    <a:pt x="97" y="10"/>
                  </a:cubicBezTo>
                  <a:cubicBezTo>
                    <a:pt x="125" y="10"/>
                    <a:pt x="151" y="24"/>
                    <a:pt x="167" y="45"/>
                  </a:cubicBezTo>
                  <a:cubicBezTo>
                    <a:pt x="152" y="18"/>
                    <a:pt x="123" y="0"/>
                    <a:pt x="90" y="0"/>
                  </a:cubicBezTo>
                </a:path>
              </a:pathLst>
            </a:custGeom>
            <a:solidFill>
              <a:srgbClr val="60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4" name="ïślïďe">
              <a:extLst>
                <a:ext uri="{FF2B5EF4-FFF2-40B4-BE49-F238E27FC236}">
                  <a16:creationId xmlns:a16="http://schemas.microsoft.com/office/drawing/2014/main" id="{6259C36B-AE22-4DF3-BF80-51D1649A2CCF}"/>
                </a:ext>
              </a:extLst>
            </p:cNvPr>
            <p:cNvSpPr/>
            <p:nvPr/>
          </p:nvSpPr>
          <p:spPr bwMode="auto">
            <a:xfrm>
              <a:off x="4286251" y="1992313"/>
              <a:ext cx="204788" cy="358775"/>
            </a:xfrm>
            <a:custGeom>
              <a:avLst/>
              <a:gdLst>
                <a:gd name="T0" fmla="*/ 126 w 126"/>
                <a:gd name="T1" fmla="*/ 0 h 221"/>
                <a:gd name="T2" fmla="*/ 109 w 126"/>
                <a:gd name="T3" fmla="*/ 47 h 221"/>
                <a:gd name="T4" fmla="*/ 31 w 126"/>
                <a:gd name="T5" fmla="*/ 149 h 221"/>
                <a:gd name="T6" fmla="*/ 0 w 126"/>
                <a:gd name="T7" fmla="*/ 181 h 221"/>
                <a:gd name="T8" fmla="*/ 25 w 126"/>
                <a:gd name="T9" fmla="*/ 221 h 221"/>
                <a:gd name="T10" fmla="*/ 126 w 126"/>
                <a:gd name="T11" fmla="*/ 10 h 221"/>
                <a:gd name="T12" fmla="*/ 126 w 126"/>
                <a:gd name="T13" fmla="*/ 9 h 221"/>
                <a:gd name="T14" fmla="*/ 126 w 126"/>
                <a:gd name="T15" fmla="*/ 9 h 221"/>
                <a:gd name="T16" fmla="*/ 126 w 126"/>
                <a:gd name="T1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221">
                  <a:moveTo>
                    <a:pt x="126" y="0"/>
                  </a:moveTo>
                  <a:cubicBezTo>
                    <a:pt x="122" y="16"/>
                    <a:pt x="116" y="32"/>
                    <a:pt x="109" y="47"/>
                  </a:cubicBezTo>
                  <a:cubicBezTo>
                    <a:pt x="90" y="89"/>
                    <a:pt x="62" y="115"/>
                    <a:pt x="31" y="149"/>
                  </a:cubicBezTo>
                  <a:cubicBezTo>
                    <a:pt x="21" y="160"/>
                    <a:pt x="11" y="171"/>
                    <a:pt x="0" y="181"/>
                  </a:cubicBezTo>
                  <a:cubicBezTo>
                    <a:pt x="15" y="205"/>
                    <a:pt x="25" y="221"/>
                    <a:pt x="25" y="221"/>
                  </a:cubicBezTo>
                  <a:cubicBezTo>
                    <a:pt x="25" y="221"/>
                    <a:pt x="126" y="68"/>
                    <a:pt x="126" y="10"/>
                  </a:cubicBezTo>
                  <a:cubicBezTo>
                    <a:pt x="126" y="10"/>
                    <a:pt x="126" y="9"/>
                    <a:pt x="126" y="9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6"/>
                    <a:pt x="126" y="3"/>
                    <a:pt x="126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5" name="îšľïďê">
              <a:extLst>
                <a:ext uri="{FF2B5EF4-FFF2-40B4-BE49-F238E27FC236}">
                  <a16:creationId xmlns:a16="http://schemas.microsoft.com/office/drawing/2014/main" id="{A08C8370-7813-4D84-9C6C-E04C42862B80}"/>
                </a:ext>
              </a:extLst>
            </p:cNvPr>
            <p:cNvSpPr/>
            <p:nvPr/>
          </p:nvSpPr>
          <p:spPr bwMode="auto">
            <a:xfrm>
              <a:off x="8532814" y="1360488"/>
              <a:ext cx="274638" cy="419100"/>
            </a:xfrm>
            <a:custGeom>
              <a:avLst/>
              <a:gdLst>
                <a:gd name="T0" fmla="*/ 168 w 169"/>
                <a:gd name="T1" fmla="*/ 86 h 258"/>
                <a:gd name="T2" fmla="*/ 86 w 169"/>
                <a:gd name="T3" fmla="*/ 258 h 258"/>
                <a:gd name="T4" fmla="*/ 1 w 169"/>
                <a:gd name="T5" fmla="*/ 87 h 258"/>
                <a:gd name="T6" fmla="*/ 84 w 169"/>
                <a:gd name="T7" fmla="*/ 1 h 258"/>
                <a:gd name="T8" fmla="*/ 168 w 169"/>
                <a:gd name="T9" fmla="*/ 8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258">
                  <a:moveTo>
                    <a:pt x="168" y="86"/>
                  </a:moveTo>
                  <a:cubicBezTo>
                    <a:pt x="169" y="133"/>
                    <a:pt x="86" y="258"/>
                    <a:pt x="86" y="258"/>
                  </a:cubicBezTo>
                  <a:cubicBezTo>
                    <a:pt x="86" y="258"/>
                    <a:pt x="1" y="134"/>
                    <a:pt x="1" y="87"/>
                  </a:cubicBezTo>
                  <a:cubicBezTo>
                    <a:pt x="0" y="39"/>
                    <a:pt x="38" y="1"/>
                    <a:pt x="84" y="1"/>
                  </a:cubicBezTo>
                  <a:cubicBezTo>
                    <a:pt x="130" y="0"/>
                    <a:pt x="168" y="38"/>
                    <a:pt x="168" y="86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06" name="íṣlîḑe">
              <a:extLst>
                <a:ext uri="{FF2B5EF4-FFF2-40B4-BE49-F238E27FC236}">
                  <a16:creationId xmlns:a16="http://schemas.microsoft.com/office/drawing/2014/main" id="{3575619C-D86D-46D1-93E4-6185C450B306}"/>
                </a:ext>
              </a:extLst>
            </p:cNvPr>
            <p:cNvSpPr/>
            <p:nvPr/>
          </p:nvSpPr>
          <p:spPr bwMode="auto">
            <a:xfrm>
              <a:off x="8605839" y="1428750"/>
              <a:ext cx="128588" cy="131763"/>
            </a:xfrm>
            <a:custGeom>
              <a:avLst/>
              <a:gdLst>
                <a:gd name="T0" fmla="*/ 79 w 79"/>
                <a:gd name="T1" fmla="*/ 40 h 81"/>
                <a:gd name="T2" fmla="*/ 40 w 79"/>
                <a:gd name="T3" fmla="*/ 81 h 81"/>
                <a:gd name="T4" fmla="*/ 0 w 79"/>
                <a:gd name="T5" fmla="*/ 41 h 81"/>
                <a:gd name="T6" fmla="*/ 39 w 79"/>
                <a:gd name="T7" fmla="*/ 0 h 81"/>
                <a:gd name="T8" fmla="*/ 79 w 79"/>
                <a:gd name="T9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1">
                  <a:moveTo>
                    <a:pt x="79" y="40"/>
                  </a:moveTo>
                  <a:cubicBezTo>
                    <a:pt x="79" y="62"/>
                    <a:pt x="61" y="80"/>
                    <a:pt x="40" y="81"/>
                  </a:cubicBezTo>
                  <a:cubicBezTo>
                    <a:pt x="18" y="81"/>
                    <a:pt x="0" y="63"/>
                    <a:pt x="0" y="41"/>
                  </a:cubicBezTo>
                  <a:cubicBezTo>
                    <a:pt x="0" y="18"/>
                    <a:pt x="17" y="0"/>
                    <a:pt x="39" y="0"/>
                  </a:cubicBezTo>
                  <a:cubicBezTo>
                    <a:pt x="61" y="0"/>
                    <a:pt x="79" y="18"/>
                    <a:pt x="79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7" name="ïšḻîde">
              <a:extLst>
                <a:ext uri="{FF2B5EF4-FFF2-40B4-BE49-F238E27FC236}">
                  <a16:creationId xmlns:a16="http://schemas.microsoft.com/office/drawing/2014/main" id="{DF2DDB79-2BA6-4A14-85A3-A4B60AA9FB15}"/>
                </a:ext>
              </a:extLst>
            </p:cNvPr>
            <p:cNvSpPr/>
            <p:nvPr/>
          </p:nvSpPr>
          <p:spPr bwMode="auto">
            <a:xfrm>
              <a:off x="8548689" y="1377950"/>
              <a:ext cx="220663" cy="195263"/>
            </a:xfrm>
            <a:custGeom>
              <a:avLst/>
              <a:gdLst>
                <a:gd name="T0" fmla="*/ 73 w 136"/>
                <a:gd name="T1" fmla="*/ 0 h 120"/>
                <a:gd name="T2" fmla="*/ 73 w 136"/>
                <a:gd name="T3" fmla="*/ 0 h 120"/>
                <a:gd name="T4" fmla="*/ 1 w 136"/>
                <a:gd name="T5" fmla="*/ 75 h 120"/>
                <a:gd name="T6" fmla="*/ 16 w 136"/>
                <a:gd name="T7" fmla="*/ 120 h 120"/>
                <a:gd name="T8" fmla="*/ 6 w 136"/>
                <a:gd name="T9" fmla="*/ 83 h 120"/>
                <a:gd name="T10" fmla="*/ 78 w 136"/>
                <a:gd name="T11" fmla="*/ 8 h 120"/>
                <a:gd name="T12" fmla="*/ 79 w 136"/>
                <a:gd name="T13" fmla="*/ 8 h 120"/>
                <a:gd name="T14" fmla="*/ 136 w 136"/>
                <a:gd name="T15" fmla="*/ 37 h 120"/>
                <a:gd name="T16" fmla="*/ 73 w 13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120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33" y="0"/>
                    <a:pt x="0" y="34"/>
                    <a:pt x="1" y="75"/>
                  </a:cubicBezTo>
                  <a:cubicBezTo>
                    <a:pt x="1" y="92"/>
                    <a:pt x="6" y="108"/>
                    <a:pt x="16" y="120"/>
                  </a:cubicBezTo>
                  <a:cubicBezTo>
                    <a:pt x="10" y="109"/>
                    <a:pt x="6" y="97"/>
                    <a:pt x="6" y="83"/>
                  </a:cubicBezTo>
                  <a:cubicBezTo>
                    <a:pt x="6" y="42"/>
                    <a:pt x="38" y="9"/>
                    <a:pt x="78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102" y="8"/>
                    <a:pt x="123" y="20"/>
                    <a:pt x="136" y="37"/>
                  </a:cubicBezTo>
                  <a:cubicBezTo>
                    <a:pt x="124" y="15"/>
                    <a:pt x="100" y="0"/>
                    <a:pt x="73" y="0"/>
                  </a:cubicBezTo>
                </a:path>
              </a:pathLst>
            </a:custGeom>
            <a:solidFill>
              <a:srgbClr val="60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8" name="îṥlíḍé">
              <a:extLst>
                <a:ext uri="{FF2B5EF4-FFF2-40B4-BE49-F238E27FC236}">
                  <a16:creationId xmlns:a16="http://schemas.microsoft.com/office/drawing/2014/main" id="{173D9743-31B3-4022-B67D-51952EF1A866}"/>
                </a:ext>
              </a:extLst>
            </p:cNvPr>
            <p:cNvSpPr/>
            <p:nvPr/>
          </p:nvSpPr>
          <p:spPr bwMode="auto">
            <a:xfrm>
              <a:off x="8805864" y="1498600"/>
              <a:ext cx="1588" cy="1588"/>
            </a:xfrm>
            <a:prstGeom prst="ellipse">
              <a:avLst/>
            </a:prstGeom>
            <a:solidFill>
              <a:srgbClr val="D8D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09" name="íSḻiḓê">
              <a:extLst>
                <a:ext uri="{FF2B5EF4-FFF2-40B4-BE49-F238E27FC236}">
                  <a16:creationId xmlns:a16="http://schemas.microsoft.com/office/drawing/2014/main" id="{48D7D3AB-CD0A-41AC-99A3-203D804E5623}"/>
                </a:ext>
              </a:extLst>
            </p:cNvPr>
            <p:cNvSpPr/>
            <p:nvPr/>
          </p:nvSpPr>
          <p:spPr bwMode="auto">
            <a:xfrm>
              <a:off x="8640764" y="1487488"/>
              <a:ext cx="165100" cy="292100"/>
            </a:xfrm>
            <a:custGeom>
              <a:avLst/>
              <a:gdLst>
                <a:gd name="T0" fmla="*/ 102 w 102"/>
                <a:gd name="T1" fmla="*/ 0 h 180"/>
                <a:gd name="T2" fmla="*/ 88 w 102"/>
                <a:gd name="T3" fmla="*/ 38 h 180"/>
                <a:gd name="T4" fmla="*/ 25 w 102"/>
                <a:gd name="T5" fmla="*/ 121 h 180"/>
                <a:gd name="T6" fmla="*/ 0 w 102"/>
                <a:gd name="T7" fmla="*/ 147 h 180"/>
                <a:gd name="T8" fmla="*/ 20 w 102"/>
                <a:gd name="T9" fmla="*/ 180 h 180"/>
                <a:gd name="T10" fmla="*/ 102 w 102"/>
                <a:gd name="T11" fmla="*/ 8 h 180"/>
                <a:gd name="T12" fmla="*/ 102 w 102"/>
                <a:gd name="T13" fmla="*/ 8 h 180"/>
                <a:gd name="T14" fmla="*/ 102 w 102"/>
                <a:gd name="T15" fmla="*/ 7 h 180"/>
                <a:gd name="T16" fmla="*/ 102 w 102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80">
                  <a:moveTo>
                    <a:pt x="102" y="0"/>
                  </a:moveTo>
                  <a:cubicBezTo>
                    <a:pt x="99" y="13"/>
                    <a:pt x="94" y="26"/>
                    <a:pt x="88" y="38"/>
                  </a:cubicBezTo>
                  <a:cubicBezTo>
                    <a:pt x="73" y="72"/>
                    <a:pt x="50" y="94"/>
                    <a:pt x="25" y="121"/>
                  </a:cubicBezTo>
                  <a:cubicBezTo>
                    <a:pt x="17" y="130"/>
                    <a:pt x="8" y="139"/>
                    <a:pt x="0" y="147"/>
                  </a:cubicBezTo>
                  <a:cubicBezTo>
                    <a:pt x="11" y="167"/>
                    <a:pt x="20" y="180"/>
                    <a:pt x="20" y="180"/>
                  </a:cubicBezTo>
                  <a:cubicBezTo>
                    <a:pt x="20" y="180"/>
                    <a:pt x="102" y="55"/>
                    <a:pt x="102" y="8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5"/>
                    <a:pt x="102" y="2"/>
                    <a:pt x="102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0" name="ïṣḷíďe">
              <a:extLst>
                <a:ext uri="{FF2B5EF4-FFF2-40B4-BE49-F238E27FC236}">
                  <a16:creationId xmlns:a16="http://schemas.microsoft.com/office/drawing/2014/main" id="{B3C65883-651A-49A8-B27B-7315B60DFEFE}"/>
                </a:ext>
              </a:extLst>
            </p:cNvPr>
            <p:cNvSpPr/>
            <p:nvPr/>
          </p:nvSpPr>
          <p:spPr bwMode="auto">
            <a:xfrm>
              <a:off x="8178801" y="2786063"/>
              <a:ext cx="273050" cy="415925"/>
            </a:xfrm>
            <a:custGeom>
              <a:avLst/>
              <a:gdLst>
                <a:gd name="T0" fmla="*/ 168 w 168"/>
                <a:gd name="T1" fmla="*/ 85 h 257"/>
                <a:gd name="T2" fmla="*/ 85 w 168"/>
                <a:gd name="T3" fmla="*/ 257 h 257"/>
                <a:gd name="T4" fmla="*/ 0 w 168"/>
                <a:gd name="T5" fmla="*/ 86 h 257"/>
                <a:gd name="T6" fmla="*/ 83 w 168"/>
                <a:gd name="T7" fmla="*/ 0 h 257"/>
                <a:gd name="T8" fmla="*/ 168 w 168"/>
                <a:gd name="T9" fmla="*/ 8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57">
                  <a:moveTo>
                    <a:pt x="168" y="85"/>
                  </a:moveTo>
                  <a:cubicBezTo>
                    <a:pt x="168" y="132"/>
                    <a:pt x="85" y="257"/>
                    <a:pt x="85" y="257"/>
                  </a:cubicBezTo>
                  <a:cubicBezTo>
                    <a:pt x="85" y="257"/>
                    <a:pt x="0" y="133"/>
                    <a:pt x="0" y="86"/>
                  </a:cubicBezTo>
                  <a:cubicBezTo>
                    <a:pt x="0" y="39"/>
                    <a:pt x="37" y="0"/>
                    <a:pt x="83" y="0"/>
                  </a:cubicBezTo>
                  <a:cubicBezTo>
                    <a:pt x="129" y="0"/>
                    <a:pt x="167" y="38"/>
                    <a:pt x="168" y="85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11" name="îṧ1iḓê">
              <a:extLst>
                <a:ext uri="{FF2B5EF4-FFF2-40B4-BE49-F238E27FC236}">
                  <a16:creationId xmlns:a16="http://schemas.microsoft.com/office/drawing/2014/main" id="{42F8BDEE-10AE-4A7E-B178-EBD731A6B7B3}"/>
                </a:ext>
              </a:extLst>
            </p:cNvPr>
            <p:cNvSpPr/>
            <p:nvPr/>
          </p:nvSpPr>
          <p:spPr bwMode="auto">
            <a:xfrm>
              <a:off x="8250239" y="2852738"/>
              <a:ext cx="128588" cy="130175"/>
            </a:xfrm>
            <a:custGeom>
              <a:avLst/>
              <a:gdLst>
                <a:gd name="T0" fmla="*/ 79 w 79"/>
                <a:gd name="T1" fmla="*/ 41 h 81"/>
                <a:gd name="T2" fmla="*/ 40 w 79"/>
                <a:gd name="T3" fmla="*/ 81 h 81"/>
                <a:gd name="T4" fmla="*/ 0 w 79"/>
                <a:gd name="T5" fmla="*/ 41 h 81"/>
                <a:gd name="T6" fmla="*/ 39 w 79"/>
                <a:gd name="T7" fmla="*/ 1 h 81"/>
                <a:gd name="T8" fmla="*/ 79 w 79"/>
                <a:gd name="T9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1">
                  <a:moveTo>
                    <a:pt x="79" y="41"/>
                  </a:moveTo>
                  <a:cubicBezTo>
                    <a:pt x="79" y="63"/>
                    <a:pt x="62" y="81"/>
                    <a:pt x="40" y="81"/>
                  </a:cubicBezTo>
                  <a:cubicBezTo>
                    <a:pt x="18" y="81"/>
                    <a:pt x="0" y="63"/>
                    <a:pt x="0" y="41"/>
                  </a:cubicBezTo>
                  <a:cubicBezTo>
                    <a:pt x="0" y="19"/>
                    <a:pt x="18" y="1"/>
                    <a:pt x="39" y="1"/>
                  </a:cubicBezTo>
                  <a:cubicBezTo>
                    <a:pt x="61" y="0"/>
                    <a:pt x="79" y="18"/>
                    <a:pt x="79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ïśḻïďè">
              <a:extLst>
                <a:ext uri="{FF2B5EF4-FFF2-40B4-BE49-F238E27FC236}">
                  <a16:creationId xmlns:a16="http://schemas.microsoft.com/office/drawing/2014/main" id="{BFBE14CB-5CF9-4CB0-BCA8-196B028EFB2D}"/>
                </a:ext>
              </a:extLst>
            </p:cNvPr>
            <p:cNvSpPr/>
            <p:nvPr/>
          </p:nvSpPr>
          <p:spPr bwMode="auto">
            <a:xfrm>
              <a:off x="8193089" y="2803525"/>
              <a:ext cx="222250" cy="195263"/>
            </a:xfrm>
            <a:custGeom>
              <a:avLst/>
              <a:gdLst>
                <a:gd name="T0" fmla="*/ 73 w 136"/>
                <a:gd name="T1" fmla="*/ 0 h 120"/>
                <a:gd name="T2" fmla="*/ 72 w 136"/>
                <a:gd name="T3" fmla="*/ 0 h 120"/>
                <a:gd name="T4" fmla="*/ 0 w 136"/>
                <a:gd name="T5" fmla="*/ 74 h 120"/>
                <a:gd name="T6" fmla="*/ 15 w 136"/>
                <a:gd name="T7" fmla="*/ 120 h 120"/>
                <a:gd name="T8" fmla="*/ 5 w 136"/>
                <a:gd name="T9" fmla="*/ 83 h 120"/>
                <a:gd name="T10" fmla="*/ 78 w 136"/>
                <a:gd name="T11" fmla="*/ 8 h 120"/>
                <a:gd name="T12" fmla="*/ 78 w 136"/>
                <a:gd name="T13" fmla="*/ 8 h 120"/>
                <a:gd name="T14" fmla="*/ 136 w 136"/>
                <a:gd name="T15" fmla="*/ 36 h 120"/>
                <a:gd name="T16" fmla="*/ 73 w 13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120">
                  <a:moveTo>
                    <a:pt x="73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32" y="0"/>
                    <a:pt x="0" y="33"/>
                    <a:pt x="0" y="74"/>
                  </a:cubicBezTo>
                  <a:cubicBezTo>
                    <a:pt x="0" y="91"/>
                    <a:pt x="6" y="107"/>
                    <a:pt x="15" y="120"/>
                  </a:cubicBezTo>
                  <a:cubicBezTo>
                    <a:pt x="9" y="109"/>
                    <a:pt x="5" y="96"/>
                    <a:pt x="5" y="83"/>
                  </a:cubicBezTo>
                  <a:cubicBezTo>
                    <a:pt x="5" y="42"/>
                    <a:pt x="37" y="8"/>
                    <a:pt x="78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101" y="8"/>
                    <a:pt x="122" y="19"/>
                    <a:pt x="136" y="36"/>
                  </a:cubicBezTo>
                  <a:cubicBezTo>
                    <a:pt x="123" y="14"/>
                    <a:pt x="99" y="0"/>
                    <a:pt x="73" y="0"/>
                  </a:cubicBezTo>
                </a:path>
              </a:pathLst>
            </a:custGeom>
            <a:solidFill>
              <a:srgbClr val="60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í$1iḍè">
              <a:extLst>
                <a:ext uri="{FF2B5EF4-FFF2-40B4-BE49-F238E27FC236}">
                  <a16:creationId xmlns:a16="http://schemas.microsoft.com/office/drawing/2014/main" id="{BD94F72F-A363-4DCF-B235-FE2CA6D26413}"/>
                </a:ext>
              </a:extLst>
            </p:cNvPr>
            <p:cNvSpPr/>
            <p:nvPr/>
          </p:nvSpPr>
          <p:spPr bwMode="auto">
            <a:xfrm>
              <a:off x="8451851" y="2924175"/>
              <a:ext cx="1588" cy="1588"/>
            </a:xfrm>
            <a:prstGeom prst="ellipse">
              <a:avLst/>
            </a:prstGeom>
            <a:solidFill>
              <a:srgbClr val="D8D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îśľïḑê">
              <a:extLst>
                <a:ext uri="{FF2B5EF4-FFF2-40B4-BE49-F238E27FC236}">
                  <a16:creationId xmlns:a16="http://schemas.microsoft.com/office/drawing/2014/main" id="{66D8D05B-FA84-4D9F-A3FD-EBE22E18528B}"/>
                </a:ext>
              </a:extLst>
            </p:cNvPr>
            <p:cNvSpPr/>
            <p:nvPr/>
          </p:nvSpPr>
          <p:spPr bwMode="auto">
            <a:xfrm>
              <a:off x="8285164" y="2911475"/>
              <a:ext cx="166688" cy="290513"/>
            </a:xfrm>
            <a:custGeom>
              <a:avLst/>
              <a:gdLst>
                <a:gd name="T0" fmla="*/ 102 w 103"/>
                <a:gd name="T1" fmla="*/ 0 h 179"/>
                <a:gd name="T2" fmla="*/ 89 w 103"/>
                <a:gd name="T3" fmla="*/ 38 h 179"/>
                <a:gd name="T4" fmla="*/ 25 w 103"/>
                <a:gd name="T5" fmla="*/ 121 h 179"/>
                <a:gd name="T6" fmla="*/ 0 w 103"/>
                <a:gd name="T7" fmla="*/ 147 h 179"/>
                <a:gd name="T8" fmla="*/ 20 w 103"/>
                <a:gd name="T9" fmla="*/ 179 h 179"/>
                <a:gd name="T10" fmla="*/ 103 w 103"/>
                <a:gd name="T11" fmla="*/ 7 h 179"/>
                <a:gd name="T12" fmla="*/ 103 w 103"/>
                <a:gd name="T13" fmla="*/ 7 h 179"/>
                <a:gd name="T14" fmla="*/ 103 w 103"/>
                <a:gd name="T15" fmla="*/ 7 h 179"/>
                <a:gd name="T16" fmla="*/ 102 w 103"/>
                <a:gd name="T1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79">
                  <a:moveTo>
                    <a:pt x="102" y="0"/>
                  </a:moveTo>
                  <a:cubicBezTo>
                    <a:pt x="99" y="13"/>
                    <a:pt x="94" y="26"/>
                    <a:pt x="89" y="38"/>
                  </a:cubicBezTo>
                  <a:cubicBezTo>
                    <a:pt x="73" y="72"/>
                    <a:pt x="50" y="93"/>
                    <a:pt x="25" y="121"/>
                  </a:cubicBezTo>
                  <a:cubicBezTo>
                    <a:pt x="17" y="130"/>
                    <a:pt x="9" y="139"/>
                    <a:pt x="0" y="147"/>
                  </a:cubicBezTo>
                  <a:cubicBezTo>
                    <a:pt x="11" y="166"/>
                    <a:pt x="20" y="179"/>
                    <a:pt x="20" y="179"/>
                  </a:cubicBezTo>
                  <a:cubicBezTo>
                    <a:pt x="20" y="179"/>
                    <a:pt x="103" y="55"/>
                    <a:pt x="103" y="7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7"/>
                    <a:pt x="103" y="7"/>
                    <a:pt x="103" y="7"/>
                  </a:cubicBezTo>
                  <a:cubicBezTo>
                    <a:pt x="103" y="4"/>
                    <a:pt x="102" y="2"/>
                    <a:pt x="102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i$ḻíďe">
              <a:extLst>
                <a:ext uri="{FF2B5EF4-FFF2-40B4-BE49-F238E27FC236}">
                  <a16:creationId xmlns:a16="http://schemas.microsoft.com/office/drawing/2014/main" id="{730347B3-4123-41FE-9E35-B39EE47B2943}"/>
                </a:ext>
              </a:extLst>
            </p:cNvPr>
            <p:cNvSpPr/>
            <p:nvPr/>
          </p:nvSpPr>
          <p:spPr bwMode="auto">
            <a:xfrm>
              <a:off x="7445376" y="4364038"/>
              <a:ext cx="130175" cy="119063"/>
            </a:xfrm>
            <a:custGeom>
              <a:avLst/>
              <a:gdLst>
                <a:gd name="T0" fmla="*/ 64 w 81"/>
                <a:gd name="T1" fmla="*/ 22 h 73"/>
                <a:gd name="T2" fmla="*/ 61 w 81"/>
                <a:gd name="T3" fmla="*/ 12 h 73"/>
                <a:gd name="T4" fmla="*/ 52 w 81"/>
                <a:gd name="T5" fmla="*/ 10 h 73"/>
                <a:gd name="T6" fmla="*/ 40 w 81"/>
                <a:gd name="T7" fmla="*/ 15 h 73"/>
                <a:gd name="T8" fmla="*/ 9 w 81"/>
                <a:gd name="T9" fmla="*/ 10 h 73"/>
                <a:gd name="T10" fmla="*/ 17 w 81"/>
                <a:gd name="T11" fmla="*/ 29 h 73"/>
                <a:gd name="T12" fmla="*/ 39 w 81"/>
                <a:gd name="T13" fmla="*/ 42 h 73"/>
                <a:gd name="T14" fmla="*/ 54 w 81"/>
                <a:gd name="T15" fmla="*/ 69 h 73"/>
                <a:gd name="T16" fmla="*/ 56 w 81"/>
                <a:gd name="T17" fmla="*/ 72 h 73"/>
                <a:gd name="T18" fmla="*/ 61 w 81"/>
                <a:gd name="T19" fmla="*/ 71 h 73"/>
                <a:gd name="T20" fmla="*/ 64 w 81"/>
                <a:gd name="T21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3">
                  <a:moveTo>
                    <a:pt x="64" y="22"/>
                  </a:moveTo>
                  <a:cubicBezTo>
                    <a:pt x="63" y="18"/>
                    <a:pt x="63" y="15"/>
                    <a:pt x="61" y="12"/>
                  </a:cubicBezTo>
                  <a:cubicBezTo>
                    <a:pt x="59" y="9"/>
                    <a:pt x="54" y="8"/>
                    <a:pt x="52" y="10"/>
                  </a:cubicBezTo>
                  <a:cubicBezTo>
                    <a:pt x="46" y="16"/>
                    <a:pt x="48" y="17"/>
                    <a:pt x="40" y="15"/>
                  </a:cubicBezTo>
                  <a:cubicBezTo>
                    <a:pt x="29" y="13"/>
                    <a:pt x="19" y="0"/>
                    <a:pt x="9" y="10"/>
                  </a:cubicBezTo>
                  <a:cubicBezTo>
                    <a:pt x="0" y="21"/>
                    <a:pt x="8" y="25"/>
                    <a:pt x="17" y="29"/>
                  </a:cubicBezTo>
                  <a:cubicBezTo>
                    <a:pt x="25" y="33"/>
                    <a:pt x="33" y="36"/>
                    <a:pt x="39" y="42"/>
                  </a:cubicBezTo>
                  <a:cubicBezTo>
                    <a:pt x="43" y="47"/>
                    <a:pt x="54" y="65"/>
                    <a:pt x="54" y="69"/>
                  </a:cubicBezTo>
                  <a:cubicBezTo>
                    <a:pt x="55" y="70"/>
                    <a:pt x="55" y="71"/>
                    <a:pt x="56" y="72"/>
                  </a:cubicBezTo>
                  <a:cubicBezTo>
                    <a:pt x="58" y="73"/>
                    <a:pt x="60" y="72"/>
                    <a:pt x="61" y="71"/>
                  </a:cubicBezTo>
                  <a:cubicBezTo>
                    <a:pt x="81" y="58"/>
                    <a:pt x="66" y="40"/>
                    <a:pt x="64" y="22"/>
                  </a:cubicBezTo>
                </a:path>
              </a:pathLst>
            </a:custGeom>
            <a:solidFill>
              <a:srgbClr val="EAC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îṩḻïďè">
              <a:extLst>
                <a:ext uri="{FF2B5EF4-FFF2-40B4-BE49-F238E27FC236}">
                  <a16:creationId xmlns:a16="http://schemas.microsoft.com/office/drawing/2014/main" id="{A05AD636-C745-4A82-B99C-7223F6B7264A}"/>
                </a:ext>
              </a:extLst>
            </p:cNvPr>
            <p:cNvSpPr/>
            <p:nvPr/>
          </p:nvSpPr>
          <p:spPr bwMode="auto">
            <a:xfrm>
              <a:off x="7505701" y="4437063"/>
              <a:ext cx="452438" cy="327025"/>
            </a:xfrm>
            <a:custGeom>
              <a:avLst/>
              <a:gdLst>
                <a:gd name="T0" fmla="*/ 98 w 278"/>
                <a:gd name="T1" fmla="*/ 83 h 201"/>
                <a:gd name="T2" fmla="*/ 54 w 278"/>
                <a:gd name="T3" fmla="*/ 16 h 201"/>
                <a:gd name="T4" fmla="*/ 32 w 278"/>
                <a:gd name="T5" fmla="*/ 0 h 201"/>
                <a:gd name="T6" fmla="*/ 1 w 278"/>
                <a:gd name="T7" fmla="*/ 10 h 201"/>
                <a:gd name="T8" fmla="*/ 52 w 278"/>
                <a:gd name="T9" fmla="*/ 170 h 201"/>
                <a:gd name="T10" fmla="*/ 116 w 278"/>
                <a:gd name="T11" fmla="*/ 192 h 201"/>
                <a:gd name="T12" fmla="*/ 210 w 278"/>
                <a:gd name="T13" fmla="*/ 191 h 201"/>
                <a:gd name="T14" fmla="*/ 258 w 278"/>
                <a:gd name="T15" fmla="*/ 176 h 201"/>
                <a:gd name="T16" fmla="*/ 276 w 278"/>
                <a:gd name="T17" fmla="*/ 111 h 201"/>
                <a:gd name="T18" fmla="*/ 220 w 278"/>
                <a:gd name="T19" fmla="*/ 83 h 201"/>
                <a:gd name="T20" fmla="*/ 128 w 278"/>
                <a:gd name="T21" fmla="*/ 97 h 201"/>
                <a:gd name="T22" fmla="*/ 111 w 278"/>
                <a:gd name="T23" fmla="*/ 96 h 201"/>
                <a:gd name="T24" fmla="*/ 101 w 278"/>
                <a:gd name="T25" fmla="*/ 87 h 201"/>
                <a:gd name="T26" fmla="*/ 98 w 278"/>
                <a:gd name="T27" fmla="*/ 8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8" h="201">
                  <a:moveTo>
                    <a:pt x="98" y="83"/>
                  </a:moveTo>
                  <a:cubicBezTo>
                    <a:pt x="82" y="61"/>
                    <a:pt x="70" y="37"/>
                    <a:pt x="54" y="16"/>
                  </a:cubicBezTo>
                  <a:cubicBezTo>
                    <a:pt x="46" y="6"/>
                    <a:pt x="46" y="2"/>
                    <a:pt x="32" y="0"/>
                  </a:cubicBezTo>
                  <a:cubicBezTo>
                    <a:pt x="29" y="0"/>
                    <a:pt x="0" y="8"/>
                    <a:pt x="1" y="10"/>
                  </a:cubicBezTo>
                  <a:cubicBezTo>
                    <a:pt x="14" y="65"/>
                    <a:pt x="31" y="118"/>
                    <a:pt x="52" y="170"/>
                  </a:cubicBezTo>
                  <a:cubicBezTo>
                    <a:pt x="64" y="201"/>
                    <a:pt x="86" y="192"/>
                    <a:pt x="116" y="192"/>
                  </a:cubicBezTo>
                  <a:cubicBezTo>
                    <a:pt x="147" y="191"/>
                    <a:pt x="179" y="191"/>
                    <a:pt x="210" y="191"/>
                  </a:cubicBezTo>
                  <a:cubicBezTo>
                    <a:pt x="228" y="190"/>
                    <a:pt x="247" y="189"/>
                    <a:pt x="258" y="176"/>
                  </a:cubicBezTo>
                  <a:cubicBezTo>
                    <a:pt x="271" y="160"/>
                    <a:pt x="278" y="130"/>
                    <a:pt x="276" y="111"/>
                  </a:cubicBezTo>
                  <a:cubicBezTo>
                    <a:pt x="272" y="76"/>
                    <a:pt x="247" y="79"/>
                    <a:pt x="220" y="83"/>
                  </a:cubicBezTo>
                  <a:cubicBezTo>
                    <a:pt x="189" y="87"/>
                    <a:pt x="159" y="92"/>
                    <a:pt x="128" y="97"/>
                  </a:cubicBezTo>
                  <a:cubicBezTo>
                    <a:pt x="122" y="98"/>
                    <a:pt x="116" y="99"/>
                    <a:pt x="111" y="96"/>
                  </a:cubicBezTo>
                  <a:cubicBezTo>
                    <a:pt x="107" y="94"/>
                    <a:pt x="104" y="91"/>
                    <a:pt x="101" y="87"/>
                  </a:cubicBezTo>
                  <a:cubicBezTo>
                    <a:pt x="100" y="86"/>
                    <a:pt x="99" y="84"/>
                    <a:pt x="98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iṥḷíḑe">
              <a:extLst>
                <a:ext uri="{FF2B5EF4-FFF2-40B4-BE49-F238E27FC236}">
                  <a16:creationId xmlns:a16="http://schemas.microsoft.com/office/drawing/2014/main" id="{43C17A11-C7A7-4A27-ADAA-5E137B2D2FBD}"/>
                </a:ext>
              </a:extLst>
            </p:cNvPr>
            <p:cNvSpPr/>
            <p:nvPr/>
          </p:nvSpPr>
          <p:spPr bwMode="auto">
            <a:xfrm>
              <a:off x="7689851" y="5160963"/>
              <a:ext cx="615950" cy="319088"/>
            </a:xfrm>
            <a:custGeom>
              <a:avLst/>
              <a:gdLst>
                <a:gd name="T0" fmla="*/ 3 w 379"/>
                <a:gd name="T1" fmla="*/ 95 h 196"/>
                <a:gd name="T2" fmla="*/ 48 w 379"/>
                <a:gd name="T3" fmla="*/ 30 h 196"/>
                <a:gd name="T4" fmla="*/ 118 w 379"/>
                <a:gd name="T5" fmla="*/ 14 h 196"/>
                <a:gd name="T6" fmla="*/ 276 w 379"/>
                <a:gd name="T7" fmla="*/ 2 h 196"/>
                <a:gd name="T8" fmla="*/ 366 w 379"/>
                <a:gd name="T9" fmla="*/ 77 h 196"/>
                <a:gd name="T10" fmla="*/ 359 w 379"/>
                <a:gd name="T11" fmla="*/ 130 h 196"/>
                <a:gd name="T12" fmla="*/ 307 w 379"/>
                <a:gd name="T13" fmla="*/ 174 h 196"/>
                <a:gd name="T14" fmla="*/ 163 w 379"/>
                <a:gd name="T15" fmla="*/ 186 h 196"/>
                <a:gd name="T16" fmla="*/ 45 w 379"/>
                <a:gd name="T17" fmla="*/ 150 h 196"/>
                <a:gd name="T18" fmla="*/ 3 w 379"/>
                <a:gd name="T19" fmla="*/ 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9" h="196">
                  <a:moveTo>
                    <a:pt x="3" y="95"/>
                  </a:moveTo>
                  <a:cubicBezTo>
                    <a:pt x="6" y="66"/>
                    <a:pt x="21" y="42"/>
                    <a:pt x="48" y="30"/>
                  </a:cubicBezTo>
                  <a:cubicBezTo>
                    <a:pt x="70" y="20"/>
                    <a:pt x="94" y="17"/>
                    <a:pt x="118" y="14"/>
                  </a:cubicBezTo>
                  <a:cubicBezTo>
                    <a:pt x="172" y="7"/>
                    <a:pt x="223" y="0"/>
                    <a:pt x="276" y="2"/>
                  </a:cubicBezTo>
                  <a:cubicBezTo>
                    <a:pt x="319" y="4"/>
                    <a:pt x="346" y="41"/>
                    <a:pt x="366" y="77"/>
                  </a:cubicBezTo>
                  <a:cubicBezTo>
                    <a:pt x="379" y="100"/>
                    <a:pt x="375" y="111"/>
                    <a:pt x="359" y="130"/>
                  </a:cubicBezTo>
                  <a:cubicBezTo>
                    <a:pt x="345" y="148"/>
                    <a:pt x="327" y="163"/>
                    <a:pt x="307" y="174"/>
                  </a:cubicBezTo>
                  <a:cubicBezTo>
                    <a:pt x="267" y="196"/>
                    <a:pt x="206" y="191"/>
                    <a:pt x="163" y="186"/>
                  </a:cubicBezTo>
                  <a:cubicBezTo>
                    <a:pt x="122" y="181"/>
                    <a:pt x="81" y="169"/>
                    <a:pt x="45" y="150"/>
                  </a:cubicBezTo>
                  <a:cubicBezTo>
                    <a:pt x="21" y="138"/>
                    <a:pt x="0" y="123"/>
                    <a:pt x="3" y="95"/>
                  </a:cubicBezTo>
                  <a:close/>
                </a:path>
              </a:pathLst>
            </a:custGeom>
            <a:solidFill>
              <a:srgbClr val="142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îṥlîďé">
              <a:extLst>
                <a:ext uri="{FF2B5EF4-FFF2-40B4-BE49-F238E27FC236}">
                  <a16:creationId xmlns:a16="http://schemas.microsoft.com/office/drawing/2014/main" id="{97B4DD21-AC3E-4F42-8772-ED31B8EFB9A8}"/>
                </a:ext>
              </a:extLst>
            </p:cNvPr>
            <p:cNvSpPr/>
            <p:nvPr/>
          </p:nvSpPr>
          <p:spPr bwMode="auto">
            <a:xfrm>
              <a:off x="8061326" y="5424488"/>
              <a:ext cx="106363" cy="227013"/>
            </a:xfrm>
            <a:custGeom>
              <a:avLst/>
              <a:gdLst>
                <a:gd name="T0" fmla="*/ 41 w 65"/>
                <a:gd name="T1" fmla="*/ 21 h 140"/>
                <a:gd name="T2" fmla="*/ 60 w 65"/>
                <a:gd name="T3" fmla="*/ 72 h 140"/>
                <a:gd name="T4" fmla="*/ 65 w 65"/>
                <a:gd name="T5" fmla="*/ 101 h 140"/>
                <a:gd name="T6" fmla="*/ 23 w 65"/>
                <a:gd name="T7" fmla="*/ 119 h 140"/>
                <a:gd name="T8" fmla="*/ 6 w 65"/>
                <a:gd name="T9" fmla="*/ 89 h 140"/>
                <a:gd name="T10" fmla="*/ 23 w 65"/>
                <a:gd name="T11" fmla="*/ 77 h 140"/>
                <a:gd name="T12" fmla="*/ 30 w 65"/>
                <a:gd name="T13" fmla="*/ 55 h 140"/>
                <a:gd name="T14" fmla="*/ 16 w 65"/>
                <a:gd name="T15" fmla="*/ 14 h 140"/>
                <a:gd name="T16" fmla="*/ 22 w 65"/>
                <a:gd name="T17" fmla="*/ 1 h 140"/>
                <a:gd name="T18" fmla="*/ 32 w 65"/>
                <a:gd name="T19" fmla="*/ 4 h 140"/>
                <a:gd name="T20" fmla="*/ 37 w 65"/>
                <a:gd name="T21" fmla="*/ 13 h 140"/>
                <a:gd name="T22" fmla="*/ 41 w 65"/>
                <a:gd name="T23" fmla="*/ 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140">
                  <a:moveTo>
                    <a:pt x="41" y="21"/>
                  </a:moveTo>
                  <a:cubicBezTo>
                    <a:pt x="48" y="38"/>
                    <a:pt x="54" y="55"/>
                    <a:pt x="60" y="72"/>
                  </a:cubicBezTo>
                  <a:cubicBezTo>
                    <a:pt x="63" y="82"/>
                    <a:pt x="65" y="91"/>
                    <a:pt x="65" y="101"/>
                  </a:cubicBezTo>
                  <a:cubicBezTo>
                    <a:pt x="64" y="123"/>
                    <a:pt x="39" y="140"/>
                    <a:pt x="23" y="119"/>
                  </a:cubicBezTo>
                  <a:cubicBezTo>
                    <a:pt x="15" y="110"/>
                    <a:pt x="10" y="99"/>
                    <a:pt x="6" y="89"/>
                  </a:cubicBezTo>
                  <a:cubicBezTo>
                    <a:pt x="0" y="73"/>
                    <a:pt x="12" y="82"/>
                    <a:pt x="23" y="77"/>
                  </a:cubicBezTo>
                  <a:cubicBezTo>
                    <a:pt x="35" y="71"/>
                    <a:pt x="35" y="67"/>
                    <a:pt x="30" y="55"/>
                  </a:cubicBezTo>
                  <a:cubicBezTo>
                    <a:pt x="23" y="40"/>
                    <a:pt x="15" y="31"/>
                    <a:pt x="16" y="14"/>
                  </a:cubicBezTo>
                  <a:cubicBezTo>
                    <a:pt x="16" y="9"/>
                    <a:pt x="18" y="3"/>
                    <a:pt x="22" y="1"/>
                  </a:cubicBezTo>
                  <a:cubicBezTo>
                    <a:pt x="25" y="0"/>
                    <a:pt x="29" y="1"/>
                    <a:pt x="32" y="4"/>
                  </a:cubicBezTo>
                  <a:cubicBezTo>
                    <a:pt x="34" y="6"/>
                    <a:pt x="36" y="10"/>
                    <a:pt x="37" y="13"/>
                  </a:cubicBezTo>
                  <a:cubicBezTo>
                    <a:pt x="39" y="16"/>
                    <a:pt x="40" y="18"/>
                    <a:pt x="41" y="21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ïṥlíḑé">
              <a:extLst>
                <a:ext uri="{FF2B5EF4-FFF2-40B4-BE49-F238E27FC236}">
                  <a16:creationId xmlns:a16="http://schemas.microsoft.com/office/drawing/2014/main" id="{87BA6F19-89EC-4DCA-9AF9-638B2A1EA5DF}"/>
                </a:ext>
              </a:extLst>
            </p:cNvPr>
            <p:cNvSpPr/>
            <p:nvPr/>
          </p:nvSpPr>
          <p:spPr bwMode="auto">
            <a:xfrm>
              <a:off x="7742239" y="4549775"/>
              <a:ext cx="584200" cy="692150"/>
            </a:xfrm>
            <a:custGeom>
              <a:avLst/>
              <a:gdLst>
                <a:gd name="T0" fmla="*/ 157 w 360"/>
                <a:gd name="T1" fmla="*/ 7 h 427"/>
                <a:gd name="T2" fmla="*/ 99 w 360"/>
                <a:gd name="T3" fmla="*/ 8 h 427"/>
                <a:gd name="T4" fmla="*/ 82 w 360"/>
                <a:gd name="T5" fmla="*/ 46 h 427"/>
                <a:gd name="T6" fmla="*/ 57 w 360"/>
                <a:gd name="T7" fmla="*/ 184 h 427"/>
                <a:gd name="T8" fmla="*/ 49 w 360"/>
                <a:gd name="T9" fmla="*/ 252 h 427"/>
                <a:gd name="T10" fmla="*/ 52 w 360"/>
                <a:gd name="T11" fmla="*/ 305 h 427"/>
                <a:gd name="T12" fmla="*/ 32 w 360"/>
                <a:gd name="T13" fmla="*/ 340 h 427"/>
                <a:gd name="T14" fmla="*/ 12 w 360"/>
                <a:gd name="T15" fmla="*/ 346 h 427"/>
                <a:gd name="T16" fmla="*/ 3 w 360"/>
                <a:gd name="T17" fmla="*/ 363 h 427"/>
                <a:gd name="T18" fmla="*/ 11 w 360"/>
                <a:gd name="T19" fmla="*/ 369 h 427"/>
                <a:gd name="T20" fmla="*/ 59 w 360"/>
                <a:gd name="T21" fmla="*/ 396 h 427"/>
                <a:gd name="T22" fmla="*/ 97 w 360"/>
                <a:gd name="T23" fmla="*/ 415 h 427"/>
                <a:gd name="T24" fmla="*/ 155 w 360"/>
                <a:gd name="T25" fmla="*/ 425 h 427"/>
                <a:gd name="T26" fmla="*/ 308 w 360"/>
                <a:gd name="T27" fmla="*/ 408 h 427"/>
                <a:gd name="T28" fmla="*/ 354 w 360"/>
                <a:gd name="T29" fmla="*/ 357 h 427"/>
                <a:gd name="T30" fmla="*/ 320 w 360"/>
                <a:gd name="T31" fmla="*/ 267 h 427"/>
                <a:gd name="T32" fmla="*/ 287 w 360"/>
                <a:gd name="T33" fmla="*/ 155 h 427"/>
                <a:gd name="T34" fmla="*/ 252 w 360"/>
                <a:gd name="T35" fmla="*/ 54 h 427"/>
                <a:gd name="T36" fmla="*/ 220 w 360"/>
                <a:gd name="T37" fmla="*/ 15 h 427"/>
                <a:gd name="T38" fmla="*/ 157 w 360"/>
                <a:gd name="T39" fmla="*/ 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" h="427">
                  <a:moveTo>
                    <a:pt x="157" y="7"/>
                  </a:moveTo>
                  <a:cubicBezTo>
                    <a:pt x="137" y="4"/>
                    <a:pt x="116" y="0"/>
                    <a:pt x="99" y="8"/>
                  </a:cubicBezTo>
                  <a:cubicBezTo>
                    <a:pt x="85" y="14"/>
                    <a:pt x="85" y="32"/>
                    <a:pt x="82" y="46"/>
                  </a:cubicBezTo>
                  <a:cubicBezTo>
                    <a:pt x="71" y="91"/>
                    <a:pt x="63" y="137"/>
                    <a:pt x="57" y="184"/>
                  </a:cubicBezTo>
                  <a:cubicBezTo>
                    <a:pt x="54" y="206"/>
                    <a:pt x="49" y="229"/>
                    <a:pt x="49" y="252"/>
                  </a:cubicBezTo>
                  <a:cubicBezTo>
                    <a:pt x="49" y="270"/>
                    <a:pt x="54" y="287"/>
                    <a:pt x="52" y="305"/>
                  </a:cubicBezTo>
                  <a:cubicBezTo>
                    <a:pt x="51" y="319"/>
                    <a:pt x="45" y="335"/>
                    <a:pt x="32" y="340"/>
                  </a:cubicBezTo>
                  <a:cubicBezTo>
                    <a:pt x="26" y="343"/>
                    <a:pt x="19" y="343"/>
                    <a:pt x="12" y="346"/>
                  </a:cubicBezTo>
                  <a:cubicBezTo>
                    <a:pt x="6" y="349"/>
                    <a:pt x="0" y="357"/>
                    <a:pt x="3" y="363"/>
                  </a:cubicBezTo>
                  <a:cubicBezTo>
                    <a:pt x="5" y="366"/>
                    <a:pt x="8" y="368"/>
                    <a:pt x="11" y="369"/>
                  </a:cubicBezTo>
                  <a:cubicBezTo>
                    <a:pt x="27" y="378"/>
                    <a:pt x="43" y="387"/>
                    <a:pt x="59" y="396"/>
                  </a:cubicBezTo>
                  <a:cubicBezTo>
                    <a:pt x="71" y="403"/>
                    <a:pt x="84" y="410"/>
                    <a:pt x="97" y="415"/>
                  </a:cubicBezTo>
                  <a:cubicBezTo>
                    <a:pt x="115" y="421"/>
                    <a:pt x="135" y="424"/>
                    <a:pt x="155" y="425"/>
                  </a:cubicBezTo>
                  <a:cubicBezTo>
                    <a:pt x="207" y="427"/>
                    <a:pt x="258" y="422"/>
                    <a:pt x="308" y="408"/>
                  </a:cubicBezTo>
                  <a:cubicBezTo>
                    <a:pt x="334" y="401"/>
                    <a:pt x="360" y="388"/>
                    <a:pt x="354" y="357"/>
                  </a:cubicBezTo>
                  <a:cubicBezTo>
                    <a:pt x="347" y="326"/>
                    <a:pt x="334" y="295"/>
                    <a:pt x="320" y="267"/>
                  </a:cubicBezTo>
                  <a:cubicBezTo>
                    <a:pt x="303" y="233"/>
                    <a:pt x="298" y="191"/>
                    <a:pt x="287" y="155"/>
                  </a:cubicBezTo>
                  <a:cubicBezTo>
                    <a:pt x="275" y="121"/>
                    <a:pt x="264" y="88"/>
                    <a:pt x="252" y="54"/>
                  </a:cubicBezTo>
                  <a:cubicBezTo>
                    <a:pt x="246" y="38"/>
                    <a:pt x="235" y="23"/>
                    <a:pt x="220" y="15"/>
                  </a:cubicBezTo>
                  <a:cubicBezTo>
                    <a:pt x="200" y="4"/>
                    <a:pt x="178" y="9"/>
                    <a:pt x="15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20" name="îṣliďé">
              <a:extLst>
                <a:ext uri="{FF2B5EF4-FFF2-40B4-BE49-F238E27FC236}">
                  <a16:creationId xmlns:a16="http://schemas.microsoft.com/office/drawing/2014/main" id="{7E33855A-9DBB-4A4F-9CB0-EAB9D10F7812}"/>
                </a:ext>
              </a:extLst>
            </p:cNvPr>
            <p:cNvSpPr/>
            <p:nvPr/>
          </p:nvSpPr>
          <p:spPr bwMode="auto">
            <a:xfrm>
              <a:off x="7799389" y="5416550"/>
              <a:ext cx="131763" cy="58738"/>
            </a:xfrm>
            <a:custGeom>
              <a:avLst/>
              <a:gdLst>
                <a:gd name="T0" fmla="*/ 33 w 81"/>
                <a:gd name="T1" fmla="*/ 35 h 36"/>
                <a:gd name="T2" fmla="*/ 19 w 81"/>
                <a:gd name="T3" fmla="*/ 36 h 36"/>
                <a:gd name="T4" fmla="*/ 4 w 81"/>
                <a:gd name="T5" fmla="*/ 33 h 36"/>
                <a:gd name="T6" fmla="*/ 4 w 81"/>
                <a:gd name="T7" fmla="*/ 16 h 36"/>
                <a:gd name="T8" fmla="*/ 19 w 81"/>
                <a:gd name="T9" fmla="*/ 7 h 36"/>
                <a:gd name="T10" fmla="*/ 63 w 81"/>
                <a:gd name="T11" fmla="*/ 0 h 36"/>
                <a:gd name="T12" fmla="*/ 68 w 81"/>
                <a:gd name="T13" fmla="*/ 1 h 36"/>
                <a:gd name="T14" fmla="*/ 72 w 81"/>
                <a:gd name="T15" fmla="*/ 7 h 36"/>
                <a:gd name="T16" fmla="*/ 33 w 81"/>
                <a:gd name="T1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36">
                  <a:moveTo>
                    <a:pt x="33" y="35"/>
                  </a:moveTo>
                  <a:cubicBezTo>
                    <a:pt x="28" y="36"/>
                    <a:pt x="23" y="36"/>
                    <a:pt x="19" y="36"/>
                  </a:cubicBezTo>
                  <a:cubicBezTo>
                    <a:pt x="14" y="36"/>
                    <a:pt x="8" y="36"/>
                    <a:pt x="4" y="33"/>
                  </a:cubicBezTo>
                  <a:cubicBezTo>
                    <a:pt x="0" y="29"/>
                    <a:pt x="0" y="21"/>
                    <a:pt x="4" y="16"/>
                  </a:cubicBezTo>
                  <a:cubicBezTo>
                    <a:pt x="8" y="11"/>
                    <a:pt x="14" y="9"/>
                    <a:pt x="19" y="7"/>
                  </a:cubicBezTo>
                  <a:cubicBezTo>
                    <a:pt x="34" y="2"/>
                    <a:pt x="48" y="1"/>
                    <a:pt x="63" y="0"/>
                  </a:cubicBezTo>
                  <a:cubicBezTo>
                    <a:pt x="65" y="0"/>
                    <a:pt x="66" y="0"/>
                    <a:pt x="68" y="1"/>
                  </a:cubicBezTo>
                  <a:cubicBezTo>
                    <a:pt x="70" y="2"/>
                    <a:pt x="71" y="4"/>
                    <a:pt x="72" y="7"/>
                  </a:cubicBezTo>
                  <a:cubicBezTo>
                    <a:pt x="81" y="32"/>
                    <a:pt x="50" y="34"/>
                    <a:pt x="33" y="35"/>
                  </a:cubicBezTo>
                  <a:close/>
                </a:path>
              </a:pathLst>
            </a:custGeom>
            <a:solidFill>
              <a:srgbClr val="EAC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iṥľïḋè">
              <a:extLst>
                <a:ext uri="{FF2B5EF4-FFF2-40B4-BE49-F238E27FC236}">
                  <a16:creationId xmlns:a16="http://schemas.microsoft.com/office/drawing/2014/main" id="{2B251F32-B3DC-46A7-BF9E-B53B3B9609D2}"/>
                </a:ext>
              </a:extLst>
            </p:cNvPr>
            <p:cNvSpPr/>
            <p:nvPr/>
          </p:nvSpPr>
          <p:spPr bwMode="auto">
            <a:xfrm>
              <a:off x="8016876" y="5434013"/>
              <a:ext cx="125413" cy="134938"/>
            </a:xfrm>
            <a:custGeom>
              <a:avLst/>
              <a:gdLst>
                <a:gd name="T0" fmla="*/ 76 w 77"/>
                <a:gd name="T1" fmla="*/ 68 h 83"/>
                <a:gd name="T2" fmla="*/ 76 w 77"/>
                <a:gd name="T3" fmla="*/ 74 h 83"/>
                <a:gd name="T4" fmla="*/ 73 w 77"/>
                <a:gd name="T5" fmla="*/ 77 h 83"/>
                <a:gd name="T6" fmla="*/ 43 w 77"/>
                <a:gd name="T7" fmla="*/ 68 h 83"/>
                <a:gd name="T8" fmla="*/ 22 w 77"/>
                <a:gd name="T9" fmla="*/ 42 h 83"/>
                <a:gd name="T10" fmla="*/ 42 w 77"/>
                <a:gd name="T11" fmla="*/ 7 h 83"/>
                <a:gd name="T12" fmla="*/ 76 w 77"/>
                <a:gd name="T13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83">
                  <a:moveTo>
                    <a:pt x="76" y="68"/>
                  </a:moveTo>
                  <a:cubicBezTo>
                    <a:pt x="77" y="70"/>
                    <a:pt x="77" y="72"/>
                    <a:pt x="76" y="74"/>
                  </a:cubicBezTo>
                  <a:cubicBezTo>
                    <a:pt x="75" y="75"/>
                    <a:pt x="74" y="76"/>
                    <a:pt x="73" y="77"/>
                  </a:cubicBezTo>
                  <a:cubicBezTo>
                    <a:pt x="63" y="83"/>
                    <a:pt x="50" y="77"/>
                    <a:pt x="43" y="68"/>
                  </a:cubicBezTo>
                  <a:cubicBezTo>
                    <a:pt x="36" y="59"/>
                    <a:pt x="31" y="48"/>
                    <a:pt x="22" y="42"/>
                  </a:cubicBezTo>
                  <a:cubicBezTo>
                    <a:pt x="0" y="27"/>
                    <a:pt x="20" y="0"/>
                    <a:pt x="42" y="7"/>
                  </a:cubicBezTo>
                  <a:cubicBezTo>
                    <a:pt x="68" y="14"/>
                    <a:pt x="74" y="45"/>
                    <a:pt x="76" y="68"/>
                  </a:cubicBezTo>
                  <a:close/>
                </a:path>
              </a:pathLst>
            </a:custGeom>
            <a:solidFill>
              <a:srgbClr val="EAC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íṣlïdê">
              <a:extLst>
                <a:ext uri="{FF2B5EF4-FFF2-40B4-BE49-F238E27FC236}">
                  <a16:creationId xmlns:a16="http://schemas.microsoft.com/office/drawing/2014/main" id="{3499FBA5-7E92-419E-AFA1-CDA49F2E449A}"/>
                </a:ext>
              </a:extLst>
            </p:cNvPr>
            <p:cNvSpPr/>
            <p:nvPr/>
          </p:nvSpPr>
          <p:spPr bwMode="auto">
            <a:xfrm>
              <a:off x="7593014" y="5099050"/>
              <a:ext cx="509588" cy="422275"/>
            </a:xfrm>
            <a:custGeom>
              <a:avLst/>
              <a:gdLst>
                <a:gd name="T0" fmla="*/ 50 w 314"/>
                <a:gd name="T1" fmla="*/ 135 h 260"/>
                <a:gd name="T2" fmla="*/ 7 w 314"/>
                <a:gd name="T3" fmla="*/ 84 h 260"/>
                <a:gd name="T4" fmla="*/ 33 w 314"/>
                <a:gd name="T5" fmla="*/ 16 h 260"/>
                <a:gd name="T6" fmla="*/ 111 w 314"/>
                <a:gd name="T7" fmla="*/ 38 h 260"/>
                <a:gd name="T8" fmla="*/ 245 w 314"/>
                <a:gd name="T9" fmla="*/ 144 h 260"/>
                <a:gd name="T10" fmla="*/ 313 w 314"/>
                <a:gd name="T11" fmla="*/ 199 h 260"/>
                <a:gd name="T12" fmla="*/ 278 w 314"/>
                <a:gd name="T13" fmla="*/ 258 h 260"/>
                <a:gd name="T14" fmla="*/ 50 w 314"/>
                <a:gd name="T15" fmla="*/ 1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4" h="260">
                  <a:moveTo>
                    <a:pt x="50" y="135"/>
                  </a:moveTo>
                  <a:cubicBezTo>
                    <a:pt x="32" y="122"/>
                    <a:pt x="14" y="107"/>
                    <a:pt x="7" y="84"/>
                  </a:cubicBezTo>
                  <a:cubicBezTo>
                    <a:pt x="0" y="61"/>
                    <a:pt x="10" y="29"/>
                    <a:pt x="33" y="16"/>
                  </a:cubicBezTo>
                  <a:cubicBezTo>
                    <a:pt x="62" y="0"/>
                    <a:pt x="91" y="19"/>
                    <a:pt x="111" y="38"/>
                  </a:cubicBezTo>
                  <a:cubicBezTo>
                    <a:pt x="154" y="76"/>
                    <a:pt x="200" y="110"/>
                    <a:pt x="245" y="144"/>
                  </a:cubicBezTo>
                  <a:cubicBezTo>
                    <a:pt x="260" y="156"/>
                    <a:pt x="313" y="199"/>
                    <a:pt x="313" y="199"/>
                  </a:cubicBezTo>
                  <a:cubicBezTo>
                    <a:pt x="314" y="205"/>
                    <a:pt x="286" y="260"/>
                    <a:pt x="278" y="258"/>
                  </a:cubicBezTo>
                  <a:cubicBezTo>
                    <a:pt x="196" y="237"/>
                    <a:pt x="116" y="184"/>
                    <a:pt x="50" y="135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23" name="îṡḷíḋe">
              <a:extLst>
                <a:ext uri="{FF2B5EF4-FFF2-40B4-BE49-F238E27FC236}">
                  <a16:creationId xmlns:a16="http://schemas.microsoft.com/office/drawing/2014/main" id="{50643D90-1C20-46B4-B699-BC63D58BC94F}"/>
                </a:ext>
              </a:extLst>
            </p:cNvPr>
            <p:cNvSpPr/>
            <p:nvPr/>
          </p:nvSpPr>
          <p:spPr bwMode="auto">
            <a:xfrm>
              <a:off x="7932739" y="5137150"/>
              <a:ext cx="495300" cy="330200"/>
            </a:xfrm>
            <a:custGeom>
              <a:avLst/>
              <a:gdLst>
                <a:gd name="T0" fmla="*/ 255 w 305"/>
                <a:gd name="T1" fmla="*/ 139 h 203"/>
                <a:gd name="T2" fmla="*/ 298 w 305"/>
                <a:gd name="T3" fmla="*/ 98 h 203"/>
                <a:gd name="T4" fmla="*/ 275 w 305"/>
                <a:gd name="T5" fmla="*/ 23 h 203"/>
                <a:gd name="T6" fmla="*/ 199 w 305"/>
                <a:gd name="T7" fmla="*/ 25 h 203"/>
                <a:gd name="T8" fmla="*/ 69 w 305"/>
                <a:gd name="T9" fmla="*/ 97 h 203"/>
                <a:gd name="T10" fmla="*/ 2 w 305"/>
                <a:gd name="T11" fmla="*/ 135 h 203"/>
                <a:gd name="T12" fmla="*/ 33 w 305"/>
                <a:gd name="T13" fmla="*/ 203 h 203"/>
                <a:gd name="T14" fmla="*/ 255 w 305"/>
                <a:gd name="T15" fmla="*/ 13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203">
                  <a:moveTo>
                    <a:pt x="255" y="139"/>
                  </a:moveTo>
                  <a:cubicBezTo>
                    <a:pt x="273" y="130"/>
                    <a:pt x="291" y="119"/>
                    <a:pt x="298" y="98"/>
                  </a:cubicBezTo>
                  <a:cubicBezTo>
                    <a:pt x="305" y="77"/>
                    <a:pt x="297" y="43"/>
                    <a:pt x="275" y="23"/>
                  </a:cubicBezTo>
                  <a:cubicBezTo>
                    <a:pt x="247" y="0"/>
                    <a:pt x="220" y="12"/>
                    <a:pt x="199" y="25"/>
                  </a:cubicBezTo>
                  <a:cubicBezTo>
                    <a:pt x="158" y="52"/>
                    <a:pt x="113" y="74"/>
                    <a:pt x="69" y="97"/>
                  </a:cubicBezTo>
                  <a:cubicBezTo>
                    <a:pt x="54" y="105"/>
                    <a:pt x="2" y="135"/>
                    <a:pt x="2" y="135"/>
                  </a:cubicBezTo>
                  <a:cubicBezTo>
                    <a:pt x="0" y="140"/>
                    <a:pt x="26" y="203"/>
                    <a:pt x="33" y="203"/>
                  </a:cubicBezTo>
                  <a:cubicBezTo>
                    <a:pt x="112" y="202"/>
                    <a:pt x="190" y="170"/>
                    <a:pt x="255" y="139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4" name="îṩľíḍè">
              <a:extLst>
                <a:ext uri="{FF2B5EF4-FFF2-40B4-BE49-F238E27FC236}">
                  <a16:creationId xmlns:a16="http://schemas.microsoft.com/office/drawing/2014/main" id="{3BCFBD04-02DA-4CEF-918B-80CF367EBF30}"/>
                </a:ext>
              </a:extLst>
            </p:cNvPr>
            <p:cNvSpPr/>
            <p:nvPr/>
          </p:nvSpPr>
          <p:spPr bwMode="auto">
            <a:xfrm>
              <a:off x="7707314" y="5427663"/>
              <a:ext cx="228600" cy="111125"/>
            </a:xfrm>
            <a:custGeom>
              <a:avLst/>
              <a:gdLst>
                <a:gd name="T0" fmla="*/ 120 w 140"/>
                <a:gd name="T1" fmla="*/ 39 h 68"/>
                <a:gd name="T2" fmla="*/ 69 w 140"/>
                <a:gd name="T3" fmla="*/ 61 h 68"/>
                <a:gd name="T4" fmla="*/ 40 w 140"/>
                <a:gd name="T5" fmla="*/ 67 h 68"/>
                <a:gd name="T6" fmla="*/ 20 w 140"/>
                <a:gd name="T7" fmla="*/ 26 h 68"/>
                <a:gd name="T8" fmla="*/ 50 w 140"/>
                <a:gd name="T9" fmla="*/ 7 h 68"/>
                <a:gd name="T10" fmla="*/ 62 w 140"/>
                <a:gd name="T11" fmla="*/ 24 h 68"/>
                <a:gd name="T12" fmla="*/ 85 w 140"/>
                <a:gd name="T13" fmla="*/ 30 h 68"/>
                <a:gd name="T14" fmla="*/ 126 w 140"/>
                <a:gd name="T15" fmla="*/ 14 h 68"/>
                <a:gd name="T16" fmla="*/ 139 w 140"/>
                <a:gd name="T17" fmla="*/ 19 h 68"/>
                <a:gd name="T18" fmla="*/ 137 w 140"/>
                <a:gd name="T19" fmla="*/ 29 h 68"/>
                <a:gd name="T20" fmla="*/ 128 w 140"/>
                <a:gd name="T21" fmla="*/ 35 h 68"/>
                <a:gd name="T22" fmla="*/ 120 w 140"/>
                <a:gd name="T23" fmla="*/ 3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" h="68">
                  <a:moveTo>
                    <a:pt x="120" y="39"/>
                  </a:moveTo>
                  <a:cubicBezTo>
                    <a:pt x="103" y="47"/>
                    <a:pt x="86" y="55"/>
                    <a:pt x="69" y="61"/>
                  </a:cubicBezTo>
                  <a:cubicBezTo>
                    <a:pt x="60" y="64"/>
                    <a:pt x="50" y="67"/>
                    <a:pt x="40" y="67"/>
                  </a:cubicBezTo>
                  <a:cubicBezTo>
                    <a:pt x="18" y="68"/>
                    <a:pt x="0" y="43"/>
                    <a:pt x="20" y="26"/>
                  </a:cubicBezTo>
                  <a:cubicBezTo>
                    <a:pt x="29" y="18"/>
                    <a:pt x="39" y="12"/>
                    <a:pt x="50" y="7"/>
                  </a:cubicBezTo>
                  <a:cubicBezTo>
                    <a:pt x="66" y="0"/>
                    <a:pt x="57" y="13"/>
                    <a:pt x="62" y="24"/>
                  </a:cubicBezTo>
                  <a:cubicBezTo>
                    <a:pt x="69" y="36"/>
                    <a:pt x="73" y="36"/>
                    <a:pt x="85" y="30"/>
                  </a:cubicBezTo>
                  <a:cubicBezTo>
                    <a:pt x="99" y="22"/>
                    <a:pt x="109" y="14"/>
                    <a:pt x="126" y="14"/>
                  </a:cubicBezTo>
                  <a:cubicBezTo>
                    <a:pt x="131" y="14"/>
                    <a:pt x="136" y="15"/>
                    <a:pt x="139" y="19"/>
                  </a:cubicBezTo>
                  <a:cubicBezTo>
                    <a:pt x="140" y="22"/>
                    <a:pt x="139" y="26"/>
                    <a:pt x="137" y="29"/>
                  </a:cubicBezTo>
                  <a:cubicBezTo>
                    <a:pt x="134" y="32"/>
                    <a:pt x="131" y="34"/>
                    <a:pt x="128" y="35"/>
                  </a:cubicBezTo>
                  <a:cubicBezTo>
                    <a:pt x="125" y="37"/>
                    <a:pt x="122" y="38"/>
                    <a:pt x="120" y="39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5" name="ïSḻídè">
              <a:extLst>
                <a:ext uri="{FF2B5EF4-FFF2-40B4-BE49-F238E27FC236}">
                  <a16:creationId xmlns:a16="http://schemas.microsoft.com/office/drawing/2014/main" id="{4A6923EF-36AE-4441-A0E2-FE701D542785}"/>
                </a:ext>
              </a:extLst>
            </p:cNvPr>
            <p:cNvSpPr/>
            <p:nvPr/>
          </p:nvSpPr>
          <p:spPr bwMode="auto">
            <a:xfrm>
              <a:off x="7612064" y="5070475"/>
              <a:ext cx="847725" cy="141288"/>
            </a:xfrm>
            <a:custGeom>
              <a:avLst/>
              <a:gdLst>
                <a:gd name="T0" fmla="*/ 0 w 534"/>
                <a:gd name="T1" fmla="*/ 75 h 89"/>
                <a:gd name="T2" fmla="*/ 239 w 534"/>
                <a:gd name="T3" fmla="*/ 0 h 89"/>
                <a:gd name="T4" fmla="*/ 534 w 534"/>
                <a:gd name="T5" fmla="*/ 15 h 89"/>
                <a:gd name="T6" fmla="*/ 367 w 534"/>
                <a:gd name="T7" fmla="*/ 89 h 89"/>
                <a:gd name="T8" fmla="*/ 0 w 534"/>
                <a:gd name="T9" fmla="*/ 7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4" h="89">
                  <a:moveTo>
                    <a:pt x="0" y="75"/>
                  </a:moveTo>
                  <a:lnTo>
                    <a:pt x="239" y="0"/>
                  </a:lnTo>
                  <a:lnTo>
                    <a:pt x="534" y="15"/>
                  </a:lnTo>
                  <a:lnTo>
                    <a:pt x="367" y="89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DD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6" name="işļiḋe">
              <a:extLst>
                <a:ext uri="{FF2B5EF4-FFF2-40B4-BE49-F238E27FC236}">
                  <a16:creationId xmlns:a16="http://schemas.microsoft.com/office/drawing/2014/main" id="{2AB09DB5-FBC0-4608-B4AB-C02E15965E25}"/>
                </a:ext>
              </a:extLst>
            </p:cNvPr>
            <p:cNvSpPr/>
            <p:nvPr/>
          </p:nvSpPr>
          <p:spPr bwMode="auto">
            <a:xfrm>
              <a:off x="7599364" y="4789488"/>
              <a:ext cx="595313" cy="407988"/>
            </a:xfrm>
            <a:custGeom>
              <a:avLst/>
              <a:gdLst>
                <a:gd name="T0" fmla="*/ 9 w 375"/>
                <a:gd name="T1" fmla="*/ 231 h 257"/>
                <a:gd name="T2" fmla="*/ 0 w 375"/>
                <a:gd name="T3" fmla="*/ 0 h 257"/>
                <a:gd name="T4" fmla="*/ 365 w 375"/>
                <a:gd name="T5" fmla="*/ 9 h 257"/>
                <a:gd name="T6" fmla="*/ 375 w 375"/>
                <a:gd name="T7" fmla="*/ 257 h 257"/>
                <a:gd name="T8" fmla="*/ 9 w 375"/>
                <a:gd name="T9" fmla="*/ 23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257">
                  <a:moveTo>
                    <a:pt x="9" y="231"/>
                  </a:moveTo>
                  <a:lnTo>
                    <a:pt x="0" y="0"/>
                  </a:lnTo>
                  <a:lnTo>
                    <a:pt x="365" y="9"/>
                  </a:lnTo>
                  <a:lnTo>
                    <a:pt x="375" y="257"/>
                  </a:lnTo>
                  <a:lnTo>
                    <a:pt x="9" y="231"/>
                  </a:lnTo>
                  <a:close/>
                </a:path>
              </a:pathLst>
            </a:custGeom>
            <a:solidFill>
              <a:srgbClr val="9E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27" name="îṧlïḋe">
              <a:extLst>
                <a:ext uri="{FF2B5EF4-FFF2-40B4-BE49-F238E27FC236}">
                  <a16:creationId xmlns:a16="http://schemas.microsoft.com/office/drawing/2014/main" id="{024C6829-AEAD-40AE-BB96-47523CECFC98}"/>
                </a:ext>
              </a:extLst>
            </p:cNvPr>
            <p:cNvSpPr/>
            <p:nvPr/>
          </p:nvSpPr>
          <p:spPr bwMode="auto">
            <a:xfrm>
              <a:off x="7612064" y="5087938"/>
              <a:ext cx="857250" cy="133350"/>
            </a:xfrm>
            <a:custGeom>
              <a:avLst/>
              <a:gdLst>
                <a:gd name="T0" fmla="*/ 517 w 528"/>
                <a:gd name="T1" fmla="*/ 4 h 82"/>
                <a:gd name="T2" fmla="*/ 360 w 528"/>
                <a:gd name="T3" fmla="*/ 67 h 82"/>
                <a:gd name="T4" fmla="*/ 359 w 528"/>
                <a:gd name="T5" fmla="*/ 67 h 82"/>
                <a:gd name="T6" fmla="*/ 360 w 528"/>
                <a:gd name="T7" fmla="*/ 56 h 82"/>
                <a:gd name="T8" fmla="*/ 1 w 528"/>
                <a:gd name="T9" fmla="*/ 42 h 82"/>
                <a:gd name="T10" fmla="*/ 0 w 528"/>
                <a:gd name="T11" fmla="*/ 62 h 82"/>
                <a:gd name="T12" fmla="*/ 355 w 528"/>
                <a:gd name="T13" fmla="*/ 76 h 82"/>
                <a:gd name="T14" fmla="*/ 363 w 528"/>
                <a:gd name="T15" fmla="*/ 80 h 82"/>
                <a:gd name="T16" fmla="*/ 520 w 528"/>
                <a:gd name="T17" fmla="*/ 17 h 82"/>
                <a:gd name="T18" fmla="*/ 517 w 528"/>
                <a:gd name="T19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8" h="82">
                  <a:moveTo>
                    <a:pt x="517" y="4"/>
                  </a:moveTo>
                  <a:cubicBezTo>
                    <a:pt x="465" y="25"/>
                    <a:pt x="412" y="46"/>
                    <a:pt x="360" y="67"/>
                  </a:cubicBezTo>
                  <a:cubicBezTo>
                    <a:pt x="359" y="67"/>
                    <a:pt x="359" y="67"/>
                    <a:pt x="359" y="67"/>
                  </a:cubicBezTo>
                  <a:cubicBezTo>
                    <a:pt x="360" y="56"/>
                    <a:pt x="360" y="56"/>
                    <a:pt x="360" y="5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55" y="76"/>
                    <a:pt x="355" y="76"/>
                    <a:pt x="355" y="76"/>
                  </a:cubicBezTo>
                  <a:cubicBezTo>
                    <a:pt x="356" y="79"/>
                    <a:pt x="359" y="82"/>
                    <a:pt x="363" y="80"/>
                  </a:cubicBezTo>
                  <a:cubicBezTo>
                    <a:pt x="415" y="59"/>
                    <a:pt x="468" y="38"/>
                    <a:pt x="520" y="17"/>
                  </a:cubicBezTo>
                  <a:cubicBezTo>
                    <a:pt x="528" y="14"/>
                    <a:pt x="525" y="0"/>
                    <a:pt x="517" y="4"/>
                  </a:cubicBezTo>
                  <a:close/>
                </a:path>
              </a:pathLst>
            </a:custGeom>
            <a:solidFill>
              <a:srgbClr val="9E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8" name="íSľíďe">
              <a:extLst>
                <a:ext uri="{FF2B5EF4-FFF2-40B4-BE49-F238E27FC236}">
                  <a16:creationId xmlns:a16="http://schemas.microsoft.com/office/drawing/2014/main" id="{8AD7A518-6544-419F-840B-F195C353A67D}"/>
                </a:ext>
              </a:extLst>
            </p:cNvPr>
            <p:cNvSpPr/>
            <p:nvPr/>
          </p:nvSpPr>
          <p:spPr bwMode="auto">
            <a:xfrm>
              <a:off x="8186739" y="5024438"/>
              <a:ext cx="101600" cy="152400"/>
            </a:xfrm>
            <a:custGeom>
              <a:avLst/>
              <a:gdLst>
                <a:gd name="T0" fmla="*/ 9 w 62"/>
                <a:gd name="T1" fmla="*/ 28 h 93"/>
                <a:gd name="T2" fmla="*/ 5 w 62"/>
                <a:gd name="T3" fmla="*/ 33 h 93"/>
                <a:gd name="T4" fmla="*/ 7 w 62"/>
                <a:gd name="T5" fmla="*/ 37 h 93"/>
                <a:gd name="T6" fmla="*/ 16 w 62"/>
                <a:gd name="T7" fmla="*/ 45 h 93"/>
                <a:gd name="T8" fmla="*/ 26 w 62"/>
                <a:gd name="T9" fmla="*/ 41 h 93"/>
                <a:gd name="T10" fmla="*/ 21 w 62"/>
                <a:gd name="T11" fmla="*/ 60 h 93"/>
                <a:gd name="T12" fmla="*/ 6 w 62"/>
                <a:gd name="T13" fmla="*/ 74 h 93"/>
                <a:gd name="T14" fmla="*/ 0 w 62"/>
                <a:gd name="T15" fmla="*/ 89 h 93"/>
                <a:gd name="T16" fmla="*/ 45 w 62"/>
                <a:gd name="T17" fmla="*/ 70 h 93"/>
                <a:gd name="T18" fmla="*/ 52 w 62"/>
                <a:gd name="T19" fmla="*/ 51 h 93"/>
                <a:gd name="T20" fmla="*/ 62 w 62"/>
                <a:gd name="T21" fmla="*/ 15 h 93"/>
                <a:gd name="T22" fmla="*/ 34 w 62"/>
                <a:gd name="T23" fmla="*/ 4 h 93"/>
                <a:gd name="T24" fmla="*/ 9 w 62"/>
                <a:gd name="T25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93">
                  <a:moveTo>
                    <a:pt x="9" y="28"/>
                  </a:moveTo>
                  <a:cubicBezTo>
                    <a:pt x="8" y="30"/>
                    <a:pt x="6" y="31"/>
                    <a:pt x="5" y="33"/>
                  </a:cubicBezTo>
                  <a:cubicBezTo>
                    <a:pt x="5" y="35"/>
                    <a:pt x="6" y="36"/>
                    <a:pt x="7" y="37"/>
                  </a:cubicBezTo>
                  <a:cubicBezTo>
                    <a:pt x="9" y="41"/>
                    <a:pt x="12" y="44"/>
                    <a:pt x="16" y="45"/>
                  </a:cubicBezTo>
                  <a:cubicBezTo>
                    <a:pt x="19" y="46"/>
                    <a:pt x="24" y="45"/>
                    <a:pt x="26" y="41"/>
                  </a:cubicBezTo>
                  <a:cubicBezTo>
                    <a:pt x="29" y="47"/>
                    <a:pt x="26" y="55"/>
                    <a:pt x="21" y="60"/>
                  </a:cubicBezTo>
                  <a:cubicBezTo>
                    <a:pt x="16" y="64"/>
                    <a:pt x="10" y="68"/>
                    <a:pt x="6" y="74"/>
                  </a:cubicBezTo>
                  <a:cubicBezTo>
                    <a:pt x="2" y="78"/>
                    <a:pt x="1" y="83"/>
                    <a:pt x="0" y="89"/>
                  </a:cubicBezTo>
                  <a:cubicBezTo>
                    <a:pt x="17" y="93"/>
                    <a:pt x="36" y="85"/>
                    <a:pt x="45" y="70"/>
                  </a:cubicBezTo>
                  <a:cubicBezTo>
                    <a:pt x="48" y="64"/>
                    <a:pt x="50" y="57"/>
                    <a:pt x="52" y="51"/>
                  </a:cubicBezTo>
                  <a:cubicBezTo>
                    <a:pt x="55" y="39"/>
                    <a:pt x="59" y="27"/>
                    <a:pt x="62" y="15"/>
                  </a:cubicBezTo>
                  <a:cubicBezTo>
                    <a:pt x="53" y="9"/>
                    <a:pt x="45" y="0"/>
                    <a:pt x="34" y="4"/>
                  </a:cubicBezTo>
                  <a:cubicBezTo>
                    <a:pt x="26" y="8"/>
                    <a:pt x="17" y="23"/>
                    <a:pt x="9" y="28"/>
                  </a:cubicBezTo>
                  <a:close/>
                </a:path>
              </a:pathLst>
            </a:custGeom>
            <a:solidFill>
              <a:srgbClr val="EAC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ïṩľiḍè">
              <a:extLst>
                <a:ext uri="{FF2B5EF4-FFF2-40B4-BE49-F238E27FC236}">
                  <a16:creationId xmlns:a16="http://schemas.microsoft.com/office/drawing/2014/main" id="{523D9C90-ECD1-4815-9A0A-18609402863A}"/>
                </a:ext>
              </a:extLst>
            </p:cNvPr>
            <p:cNvSpPr/>
            <p:nvPr/>
          </p:nvSpPr>
          <p:spPr bwMode="auto">
            <a:xfrm>
              <a:off x="8089901" y="4592638"/>
              <a:ext cx="258763" cy="506413"/>
            </a:xfrm>
            <a:custGeom>
              <a:avLst/>
              <a:gdLst>
                <a:gd name="T0" fmla="*/ 132 w 159"/>
                <a:gd name="T1" fmla="*/ 160 h 313"/>
                <a:gd name="T2" fmla="*/ 158 w 159"/>
                <a:gd name="T3" fmla="*/ 241 h 313"/>
                <a:gd name="T4" fmla="*/ 121 w 159"/>
                <a:gd name="T5" fmla="*/ 313 h 313"/>
                <a:gd name="T6" fmla="*/ 92 w 159"/>
                <a:gd name="T7" fmla="*/ 272 h 313"/>
                <a:gd name="T8" fmla="*/ 72 w 159"/>
                <a:gd name="T9" fmla="*/ 146 h 313"/>
                <a:gd name="T10" fmla="*/ 35 w 159"/>
                <a:gd name="T11" fmla="*/ 87 h 313"/>
                <a:gd name="T12" fmla="*/ 16 w 159"/>
                <a:gd name="T13" fmla="*/ 56 h 313"/>
                <a:gd name="T14" fmla="*/ 1 w 159"/>
                <a:gd name="T15" fmla="*/ 30 h 313"/>
                <a:gd name="T16" fmla="*/ 2 w 159"/>
                <a:gd name="T17" fmla="*/ 18 h 313"/>
                <a:gd name="T18" fmla="*/ 14 w 159"/>
                <a:gd name="T19" fmla="*/ 2 h 313"/>
                <a:gd name="T20" fmla="*/ 34 w 159"/>
                <a:gd name="T21" fmla="*/ 9 h 313"/>
                <a:gd name="T22" fmla="*/ 79 w 159"/>
                <a:gd name="T23" fmla="*/ 79 h 313"/>
                <a:gd name="T24" fmla="*/ 132 w 159"/>
                <a:gd name="T25" fmla="*/ 16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313">
                  <a:moveTo>
                    <a:pt x="132" y="160"/>
                  </a:moveTo>
                  <a:cubicBezTo>
                    <a:pt x="145" y="185"/>
                    <a:pt x="157" y="212"/>
                    <a:pt x="158" y="241"/>
                  </a:cubicBezTo>
                  <a:cubicBezTo>
                    <a:pt x="159" y="269"/>
                    <a:pt x="146" y="299"/>
                    <a:pt x="121" y="313"/>
                  </a:cubicBezTo>
                  <a:cubicBezTo>
                    <a:pt x="114" y="298"/>
                    <a:pt x="101" y="287"/>
                    <a:pt x="92" y="272"/>
                  </a:cubicBezTo>
                  <a:cubicBezTo>
                    <a:pt x="71" y="235"/>
                    <a:pt x="85" y="187"/>
                    <a:pt x="72" y="146"/>
                  </a:cubicBezTo>
                  <a:cubicBezTo>
                    <a:pt x="64" y="124"/>
                    <a:pt x="48" y="106"/>
                    <a:pt x="35" y="87"/>
                  </a:cubicBezTo>
                  <a:cubicBezTo>
                    <a:pt x="28" y="77"/>
                    <a:pt x="21" y="67"/>
                    <a:pt x="16" y="56"/>
                  </a:cubicBezTo>
                  <a:cubicBezTo>
                    <a:pt x="12" y="49"/>
                    <a:pt x="2" y="36"/>
                    <a:pt x="1" y="30"/>
                  </a:cubicBezTo>
                  <a:cubicBezTo>
                    <a:pt x="0" y="26"/>
                    <a:pt x="1" y="22"/>
                    <a:pt x="2" y="18"/>
                  </a:cubicBezTo>
                  <a:cubicBezTo>
                    <a:pt x="4" y="11"/>
                    <a:pt x="8" y="5"/>
                    <a:pt x="14" y="2"/>
                  </a:cubicBezTo>
                  <a:cubicBezTo>
                    <a:pt x="21" y="0"/>
                    <a:pt x="28" y="4"/>
                    <a:pt x="34" y="9"/>
                  </a:cubicBezTo>
                  <a:cubicBezTo>
                    <a:pt x="53" y="27"/>
                    <a:pt x="65" y="58"/>
                    <a:pt x="79" y="79"/>
                  </a:cubicBezTo>
                  <a:cubicBezTo>
                    <a:pt x="98" y="106"/>
                    <a:pt x="117" y="131"/>
                    <a:pt x="132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0" name="íṧ1iďe">
              <a:extLst>
                <a:ext uri="{FF2B5EF4-FFF2-40B4-BE49-F238E27FC236}">
                  <a16:creationId xmlns:a16="http://schemas.microsoft.com/office/drawing/2014/main" id="{07629670-D903-4C75-839A-000FD6F7590C}"/>
                </a:ext>
              </a:extLst>
            </p:cNvPr>
            <p:cNvSpPr/>
            <p:nvPr/>
          </p:nvSpPr>
          <p:spPr bwMode="auto">
            <a:xfrm>
              <a:off x="7913689" y="4276725"/>
              <a:ext cx="233363" cy="330200"/>
            </a:xfrm>
            <a:custGeom>
              <a:avLst/>
              <a:gdLst>
                <a:gd name="T0" fmla="*/ 75 w 143"/>
                <a:gd name="T1" fmla="*/ 194 h 203"/>
                <a:gd name="T2" fmla="*/ 73 w 143"/>
                <a:gd name="T3" fmla="*/ 196 h 203"/>
                <a:gd name="T4" fmla="*/ 59 w 143"/>
                <a:gd name="T5" fmla="*/ 201 h 203"/>
                <a:gd name="T6" fmla="*/ 39 w 143"/>
                <a:gd name="T7" fmla="*/ 202 h 203"/>
                <a:gd name="T8" fmla="*/ 31 w 143"/>
                <a:gd name="T9" fmla="*/ 147 h 203"/>
                <a:gd name="T10" fmla="*/ 0 w 143"/>
                <a:gd name="T11" fmla="*/ 119 h 203"/>
                <a:gd name="T12" fmla="*/ 1 w 143"/>
                <a:gd name="T13" fmla="*/ 104 h 203"/>
                <a:gd name="T14" fmla="*/ 12 w 143"/>
                <a:gd name="T15" fmla="*/ 44 h 203"/>
                <a:gd name="T16" fmla="*/ 18 w 143"/>
                <a:gd name="T17" fmla="*/ 24 h 203"/>
                <a:gd name="T18" fmla="*/ 47 w 143"/>
                <a:gd name="T19" fmla="*/ 6 h 203"/>
                <a:gd name="T20" fmla="*/ 126 w 143"/>
                <a:gd name="T21" fmla="*/ 26 h 203"/>
                <a:gd name="T22" fmla="*/ 139 w 143"/>
                <a:gd name="T23" fmla="*/ 45 h 203"/>
                <a:gd name="T24" fmla="*/ 136 w 143"/>
                <a:gd name="T25" fmla="*/ 83 h 203"/>
                <a:gd name="T26" fmla="*/ 128 w 143"/>
                <a:gd name="T27" fmla="*/ 118 h 203"/>
                <a:gd name="T28" fmla="*/ 108 w 143"/>
                <a:gd name="T29" fmla="*/ 152 h 203"/>
                <a:gd name="T30" fmla="*/ 89 w 143"/>
                <a:gd name="T31" fmla="*/ 158 h 203"/>
                <a:gd name="T32" fmla="*/ 75 w 143"/>
                <a:gd name="T33" fmla="*/ 19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3" h="203">
                  <a:moveTo>
                    <a:pt x="75" y="194"/>
                  </a:moveTo>
                  <a:cubicBezTo>
                    <a:pt x="75" y="194"/>
                    <a:pt x="74" y="195"/>
                    <a:pt x="73" y="196"/>
                  </a:cubicBezTo>
                  <a:cubicBezTo>
                    <a:pt x="69" y="199"/>
                    <a:pt x="64" y="200"/>
                    <a:pt x="59" y="201"/>
                  </a:cubicBezTo>
                  <a:cubicBezTo>
                    <a:pt x="52" y="202"/>
                    <a:pt x="46" y="203"/>
                    <a:pt x="39" y="202"/>
                  </a:cubicBezTo>
                  <a:cubicBezTo>
                    <a:pt x="19" y="196"/>
                    <a:pt x="28" y="161"/>
                    <a:pt x="31" y="147"/>
                  </a:cubicBezTo>
                  <a:cubicBezTo>
                    <a:pt x="17" y="142"/>
                    <a:pt x="2" y="134"/>
                    <a:pt x="0" y="119"/>
                  </a:cubicBezTo>
                  <a:cubicBezTo>
                    <a:pt x="0" y="114"/>
                    <a:pt x="1" y="109"/>
                    <a:pt x="1" y="104"/>
                  </a:cubicBezTo>
                  <a:cubicBezTo>
                    <a:pt x="5" y="84"/>
                    <a:pt x="8" y="64"/>
                    <a:pt x="12" y="44"/>
                  </a:cubicBezTo>
                  <a:cubicBezTo>
                    <a:pt x="13" y="37"/>
                    <a:pt x="14" y="30"/>
                    <a:pt x="18" y="24"/>
                  </a:cubicBezTo>
                  <a:cubicBezTo>
                    <a:pt x="24" y="13"/>
                    <a:pt x="36" y="9"/>
                    <a:pt x="47" y="6"/>
                  </a:cubicBezTo>
                  <a:cubicBezTo>
                    <a:pt x="75" y="0"/>
                    <a:pt x="105" y="6"/>
                    <a:pt x="126" y="26"/>
                  </a:cubicBezTo>
                  <a:cubicBezTo>
                    <a:pt x="132" y="31"/>
                    <a:pt x="137" y="37"/>
                    <a:pt x="139" y="45"/>
                  </a:cubicBezTo>
                  <a:cubicBezTo>
                    <a:pt x="143" y="57"/>
                    <a:pt x="140" y="71"/>
                    <a:pt x="136" y="83"/>
                  </a:cubicBezTo>
                  <a:cubicBezTo>
                    <a:pt x="133" y="95"/>
                    <a:pt x="131" y="107"/>
                    <a:pt x="128" y="118"/>
                  </a:cubicBezTo>
                  <a:cubicBezTo>
                    <a:pt x="124" y="131"/>
                    <a:pt x="119" y="147"/>
                    <a:pt x="108" y="152"/>
                  </a:cubicBezTo>
                  <a:cubicBezTo>
                    <a:pt x="102" y="155"/>
                    <a:pt x="94" y="154"/>
                    <a:pt x="89" y="158"/>
                  </a:cubicBezTo>
                  <a:cubicBezTo>
                    <a:pt x="77" y="167"/>
                    <a:pt x="83" y="184"/>
                    <a:pt x="75" y="194"/>
                  </a:cubicBezTo>
                  <a:close/>
                </a:path>
              </a:pathLst>
            </a:custGeom>
            <a:solidFill>
              <a:srgbClr val="EAC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íSļïḓe">
              <a:extLst>
                <a:ext uri="{FF2B5EF4-FFF2-40B4-BE49-F238E27FC236}">
                  <a16:creationId xmlns:a16="http://schemas.microsoft.com/office/drawing/2014/main" id="{AA88A51C-429D-4CE1-88C9-8CB64372EF21}"/>
                </a:ext>
              </a:extLst>
            </p:cNvPr>
            <p:cNvSpPr/>
            <p:nvPr/>
          </p:nvSpPr>
          <p:spPr bwMode="auto">
            <a:xfrm>
              <a:off x="7870826" y="4213225"/>
              <a:ext cx="198438" cy="311150"/>
            </a:xfrm>
            <a:custGeom>
              <a:avLst/>
              <a:gdLst>
                <a:gd name="T0" fmla="*/ 66 w 122"/>
                <a:gd name="T1" fmla="*/ 66 h 191"/>
                <a:gd name="T2" fmla="*/ 64 w 122"/>
                <a:gd name="T3" fmla="*/ 69 h 191"/>
                <a:gd name="T4" fmla="*/ 57 w 122"/>
                <a:gd name="T5" fmla="*/ 88 h 191"/>
                <a:gd name="T6" fmla="*/ 35 w 122"/>
                <a:gd name="T7" fmla="*/ 111 h 191"/>
                <a:gd name="T8" fmla="*/ 35 w 122"/>
                <a:gd name="T9" fmla="*/ 136 h 191"/>
                <a:gd name="T10" fmla="*/ 25 w 122"/>
                <a:gd name="T11" fmla="*/ 163 h 191"/>
                <a:gd name="T12" fmla="*/ 31 w 122"/>
                <a:gd name="T13" fmla="*/ 191 h 191"/>
                <a:gd name="T14" fmla="*/ 13 w 122"/>
                <a:gd name="T15" fmla="*/ 183 h 191"/>
                <a:gd name="T16" fmla="*/ 8 w 122"/>
                <a:gd name="T17" fmla="*/ 171 h 191"/>
                <a:gd name="T18" fmla="*/ 8 w 122"/>
                <a:gd name="T19" fmla="*/ 154 h 191"/>
                <a:gd name="T20" fmla="*/ 1 w 122"/>
                <a:gd name="T21" fmla="*/ 132 h 191"/>
                <a:gd name="T22" fmla="*/ 9 w 122"/>
                <a:gd name="T23" fmla="*/ 102 h 191"/>
                <a:gd name="T24" fmla="*/ 9 w 122"/>
                <a:gd name="T25" fmla="*/ 54 h 191"/>
                <a:gd name="T26" fmla="*/ 30 w 122"/>
                <a:gd name="T27" fmla="*/ 35 h 191"/>
                <a:gd name="T28" fmla="*/ 41 w 122"/>
                <a:gd name="T29" fmla="*/ 17 h 191"/>
                <a:gd name="T30" fmla="*/ 58 w 122"/>
                <a:gd name="T31" fmla="*/ 4 h 191"/>
                <a:gd name="T32" fmla="*/ 70 w 122"/>
                <a:gd name="T33" fmla="*/ 5 h 191"/>
                <a:gd name="T34" fmla="*/ 90 w 122"/>
                <a:gd name="T35" fmla="*/ 1 h 191"/>
                <a:gd name="T36" fmla="*/ 118 w 122"/>
                <a:gd name="T37" fmla="*/ 21 h 191"/>
                <a:gd name="T38" fmla="*/ 111 w 122"/>
                <a:gd name="T39" fmla="*/ 42 h 191"/>
                <a:gd name="T40" fmla="*/ 66 w 122"/>
                <a:gd name="T41" fmla="*/ 6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191">
                  <a:moveTo>
                    <a:pt x="66" y="66"/>
                  </a:moveTo>
                  <a:cubicBezTo>
                    <a:pt x="65" y="67"/>
                    <a:pt x="65" y="68"/>
                    <a:pt x="64" y="69"/>
                  </a:cubicBezTo>
                  <a:cubicBezTo>
                    <a:pt x="61" y="75"/>
                    <a:pt x="61" y="82"/>
                    <a:pt x="57" y="88"/>
                  </a:cubicBezTo>
                  <a:cubicBezTo>
                    <a:pt x="52" y="97"/>
                    <a:pt x="39" y="101"/>
                    <a:pt x="35" y="111"/>
                  </a:cubicBezTo>
                  <a:cubicBezTo>
                    <a:pt x="32" y="119"/>
                    <a:pt x="36" y="128"/>
                    <a:pt x="35" y="136"/>
                  </a:cubicBezTo>
                  <a:cubicBezTo>
                    <a:pt x="34" y="146"/>
                    <a:pt x="26" y="153"/>
                    <a:pt x="25" y="163"/>
                  </a:cubicBezTo>
                  <a:cubicBezTo>
                    <a:pt x="24" y="171"/>
                    <a:pt x="27" y="183"/>
                    <a:pt x="31" y="191"/>
                  </a:cubicBezTo>
                  <a:cubicBezTo>
                    <a:pt x="30" y="188"/>
                    <a:pt x="16" y="186"/>
                    <a:pt x="13" y="183"/>
                  </a:cubicBezTo>
                  <a:cubicBezTo>
                    <a:pt x="8" y="179"/>
                    <a:pt x="8" y="177"/>
                    <a:pt x="8" y="171"/>
                  </a:cubicBezTo>
                  <a:cubicBezTo>
                    <a:pt x="7" y="165"/>
                    <a:pt x="10" y="160"/>
                    <a:pt x="8" y="154"/>
                  </a:cubicBezTo>
                  <a:cubicBezTo>
                    <a:pt x="7" y="147"/>
                    <a:pt x="2" y="140"/>
                    <a:pt x="1" y="132"/>
                  </a:cubicBezTo>
                  <a:cubicBezTo>
                    <a:pt x="0" y="122"/>
                    <a:pt x="7" y="112"/>
                    <a:pt x="9" y="102"/>
                  </a:cubicBezTo>
                  <a:cubicBezTo>
                    <a:pt x="12" y="86"/>
                    <a:pt x="1" y="68"/>
                    <a:pt x="9" y="54"/>
                  </a:cubicBezTo>
                  <a:cubicBezTo>
                    <a:pt x="14" y="46"/>
                    <a:pt x="23" y="42"/>
                    <a:pt x="30" y="35"/>
                  </a:cubicBezTo>
                  <a:cubicBezTo>
                    <a:pt x="35" y="30"/>
                    <a:pt x="37" y="23"/>
                    <a:pt x="41" y="17"/>
                  </a:cubicBezTo>
                  <a:cubicBezTo>
                    <a:pt x="45" y="11"/>
                    <a:pt x="51" y="5"/>
                    <a:pt x="58" y="4"/>
                  </a:cubicBezTo>
                  <a:cubicBezTo>
                    <a:pt x="62" y="4"/>
                    <a:pt x="66" y="5"/>
                    <a:pt x="70" y="5"/>
                  </a:cubicBezTo>
                  <a:cubicBezTo>
                    <a:pt x="77" y="5"/>
                    <a:pt x="83" y="2"/>
                    <a:pt x="90" y="1"/>
                  </a:cubicBezTo>
                  <a:cubicBezTo>
                    <a:pt x="100" y="0"/>
                    <a:pt x="114" y="12"/>
                    <a:pt x="118" y="21"/>
                  </a:cubicBezTo>
                  <a:cubicBezTo>
                    <a:pt x="122" y="30"/>
                    <a:pt x="118" y="36"/>
                    <a:pt x="111" y="42"/>
                  </a:cubicBezTo>
                  <a:cubicBezTo>
                    <a:pt x="100" y="51"/>
                    <a:pt x="76" y="54"/>
                    <a:pt x="66" y="66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2" name="íṩ1ïḑè">
              <a:extLst>
                <a:ext uri="{FF2B5EF4-FFF2-40B4-BE49-F238E27FC236}">
                  <a16:creationId xmlns:a16="http://schemas.microsoft.com/office/drawing/2014/main" id="{EAEB3BC0-7F77-4612-AB6F-8894CCD727DA}"/>
                </a:ext>
              </a:extLst>
            </p:cNvPr>
            <p:cNvSpPr/>
            <p:nvPr/>
          </p:nvSpPr>
          <p:spPr bwMode="auto">
            <a:xfrm>
              <a:off x="8007351" y="4203700"/>
              <a:ext cx="234950" cy="385763"/>
            </a:xfrm>
            <a:custGeom>
              <a:avLst/>
              <a:gdLst>
                <a:gd name="T0" fmla="*/ 122 w 145"/>
                <a:gd name="T1" fmla="*/ 53 h 238"/>
                <a:gd name="T2" fmla="*/ 137 w 145"/>
                <a:gd name="T3" fmla="*/ 68 h 238"/>
                <a:gd name="T4" fmla="*/ 142 w 145"/>
                <a:gd name="T5" fmla="*/ 108 h 238"/>
                <a:gd name="T6" fmla="*/ 139 w 145"/>
                <a:gd name="T7" fmla="*/ 143 h 238"/>
                <a:gd name="T8" fmla="*/ 123 w 145"/>
                <a:gd name="T9" fmla="*/ 163 h 238"/>
                <a:gd name="T10" fmla="*/ 94 w 145"/>
                <a:gd name="T11" fmla="*/ 175 h 238"/>
                <a:gd name="T12" fmla="*/ 88 w 145"/>
                <a:gd name="T13" fmla="*/ 208 h 238"/>
                <a:gd name="T14" fmla="*/ 70 w 145"/>
                <a:gd name="T15" fmla="*/ 214 h 238"/>
                <a:gd name="T16" fmla="*/ 54 w 145"/>
                <a:gd name="T17" fmla="*/ 228 h 238"/>
                <a:gd name="T18" fmla="*/ 36 w 145"/>
                <a:gd name="T19" fmla="*/ 237 h 238"/>
                <a:gd name="T20" fmla="*/ 45 w 145"/>
                <a:gd name="T21" fmla="*/ 209 h 238"/>
                <a:gd name="T22" fmla="*/ 54 w 145"/>
                <a:gd name="T23" fmla="*/ 188 h 238"/>
                <a:gd name="T24" fmla="*/ 44 w 145"/>
                <a:gd name="T25" fmla="*/ 172 h 238"/>
                <a:gd name="T26" fmla="*/ 49 w 145"/>
                <a:gd name="T27" fmla="*/ 165 h 238"/>
                <a:gd name="T28" fmla="*/ 59 w 145"/>
                <a:gd name="T29" fmla="*/ 132 h 238"/>
                <a:gd name="T30" fmla="*/ 40 w 145"/>
                <a:gd name="T31" fmla="*/ 103 h 238"/>
                <a:gd name="T32" fmla="*/ 30 w 145"/>
                <a:gd name="T33" fmla="*/ 80 h 238"/>
                <a:gd name="T34" fmla="*/ 15 w 145"/>
                <a:gd name="T35" fmla="*/ 59 h 238"/>
                <a:gd name="T36" fmla="*/ 3 w 145"/>
                <a:gd name="T37" fmla="*/ 42 h 238"/>
                <a:gd name="T38" fmla="*/ 5 w 145"/>
                <a:gd name="T39" fmla="*/ 22 h 238"/>
                <a:gd name="T40" fmla="*/ 20 w 145"/>
                <a:gd name="T41" fmla="*/ 11 h 238"/>
                <a:gd name="T42" fmla="*/ 56 w 145"/>
                <a:gd name="T43" fmla="*/ 4 h 238"/>
                <a:gd name="T44" fmla="*/ 75 w 145"/>
                <a:gd name="T45" fmla="*/ 12 h 238"/>
                <a:gd name="T46" fmla="*/ 89 w 145"/>
                <a:gd name="T47" fmla="*/ 14 h 238"/>
                <a:gd name="T48" fmla="*/ 110 w 145"/>
                <a:gd name="T49" fmla="*/ 25 h 238"/>
                <a:gd name="T50" fmla="*/ 117 w 145"/>
                <a:gd name="T51" fmla="*/ 43 h 238"/>
                <a:gd name="T52" fmla="*/ 122 w 145"/>
                <a:gd name="T53" fmla="*/ 5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238">
                  <a:moveTo>
                    <a:pt x="122" y="53"/>
                  </a:moveTo>
                  <a:cubicBezTo>
                    <a:pt x="127" y="58"/>
                    <a:pt x="133" y="62"/>
                    <a:pt x="137" y="68"/>
                  </a:cubicBezTo>
                  <a:cubicBezTo>
                    <a:pt x="145" y="79"/>
                    <a:pt x="144" y="94"/>
                    <a:pt x="142" y="108"/>
                  </a:cubicBezTo>
                  <a:cubicBezTo>
                    <a:pt x="140" y="120"/>
                    <a:pt x="143" y="131"/>
                    <a:pt x="139" y="143"/>
                  </a:cubicBezTo>
                  <a:cubicBezTo>
                    <a:pt x="137" y="152"/>
                    <a:pt x="131" y="159"/>
                    <a:pt x="123" y="163"/>
                  </a:cubicBezTo>
                  <a:cubicBezTo>
                    <a:pt x="114" y="167"/>
                    <a:pt x="100" y="166"/>
                    <a:pt x="94" y="175"/>
                  </a:cubicBezTo>
                  <a:cubicBezTo>
                    <a:pt x="88" y="185"/>
                    <a:pt x="97" y="200"/>
                    <a:pt x="88" y="208"/>
                  </a:cubicBezTo>
                  <a:cubicBezTo>
                    <a:pt x="83" y="212"/>
                    <a:pt x="76" y="212"/>
                    <a:pt x="70" y="214"/>
                  </a:cubicBezTo>
                  <a:cubicBezTo>
                    <a:pt x="63" y="217"/>
                    <a:pt x="59" y="223"/>
                    <a:pt x="54" y="228"/>
                  </a:cubicBezTo>
                  <a:cubicBezTo>
                    <a:pt x="49" y="233"/>
                    <a:pt x="43" y="238"/>
                    <a:pt x="36" y="237"/>
                  </a:cubicBezTo>
                  <a:cubicBezTo>
                    <a:pt x="37" y="226"/>
                    <a:pt x="39" y="218"/>
                    <a:pt x="45" y="209"/>
                  </a:cubicBezTo>
                  <a:cubicBezTo>
                    <a:pt x="49" y="204"/>
                    <a:pt x="59" y="195"/>
                    <a:pt x="54" y="188"/>
                  </a:cubicBezTo>
                  <a:cubicBezTo>
                    <a:pt x="52" y="182"/>
                    <a:pt x="43" y="178"/>
                    <a:pt x="44" y="172"/>
                  </a:cubicBezTo>
                  <a:cubicBezTo>
                    <a:pt x="45" y="169"/>
                    <a:pt x="47" y="167"/>
                    <a:pt x="49" y="165"/>
                  </a:cubicBezTo>
                  <a:cubicBezTo>
                    <a:pt x="58" y="156"/>
                    <a:pt x="61" y="144"/>
                    <a:pt x="59" y="132"/>
                  </a:cubicBezTo>
                  <a:cubicBezTo>
                    <a:pt x="57" y="120"/>
                    <a:pt x="49" y="110"/>
                    <a:pt x="40" y="103"/>
                  </a:cubicBezTo>
                  <a:cubicBezTo>
                    <a:pt x="29" y="94"/>
                    <a:pt x="32" y="92"/>
                    <a:pt x="30" y="80"/>
                  </a:cubicBezTo>
                  <a:cubicBezTo>
                    <a:pt x="29" y="68"/>
                    <a:pt x="24" y="64"/>
                    <a:pt x="15" y="59"/>
                  </a:cubicBezTo>
                  <a:cubicBezTo>
                    <a:pt x="7" y="53"/>
                    <a:pt x="5" y="50"/>
                    <a:pt x="3" y="42"/>
                  </a:cubicBezTo>
                  <a:cubicBezTo>
                    <a:pt x="2" y="35"/>
                    <a:pt x="0" y="28"/>
                    <a:pt x="5" y="22"/>
                  </a:cubicBezTo>
                  <a:cubicBezTo>
                    <a:pt x="9" y="17"/>
                    <a:pt x="14" y="14"/>
                    <a:pt x="20" y="11"/>
                  </a:cubicBezTo>
                  <a:cubicBezTo>
                    <a:pt x="31" y="6"/>
                    <a:pt x="44" y="0"/>
                    <a:pt x="56" y="4"/>
                  </a:cubicBezTo>
                  <a:cubicBezTo>
                    <a:pt x="63" y="6"/>
                    <a:pt x="69" y="10"/>
                    <a:pt x="75" y="12"/>
                  </a:cubicBezTo>
                  <a:cubicBezTo>
                    <a:pt x="80" y="13"/>
                    <a:pt x="85" y="13"/>
                    <a:pt x="89" y="14"/>
                  </a:cubicBezTo>
                  <a:cubicBezTo>
                    <a:pt x="97" y="15"/>
                    <a:pt x="105" y="19"/>
                    <a:pt x="110" y="25"/>
                  </a:cubicBezTo>
                  <a:cubicBezTo>
                    <a:pt x="116" y="31"/>
                    <a:pt x="115" y="36"/>
                    <a:pt x="117" y="43"/>
                  </a:cubicBezTo>
                  <a:cubicBezTo>
                    <a:pt x="118" y="47"/>
                    <a:pt x="120" y="50"/>
                    <a:pt x="122" y="53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3" name="ïşlidè">
              <a:extLst>
                <a:ext uri="{FF2B5EF4-FFF2-40B4-BE49-F238E27FC236}">
                  <a16:creationId xmlns:a16="http://schemas.microsoft.com/office/drawing/2014/main" id="{B2C5726B-A389-41C6-ABA7-C5F5DBD49F22}"/>
                </a:ext>
              </a:extLst>
            </p:cNvPr>
            <p:cNvSpPr/>
            <p:nvPr/>
          </p:nvSpPr>
          <p:spPr bwMode="auto">
            <a:xfrm>
              <a:off x="8129589" y="4141788"/>
              <a:ext cx="225425" cy="233363"/>
            </a:xfrm>
            <a:custGeom>
              <a:avLst/>
              <a:gdLst>
                <a:gd name="T0" fmla="*/ 14 w 138"/>
                <a:gd name="T1" fmla="*/ 41 h 143"/>
                <a:gd name="T2" fmla="*/ 24 w 138"/>
                <a:gd name="T3" fmla="*/ 23 h 143"/>
                <a:gd name="T4" fmla="*/ 37 w 138"/>
                <a:gd name="T5" fmla="*/ 25 h 143"/>
                <a:gd name="T6" fmla="*/ 57 w 138"/>
                <a:gd name="T7" fmla="*/ 8 h 143"/>
                <a:gd name="T8" fmla="*/ 60 w 138"/>
                <a:gd name="T9" fmla="*/ 6 h 143"/>
                <a:gd name="T10" fmla="*/ 65 w 138"/>
                <a:gd name="T11" fmla="*/ 7 h 143"/>
                <a:gd name="T12" fmla="*/ 91 w 138"/>
                <a:gd name="T13" fmla="*/ 1 h 143"/>
                <a:gd name="T14" fmla="*/ 114 w 138"/>
                <a:gd name="T15" fmla="*/ 19 h 143"/>
                <a:gd name="T16" fmla="*/ 113 w 138"/>
                <a:gd name="T17" fmla="*/ 33 h 143"/>
                <a:gd name="T18" fmla="*/ 135 w 138"/>
                <a:gd name="T19" fmla="*/ 81 h 143"/>
                <a:gd name="T20" fmla="*/ 121 w 138"/>
                <a:gd name="T21" fmla="*/ 114 h 143"/>
                <a:gd name="T22" fmla="*/ 128 w 138"/>
                <a:gd name="T23" fmla="*/ 136 h 143"/>
                <a:gd name="T24" fmla="*/ 116 w 138"/>
                <a:gd name="T25" fmla="*/ 142 h 143"/>
                <a:gd name="T26" fmla="*/ 104 w 138"/>
                <a:gd name="T27" fmla="*/ 133 h 143"/>
                <a:gd name="T28" fmla="*/ 91 w 138"/>
                <a:gd name="T29" fmla="*/ 113 h 143"/>
                <a:gd name="T30" fmla="*/ 72 w 138"/>
                <a:gd name="T31" fmla="*/ 100 h 143"/>
                <a:gd name="T32" fmla="*/ 49 w 138"/>
                <a:gd name="T33" fmla="*/ 101 h 143"/>
                <a:gd name="T34" fmla="*/ 35 w 138"/>
                <a:gd name="T35" fmla="*/ 90 h 143"/>
                <a:gd name="T36" fmla="*/ 18 w 138"/>
                <a:gd name="T37" fmla="*/ 87 h 143"/>
                <a:gd name="T38" fmla="*/ 6 w 138"/>
                <a:gd name="T39" fmla="*/ 77 h 143"/>
                <a:gd name="T40" fmla="*/ 7 w 138"/>
                <a:gd name="T41" fmla="*/ 72 h 143"/>
                <a:gd name="T42" fmla="*/ 0 w 138"/>
                <a:gd name="T43" fmla="*/ 64 h 143"/>
                <a:gd name="T44" fmla="*/ 11 w 138"/>
                <a:gd name="T45" fmla="*/ 57 h 143"/>
                <a:gd name="T46" fmla="*/ 14 w 138"/>
                <a:gd name="T47" fmla="*/ 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8" h="143">
                  <a:moveTo>
                    <a:pt x="14" y="41"/>
                  </a:moveTo>
                  <a:cubicBezTo>
                    <a:pt x="14" y="34"/>
                    <a:pt x="17" y="24"/>
                    <a:pt x="24" y="23"/>
                  </a:cubicBezTo>
                  <a:cubicBezTo>
                    <a:pt x="28" y="22"/>
                    <a:pt x="32" y="25"/>
                    <a:pt x="37" y="25"/>
                  </a:cubicBezTo>
                  <a:cubicBezTo>
                    <a:pt x="46" y="25"/>
                    <a:pt x="51" y="15"/>
                    <a:pt x="57" y="8"/>
                  </a:cubicBezTo>
                  <a:cubicBezTo>
                    <a:pt x="58" y="7"/>
                    <a:pt x="59" y="6"/>
                    <a:pt x="60" y="6"/>
                  </a:cubicBezTo>
                  <a:cubicBezTo>
                    <a:pt x="62" y="6"/>
                    <a:pt x="64" y="7"/>
                    <a:pt x="65" y="7"/>
                  </a:cubicBezTo>
                  <a:cubicBezTo>
                    <a:pt x="74" y="10"/>
                    <a:pt x="82" y="3"/>
                    <a:pt x="91" y="1"/>
                  </a:cubicBezTo>
                  <a:cubicBezTo>
                    <a:pt x="101" y="0"/>
                    <a:pt x="113" y="8"/>
                    <a:pt x="114" y="19"/>
                  </a:cubicBezTo>
                  <a:cubicBezTo>
                    <a:pt x="114" y="24"/>
                    <a:pt x="113" y="28"/>
                    <a:pt x="113" y="33"/>
                  </a:cubicBezTo>
                  <a:cubicBezTo>
                    <a:pt x="114" y="51"/>
                    <a:pt x="138" y="63"/>
                    <a:pt x="135" y="81"/>
                  </a:cubicBezTo>
                  <a:cubicBezTo>
                    <a:pt x="133" y="93"/>
                    <a:pt x="119" y="102"/>
                    <a:pt x="121" y="114"/>
                  </a:cubicBezTo>
                  <a:cubicBezTo>
                    <a:pt x="123" y="122"/>
                    <a:pt x="131" y="129"/>
                    <a:pt x="128" y="136"/>
                  </a:cubicBezTo>
                  <a:cubicBezTo>
                    <a:pt x="127" y="141"/>
                    <a:pt x="121" y="143"/>
                    <a:pt x="116" y="142"/>
                  </a:cubicBezTo>
                  <a:cubicBezTo>
                    <a:pt x="111" y="141"/>
                    <a:pt x="107" y="137"/>
                    <a:pt x="104" y="133"/>
                  </a:cubicBezTo>
                  <a:cubicBezTo>
                    <a:pt x="99" y="127"/>
                    <a:pt x="96" y="120"/>
                    <a:pt x="91" y="113"/>
                  </a:cubicBezTo>
                  <a:cubicBezTo>
                    <a:pt x="87" y="106"/>
                    <a:pt x="80" y="100"/>
                    <a:pt x="72" y="100"/>
                  </a:cubicBezTo>
                  <a:cubicBezTo>
                    <a:pt x="65" y="99"/>
                    <a:pt x="57" y="104"/>
                    <a:pt x="49" y="101"/>
                  </a:cubicBezTo>
                  <a:cubicBezTo>
                    <a:pt x="44" y="99"/>
                    <a:pt x="40" y="92"/>
                    <a:pt x="35" y="90"/>
                  </a:cubicBezTo>
                  <a:cubicBezTo>
                    <a:pt x="29" y="87"/>
                    <a:pt x="23" y="88"/>
                    <a:pt x="18" y="87"/>
                  </a:cubicBezTo>
                  <a:cubicBezTo>
                    <a:pt x="12" y="87"/>
                    <a:pt x="5" y="82"/>
                    <a:pt x="6" y="77"/>
                  </a:cubicBezTo>
                  <a:cubicBezTo>
                    <a:pt x="7" y="75"/>
                    <a:pt x="7" y="74"/>
                    <a:pt x="7" y="72"/>
                  </a:cubicBezTo>
                  <a:cubicBezTo>
                    <a:pt x="7" y="69"/>
                    <a:pt x="0" y="67"/>
                    <a:pt x="0" y="64"/>
                  </a:cubicBezTo>
                  <a:cubicBezTo>
                    <a:pt x="4" y="60"/>
                    <a:pt x="8" y="62"/>
                    <a:pt x="11" y="57"/>
                  </a:cubicBezTo>
                  <a:cubicBezTo>
                    <a:pt x="14" y="52"/>
                    <a:pt x="13" y="46"/>
                    <a:pt x="14" y="41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4" name="ïṥlîḍé">
              <a:extLst>
                <a:ext uri="{FF2B5EF4-FFF2-40B4-BE49-F238E27FC236}">
                  <a16:creationId xmlns:a16="http://schemas.microsoft.com/office/drawing/2014/main" id="{170AFE57-F1CE-4369-9B87-B596D419376B}"/>
                </a:ext>
              </a:extLst>
            </p:cNvPr>
            <p:cNvSpPr/>
            <p:nvPr/>
          </p:nvSpPr>
          <p:spPr bwMode="auto">
            <a:xfrm>
              <a:off x="7369176" y="3670300"/>
              <a:ext cx="557213" cy="752475"/>
            </a:xfrm>
            <a:custGeom>
              <a:avLst/>
              <a:gdLst>
                <a:gd name="T0" fmla="*/ 313 w 342"/>
                <a:gd name="T1" fmla="*/ 224 h 464"/>
                <a:gd name="T2" fmla="*/ 67 w 342"/>
                <a:gd name="T3" fmla="*/ 464 h 464"/>
                <a:gd name="T4" fmla="*/ 29 w 342"/>
                <a:gd name="T5" fmla="*/ 122 h 464"/>
                <a:gd name="T6" fmla="*/ 223 w 342"/>
                <a:gd name="T7" fmla="*/ 28 h 464"/>
                <a:gd name="T8" fmla="*/ 313 w 342"/>
                <a:gd name="T9" fmla="*/ 22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464">
                  <a:moveTo>
                    <a:pt x="313" y="224"/>
                  </a:moveTo>
                  <a:cubicBezTo>
                    <a:pt x="284" y="304"/>
                    <a:pt x="67" y="464"/>
                    <a:pt x="67" y="464"/>
                  </a:cubicBezTo>
                  <a:cubicBezTo>
                    <a:pt x="67" y="464"/>
                    <a:pt x="0" y="202"/>
                    <a:pt x="29" y="122"/>
                  </a:cubicBezTo>
                  <a:cubicBezTo>
                    <a:pt x="58" y="42"/>
                    <a:pt x="145" y="0"/>
                    <a:pt x="223" y="28"/>
                  </a:cubicBezTo>
                  <a:cubicBezTo>
                    <a:pt x="302" y="57"/>
                    <a:pt x="342" y="144"/>
                    <a:pt x="313" y="224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35" name="ïşļiďè">
              <a:extLst>
                <a:ext uri="{FF2B5EF4-FFF2-40B4-BE49-F238E27FC236}">
                  <a16:creationId xmlns:a16="http://schemas.microsoft.com/office/drawing/2014/main" id="{9E495CDF-919D-4A6B-BFC6-B03439481048}"/>
                </a:ext>
              </a:extLst>
            </p:cNvPr>
            <p:cNvSpPr/>
            <p:nvPr/>
          </p:nvSpPr>
          <p:spPr bwMode="auto">
            <a:xfrm>
              <a:off x="7521576" y="3808413"/>
              <a:ext cx="260350" cy="263525"/>
            </a:xfrm>
            <a:custGeom>
              <a:avLst/>
              <a:gdLst>
                <a:gd name="T0" fmla="*/ 147 w 161"/>
                <a:gd name="T1" fmla="*/ 106 h 163"/>
                <a:gd name="T2" fmla="*/ 56 w 161"/>
                <a:gd name="T3" fmla="*/ 150 h 163"/>
                <a:gd name="T4" fmla="*/ 14 w 161"/>
                <a:gd name="T5" fmla="*/ 58 h 163"/>
                <a:gd name="T6" fmla="*/ 105 w 161"/>
                <a:gd name="T7" fmla="*/ 14 h 163"/>
                <a:gd name="T8" fmla="*/ 147 w 161"/>
                <a:gd name="T9" fmla="*/ 10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63">
                  <a:moveTo>
                    <a:pt x="147" y="106"/>
                  </a:moveTo>
                  <a:cubicBezTo>
                    <a:pt x="134" y="143"/>
                    <a:pt x="93" y="163"/>
                    <a:pt x="56" y="150"/>
                  </a:cubicBezTo>
                  <a:cubicBezTo>
                    <a:pt x="19" y="137"/>
                    <a:pt x="0" y="95"/>
                    <a:pt x="14" y="58"/>
                  </a:cubicBezTo>
                  <a:cubicBezTo>
                    <a:pt x="27" y="20"/>
                    <a:pt x="68" y="0"/>
                    <a:pt x="105" y="14"/>
                  </a:cubicBezTo>
                  <a:cubicBezTo>
                    <a:pt x="142" y="27"/>
                    <a:pt x="161" y="68"/>
                    <a:pt x="147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6" name="ïṩḷïḋè">
              <a:extLst>
                <a:ext uri="{FF2B5EF4-FFF2-40B4-BE49-F238E27FC236}">
                  <a16:creationId xmlns:a16="http://schemas.microsoft.com/office/drawing/2014/main" id="{4085284D-790D-4951-8949-4D72B804C1CF}"/>
                </a:ext>
              </a:extLst>
            </p:cNvPr>
            <p:cNvSpPr/>
            <p:nvPr/>
          </p:nvSpPr>
          <p:spPr bwMode="auto">
            <a:xfrm>
              <a:off x="7424738" y="3730625"/>
              <a:ext cx="428625" cy="284163"/>
            </a:xfrm>
            <a:custGeom>
              <a:avLst/>
              <a:gdLst>
                <a:gd name="T0" fmla="*/ 136 w 264"/>
                <a:gd name="T1" fmla="*/ 0 h 175"/>
                <a:gd name="T2" fmla="*/ 11 w 264"/>
                <a:gd name="T3" fmla="*/ 89 h 175"/>
                <a:gd name="T4" fmla="*/ 9 w 264"/>
                <a:gd name="T5" fmla="*/ 175 h 175"/>
                <a:gd name="T6" fmla="*/ 15 w 264"/>
                <a:gd name="T7" fmla="*/ 107 h 175"/>
                <a:gd name="T8" fmla="*/ 140 w 264"/>
                <a:gd name="T9" fmla="*/ 18 h 175"/>
                <a:gd name="T10" fmla="*/ 184 w 264"/>
                <a:gd name="T11" fmla="*/ 25 h 175"/>
                <a:gd name="T12" fmla="*/ 264 w 264"/>
                <a:gd name="T13" fmla="*/ 109 h 175"/>
                <a:gd name="T14" fmla="*/ 179 w 264"/>
                <a:gd name="T15" fmla="*/ 8 h 175"/>
                <a:gd name="T16" fmla="*/ 136 w 264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175">
                  <a:moveTo>
                    <a:pt x="136" y="0"/>
                  </a:moveTo>
                  <a:cubicBezTo>
                    <a:pt x="82" y="0"/>
                    <a:pt x="31" y="35"/>
                    <a:pt x="11" y="89"/>
                  </a:cubicBezTo>
                  <a:cubicBezTo>
                    <a:pt x="0" y="118"/>
                    <a:pt x="0" y="148"/>
                    <a:pt x="9" y="175"/>
                  </a:cubicBezTo>
                  <a:cubicBezTo>
                    <a:pt x="5" y="153"/>
                    <a:pt x="7" y="129"/>
                    <a:pt x="15" y="107"/>
                  </a:cubicBezTo>
                  <a:cubicBezTo>
                    <a:pt x="35" y="52"/>
                    <a:pt x="86" y="18"/>
                    <a:pt x="140" y="18"/>
                  </a:cubicBezTo>
                  <a:cubicBezTo>
                    <a:pt x="154" y="18"/>
                    <a:pt x="169" y="20"/>
                    <a:pt x="184" y="25"/>
                  </a:cubicBezTo>
                  <a:cubicBezTo>
                    <a:pt x="223" y="39"/>
                    <a:pt x="252" y="71"/>
                    <a:pt x="264" y="109"/>
                  </a:cubicBezTo>
                  <a:cubicBezTo>
                    <a:pt x="256" y="64"/>
                    <a:pt x="225" y="24"/>
                    <a:pt x="179" y="8"/>
                  </a:cubicBezTo>
                  <a:cubicBezTo>
                    <a:pt x="165" y="3"/>
                    <a:pt x="150" y="0"/>
                    <a:pt x="136" y="0"/>
                  </a:cubicBezTo>
                </a:path>
              </a:pathLst>
            </a:custGeom>
            <a:solidFill>
              <a:srgbClr val="60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7" name="îṡľiďè">
              <a:extLst>
                <a:ext uri="{FF2B5EF4-FFF2-40B4-BE49-F238E27FC236}">
                  <a16:creationId xmlns:a16="http://schemas.microsoft.com/office/drawing/2014/main" id="{14749B45-6063-405F-8116-72365A2A78CD}"/>
                </a:ext>
              </a:extLst>
            </p:cNvPr>
            <p:cNvSpPr/>
            <p:nvPr/>
          </p:nvSpPr>
          <p:spPr bwMode="auto">
            <a:xfrm>
              <a:off x="7478713" y="4032250"/>
              <a:ext cx="400050" cy="390525"/>
            </a:xfrm>
            <a:custGeom>
              <a:avLst/>
              <a:gdLst>
                <a:gd name="T0" fmla="*/ 0 w 246"/>
                <a:gd name="T1" fmla="*/ 241 h 241"/>
                <a:gd name="T2" fmla="*/ 0 w 246"/>
                <a:gd name="T3" fmla="*/ 241 h 241"/>
                <a:gd name="T4" fmla="*/ 0 w 246"/>
                <a:gd name="T5" fmla="*/ 241 h 241"/>
                <a:gd name="T6" fmla="*/ 246 w 246"/>
                <a:gd name="T7" fmla="*/ 0 h 241"/>
                <a:gd name="T8" fmla="*/ 246 w 246"/>
                <a:gd name="T9" fmla="*/ 1 h 241"/>
                <a:gd name="T10" fmla="*/ 246 w 24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1">
                  <a:moveTo>
                    <a:pt x="0" y="241"/>
                  </a:moveTo>
                  <a:cubicBezTo>
                    <a:pt x="0" y="241"/>
                    <a:pt x="0" y="241"/>
                    <a:pt x="0" y="241"/>
                  </a:cubicBezTo>
                  <a:cubicBezTo>
                    <a:pt x="0" y="241"/>
                    <a:pt x="0" y="241"/>
                    <a:pt x="0" y="241"/>
                  </a:cubicBezTo>
                  <a:moveTo>
                    <a:pt x="246" y="0"/>
                  </a:moveTo>
                  <a:cubicBezTo>
                    <a:pt x="246" y="1"/>
                    <a:pt x="246" y="1"/>
                    <a:pt x="246" y="1"/>
                  </a:cubicBezTo>
                  <a:cubicBezTo>
                    <a:pt x="246" y="1"/>
                    <a:pt x="246" y="1"/>
                    <a:pt x="246" y="0"/>
                  </a:cubicBezTo>
                </a:path>
              </a:pathLst>
            </a:custGeom>
            <a:solidFill>
              <a:srgbClr val="D8D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8" name="isḷïḋè">
              <a:extLst>
                <a:ext uri="{FF2B5EF4-FFF2-40B4-BE49-F238E27FC236}">
                  <a16:creationId xmlns:a16="http://schemas.microsoft.com/office/drawing/2014/main" id="{B8983033-977B-420E-97BE-B712A311E314}"/>
                </a:ext>
              </a:extLst>
            </p:cNvPr>
            <p:cNvSpPr/>
            <p:nvPr/>
          </p:nvSpPr>
          <p:spPr bwMode="auto">
            <a:xfrm>
              <a:off x="7456488" y="4014788"/>
              <a:ext cx="428625" cy="407988"/>
            </a:xfrm>
            <a:custGeom>
              <a:avLst/>
              <a:gdLst>
                <a:gd name="T0" fmla="*/ 264 w 264"/>
                <a:gd name="T1" fmla="*/ 0 h 252"/>
                <a:gd name="T2" fmla="*/ 218 w 264"/>
                <a:gd name="T3" fmla="*/ 56 h 252"/>
                <a:gd name="T4" fmla="*/ 58 w 264"/>
                <a:gd name="T5" fmla="*/ 156 h 252"/>
                <a:gd name="T6" fmla="*/ 0 w 264"/>
                <a:gd name="T7" fmla="*/ 185 h 252"/>
                <a:gd name="T8" fmla="*/ 14 w 264"/>
                <a:gd name="T9" fmla="*/ 252 h 252"/>
                <a:gd name="T10" fmla="*/ 14 w 264"/>
                <a:gd name="T11" fmla="*/ 252 h 252"/>
                <a:gd name="T12" fmla="*/ 14 w 264"/>
                <a:gd name="T13" fmla="*/ 252 h 252"/>
                <a:gd name="T14" fmla="*/ 260 w 264"/>
                <a:gd name="T15" fmla="*/ 12 h 252"/>
                <a:gd name="T16" fmla="*/ 260 w 264"/>
                <a:gd name="T17" fmla="*/ 12 h 252"/>
                <a:gd name="T18" fmla="*/ 260 w 264"/>
                <a:gd name="T19" fmla="*/ 11 h 252"/>
                <a:gd name="T20" fmla="*/ 264 w 264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4" h="252">
                  <a:moveTo>
                    <a:pt x="264" y="0"/>
                  </a:moveTo>
                  <a:cubicBezTo>
                    <a:pt x="250" y="20"/>
                    <a:pt x="235" y="38"/>
                    <a:pt x="218" y="56"/>
                  </a:cubicBezTo>
                  <a:cubicBezTo>
                    <a:pt x="170" y="103"/>
                    <a:pt x="117" y="125"/>
                    <a:pt x="58" y="156"/>
                  </a:cubicBezTo>
                  <a:cubicBezTo>
                    <a:pt x="39" y="166"/>
                    <a:pt x="20" y="176"/>
                    <a:pt x="0" y="185"/>
                  </a:cubicBezTo>
                  <a:cubicBezTo>
                    <a:pt x="7" y="224"/>
                    <a:pt x="14" y="252"/>
                    <a:pt x="14" y="252"/>
                  </a:cubicBezTo>
                  <a:cubicBezTo>
                    <a:pt x="14" y="252"/>
                    <a:pt x="14" y="252"/>
                    <a:pt x="14" y="252"/>
                  </a:cubicBezTo>
                  <a:cubicBezTo>
                    <a:pt x="14" y="252"/>
                    <a:pt x="14" y="252"/>
                    <a:pt x="14" y="252"/>
                  </a:cubicBezTo>
                  <a:cubicBezTo>
                    <a:pt x="14" y="252"/>
                    <a:pt x="231" y="92"/>
                    <a:pt x="260" y="12"/>
                  </a:cubicBezTo>
                  <a:cubicBezTo>
                    <a:pt x="260" y="12"/>
                    <a:pt x="260" y="12"/>
                    <a:pt x="260" y="12"/>
                  </a:cubicBezTo>
                  <a:cubicBezTo>
                    <a:pt x="260" y="12"/>
                    <a:pt x="260" y="12"/>
                    <a:pt x="260" y="11"/>
                  </a:cubicBezTo>
                  <a:cubicBezTo>
                    <a:pt x="262" y="7"/>
                    <a:pt x="263" y="3"/>
                    <a:pt x="264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/>
            </a:p>
          </p:txBody>
        </p:sp>
        <p:sp>
          <p:nvSpPr>
            <p:cNvPr id="239" name="í$ḷîḋè">
              <a:extLst>
                <a:ext uri="{FF2B5EF4-FFF2-40B4-BE49-F238E27FC236}">
                  <a16:creationId xmlns:a16="http://schemas.microsoft.com/office/drawing/2014/main" id="{1E812C5D-B9E8-464C-91CB-9014CC583404}"/>
                </a:ext>
              </a:extLst>
            </p:cNvPr>
            <p:cNvSpPr/>
            <p:nvPr/>
          </p:nvSpPr>
          <p:spPr bwMode="auto">
            <a:xfrm>
              <a:off x="5311776" y="3638550"/>
              <a:ext cx="65088" cy="152400"/>
            </a:xfrm>
            <a:custGeom>
              <a:avLst/>
              <a:gdLst>
                <a:gd name="T0" fmla="*/ 26 w 40"/>
                <a:gd name="T1" fmla="*/ 54 h 93"/>
                <a:gd name="T2" fmla="*/ 1 w 40"/>
                <a:gd name="T3" fmla="*/ 93 h 93"/>
                <a:gd name="T4" fmla="*/ 0 w 40"/>
                <a:gd name="T5" fmla="*/ 12 h 93"/>
                <a:gd name="T6" fmla="*/ 1 w 40"/>
                <a:gd name="T7" fmla="*/ 6 h 93"/>
                <a:gd name="T8" fmla="*/ 6 w 40"/>
                <a:gd name="T9" fmla="*/ 4 h 93"/>
                <a:gd name="T10" fmla="*/ 26 w 40"/>
                <a:gd name="T11" fmla="*/ 5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93">
                  <a:moveTo>
                    <a:pt x="26" y="54"/>
                  </a:moveTo>
                  <a:cubicBezTo>
                    <a:pt x="19" y="68"/>
                    <a:pt x="11" y="81"/>
                    <a:pt x="1" y="93"/>
                  </a:cubicBezTo>
                  <a:cubicBezTo>
                    <a:pt x="5" y="66"/>
                    <a:pt x="4" y="39"/>
                    <a:pt x="0" y="12"/>
                  </a:cubicBezTo>
                  <a:cubicBezTo>
                    <a:pt x="0" y="10"/>
                    <a:pt x="0" y="8"/>
                    <a:pt x="1" y="6"/>
                  </a:cubicBezTo>
                  <a:cubicBezTo>
                    <a:pt x="2" y="5"/>
                    <a:pt x="4" y="4"/>
                    <a:pt x="6" y="4"/>
                  </a:cubicBezTo>
                  <a:cubicBezTo>
                    <a:pt x="40" y="0"/>
                    <a:pt x="37" y="30"/>
                    <a:pt x="26" y="54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0" name="iṧļidê">
              <a:extLst>
                <a:ext uri="{FF2B5EF4-FFF2-40B4-BE49-F238E27FC236}">
                  <a16:creationId xmlns:a16="http://schemas.microsoft.com/office/drawing/2014/main" id="{172BCD4E-B7A9-44A9-A315-3DA707ABD08F}"/>
                </a:ext>
              </a:extLst>
            </p:cNvPr>
            <p:cNvSpPr/>
            <p:nvPr/>
          </p:nvSpPr>
          <p:spPr bwMode="auto">
            <a:xfrm>
              <a:off x="5092701" y="3543300"/>
              <a:ext cx="279400" cy="357188"/>
            </a:xfrm>
            <a:custGeom>
              <a:avLst/>
              <a:gdLst>
                <a:gd name="T0" fmla="*/ 81 w 172"/>
                <a:gd name="T1" fmla="*/ 178 h 220"/>
                <a:gd name="T2" fmla="*/ 74 w 172"/>
                <a:gd name="T3" fmla="*/ 173 h 220"/>
                <a:gd name="T4" fmla="*/ 90 w 172"/>
                <a:gd name="T5" fmla="*/ 14 h 220"/>
                <a:gd name="T6" fmla="*/ 136 w 172"/>
                <a:gd name="T7" fmla="*/ 153 h 220"/>
                <a:gd name="T8" fmla="*/ 119 w 172"/>
                <a:gd name="T9" fmla="*/ 176 h 220"/>
                <a:gd name="T10" fmla="*/ 125 w 172"/>
                <a:gd name="T11" fmla="*/ 205 h 220"/>
                <a:gd name="T12" fmla="*/ 105 w 172"/>
                <a:gd name="T13" fmla="*/ 219 h 220"/>
                <a:gd name="T14" fmla="*/ 85 w 172"/>
                <a:gd name="T15" fmla="*/ 206 h 220"/>
                <a:gd name="T16" fmla="*/ 81 w 172"/>
                <a:gd name="T17" fmla="*/ 1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20">
                  <a:moveTo>
                    <a:pt x="81" y="178"/>
                  </a:moveTo>
                  <a:cubicBezTo>
                    <a:pt x="78" y="176"/>
                    <a:pt x="76" y="175"/>
                    <a:pt x="74" y="173"/>
                  </a:cubicBezTo>
                  <a:cubicBezTo>
                    <a:pt x="43" y="148"/>
                    <a:pt x="0" y="30"/>
                    <a:pt x="90" y="14"/>
                  </a:cubicBezTo>
                  <a:cubicBezTo>
                    <a:pt x="172" y="0"/>
                    <a:pt x="156" y="109"/>
                    <a:pt x="136" y="153"/>
                  </a:cubicBezTo>
                  <a:cubicBezTo>
                    <a:pt x="132" y="161"/>
                    <a:pt x="127" y="170"/>
                    <a:pt x="119" y="176"/>
                  </a:cubicBezTo>
                  <a:cubicBezTo>
                    <a:pt x="116" y="178"/>
                    <a:pt x="126" y="201"/>
                    <a:pt x="125" y="205"/>
                  </a:cubicBezTo>
                  <a:cubicBezTo>
                    <a:pt x="123" y="214"/>
                    <a:pt x="114" y="220"/>
                    <a:pt x="105" y="219"/>
                  </a:cubicBezTo>
                  <a:cubicBezTo>
                    <a:pt x="98" y="219"/>
                    <a:pt x="89" y="212"/>
                    <a:pt x="85" y="206"/>
                  </a:cubicBezTo>
                  <a:cubicBezTo>
                    <a:pt x="82" y="202"/>
                    <a:pt x="84" y="179"/>
                    <a:pt x="81" y="178"/>
                  </a:cubicBezTo>
                  <a:close/>
                </a:path>
              </a:pathLst>
            </a:custGeom>
            <a:solidFill>
              <a:srgbClr val="C67D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1" name="î$ļîďe">
              <a:extLst>
                <a:ext uri="{FF2B5EF4-FFF2-40B4-BE49-F238E27FC236}">
                  <a16:creationId xmlns:a16="http://schemas.microsoft.com/office/drawing/2014/main" id="{53A29E88-5F00-442C-A137-2299790C4FC5}"/>
                </a:ext>
              </a:extLst>
            </p:cNvPr>
            <p:cNvSpPr/>
            <p:nvPr/>
          </p:nvSpPr>
          <p:spPr bwMode="auto">
            <a:xfrm>
              <a:off x="5083176" y="3530600"/>
              <a:ext cx="119063" cy="257175"/>
            </a:xfrm>
            <a:custGeom>
              <a:avLst/>
              <a:gdLst>
                <a:gd name="T0" fmla="*/ 73 w 73"/>
                <a:gd name="T1" fmla="*/ 152 h 159"/>
                <a:gd name="T2" fmla="*/ 48 w 73"/>
                <a:gd name="T3" fmla="*/ 151 h 159"/>
                <a:gd name="T4" fmla="*/ 12 w 73"/>
                <a:gd name="T5" fmla="*/ 50 h 159"/>
                <a:gd name="T6" fmla="*/ 67 w 73"/>
                <a:gd name="T7" fmla="*/ 40 h 159"/>
                <a:gd name="T8" fmla="*/ 58 w 73"/>
                <a:gd name="T9" fmla="*/ 87 h 159"/>
                <a:gd name="T10" fmla="*/ 73 w 73"/>
                <a:gd name="T11" fmla="*/ 1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59">
                  <a:moveTo>
                    <a:pt x="73" y="152"/>
                  </a:moveTo>
                  <a:cubicBezTo>
                    <a:pt x="67" y="159"/>
                    <a:pt x="56" y="156"/>
                    <a:pt x="48" y="151"/>
                  </a:cubicBezTo>
                  <a:cubicBezTo>
                    <a:pt x="16" y="130"/>
                    <a:pt x="0" y="87"/>
                    <a:pt x="12" y="50"/>
                  </a:cubicBezTo>
                  <a:cubicBezTo>
                    <a:pt x="21" y="20"/>
                    <a:pt x="63" y="0"/>
                    <a:pt x="67" y="40"/>
                  </a:cubicBezTo>
                  <a:cubicBezTo>
                    <a:pt x="68" y="54"/>
                    <a:pt x="58" y="72"/>
                    <a:pt x="58" y="87"/>
                  </a:cubicBezTo>
                  <a:cubicBezTo>
                    <a:pt x="59" y="109"/>
                    <a:pt x="67" y="131"/>
                    <a:pt x="73" y="152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2" name="îşļïḍé">
              <a:extLst>
                <a:ext uri="{FF2B5EF4-FFF2-40B4-BE49-F238E27FC236}">
                  <a16:creationId xmlns:a16="http://schemas.microsoft.com/office/drawing/2014/main" id="{84D08767-B50A-4790-B581-F499AD23E38E}"/>
                </a:ext>
              </a:extLst>
            </p:cNvPr>
            <p:cNvSpPr/>
            <p:nvPr/>
          </p:nvSpPr>
          <p:spPr bwMode="auto">
            <a:xfrm>
              <a:off x="5164138" y="3476625"/>
              <a:ext cx="342900" cy="234950"/>
            </a:xfrm>
            <a:custGeom>
              <a:avLst/>
              <a:gdLst>
                <a:gd name="T0" fmla="*/ 131 w 211"/>
                <a:gd name="T1" fmla="*/ 26 h 145"/>
                <a:gd name="T2" fmla="*/ 211 w 211"/>
                <a:gd name="T3" fmla="*/ 135 h 145"/>
                <a:gd name="T4" fmla="*/ 107 w 211"/>
                <a:gd name="T5" fmla="*/ 124 h 145"/>
                <a:gd name="T6" fmla="*/ 16 w 211"/>
                <a:gd name="T7" fmla="*/ 45 h 145"/>
                <a:gd name="T8" fmla="*/ 131 w 211"/>
                <a:gd name="T9" fmla="*/ 2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45">
                  <a:moveTo>
                    <a:pt x="131" y="26"/>
                  </a:moveTo>
                  <a:cubicBezTo>
                    <a:pt x="167" y="53"/>
                    <a:pt x="179" y="103"/>
                    <a:pt x="211" y="135"/>
                  </a:cubicBezTo>
                  <a:cubicBezTo>
                    <a:pt x="177" y="145"/>
                    <a:pt x="138" y="141"/>
                    <a:pt x="107" y="124"/>
                  </a:cubicBezTo>
                  <a:cubicBezTo>
                    <a:pt x="76" y="106"/>
                    <a:pt x="0" y="88"/>
                    <a:pt x="16" y="45"/>
                  </a:cubicBezTo>
                  <a:cubicBezTo>
                    <a:pt x="32" y="0"/>
                    <a:pt x="99" y="2"/>
                    <a:pt x="131" y="26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3" name="iṣļîḑè">
              <a:extLst>
                <a:ext uri="{FF2B5EF4-FFF2-40B4-BE49-F238E27FC236}">
                  <a16:creationId xmlns:a16="http://schemas.microsoft.com/office/drawing/2014/main" id="{57937F9D-8E4C-49E4-80D2-608EF1F91E6A}"/>
                </a:ext>
              </a:extLst>
            </p:cNvPr>
            <p:cNvSpPr/>
            <p:nvPr/>
          </p:nvSpPr>
          <p:spPr bwMode="auto">
            <a:xfrm>
              <a:off x="5300663" y="5495925"/>
              <a:ext cx="114300" cy="88900"/>
            </a:xfrm>
            <a:custGeom>
              <a:avLst/>
              <a:gdLst>
                <a:gd name="T0" fmla="*/ 10 w 70"/>
                <a:gd name="T1" fmla="*/ 0 h 55"/>
                <a:gd name="T2" fmla="*/ 3 w 70"/>
                <a:gd name="T3" fmla="*/ 8 h 55"/>
                <a:gd name="T4" fmla="*/ 0 w 70"/>
                <a:gd name="T5" fmla="*/ 17 h 55"/>
                <a:gd name="T6" fmla="*/ 20 w 70"/>
                <a:gd name="T7" fmla="*/ 47 h 55"/>
                <a:gd name="T8" fmla="*/ 39 w 70"/>
                <a:gd name="T9" fmla="*/ 55 h 55"/>
                <a:gd name="T10" fmla="*/ 60 w 70"/>
                <a:gd name="T11" fmla="*/ 53 h 55"/>
                <a:gd name="T12" fmla="*/ 64 w 70"/>
                <a:gd name="T13" fmla="*/ 42 h 55"/>
                <a:gd name="T14" fmla="*/ 44 w 70"/>
                <a:gd name="T15" fmla="*/ 31 h 55"/>
                <a:gd name="T16" fmla="*/ 46 w 70"/>
                <a:gd name="T17" fmla="*/ 7 h 55"/>
                <a:gd name="T18" fmla="*/ 10 w 70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55">
                  <a:moveTo>
                    <a:pt x="1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0" y="53"/>
                    <a:pt x="70" y="50"/>
                    <a:pt x="64" y="42"/>
                  </a:cubicBezTo>
                  <a:cubicBezTo>
                    <a:pt x="59" y="35"/>
                    <a:pt x="44" y="31"/>
                    <a:pt x="44" y="31"/>
                  </a:cubicBezTo>
                  <a:cubicBezTo>
                    <a:pt x="46" y="7"/>
                    <a:pt x="46" y="7"/>
                    <a:pt x="46" y="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4" name="îşļiḓé">
              <a:extLst>
                <a:ext uri="{FF2B5EF4-FFF2-40B4-BE49-F238E27FC236}">
                  <a16:creationId xmlns:a16="http://schemas.microsoft.com/office/drawing/2014/main" id="{FCC0F208-4F93-452A-BFFC-83B4E920AB11}"/>
                </a:ext>
              </a:extLst>
            </p:cNvPr>
            <p:cNvSpPr/>
            <p:nvPr/>
          </p:nvSpPr>
          <p:spPr bwMode="auto">
            <a:xfrm>
              <a:off x="5160963" y="5470525"/>
              <a:ext cx="76200" cy="106363"/>
            </a:xfrm>
            <a:custGeom>
              <a:avLst/>
              <a:gdLst>
                <a:gd name="T0" fmla="*/ 18 w 48"/>
                <a:gd name="T1" fmla="*/ 17 h 67"/>
                <a:gd name="T2" fmla="*/ 15 w 48"/>
                <a:gd name="T3" fmla="*/ 32 h 67"/>
                <a:gd name="T4" fmla="*/ 0 w 48"/>
                <a:gd name="T5" fmla="*/ 59 h 67"/>
                <a:gd name="T6" fmla="*/ 7 w 48"/>
                <a:gd name="T7" fmla="*/ 67 h 67"/>
                <a:gd name="T8" fmla="*/ 32 w 48"/>
                <a:gd name="T9" fmla="*/ 65 h 67"/>
                <a:gd name="T10" fmla="*/ 48 w 48"/>
                <a:gd name="T11" fmla="*/ 44 h 67"/>
                <a:gd name="T12" fmla="*/ 48 w 48"/>
                <a:gd name="T13" fmla="*/ 0 h 67"/>
                <a:gd name="T14" fmla="*/ 19 w 48"/>
                <a:gd name="T15" fmla="*/ 3 h 67"/>
                <a:gd name="T16" fmla="*/ 18 w 48"/>
                <a:gd name="T17" fmla="*/ 1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7">
                  <a:moveTo>
                    <a:pt x="18" y="17"/>
                  </a:moveTo>
                  <a:lnTo>
                    <a:pt x="15" y="32"/>
                  </a:lnTo>
                  <a:lnTo>
                    <a:pt x="0" y="59"/>
                  </a:lnTo>
                  <a:lnTo>
                    <a:pt x="7" y="67"/>
                  </a:lnTo>
                  <a:lnTo>
                    <a:pt x="32" y="65"/>
                  </a:lnTo>
                  <a:lnTo>
                    <a:pt x="48" y="44"/>
                  </a:lnTo>
                  <a:lnTo>
                    <a:pt x="48" y="0"/>
                  </a:lnTo>
                  <a:lnTo>
                    <a:pt x="19" y="3"/>
                  </a:lnTo>
                  <a:lnTo>
                    <a:pt x="18" y="17"/>
                  </a:ln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45" name="î$líďé">
              <a:extLst>
                <a:ext uri="{FF2B5EF4-FFF2-40B4-BE49-F238E27FC236}">
                  <a16:creationId xmlns:a16="http://schemas.microsoft.com/office/drawing/2014/main" id="{4EB94978-8752-4C18-AB57-42F26D2E98A7}"/>
                </a:ext>
              </a:extLst>
            </p:cNvPr>
            <p:cNvSpPr/>
            <p:nvPr/>
          </p:nvSpPr>
          <p:spPr bwMode="auto">
            <a:xfrm>
              <a:off x="5111751" y="4537075"/>
              <a:ext cx="255588" cy="969963"/>
            </a:xfrm>
            <a:custGeom>
              <a:avLst/>
              <a:gdLst>
                <a:gd name="T0" fmla="*/ 15 w 161"/>
                <a:gd name="T1" fmla="*/ 0 h 611"/>
                <a:gd name="T2" fmla="*/ 0 w 161"/>
                <a:gd name="T3" fmla="*/ 83 h 611"/>
                <a:gd name="T4" fmla="*/ 43 w 161"/>
                <a:gd name="T5" fmla="*/ 611 h 611"/>
                <a:gd name="T6" fmla="*/ 87 w 161"/>
                <a:gd name="T7" fmla="*/ 602 h 611"/>
                <a:gd name="T8" fmla="*/ 161 w 161"/>
                <a:gd name="T9" fmla="*/ 17 h 611"/>
                <a:gd name="T10" fmla="*/ 15 w 161"/>
                <a:gd name="T1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611">
                  <a:moveTo>
                    <a:pt x="15" y="0"/>
                  </a:moveTo>
                  <a:lnTo>
                    <a:pt x="0" y="83"/>
                  </a:lnTo>
                  <a:lnTo>
                    <a:pt x="43" y="611"/>
                  </a:lnTo>
                  <a:lnTo>
                    <a:pt x="87" y="602"/>
                  </a:lnTo>
                  <a:lnTo>
                    <a:pt x="161" y="1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6" name="îṣlîḑé">
              <a:extLst>
                <a:ext uri="{FF2B5EF4-FFF2-40B4-BE49-F238E27FC236}">
                  <a16:creationId xmlns:a16="http://schemas.microsoft.com/office/drawing/2014/main" id="{E44BEBCE-C628-48BF-8118-3F34DDFAA6AE}"/>
                </a:ext>
              </a:extLst>
            </p:cNvPr>
            <p:cNvSpPr/>
            <p:nvPr/>
          </p:nvSpPr>
          <p:spPr bwMode="auto">
            <a:xfrm>
              <a:off x="5300663" y="4513263"/>
              <a:ext cx="219075" cy="1012825"/>
            </a:xfrm>
            <a:custGeom>
              <a:avLst/>
              <a:gdLst>
                <a:gd name="T0" fmla="*/ 129 w 138"/>
                <a:gd name="T1" fmla="*/ 4 h 638"/>
                <a:gd name="T2" fmla="*/ 138 w 138"/>
                <a:gd name="T3" fmla="*/ 345 h 638"/>
                <a:gd name="T4" fmla="*/ 52 w 138"/>
                <a:gd name="T5" fmla="*/ 638 h 638"/>
                <a:gd name="T6" fmla="*/ 0 w 138"/>
                <a:gd name="T7" fmla="*/ 620 h 638"/>
                <a:gd name="T8" fmla="*/ 43 w 138"/>
                <a:gd name="T9" fmla="*/ 357 h 638"/>
                <a:gd name="T10" fmla="*/ 5 w 138"/>
                <a:gd name="T11" fmla="*/ 0 h 638"/>
                <a:gd name="T12" fmla="*/ 129 w 138"/>
                <a:gd name="T13" fmla="*/ 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638">
                  <a:moveTo>
                    <a:pt x="129" y="4"/>
                  </a:moveTo>
                  <a:lnTo>
                    <a:pt x="138" y="345"/>
                  </a:lnTo>
                  <a:lnTo>
                    <a:pt x="52" y="638"/>
                  </a:lnTo>
                  <a:lnTo>
                    <a:pt x="0" y="620"/>
                  </a:lnTo>
                  <a:lnTo>
                    <a:pt x="43" y="357"/>
                  </a:lnTo>
                  <a:lnTo>
                    <a:pt x="5" y="0"/>
                  </a:lnTo>
                  <a:lnTo>
                    <a:pt x="129" y="4"/>
                  </a:ln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7" name="ïṥlîḋè">
              <a:extLst>
                <a:ext uri="{FF2B5EF4-FFF2-40B4-BE49-F238E27FC236}">
                  <a16:creationId xmlns:a16="http://schemas.microsoft.com/office/drawing/2014/main" id="{5935B2E4-843C-4AB3-8887-7C0C9BE2EE28}"/>
                </a:ext>
              </a:extLst>
            </p:cNvPr>
            <p:cNvSpPr/>
            <p:nvPr/>
          </p:nvSpPr>
          <p:spPr bwMode="auto">
            <a:xfrm>
              <a:off x="5300663" y="4513263"/>
              <a:ext cx="219075" cy="1012825"/>
            </a:xfrm>
            <a:custGeom>
              <a:avLst/>
              <a:gdLst>
                <a:gd name="T0" fmla="*/ 129 w 138"/>
                <a:gd name="T1" fmla="*/ 4 h 638"/>
                <a:gd name="T2" fmla="*/ 138 w 138"/>
                <a:gd name="T3" fmla="*/ 345 h 638"/>
                <a:gd name="T4" fmla="*/ 52 w 138"/>
                <a:gd name="T5" fmla="*/ 638 h 638"/>
                <a:gd name="T6" fmla="*/ 0 w 138"/>
                <a:gd name="T7" fmla="*/ 620 h 638"/>
                <a:gd name="T8" fmla="*/ 43 w 138"/>
                <a:gd name="T9" fmla="*/ 357 h 638"/>
                <a:gd name="T10" fmla="*/ 5 w 138"/>
                <a:gd name="T11" fmla="*/ 0 h 638"/>
                <a:gd name="T12" fmla="*/ 129 w 138"/>
                <a:gd name="T13" fmla="*/ 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638">
                  <a:moveTo>
                    <a:pt x="129" y="4"/>
                  </a:moveTo>
                  <a:lnTo>
                    <a:pt x="138" y="345"/>
                  </a:lnTo>
                  <a:lnTo>
                    <a:pt x="52" y="638"/>
                  </a:lnTo>
                  <a:lnTo>
                    <a:pt x="0" y="620"/>
                  </a:lnTo>
                  <a:lnTo>
                    <a:pt x="43" y="357"/>
                  </a:lnTo>
                  <a:lnTo>
                    <a:pt x="5" y="0"/>
                  </a:lnTo>
                  <a:lnTo>
                    <a:pt x="129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8" name="ïṡḷiḓé">
              <a:extLst>
                <a:ext uri="{FF2B5EF4-FFF2-40B4-BE49-F238E27FC236}">
                  <a16:creationId xmlns:a16="http://schemas.microsoft.com/office/drawing/2014/main" id="{607EFFC4-459B-4D9C-99F4-BFEE03232DC3}"/>
                </a:ext>
              </a:extLst>
            </p:cNvPr>
            <p:cNvSpPr/>
            <p:nvPr/>
          </p:nvSpPr>
          <p:spPr bwMode="auto">
            <a:xfrm>
              <a:off x="5062538" y="3830638"/>
              <a:ext cx="463550" cy="795338"/>
            </a:xfrm>
            <a:custGeom>
              <a:avLst/>
              <a:gdLst>
                <a:gd name="T0" fmla="*/ 20 w 285"/>
                <a:gd name="T1" fmla="*/ 89 h 490"/>
                <a:gd name="T2" fmla="*/ 8 w 285"/>
                <a:gd name="T3" fmla="*/ 146 h 490"/>
                <a:gd name="T4" fmla="*/ 1 w 285"/>
                <a:gd name="T5" fmla="*/ 254 h 490"/>
                <a:gd name="T6" fmla="*/ 5 w 285"/>
                <a:gd name="T7" fmla="*/ 380 h 490"/>
                <a:gd name="T8" fmla="*/ 11 w 285"/>
                <a:gd name="T9" fmla="*/ 442 h 490"/>
                <a:gd name="T10" fmla="*/ 19 w 285"/>
                <a:gd name="T11" fmla="*/ 487 h 490"/>
                <a:gd name="T12" fmla="*/ 41 w 285"/>
                <a:gd name="T13" fmla="*/ 488 h 490"/>
                <a:gd name="T14" fmla="*/ 235 w 285"/>
                <a:gd name="T15" fmla="*/ 468 h 490"/>
                <a:gd name="T16" fmla="*/ 265 w 285"/>
                <a:gd name="T17" fmla="*/ 461 h 490"/>
                <a:gd name="T18" fmla="*/ 281 w 285"/>
                <a:gd name="T19" fmla="*/ 419 h 490"/>
                <a:gd name="T20" fmla="*/ 285 w 285"/>
                <a:gd name="T21" fmla="*/ 360 h 490"/>
                <a:gd name="T22" fmla="*/ 275 w 285"/>
                <a:gd name="T23" fmla="*/ 239 h 490"/>
                <a:gd name="T24" fmla="*/ 248 w 285"/>
                <a:gd name="T25" fmla="*/ 96 h 490"/>
                <a:gd name="T26" fmla="*/ 216 w 285"/>
                <a:gd name="T27" fmla="*/ 49 h 490"/>
                <a:gd name="T28" fmla="*/ 158 w 285"/>
                <a:gd name="T29" fmla="*/ 23 h 490"/>
                <a:gd name="T30" fmla="*/ 155 w 285"/>
                <a:gd name="T31" fmla="*/ 22 h 490"/>
                <a:gd name="T32" fmla="*/ 153 w 285"/>
                <a:gd name="T33" fmla="*/ 20 h 490"/>
                <a:gd name="T34" fmla="*/ 149 w 285"/>
                <a:gd name="T35" fmla="*/ 6 h 490"/>
                <a:gd name="T36" fmla="*/ 146 w 285"/>
                <a:gd name="T37" fmla="*/ 1 h 490"/>
                <a:gd name="T38" fmla="*/ 140 w 285"/>
                <a:gd name="T39" fmla="*/ 1 h 490"/>
                <a:gd name="T40" fmla="*/ 92 w 285"/>
                <a:gd name="T41" fmla="*/ 12 h 490"/>
                <a:gd name="T42" fmla="*/ 93 w 285"/>
                <a:gd name="T43" fmla="*/ 23 h 490"/>
                <a:gd name="T44" fmla="*/ 86 w 285"/>
                <a:gd name="T45" fmla="*/ 32 h 490"/>
                <a:gd name="T46" fmla="*/ 40 w 285"/>
                <a:gd name="T47" fmla="*/ 63 h 490"/>
                <a:gd name="T48" fmla="*/ 20 w 285"/>
                <a:gd name="T49" fmla="*/ 8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5" h="490">
                  <a:moveTo>
                    <a:pt x="20" y="89"/>
                  </a:moveTo>
                  <a:cubicBezTo>
                    <a:pt x="12" y="106"/>
                    <a:pt x="10" y="125"/>
                    <a:pt x="8" y="146"/>
                  </a:cubicBezTo>
                  <a:cubicBezTo>
                    <a:pt x="3" y="182"/>
                    <a:pt x="1" y="218"/>
                    <a:pt x="1" y="254"/>
                  </a:cubicBezTo>
                  <a:cubicBezTo>
                    <a:pt x="0" y="296"/>
                    <a:pt x="2" y="338"/>
                    <a:pt x="5" y="380"/>
                  </a:cubicBezTo>
                  <a:cubicBezTo>
                    <a:pt x="7" y="401"/>
                    <a:pt x="9" y="422"/>
                    <a:pt x="11" y="442"/>
                  </a:cubicBezTo>
                  <a:cubicBezTo>
                    <a:pt x="12" y="453"/>
                    <a:pt x="8" y="481"/>
                    <a:pt x="19" y="487"/>
                  </a:cubicBezTo>
                  <a:cubicBezTo>
                    <a:pt x="26" y="490"/>
                    <a:pt x="34" y="489"/>
                    <a:pt x="41" y="488"/>
                  </a:cubicBezTo>
                  <a:cubicBezTo>
                    <a:pt x="106" y="481"/>
                    <a:pt x="170" y="475"/>
                    <a:pt x="235" y="468"/>
                  </a:cubicBezTo>
                  <a:cubicBezTo>
                    <a:pt x="246" y="467"/>
                    <a:pt x="256" y="466"/>
                    <a:pt x="265" y="461"/>
                  </a:cubicBezTo>
                  <a:cubicBezTo>
                    <a:pt x="281" y="452"/>
                    <a:pt x="279" y="434"/>
                    <a:pt x="281" y="419"/>
                  </a:cubicBezTo>
                  <a:cubicBezTo>
                    <a:pt x="284" y="400"/>
                    <a:pt x="285" y="380"/>
                    <a:pt x="285" y="360"/>
                  </a:cubicBezTo>
                  <a:cubicBezTo>
                    <a:pt x="284" y="320"/>
                    <a:pt x="278" y="279"/>
                    <a:pt x="275" y="239"/>
                  </a:cubicBezTo>
                  <a:cubicBezTo>
                    <a:pt x="272" y="195"/>
                    <a:pt x="265" y="137"/>
                    <a:pt x="248" y="96"/>
                  </a:cubicBezTo>
                  <a:cubicBezTo>
                    <a:pt x="241" y="78"/>
                    <a:pt x="230" y="62"/>
                    <a:pt x="216" y="49"/>
                  </a:cubicBezTo>
                  <a:cubicBezTo>
                    <a:pt x="198" y="32"/>
                    <a:pt x="182" y="28"/>
                    <a:pt x="158" y="23"/>
                  </a:cubicBezTo>
                  <a:cubicBezTo>
                    <a:pt x="157" y="23"/>
                    <a:pt x="156" y="23"/>
                    <a:pt x="155" y="22"/>
                  </a:cubicBezTo>
                  <a:cubicBezTo>
                    <a:pt x="154" y="22"/>
                    <a:pt x="154" y="21"/>
                    <a:pt x="153" y="20"/>
                  </a:cubicBezTo>
                  <a:cubicBezTo>
                    <a:pt x="152" y="15"/>
                    <a:pt x="150" y="10"/>
                    <a:pt x="149" y="6"/>
                  </a:cubicBezTo>
                  <a:cubicBezTo>
                    <a:pt x="148" y="4"/>
                    <a:pt x="148" y="2"/>
                    <a:pt x="146" y="1"/>
                  </a:cubicBezTo>
                  <a:cubicBezTo>
                    <a:pt x="144" y="0"/>
                    <a:pt x="142" y="1"/>
                    <a:pt x="140" y="1"/>
                  </a:cubicBezTo>
                  <a:cubicBezTo>
                    <a:pt x="124" y="5"/>
                    <a:pt x="108" y="8"/>
                    <a:pt x="92" y="12"/>
                  </a:cubicBezTo>
                  <a:cubicBezTo>
                    <a:pt x="93" y="16"/>
                    <a:pt x="94" y="20"/>
                    <a:pt x="93" y="23"/>
                  </a:cubicBezTo>
                  <a:cubicBezTo>
                    <a:pt x="93" y="27"/>
                    <a:pt x="90" y="31"/>
                    <a:pt x="86" y="32"/>
                  </a:cubicBezTo>
                  <a:cubicBezTo>
                    <a:pt x="70" y="38"/>
                    <a:pt x="53" y="51"/>
                    <a:pt x="40" y="63"/>
                  </a:cubicBezTo>
                  <a:cubicBezTo>
                    <a:pt x="30" y="71"/>
                    <a:pt x="24" y="80"/>
                    <a:pt x="20" y="89"/>
                  </a:cubicBezTo>
                </a:path>
              </a:pathLst>
            </a:custGeom>
            <a:solidFill>
              <a:srgbClr val="14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49" name="ïṡ1iḋe">
              <a:extLst>
                <a:ext uri="{FF2B5EF4-FFF2-40B4-BE49-F238E27FC236}">
                  <a16:creationId xmlns:a16="http://schemas.microsoft.com/office/drawing/2014/main" id="{4D266E9F-ADA3-42EB-916D-9D7F4206EA85}"/>
                </a:ext>
              </a:extLst>
            </p:cNvPr>
            <p:cNvSpPr/>
            <p:nvPr/>
          </p:nvSpPr>
          <p:spPr bwMode="auto">
            <a:xfrm>
              <a:off x="5262563" y="3822700"/>
              <a:ext cx="639763" cy="904875"/>
            </a:xfrm>
            <a:custGeom>
              <a:avLst/>
              <a:gdLst>
                <a:gd name="T0" fmla="*/ 372 w 394"/>
                <a:gd name="T1" fmla="*/ 239 h 558"/>
                <a:gd name="T2" fmla="*/ 116 w 394"/>
                <a:gd name="T3" fmla="*/ 558 h 558"/>
                <a:gd name="T4" fmla="*/ 22 w 394"/>
                <a:gd name="T5" fmla="*/ 160 h 558"/>
                <a:gd name="T6" fmla="*/ 238 w 394"/>
                <a:gd name="T7" fmla="*/ 22 h 558"/>
                <a:gd name="T8" fmla="*/ 372 w 394"/>
                <a:gd name="T9" fmla="*/ 239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558">
                  <a:moveTo>
                    <a:pt x="372" y="239"/>
                  </a:moveTo>
                  <a:cubicBezTo>
                    <a:pt x="350" y="338"/>
                    <a:pt x="116" y="558"/>
                    <a:pt x="116" y="558"/>
                  </a:cubicBezTo>
                  <a:cubicBezTo>
                    <a:pt x="116" y="558"/>
                    <a:pt x="0" y="259"/>
                    <a:pt x="22" y="160"/>
                  </a:cubicBezTo>
                  <a:cubicBezTo>
                    <a:pt x="45" y="62"/>
                    <a:pt x="141" y="0"/>
                    <a:pt x="238" y="22"/>
                  </a:cubicBezTo>
                  <a:cubicBezTo>
                    <a:pt x="334" y="43"/>
                    <a:pt x="394" y="141"/>
                    <a:pt x="372" y="239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0" name="iṩľïďé">
              <a:extLst>
                <a:ext uri="{FF2B5EF4-FFF2-40B4-BE49-F238E27FC236}">
                  <a16:creationId xmlns:a16="http://schemas.microsoft.com/office/drawing/2014/main" id="{AABEC42F-1108-4B0F-BE13-5332B9BEFAE2}"/>
                </a:ext>
              </a:extLst>
            </p:cNvPr>
            <p:cNvSpPr/>
            <p:nvPr/>
          </p:nvSpPr>
          <p:spPr bwMode="auto">
            <a:xfrm>
              <a:off x="5434013" y="3981450"/>
              <a:ext cx="303213" cy="304800"/>
            </a:xfrm>
            <a:custGeom>
              <a:avLst/>
              <a:gdLst>
                <a:gd name="T0" fmla="*/ 175 w 186"/>
                <a:gd name="T1" fmla="*/ 113 h 188"/>
                <a:gd name="T2" fmla="*/ 74 w 186"/>
                <a:gd name="T3" fmla="*/ 178 h 188"/>
                <a:gd name="T4" fmla="*/ 11 w 186"/>
                <a:gd name="T5" fmla="*/ 75 h 188"/>
                <a:gd name="T6" fmla="*/ 112 w 186"/>
                <a:gd name="T7" fmla="*/ 10 h 188"/>
                <a:gd name="T8" fmla="*/ 175 w 186"/>
                <a:gd name="T9" fmla="*/ 11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88">
                  <a:moveTo>
                    <a:pt x="175" y="113"/>
                  </a:moveTo>
                  <a:cubicBezTo>
                    <a:pt x="165" y="159"/>
                    <a:pt x="120" y="188"/>
                    <a:pt x="74" y="178"/>
                  </a:cubicBezTo>
                  <a:cubicBezTo>
                    <a:pt x="29" y="168"/>
                    <a:pt x="0" y="122"/>
                    <a:pt x="11" y="75"/>
                  </a:cubicBezTo>
                  <a:cubicBezTo>
                    <a:pt x="21" y="29"/>
                    <a:pt x="67" y="0"/>
                    <a:pt x="112" y="10"/>
                  </a:cubicBezTo>
                  <a:cubicBezTo>
                    <a:pt x="157" y="20"/>
                    <a:pt x="186" y="66"/>
                    <a:pt x="175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1" name="ïś1iḋê">
              <a:extLst>
                <a:ext uri="{FF2B5EF4-FFF2-40B4-BE49-F238E27FC236}">
                  <a16:creationId xmlns:a16="http://schemas.microsoft.com/office/drawing/2014/main" id="{14D96E17-5C58-447A-B8E1-05F6336D9F70}"/>
                </a:ext>
              </a:extLst>
            </p:cNvPr>
            <p:cNvSpPr/>
            <p:nvPr/>
          </p:nvSpPr>
          <p:spPr bwMode="auto">
            <a:xfrm>
              <a:off x="5316538" y="3886200"/>
              <a:ext cx="503238" cy="366713"/>
            </a:xfrm>
            <a:custGeom>
              <a:avLst/>
              <a:gdLst>
                <a:gd name="T0" fmla="*/ 162 w 310"/>
                <a:gd name="T1" fmla="*/ 0 h 226"/>
                <a:gd name="T2" fmla="*/ 9 w 310"/>
                <a:gd name="T3" fmla="*/ 124 h 226"/>
                <a:gd name="T4" fmla="*/ 19 w 310"/>
                <a:gd name="T5" fmla="*/ 226 h 226"/>
                <a:gd name="T6" fmla="*/ 16 w 310"/>
                <a:gd name="T7" fmla="*/ 144 h 226"/>
                <a:gd name="T8" fmla="*/ 169 w 310"/>
                <a:gd name="T9" fmla="*/ 19 h 226"/>
                <a:gd name="T10" fmla="*/ 203 w 310"/>
                <a:gd name="T11" fmla="*/ 23 h 226"/>
                <a:gd name="T12" fmla="*/ 310 w 310"/>
                <a:gd name="T13" fmla="*/ 111 h 226"/>
                <a:gd name="T14" fmla="*/ 195 w 310"/>
                <a:gd name="T15" fmla="*/ 3 h 226"/>
                <a:gd name="T16" fmla="*/ 162 w 310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26">
                  <a:moveTo>
                    <a:pt x="162" y="0"/>
                  </a:moveTo>
                  <a:cubicBezTo>
                    <a:pt x="90" y="0"/>
                    <a:pt x="25" y="50"/>
                    <a:pt x="9" y="124"/>
                  </a:cubicBezTo>
                  <a:cubicBezTo>
                    <a:pt x="0" y="160"/>
                    <a:pt x="5" y="195"/>
                    <a:pt x="19" y="226"/>
                  </a:cubicBezTo>
                  <a:cubicBezTo>
                    <a:pt x="11" y="200"/>
                    <a:pt x="10" y="172"/>
                    <a:pt x="16" y="144"/>
                  </a:cubicBezTo>
                  <a:cubicBezTo>
                    <a:pt x="33" y="70"/>
                    <a:pt x="98" y="19"/>
                    <a:pt x="169" y="19"/>
                  </a:cubicBezTo>
                  <a:cubicBezTo>
                    <a:pt x="180" y="19"/>
                    <a:pt x="191" y="21"/>
                    <a:pt x="203" y="23"/>
                  </a:cubicBezTo>
                  <a:cubicBezTo>
                    <a:pt x="252" y="34"/>
                    <a:pt x="290" y="68"/>
                    <a:pt x="310" y="111"/>
                  </a:cubicBezTo>
                  <a:cubicBezTo>
                    <a:pt x="294" y="59"/>
                    <a:pt x="252" y="16"/>
                    <a:pt x="195" y="3"/>
                  </a:cubicBezTo>
                  <a:cubicBezTo>
                    <a:pt x="184" y="1"/>
                    <a:pt x="173" y="0"/>
                    <a:pt x="162" y="0"/>
                  </a:cubicBezTo>
                </a:path>
              </a:pathLst>
            </a:custGeom>
            <a:solidFill>
              <a:srgbClr val="60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2" name="íṩ1ïḓe">
              <a:extLst>
                <a:ext uri="{FF2B5EF4-FFF2-40B4-BE49-F238E27FC236}">
                  <a16:creationId xmlns:a16="http://schemas.microsoft.com/office/drawing/2014/main" id="{DFC24C79-B776-4B11-B46E-DBCECE4AD112}"/>
                </a:ext>
              </a:extLst>
            </p:cNvPr>
            <p:cNvSpPr/>
            <p:nvPr/>
          </p:nvSpPr>
          <p:spPr bwMode="auto">
            <a:xfrm>
              <a:off x="5410201" y="4186238"/>
              <a:ext cx="461963" cy="541338"/>
            </a:xfrm>
            <a:custGeom>
              <a:avLst/>
              <a:gdLst>
                <a:gd name="T0" fmla="*/ 284 w 284"/>
                <a:gd name="T1" fmla="*/ 0 h 334"/>
                <a:gd name="T2" fmla="*/ 237 w 284"/>
                <a:gd name="T3" fmla="*/ 73 h 334"/>
                <a:gd name="T4" fmla="*/ 64 w 284"/>
                <a:gd name="T5" fmla="*/ 215 h 334"/>
                <a:gd name="T6" fmla="*/ 0 w 284"/>
                <a:gd name="T7" fmla="*/ 257 h 334"/>
                <a:gd name="T8" fmla="*/ 25 w 284"/>
                <a:gd name="T9" fmla="*/ 334 h 334"/>
                <a:gd name="T10" fmla="*/ 281 w 284"/>
                <a:gd name="T11" fmla="*/ 15 h 334"/>
                <a:gd name="T12" fmla="*/ 284 w 284"/>
                <a:gd name="T13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4" h="334">
                  <a:moveTo>
                    <a:pt x="284" y="0"/>
                  </a:moveTo>
                  <a:cubicBezTo>
                    <a:pt x="271" y="26"/>
                    <a:pt x="255" y="50"/>
                    <a:pt x="237" y="73"/>
                  </a:cubicBezTo>
                  <a:cubicBezTo>
                    <a:pt x="188" y="136"/>
                    <a:pt x="129" y="170"/>
                    <a:pt x="64" y="215"/>
                  </a:cubicBezTo>
                  <a:cubicBezTo>
                    <a:pt x="43" y="229"/>
                    <a:pt x="22" y="244"/>
                    <a:pt x="0" y="257"/>
                  </a:cubicBezTo>
                  <a:cubicBezTo>
                    <a:pt x="14" y="303"/>
                    <a:pt x="25" y="334"/>
                    <a:pt x="25" y="334"/>
                  </a:cubicBezTo>
                  <a:cubicBezTo>
                    <a:pt x="25" y="334"/>
                    <a:pt x="259" y="114"/>
                    <a:pt x="281" y="15"/>
                  </a:cubicBezTo>
                  <a:cubicBezTo>
                    <a:pt x="282" y="10"/>
                    <a:pt x="283" y="5"/>
                    <a:pt x="284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3" name="iSḷíḍè">
              <a:extLst>
                <a:ext uri="{FF2B5EF4-FFF2-40B4-BE49-F238E27FC236}">
                  <a16:creationId xmlns:a16="http://schemas.microsoft.com/office/drawing/2014/main" id="{7136D9C0-E9DB-4807-A93B-690FD5E75848}"/>
                </a:ext>
              </a:extLst>
            </p:cNvPr>
            <p:cNvSpPr/>
            <p:nvPr/>
          </p:nvSpPr>
          <p:spPr bwMode="auto">
            <a:xfrm>
              <a:off x="5322888" y="4313238"/>
              <a:ext cx="128588" cy="90488"/>
            </a:xfrm>
            <a:custGeom>
              <a:avLst/>
              <a:gdLst>
                <a:gd name="T0" fmla="*/ 22 w 79"/>
                <a:gd name="T1" fmla="*/ 42 h 56"/>
                <a:gd name="T2" fmla="*/ 43 w 79"/>
                <a:gd name="T3" fmla="*/ 53 h 56"/>
                <a:gd name="T4" fmla="*/ 48 w 79"/>
                <a:gd name="T5" fmla="*/ 55 h 56"/>
                <a:gd name="T6" fmla="*/ 55 w 79"/>
                <a:gd name="T7" fmla="*/ 55 h 56"/>
                <a:gd name="T8" fmla="*/ 64 w 79"/>
                <a:gd name="T9" fmla="*/ 52 h 56"/>
                <a:gd name="T10" fmla="*/ 70 w 79"/>
                <a:gd name="T11" fmla="*/ 50 h 56"/>
                <a:gd name="T12" fmla="*/ 78 w 79"/>
                <a:gd name="T13" fmla="*/ 37 h 56"/>
                <a:gd name="T14" fmla="*/ 78 w 79"/>
                <a:gd name="T15" fmla="*/ 33 h 56"/>
                <a:gd name="T16" fmla="*/ 74 w 79"/>
                <a:gd name="T17" fmla="*/ 30 h 56"/>
                <a:gd name="T18" fmla="*/ 61 w 79"/>
                <a:gd name="T19" fmla="*/ 28 h 56"/>
                <a:gd name="T20" fmla="*/ 47 w 79"/>
                <a:gd name="T21" fmla="*/ 19 h 56"/>
                <a:gd name="T22" fmla="*/ 54 w 79"/>
                <a:gd name="T23" fmla="*/ 16 h 56"/>
                <a:gd name="T24" fmla="*/ 59 w 79"/>
                <a:gd name="T25" fmla="*/ 13 h 56"/>
                <a:gd name="T26" fmla="*/ 54 w 79"/>
                <a:gd name="T27" fmla="*/ 7 h 56"/>
                <a:gd name="T28" fmla="*/ 37 w 79"/>
                <a:gd name="T29" fmla="*/ 6 h 56"/>
                <a:gd name="T30" fmla="*/ 8 w 79"/>
                <a:gd name="T31" fmla="*/ 8 h 56"/>
                <a:gd name="T32" fmla="*/ 0 w 79"/>
                <a:gd name="T33" fmla="*/ 24 h 56"/>
                <a:gd name="T34" fmla="*/ 15 w 79"/>
                <a:gd name="T35" fmla="*/ 37 h 56"/>
                <a:gd name="T36" fmla="*/ 22 w 79"/>
                <a:gd name="T3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56">
                  <a:moveTo>
                    <a:pt x="22" y="42"/>
                  </a:moveTo>
                  <a:cubicBezTo>
                    <a:pt x="29" y="47"/>
                    <a:pt x="36" y="50"/>
                    <a:pt x="43" y="53"/>
                  </a:cubicBezTo>
                  <a:cubicBezTo>
                    <a:pt x="44" y="54"/>
                    <a:pt x="46" y="55"/>
                    <a:pt x="48" y="55"/>
                  </a:cubicBezTo>
                  <a:cubicBezTo>
                    <a:pt x="50" y="56"/>
                    <a:pt x="53" y="55"/>
                    <a:pt x="55" y="55"/>
                  </a:cubicBezTo>
                  <a:cubicBezTo>
                    <a:pt x="58" y="54"/>
                    <a:pt x="61" y="53"/>
                    <a:pt x="64" y="52"/>
                  </a:cubicBezTo>
                  <a:cubicBezTo>
                    <a:pt x="66" y="52"/>
                    <a:pt x="69" y="51"/>
                    <a:pt x="70" y="50"/>
                  </a:cubicBezTo>
                  <a:cubicBezTo>
                    <a:pt x="75" y="47"/>
                    <a:pt x="77" y="42"/>
                    <a:pt x="78" y="37"/>
                  </a:cubicBezTo>
                  <a:cubicBezTo>
                    <a:pt x="78" y="36"/>
                    <a:pt x="79" y="34"/>
                    <a:pt x="78" y="33"/>
                  </a:cubicBezTo>
                  <a:cubicBezTo>
                    <a:pt x="78" y="32"/>
                    <a:pt x="76" y="30"/>
                    <a:pt x="74" y="30"/>
                  </a:cubicBezTo>
                  <a:cubicBezTo>
                    <a:pt x="69" y="30"/>
                    <a:pt x="67" y="31"/>
                    <a:pt x="61" y="28"/>
                  </a:cubicBezTo>
                  <a:cubicBezTo>
                    <a:pt x="56" y="25"/>
                    <a:pt x="51" y="22"/>
                    <a:pt x="47" y="19"/>
                  </a:cubicBezTo>
                  <a:cubicBezTo>
                    <a:pt x="48" y="17"/>
                    <a:pt x="51" y="17"/>
                    <a:pt x="54" y="16"/>
                  </a:cubicBezTo>
                  <a:cubicBezTo>
                    <a:pt x="56" y="16"/>
                    <a:pt x="58" y="15"/>
                    <a:pt x="59" y="13"/>
                  </a:cubicBezTo>
                  <a:cubicBezTo>
                    <a:pt x="60" y="10"/>
                    <a:pt x="57" y="8"/>
                    <a:pt x="54" y="7"/>
                  </a:cubicBezTo>
                  <a:cubicBezTo>
                    <a:pt x="48" y="5"/>
                    <a:pt x="42" y="7"/>
                    <a:pt x="37" y="6"/>
                  </a:cubicBezTo>
                  <a:cubicBezTo>
                    <a:pt x="28" y="6"/>
                    <a:pt x="14" y="0"/>
                    <a:pt x="8" y="8"/>
                  </a:cubicBezTo>
                  <a:cubicBezTo>
                    <a:pt x="5" y="12"/>
                    <a:pt x="3" y="19"/>
                    <a:pt x="0" y="24"/>
                  </a:cubicBezTo>
                  <a:cubicBezTo>
                    <a:pt x="5" y="29"/>
                    <a:pt x="10" y="33"/>
                    <a:pt x="15" y="37"/>
                  </a:cubicBezTo>
                  <a:cubicBezTo>
                    <a:pt x="17" y="39"/>
                    <a:pt x="20" y="41"/>
                    <a:pt x="22" y="42"/>
                  </a:cubicBezTo>
                  <a:close/>
                </a:path>
              </a:pathLst>
            </a:custGeom>
            <a:solidFill>
              <a:srgbClr val="C67D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4" name="ïṥļîḑé">
              <a:extLst>
                <a:ext uri="{FF2B5EF4-FFF2-40B4-BE49-F238E27FC236}">
                  <a16:creationId xmlns:a16="http://schemas.microsoft.com/office/drawing/2014/main" id="{41D0D673-09C3-439D-A784-63A246BFFF6B}"/>
                </a:ext>
              </a:extLst>
            </p:cNvPr>
            <p:cNvSpPr/>
            <p:nvPr/>
          </p:nvSpPr>
          <p:spPr bwMode="auto">
            <a:xfrm>
              <a:off x="4968876" y="3895725"/>
              <a:ext cx="385763" cy="479425"/>
            </a:xfrm>
            <a:custGeom>
              <a:avLst/>
              <a:gdLst>
                <a:gd name="T0" fmla="*/ 63 w 238"/>
                <a:gd name="T1" fmla="*/ 60 h 295"/>
                <a:gd name="T2" fmla="*/ 79 w 238"/>
                <a:gd name="T3" fmla="*/ 38 h 295"/>
                <a:gd name="T4" fmla="*/ 129 w 238"/>
                <a:gd name="T5" fmla="*/ 5 h 295"/>
                <a:gd name="T6" fmla="*/ 151 w 238"/>
                <a:gd name="T7" fmla="*/ 54 h 295"/>
                <a:gd name="T8" fmla="*/ 92 w 238"/>
                <a:gd name="T9" fmla="*/ 160 h 295"/>
                <a:gd name="T10" fmla="*/ 238 w 238"/>
                <a:gd name="T11" fmla="*/ 258 h 295"/>
                <a:gd name="T12" fmla="*/ 223 w 238"/>
                <a:gd name="T13" fmla="*/ 285 h 295"/>
                <a:gd name="T14" fmla="*/ 123 w 238"/>
                <a:gd name="T15" fmla="*/ 254 h 295"/>
                <a:gd name="T16" fmla="*/ 8 w 238"/>
                <a:gd name="T17" fmla="*/ 184 h 295"/>
                <a:gd name="T18" fmla="*/ 2 w 238"/>
                <a:gd name="T19" fmla="*/ 176 h 295"/>
                <a:gd name="T20" fmla="*/ 4 w 238"/>
                <a:gd name="T21" fmla="*/ 163 h 295"/>
                <a:gd name="T22" fmla="*/ 63 w 238"/>
                <a:gd name="T23" fmla="*/ 6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8" h="295">
                  <a:moveTo>
                    <a:pt x="63" y="60"/>
                  </a:moveTo>
                  <a:cubicBezTo>
                    <a:pt x="69" y="53"/>
                    <a:pt x="74" y="45"/>
                    <a:pt x="79" y="38"/>
                  </a:cubicBezTo>
                  <a:cubicBezTo>
                    <a:pt x="91" y="22"/>
                    <a:pt x="108" y="0"/>
                    <a:pt x="129" y="5"/>
                  </a:cubicBezTo>
                  <a:cubicBezTo>
                    <a:pt x="154" y="10"/>
                    <a:pt x="157" y="34"/>
                    <a:pt x="151" y="54"/>
                  </a:cubicBezTo>
                  <a:cubicBezTo>
                    <a:pt x="145" y="76"/>
                    <a:pt x="98" y="138"/>
                    <a:pt x="92" y="160"/>
                  </a:cubicBezTo>
                  <a:cubicBezTo>
                    <a:pt x="92" y="160"/>
                    <a:pt x="183" y="221"/>
                    <a:pt x="238" y="258"/>
                  </a:cubicBezTo>
                  <a:cubicBezTo>
                    <a:pt x="234" y="265"/>
                    <a:pt x="231" y="280"/>
                    <a:pt x="223" y="285"/>
                  </a:cubicBezTo>
                  <a:cubicBezTo>
                    <a:pt x="205" y="295"/>
                    <a:pt x="141" y="262"/>
                    <a:pt x="123" y="254"/>
                  </a:cubicBezTo>
                  <a:cubicBezTo>
                    <a:pt x="82" y="237"/>
                    <a:pt x="43" y="213"/>
                    <a:pt x="8" y="184"/>
                  </a:cubicBezTo>
                  <a:cubicBezTo>
                    <a:pt x="6" y="182"/>
                    <a:pt x="3" y="180"/>
                    <a:pt x="2" y="176"/>
                  </a:cubicBezTo>
                  <a:cubicBezTo>
                    <a:pt x="0" y="172"/>
                    <a:pt x="2" y="167"/>
                    <a:pt x="4" y="163"/>
                  </a:cubicBezTo>
                  <a:cubicBezTo>
                    <a:pt x="21" y="127"/>
                    <a:pt x="41" y="93"/>
                    <a:pt x="63" y="60"/>
                  </a:cubicBezTo>
                  <a:close/>
                </a:path>
              </a:pathLst>
            </a:custGeom>
            <a:solidFill>
              <a:srgbClr val="14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5" name="íṩlíḍe">
              <a:extLst>
                <a:ext uri="{FF2B5EF4-FFF2-40B4-BE49-F238E27FC236}">
                  <a16:creationId xmlns:a16="http://schemas.microsoft.com/office/drawing/2014/main" id="{4BE4BBC2-8CFC-406A-9216-217B97E41F3E}"/>
                </a:ext>
              </a:extLst>
            </p:cNvPr>
            <p:cNvSpPr/>
            <p:nvPr/>
          </p:nvSpPr>
          <p:spPr bwMode="auto">
            <a:xfrm>
              <a:off x="5638801" y="4437063"/>
              <a:ext cx="92075" cy="123825"/>
            </a:xfrm>
            <a:custGeom>
              <a:avLst/>
              <a:gdLst>
                <a:gd name="T0" fmla="*/ 40 w 56"/>
                <a:gd name="T1" fmla="*/ 70 h 76"/>
                <a:gd name="T2" fmla="*/ 22 w 56"/>
                <a:gd name="T3" fmla="*/ 73 h 76"/>
                <a:gd name="T4" fmla="*/ 12 w 56"/>
                <a:gd name="T5" fmla="*/ 62 h 76"/>
                <a:gd name="T6" fmla="*/ 4 w 56"/>
                <a:gd name="T7" fmla="*/ 40 h 76"/>
                <a:gd name="T8" fmla="*/ 36 w 56"/>
                <a:gd name="T9" fmla="*/ 13 h 76"/>
                <a:gd name="T10" fmla="*/ 40 w 56"/>
                <a:gd name="T11" fmla="*/ 7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76">
                  <a:moveTo>
                    <a:pt x="40" y="70"/>
                  </a:moveTo>
                  <a:cubicBezTo>
                    <a:pt x="35" y="74"/>
                    <a:pt x="27" y="76"/>
                    <a:pt x="22" y="73"/>
                  </a:cubicBezTo>
                  <a:cubicBezTo>
                    <a:pt x="17" y="71"/>
                    <a:pt x="15" y="67"/>
                    <a:pt x="12" y="62"/>
                  </a:cubicBezTo>
                  <a:cubicBezTo>
                    <a:pt x="9" y="55"/>
                    <a:pt x="6" y="48"/>
                    <a:pt x="4" y="40"/>
                  </a:cubicBezTo>
                  <a:cubicBezTo>
                    <a:pt x="0" y="20"/>
                    <a:pt x="16" y="0"/>
                    <a:pt x="36" y="13"/>
                  </a:cubicBezTo>
                  <a:cubicBezTo>
                    <a:pt x="53" y="25"/>
                    <a:pt x="56" y="57"/>
                    <a:pt x="40" y="70"/>
                  </a:cubicBezTo>
                  <a:close/>
                </a:path>
              </a:pathLst>
            </a:custGeom>
            <a:solidFill>
              <a:srgbClr val="14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6" name="íSļîḓê">
              <a:extLst>
                <a:ext uri="{FF2B5EF4-FFF2-40B4-BE49-F238E27FC236}">
                  <a16:creationId xmlns:a16="http://schemas.microsoft.com/office/drawing/2014/main" id="{B5B7DFCA-67BD-4C6E-951D-0A95A349AC9F}"/>
                </a:ext>
              </a:extLst>
            </p:cNvPr>
            <p:cNvSpPr/>
            <p:nvPr/>
          </p:nvSpPr>
          <p:spPr bwMode="auto">
            <a:xfrm>
              <a:off x="5597526" y="4468813"/>
              <a:ext cx="104775" cy="90488"/>
            </a:xfrm>
            <a:custGeom>
              <a:avLst/>
              <a:gdLst>
                <a:gd name="T0" fmla="*/ 15 w 65"/>
                <a:gd name="T1" fmla="*/ 52 h 56"/>
                <a:gd name="T2" fmla="*/ 2 w 65"/>
                <a:gd name="T3" fmla="*/ 42 h 56"/>
                <a:gd name="T4" fmla="*/ 3 w 65"/>
                <a:gd name="T5" fmla="*/ 23 h 56"/>
                <a:gd name="T6" fmla="*/ 16 w 65"/>
                <a:gd name="T7" fmla="*/ 19 h 56"/>
                <a:gd name="T8" fmla="*/ 28 w 65"/>
                <a:gd name="T9" fmla="*/ 22 h 56"/>
                <a:gd name="T10" fmla="*/ 21 w 65"/>
                <a:gd name="T11" fmla="*/ 9 h 56"/>
                <a:gd name="T12" fmla="*/ 22 w 65"/>
                <a:gd name="T13" fmla="*/ 2 h 56"/>
                <a:gd name="T14" fmla="*/ 24 w 65"/>
                <a:gd name="T15" fmla="*/ 0 h 56"/>
                <a:gd name="T16" fmla="*/ 25 w 65"/>
                <a:gd name="T17" fmla="*/ 0 h 56"/>
                <a:gd name="T18" fmla="*/ 55 w 65"/>
                <a:gd name="T19" fmla="*/ 12 h 56"/>
                <a:gd name="T20" fmla="*/ 56 w 65"/>
                <a:gd name="T21" fmla="*/ 43 h 56"/>
                <a:gd name="T22" fmla="*/ 17 w 65"/>
                <a:gd name="T23" fmla="*/ 52 h 56"/>
                <a:gd name="T24" fmla="*/ 15 w 65"/>
                <a:gd name="T25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56">
                  <a:moveTo>
                    <a:pt x="15" y="52"/>
                  </a:moveTo>
                  <a:cubicBezTo>
                    <a:pt x="10" y="50"/>
                    <a:pt x="4" y="47"/>
                    <a:pt x="2" y="42"/>
                  </a:cubicBezTo>
                  <a:cubicBezTo>
                    <a:pt x="0" y="36"/>
                    <a:pt x="2" y="28"/>
                    <a:pt x="3" y="23"/>
                  </a:cubicBezTo>
                  <a:cubicBezTo>
                    <a:pt x="5" y="17"/>
                    <a:pt x="11" y="18"/>
                    <a:pt x="16" y="19"/>
                  </a:cubicBezTo>
                  <a:cubicBezTo>
                    <a:pt x="20" y="21"/>
                    <a:pt x="24" y="22"/>
                    <a:pt x="28" y="22"/>
                  </a:cubicBezTo>
                  <a:cubicBezTo>
                    <a:pt x="28" y="16"/>
                    <a:pt x="22" y="14"/>
                    <a:pt x="21" y="9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35" y="6"/>
                    <a:pt x="46" y="4"/>
                    <a:pt x="55" y="12"/>
                  </a:cubicBezTo>
                  <a:cubicBezTo>
                    <a:pt x="65" y="21"/>
                    <a:pt x="65" y="33"/>
                    <a:pt x="56" y="43"/>
                  </a:cubicBezTo>
                  <a:cubicBezTo>
                    <a:pt x="46" y="53"/>
                    <a:pt x="29" y="56"/>
                    <a:pt x="17" y="52"/>
                  </a:cubicBezTo>
                  <a:cubicBezTo>
                    <a:pt x="16" y="52"/>
                    <a:pt x="15" y="52"/>
                    <a:pt x="15" y="52"/>
                  </a:cubicBezTo>
                  <a:close/>
                </a:path>
              </a:pathLst>
            </a:custGeom>
            <a:solidFill>
              <a:srgbClr val="C67D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7" name="íŝlïḓe">
              <a:extLst>
                <a:ext uri="{FF2B5EF4-FFF2-40B4-BE49-F238E27FC236}">
                  <a16:creationId xmlns:a16="http://schemas.microsoft.com/office/drawing/2014/main" id="{8B211FC4-3025-4C0B-9901-61F2AA511B74}"/>
                </a:ext>
              </a:extLst>
            </p:cNvPr>
            <p:cNvSpPr/>
            <p:nvPr/>
          </p:nvSpPr>
          <p:spPr bwMode="auto">
            <a:xfrm>
              <a:off x="6176963" y="3394075"/>
              <a:ext cx="101600" cy="149225"/>
            </a:xfrm>
            <a:custGeom>
              <a:avLst/>
              <a:gdLst>
                <a:gd name="T0" fmla="*/ 59 w 62"/>
                <a:gd name="T1" fmla="*/ 57 h 92"/>
                <a:gd name="T2" fmla="*/ 53 w 62"/>
                <a:gd name="T3" fmla="*/ 37 h 92"/>
                <a:gd name="T4" fmla="*/ 54 w 62"/>
                <a:gd name="T5" fmla="*/ 20 h 92"/>
                <a:gd name="T6" fmla="*/ 45 w 62"/>
                <a:gd name="T7" fmla="*/ 0 h 92"/>
                <a:gd name="T8" fmla="*/ 33 w 62"/>
                <a:gd name="T9" fmla="*/ 15 h 92"/>
                <a:gd name="T10" fmla="*/ 36 w 62"/>
                <a:gd name="T11" fmla="*/ 21 h 92"/>
                <a:gd name="T12" fmla="*/ 32 w 62"/>
                <a:gd name="T13" fmla="*/ 33 h 92"/>
                <a:gd name="T14" fmla="*/ 7 w 62"/>
                <a:gd name="T15" fmla="*/ 52 h 92"/>
                <a:gd name="T16" fmla="*/ 2 w 62"/>
                <a:gd name="T17" fmla="*/ 56 h 92"/>
                <a:gd name="T18" fmla="*/ 1 w 62"/>
                <a:gd name="T19" fmla="*/ 63 h 92"/>
                <a:gd name="T20" fmla="*/ 9 w 62"/>
                <a:gd name="T21" fmla="*/ 66 h 92"/>
                <a:gd name="T22" fmla="*/ 40 w 62"/>
                <a:gd name="T23" fmla="*/ 90 h 92"/>
                <a:gd name="T24" fmla="*/ 61 w 62"/>
                <a:gd name="T25" fmla="*/ 68 h 92"/>
                <a:gd name="T26" fmla="*/ 59 w 62"/>
                <a:gd name="T27" fmla="*/ 5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92">
                  <a:moveTo>
                    <a:pt x="59" y="57"/>
                  </a:moveTo>
                  <a:cubicBezTo>
                    <a:pt x="58" y="50"/>
                    <a:pt x="54" y="43"/>
                    <a:pt x="53" y="37"/>
                  </a:cubicBezTo>
                  <a:cubicBezTo>
                    <a:pt x="52" y="31"/>
                    <a:pt x="55" y="25"/>
                    <a:pt x="54" y="20"/>
                  </a:cubicBezTo>
                  <a:cubicBezTo>
                    <a:pt x="54" y="14"/>
                    <a:pt x="53" y="0"/>
                    <a:pt x="45" y="0"/>
                  </a:cubicBezTo>
                  <a:cubicBezTo>
                    <a:pt x="38" y="0"/>
                    <a:pt x="32" y="8"/>
                    <a:pt x="33" y="15"/>
                  </a:cubicBezTo>
                  <a:cubicBezTo>
                    <a:pt x="33" y="18"/>
                    <a:pt x="36" y="18"/>
                    <a:pt x="36" y="21"/>
                  </a:cubicBezTo>
                  <a:cubicBezTo>
                    <a:pt x="38" y="26"/>
                    <a:pt x="35" y="30"/>
                    <a:pt x="32" y="33"/>
                  </a:cubicBezTo>
                  <a:cubicBezTo>
                    <a:pt x="25" y="41"/>
                    <a:pt x="15" y="46"/>
                    <a:pt x="7" y="52"/>
                  </a:cubicBezTo>
                  <a:cubicBezTo>
                    <a:pt x="5" y="53"/>
                    <a:pt x="3" y="55"/>
                    <a:pt x="2" y="56"/>
                  </a:cubicBezTo>
                  <a:cubicBezTo>
                    <a:pt x="1" y="58"/>
                    <a:pt x="0" y="61"/>
                    <a:pt x="1" y="63"/>
                  </a:cubicBezTo>
                  <a:cubicBezTo>
                    <a:pt x="3" y="65"/>
                    <a:pt x="6" y="65"/>
                    <a:pt x="9" y="66"/>
                  </a:cubicBezTo>
                  <a:cubicBezTo>
                    <a:pt x="24" y="68"/>
                    <a:pt x="26" y="86"/>
                    <a:pt x="40" y="90"/>
                  </a:cubicBezTo>
                  <a:cubicBezTo>
                    <a:pt x="50" y="92"/>
                    <a:pt x="62" y="79"/>
                    <a:pt x="61" y="68"/>
                  </a:cubicBezTo>
                  <a:cubicBezTo>
                    <a:pt x="61" y="64"/>
                    <a:pt x="60" y="60"/>
                    <a:pt x="59" y="57"/>
                  </a:cubicBezTo>
                  <a:close/>
                </a:path>
              </a:pathLst>
            </a:custGeom>
            <a:solidFill>
              <a:srgbClr val="E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58" name="îšļide">
              <a:extLst>
                <a:ext uri="{FF2B5EF4-FFF2-40B4-BE49-F238E27FC236}">
                  <a16:creationId xmlns:a16="http://schemas.microsoft.com/office/drawing/2014/main" id="{B6D4F567-8A42-40C5-A1BC-8D78645BBA49}"/>
                </a:ext>
              </a:extLst>
            </p:cNvPr>
            <p:cNvSpPr/>
            <p:nvPr/>
          </p:nvSpPr>
          <p:spPr bwMode="auto">
            <a:xfrm>
              <a:off x="6189663" y="3486150"/>
              <a:ext cx="533400" cy="719138"/>
            </a:xfrm>
            <a:custGeom>
              <a:avLst/>
              <a:gdLst>
                <a:gd name="T0" fmla="*/ 137 w 328"/>
                <a:gd name="T1" fmla="*/ 133 h 443"/>
                <a:gd name="T2" fmla="*/ 129 w 328"/>
                <a:gd name="T3" fmla="*/ 117 h 443"/>
                <a:gd name="T4" fmla="*/ 95 w 328"/>
                <a:gd name="T5" fmla="*/ 63 h 443"/>
                <a:gd name="T6" fmla="*/ 67 w 328"/>
                <a:gd name="T7" fmla="*/ 15 h 443"/>
                <a:gd name="T8" fmla="*/ 17 w 328"/>
                <a:gd name="T9" fmla="*/ 23 h 443"/>
                <a:gd name="T10" fmla="*/ 11 w 328"/>
                <a:gd name="T11" fmla="*/ 53 h 443"/>
                <a:gd name="T12" fmla="*/ 203 w 328"/>
                <a:gd name="T13" fmla="*/ 404 h 443"/>
                <a:gd name="T14" fmla="*/ 216 w 328"/>
                <a:gd name="T15" fmla="*/ 415 h 443"/>
                <a:gd name="T16" fmla="*/ 328 w 328"/>
                <a:gd name="T17" fmla="*/ 260 h 443"/>
                <a:gd name="T18" fmla="*/ 326 w 328"/>
                <a:gd name="T19" fmla="*/ 253 h 443"/>
                <a:gd name="T20" fmla="*/ 320 w 328"/>
                <a:gd name="T21" fmla="*/ 248 h 443"/>
                <a:gd name="T22" fmla="*/ 194 w 328"/>
                <a:gd name="T23" fmla="*/ 205 h 443"/>
                <a:gd name="T24" fmla="*/ 137 w 328"/>
                <a:gd name="T25" fmla="*/ 13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8" h="443">
                  <a:moveTo>
                    <a:pt x="137" y="133"/>
                  </a:moveTo>
                  <a:cubicBezTo>
                    <a:pt x="134" y="128"/>
                    <a:pt x="131" y="122"/>
                    <a:pt x="129" y="117"/>
                  </a:cubicBezTo>
                  <a:cubicBezTo>
                    <a:pt x="119" y="98"/>
                    <a:pt x="106" y="80"/>
                    <a:pt x="95" y="63"/>
                  </a:cubicBezTo>
                  <a:cubicBezTo>
                    <a:pt x="85" y="48"/>
                    <a:pt x="80" y="27"/>
                    <a:pt x="67" y="15"/>
                  </a:cubicBezTo>
                  <a:cubicBezTo>
                    <a:pt x="52" y="0"/>
                    <a:pt x="34" y="16"/>
                    <a:pt x="17" y="23"/>
                  </a:cubicBezTo>
                  <a:cubicBezTo>
                    <a:pt x="0" y="30"/>
                    <a:pt x="4" y="36"/>
                    <a:pt x="11" y="53"/>
                  </a:cubicBezTo>
                  <a:cubicBezTo>
                    <a:pt x="68" y="181"/>
                    <a:pt x="106" y="303"/>
                    <a:pt x="203" y="404"/>
                  </a:cubicBezTo>
                  <a:cubicBezTo>
                    <a:pt x="207" y="408"/>
                    <a:pt x="211" y="412"/>
                    <a:pt x="216" y="415"/>
                  </a:cubicBezTo>
                  <a:cubicBezTo>
                    <a:pt x="275" y="443"/>
                    <a:pt x="327" y="296"/>
                    <a:pt x="328" y="260"/>
                  </a:cubicBezTo>
                  <a:cubicBezTo>
                    <a:pt x="328" y="258"/>
                    <a:pt x="328" y="255"/>
                    <a:pt x="326" y="253"/>
                  </a:cubicBezTo>
                  <a:cubicBezTo>
                    <a:pt x="325" y="251"/>
                    <a:pt x="323" y="249"/>
                    <a:pt x="320" y="248"/>
                  </a:cubicBezTo>
                  <a:cubicBezTo>
                    <a:pt x="279" y="231"/>
                    <a:pt x="231" y="230"/>
                    <a:pt x="194" y="205"/>
                  </a:cubicBezTo>
                  <a:cubicBezTo>
                    <a:pt x="168" y="187"/>
                    <a:pt x="152" y="161"/>
                    <a:pt x="137" y="133"/>
                  </a:cubicBezTo>
                  <a:close/>
                </a:path>
              </a:pathLst>
            </a:custGeom>
            <a:solidFill>
              <a:srgbClr val="EBB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59" name="íṧḻiďè">
              <a:extLst>
                <a:ext uri="{FF2B5EF4-FFF2-40B4-BE49-F238E27FC236}">
                  <a16:creationId xmlns:a16="http://schemas.microsoft.com/office/drawing/2014/main" id="{45F8802D-6809-427C-889E-6A26CAC07E62}"/>
                </a:ext>
              </a:extLst>
            </p:cNvPr>
            <p:cNvSpPr/>
            <p:nvPr/>
          </p:nvSpPr>
          <p:spPr bwMode="auto">
            <a:xfrm>
              <a:off x="6699251" y="5530850"/>
              <a:ext cx="174625" cy="104775"/>
            </a:xfrm>
            <a:custGeom>
              <a:avLst/>
              <a:gdLst>
                <a:gd name="T0" fmla="*/ 107 w 108"/>
                <a:gd name="T1" fmla="*/ 23 h 64"/>
                <a:gd name="T2" fmla="*/ 103 w 108"/>
                <a:gd name="T3" fmla="*/ 14 h 64"/>
                <a:gd name="T4" fmla="*/ 99 w 108"/>
                <a:gd name="T5" fmla="*/ 11 h 64"/>
                <a:gd name="T6" fmla="*/ 86 w 108"/>
                <a:gd name="T7" fmla="*/ 1 h 64"/>
                <a:gd name="T8" fmla="*/ 56 w 108"/>
                <a:gd name="T9" fmla="*/ 4 h 64"/>
                <a:gd name="T10" fmla="*/ 55 w 108"/>
                <a:gd name="T11" fmla="*/ 4 h 64"/>
                <a:gd name="T12" fmla="*/ 55 w 108"/>
                <a:gd name="T13" fmla="*/ 6 h 64"/>
                <a:gd name="T14" fmla="*/ 53 w 108"/>
                <a:gd name="T15" fmla="*/ 16 h 64"/>
                <a:gd name="T16" fmla="*/ 36 w 108"/>
                <a:gd name="T17" fmla="*/ 30 h 64"/>
                <a:gd name="T18" fmla="*/ 31 w 108"/>
                <a:gd name="T19" fmla="*/ 33 h 64"/>
                <a:gd name="T20" fmla="*/ 11 w 108"/>
                <a:gd name="T21" fmla="*/ 57 h 64"/>
                <a:gd name="T22" fmla="*/ 29 w 108"/>
                <a:gd name="T23" fmla="*/ 63 h 64"/>
                <a:gd name="T24" fmla="*/ 47 w 108"/>
                <a:gd name="T25" fmla="*/ 62 h 64"/>
                <a:gd name="T26" fmla="*/ 102 w 108"/>
                <a:gd name="T27" fmla="*/ 47 h 64"/>
                <a:gd name="T28" fmla="*/ 108 w 108"/>
                <a:gd name="T29" fmla="*/ 28 h 64"/>
                <a:gd name="T30" fmla="*/ 107 w 108"/>
                <a:gd name="T31" fmla="*/ 2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64">
                  <a:moveTo>
                    <a:pt x="107" y="23"/>
                  </a:moveTo>
                  <a:cubicBezTo>
                    <a:pt x="106" y="19"/>
                    <a:pt x="105" y="16"/>
                    <a:pt x="103" y="14"/>
                  </a:cubicBezTo>
                  <a:cubicBezTo>
                    <a:pt x="101" y="13"/>
                    <a:pt x="100" y="12"/>
                    <a:pt x="99" y="11"/>
                  </a:cubicBezTo>
                  <a:cubicBezTo>
                    <a:pt x="93" y="5"/>
                    <a:pt x="94" y="0"/>
                    <a:pt x="86" y="1"/>
                  </a:cubicBezTo>
                  <a:cubicBezTo>
                    <a:pt x="76" y="2"/>
                    <a:pt x="66" y="3"/>
                    <a:pt x="56" y="4"/>
                  </a:cubicBezTo>
                  <a:cubicBezTo>
                    <a:pt x="56" y="4"/>
                    <a:pt x="56" y="4"/>
                    <a:pt x="55" y="4"/>
                  </a:cubicBezTo>
                  <a:cubicBezTo>
                    <a:pt x="55" y="5"/>
                    <a:pt x="55" y="5"/>
                    <a:pt x="55" y="6"/>
                  </a:cubicBezTo>
                  <a:cubicBezTo>
                    <a:pt x="54" y="9"/>
                    <a:pt x="54" y="13"/>
                    <a:pt x="53" y="16"/>
                  </a:cubicBezTo>
                  <a:cubicBezTo>
                    <a:pt x="51" y="25"/>
                    <a:pt x="43" y="27"/>
                    <a:pt x="36" y="30"/>
                  </a:cubicBezTo>
                  <a:cubicBezTo>
                    <a:pt x="35" y="31"/>
                    <a:pt x="33" y="32"/>
                    <a:pt x="31" y="33"/>
                  </a:cubicBezTo>
                  <a:cubicBezTo>
                    <a:pt x="23" y="37"/>
                    <a:pt x="0" y="44"/>
                    <a:pt x="11" y="57"/>
                  </a:cubicBezTo>
                  <a:cubicBezTo>
                    <a:pt x="15" y="62"/>
                    <a:pt x="23" y="62"/>
                    <a:pt x="29" y="63"/>
                  </a:cubicBezTo>
                  <a:cubicBezTo>
                    <a:pt x="35" y="64"/>
                    <a:pt x="41" y="63"/>
                    <a:pt x="47" y="62"/>
                  </a:cubicBezTo>
                  <a:cubicBezTo>
                    <a:pt x="66" y="60"/>
                    <a:pt x="84" y="55"/>
                    <a:pt x="102" y="47"/>
                  </a:cubicBezTo>
                  <a:cubicBezTo>
                    <a:pt x="108" y="44"/>
                    <a:pt x="108" y="34"/>
                    <a:pt x="108" y="28"/>
                  </a:cubicBezTo>
                  <a:cubicBezTo>
                    <a:pt x="108" y="26"/>
                    <a:pt x="108" y="24"/>
                    <a:pt x="107" y="23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0" name="iṩļîḓé">
              <a:extLst>
                <a:ext uri="{FF2B5EF4-FFF2-40B4-BE49-F238E27FC236}">
                  <a16:creationId xmlns:a16="http://schemas.microsoft.com/office/drawing/2014/main" id="{AA047F5C-D0CC-4DEA-9D05-80ED7364D961}"/>
                </a:ext>
              </a:extLst>
            </p:cNvPr>
            <p:cNvSpPr/>
            <p:nvPr/>
          </p:nvSpPr>
          <p:spPr bwMode="auto">
            <a:xfrm>
              <a:off x="6607176" y="4611688"/>
              <a:ext cx="295275" cy="942975"/>
            </a:xfrm>
            <a:custGeom>
              <a:avLst/>
              <a:gdLst>
                <a:gd name="T0" fmla="*/ 169 w 186"/>
                <a:gd name="T1" fmla="*/ 0 h 594"/>
                <a:gd name="T2" fmla="*/ 186 w 186"/>
                <a:gd name="T3" fmla="*/ 78 h 594"/>
                <a:gd name="T4" fmla="*/ 153 w 186"/>
                <a:gd name="T5" fmla="*/ 297 h 594"/>
                <a:gd name="T6" fmla="*/ 164 w 186"/>
                <a:gd name="T7" fmla="*/ 592 h 594"/>
                <a:gd name="T8" fmla="*/ 106 w 186"/>
                <a:gd name="T9" fmla="*/ 594 h 594"/>
                <a:gd name="T10" fmla="*/ 44 w 186"/>
                <a:gd name="T11" fmla="*/ 310 h 594"/>
                <a:gd name="T12" fmla="*/ 0 w 186"/>
                <a:gd name="T13" fmla="*/ 0 h 594"/>
                <a:gd name="T14" fmla="*/ 169 w 186"/>
                <a:gd name="T15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594">
                  <a:moveTo>
                    <a:pt x="169" y="0"/>
                  </a:moveTo>
                  <a:lnTo>
                    <a:pt x="186" y="78"/>
                  </a:lnTo>
                  <a:lnTo>
                    <a:pt x="153" y="297"/>
                  </a:lnTo>
                  <a:lnTo>
                    <a:pt x="164" y="592"/>
                  </a:lnTo>
                  <a:lnTo>
                    <a:pt x="106" y="594"/>
                  </a:lnTo>
                  <a:lnTo>
                    <a:pt x="44" y="310"/>
                  </a:lnTo>
                  <a:lnTo>
                    <a:pt x="0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14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61" name="îs1ïḑê">
              <a:extLst>
                <a:ext uri="{FF2B5EF4-FFF2-40B4-BE49-F238E27FC236}">
                  <a16:creationId xmlns:a16="http://schemas.microsoft.com/office/drawing/2014/main" id="{87FA218F-0C96-4740-9A2C-2499E7485315}"/>
                </a:ext>
              </a:extLst>
            </p:cNvPr>
            <p:cNvSpPr/>
            <p:nvPr/>
          </p:nvSpPr>
          <p:spPr bwMode="auto">
            <a:xfrm>
              <a:off x="6265863" y="5534025"/>
              <a:ext cx="177800" cy="93663"/>
            </a:xfrm>
            <a:custGeom>
              <a:avLst/>
              <a:gdLst>
                <a:gd name="T0" fmla="*/ 109 w 109"/>
                <a:gd name="T1" fmla="*/ 31 h 57"/>
                <a:gd name="T2" fmla="*/ 107 w 109"/>
                <a:gd name="T3" fmla="*/ 21 h 57"/>
                <a:gd name="T4" fmla="*/ 104 w 109"/>
                <a:gd name="T5" fmla="*/ 17 h 57"/>
                <a:gd name="T6" fmla="*/ 94 w 109"/>
                <a:gd name="T7" fmla="*/ 4 h 57"/>
                <a:gd name="T8" fmla="*/ 64 w 109"/>
                <a:gd name="T9" fmla="*/ 0 h 57"/>
                <a:gd name="T10" fmla="*/ 63 w 109"/>
                <a:gd name="T11" fmla="*/ 1 h 57"/>
                <a:gd name="T12" fmla="*/ 62 w 109"/>
                <a:gd name="T13" fmla="*/ 2 h 57"/>
                <a:gd name="T14" fmla="*/ 58 w 109"/>
                <a:gd name="T15" fmla="*/ 11 h 57"/>
                <a:gd name="T16" fmla="*/ 39 w 109"/>
                <a:gd name="T17" fmla="*/ 21 h 57"/>
                <a:gd name="T18" fmla="*/ 33 w 109"/>
                <a:gd name="T19" fmla="*/ 22 h 57"/>
                <a:gd name="T20" fmla="*/ 7 w 109"/>
                <a:gd name="T21" fmla="*/ 41 h 57"/>
                <a:gd name="T22" fmla="*/ 24 w 109"/>
                <a:gd name="T23" fmla="*/ 51 h 57"/>
                <a:gd name="T24" fmla="*/ 42 w 109"/>
                <a:gd name="T25" fmla="*/ 55 h 57"/>
                <a:gd name="T26" fmla="*/ 98 w 109"/>
                <a:gd name="T27" fmla="*/ 53 h 57"/>
                <a:gd name="T28" fmla="*/ 109 w 109"/>
                <a:gd name="T29" fmla="*/ 36 h 57"/>
                <a:gd name="T30" fmla="*/ 109 w 109"/>
                <a:gd name="T31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" h="57">
                  <a:moveTo>
                    <a:pt x="109" y="31"/>
                  </a:moveTo>
                  <a:cubicBezTo>
                    <a:pt x="109" y="27"/>
                    <a:pt x="109" y="24"/>
                    <a:pt x="107" y="21"/>
                  </a:cubicBezTo>
                  <a:cubicBezTo>
                    <a:pt x="106" y="20"/>
                    <a:pt x="105" y="19"/>
                    <a:pt x="104" y="17"/>
                  </a:cubicBezTo>
                  <a:cubicBezTo>
                    <a:pt x="100" y="10"/>
                    <a:pt x="102" y="6"/>
                    <a:pt x="94" y="4"/>
                  </a:cubicBezTo>
                  <a:cubicBezTo>
                    <a:pt x="84" y="3"/>
                    <a:pt x="74" y="2"/>
                    <a:pt x="64" y="0"/>
                  </a:cubicBezTo>
                  <a:cubicBezTo>
                    <a:pt x="64" y="0"/>
                    <a:pt x="64" y="0"/>
                    <a:pt x="63" y="1"/>
                  </a:cubicBezTo>
                  <a:cubicBezTo>
                    <a:pt x="63" y="1"/>
                    <a:pt x="63" y="1"/>
                    <a:pt x="62" y="2"/>
                  </a:cubicBezTo>
                  <a:cubicBezTo>
                    <a:pt x="61" y="5"/>
                    <a:pt x="60" y="8"/>
                    <a:pt x="58" y="11"/>
                  </a:cubicBezTo>
                  <a:cubicBezTo>
                    <a:pt x="55" y="19"/>
                    <a:pt x="46" y="20"/>
                    <a:pt x="39" y="21"/>
                  </a:cubicBezTo>
                  <a:cubicBezTo>
                    <a:pt x="37" y="22"/>
                    <a:pt x="35" y="22"/>
                    <a:pt x="33" y="22"/>
                  </a:cubicBezTo>
                  <a:cubicBezTo>
                    <a:pt x="24" y="24"/>
                    <a:pt x="0" y="26"/>
                    <a:pt x="7" y="41"/>
                  </a:cubicBezTo>
                  <a:cubicBezTo>
                    <a:pt x="10" y="47"/>
                    <a:pt x="18" y="49"/>
                    <a:pt x="24" y="51"/>
                  </a:cubicBezTo>
                  <a:cubicBezTo>
                    <a:pt x="30" y="54"/>
                    <a:pt x="36" y="54"/>
                    <a:pt x="42" y="55"/>
                  </a:cubicBezTo>
                  <a:cubicBezTo>
                    <a:pt x="61" y="57"/>
                    <a:pt x="79" y="57"/>
                    <a:pt x="98" y="53"/>
                  </a:cubicBezTo>
                  <a:cubicBezTo>
                    <a:pt x="105" y="51"/>
                    <a:pt x="107" y="42"/>
                    <a:pt x="109" y="36"/>
                  </a:cubicBezTo>
                  <a:cubicBezTo>
                    <a:pt x="109" y="34"/>
                    <a:pt x="109" y="32"/>
                    <a:pt x="109" y="31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2" name="íṥlïdê">
              <a:extLst>
                <a:ext uri="{FF2B5EF4-FFF2-40B4-BE49-F238E27FC236}">
                  <a16:creationId xmlns:a16="http://schemas.microsoft.com/office/drawing/2014/main" id="{72429D55-E891-4F09-8E9D-9052ABBB1299}"/>
                </a:ext>
              </a:extLst>
            </p:cNvPr>
            <p:cNvSpPr/>
            <p:nvPr/>
          </p:nvSpPr>
          <p:spPr bwMode="auto">
            <a:xfrm>
              <a:off x="6353176" y="4592638"/>
              <a:ext cx="361950" cy="973138"/>
            </a:xfrm>
            <a:custGeom>
              <a:avLst/>
              <a:gdLst>
                <a:gd name="T0" fmla="*/ 204 w 228"/>
                <a:gd name="T1" fmla="*/ 40 h 613"/>
                <a:gd name="T2" fmla="*/ 228 w 228"/>
                <a:gd name="T3" fmla="*/ 98 h 613"/>
                <a:gd name="T4" fmla="*/ 116 w 228"/>
                <a:gd name="T5" fmla="*/ 325 h 613"/>
                <a:gd name="T6" fmla="*/ 56 w 228"/>
                <a:gd name="T7" fmla="*/ 613 h 613"/>
                <a:gd name="T8" fmla="*/ 0 w 228"/>
                <a:gd name="T9" fmla="*/ 602 h 613"/>
                <a:gd name="T10" fmla="*/ 8 w 228"/>
                <a:gd name="T11" fmla="*/ 311 h 613"/>
                <a:gd name="T12" fmla="*/ 40 w 228"/>
                <a:gd name="T13" fmla="*/ 0 h 613"/>
                <a:gd name="T14" fmla="*/ 204 w 228"/>
                <a:gd name="T15" fmla="*/ 4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613">
                  <a:moveTo>
                    <a:pt x="204" y="40"/>
                  </a:moveTo>
                  <a:lnTo>
                    <a:pt x="228" y="98"/>
                  </a:lnTo>
                  <a:lnTo>
                    <a:pt x="116" y="325"/>
                  </a:lnTo>
                  <a:lnTo>
                    <a:pt x="56" y="613"/>
                  </a:lnTo>
                  <a:lnTo>
                    <a:pt x="0" y="602"/>
                  </a:lnTo>
                  <a:lnTo>
                    <a:pt x="8" y="311"/>
                  </a:lnTo>
                  <a:lnTo>
                    <a:pt x="40" y="0"/>
                  </a:lnTo>
                  <a:lnTo>
                    <a:pt x="204" y="40"/>
                  </a:lnTo>
                  <a:close/>
                </a:path>
              </a:pathLst>
            </a:custGeom>
            <a:solidFill>
              <a:srgbClr val="14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63" name="isḷíďé">
              <a:extLst>
                <a:ext uri="{FF2B5EF4-FFF2-40B4-BE49-F238E27FC236}">
                  <a16:creationId xmlns:a16="http://schemas.microsoft.com/office/drawing/2014/main" id="{78A5C0B0-39DD-4558-8EF9-7A4E46114BAE}"/>
                </a:ext>
              </a:extLst>
            </p:cNvPr>
            <p:cNvSpPr/>
            <p:nvPr/>
          </p:nvSpPr>
          <p:spPr bwMode="auto">
            <a:xfrm>
              <a:off x="6370638" y="3832225"/>
              <a:ext cx="611188" cy="919163"/>
            </a:xfrm>
            <a:custGeom>
              <a:avLst/>
              <a:gdLst>
                <a:gd name="T0" fmla="*/ 373 w 376"/>
                <a:gd name="T1" fmla="*/ 487 h 566"/>
                <a:gd name="T2" fmla="*/ 370 w 376"/>
                <a:gd name="T3" fmla="*/ 457 h 566"/>
                <a:gd name="T4" fmla="*/ 355 w 376"/>
                <a:gd name="T5" fmla="*/ 343 h 566"/>
                <a:gd name="T6" fmla="*/ 333 w 376"/>
                <a:gd name="T7" fmla="*/ 239 h 566"/>
                <a:gd name="T8" fmla="*/ 286 w 376"/>
                <a:gd name="T9" fmla="*/ 86 h 566"/>
                <a:gd name="T10" fmla="*/ 257 w 376"/>
                <a:gd name="T11" fmla="*/ 35 h 566"/>
                <a:gd name="T12" fmla="*/ 210 w 376"/>
                <a:gd name="T13" fmla="*/ 7 h 566"/>
                <a:gd name="T14" fmla="*/ 185 w 376"/>
                <a:gd name="T15" fmla="*/ 1 h 566"/>
                <a:gd name="T16" fmla="*/ 163 w 376"/>
                <a:gd name="T17" fmla="*/ 8 h 566"/>
                <a:gd name="T18" fmla="*/ 144 w 376"/>
                <a:gd name="T19" fmla="*/ 14 h 566"/>
                <a:gd name="T20" fmla="*/ 80 w 376"/>
                <a:gd name="T21" fmla="*/ 91 h 566"/>
                <a:gd name="T22" fmla="*/ 54 w 376"/>
                <a:gd name="T23" fmla="*/ 179 h 566"/>
                <a:gd name="T24" fmla="*/ 35 w 376"/>
                <a:gd name="T25" fmla="*/ 252 h 566"/>
                <a:gd name="T26" fmla="*/ 7 w 376"/>
                <a:gd name="T27" fmla="*/ 447 h 566"/>
                <a:gd name="T28" fmla="*/ 1 w 376"/>
                <a:gd name="T29" fmla="*/ 545 h 566"/>
                <a:gd name="T30" fmla="*/ 23 w 376"/>
                <a:gd name="T31" fmla="*/ 550 h 566"/>
                <a:gd name="T32" fmla="*/ 89 w 376"/>
                <a:gd name="T33" fmla="*/ 520 h 566"/>
                <a:gd name="T34" fmla="*/ 125 w 376"/>
                <a:gd name="T35" fmla="*/ 517 h 566"/>
                <a:gd name="T36" fmla="*/ 340 w 376"/>
                <a:gd name="T37" fmla="*/ 543 h 566"/>
                <a:gd name="T38" fmla="*/ 352 w 376"/>
                <a:gd name="T39" fmla="*/ 549 h 566"/>
                <a:gd name="T40" fmla="*/ 369 w 376"/>
                <a:gd name="T41" fmla="*/ 556 h 566"/>
                <a:gd name="T42" fmla="*/ 374 w 376"/>
                <a:gd name="T43" fmla="*/ 539 h 566"/>
                <a:gd name="T44" fmla="*/ 373 w 376"/>
                <a:gd name="T45" fmla="*/ 487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6" h="566">
                  <a:moveTo>
                    <a:pt x="373" y="487"/>
                  </a:moveTo>
                  <a:cubicBezTo>
                    <a:pt x="372" y="473"/>
                    <a:pt x="371" y="462"/>
                    <a:pt x="370" y="457"/>
                  </a:cubicBezTo>
                  <a:cubicBezTo>
                    <a:pt x="368" y="419"/>
                    <a:pt x="362" y="381"/>
                    <a:pt x="355" y="343"/>
                  </a:cubicBezTo>
                  <a:cubicBezTo>
                    <a:pt x="349" y="309"/>
                    <a:pt x="341" y="274"/>
                    <a:pt x="333" y="239"/>
                  </a:cubicBezTo>
                  <a:cubicBezTo>
                    <a:pt x="320" y="185"/>
                    <a:pt x="309" y="137"/>
                    <a:pt x="286" y="86"/>
                  </a:cubicBezTo>
                  <a:cubicBezTo>
                    <a:pt x="278" y="68"/>
                    <a:pt x="270" y="49"/>
                    <a:pt x="257" y="35"/>
                  </a:cubicBezTo>
                  <a:cubicBezTo>
                    <a:pt x="245" y="21"/>
                    <a:pt x="227" y="12"/>
                    <a:pt x="210" y="7"/>
                  </a:cubicBezTo>
                  <a:cubicBezTo>
                    <a:pt x="202" y="5"/>
                    <a:pt x="193" y="3"/>
                    <a:pt x="185" y="1"/>
                  </a:cubicBezTo>
                  <a:cubicBezTo>
                    <a:pt x="176" y="0"/>
                    <a:pt x="171" y="4"/>
                    <a:pt x="163" y="8"/>
                  </a:cubicBezTo>
                  <a:cubicBezTo>
                    <a:pt x="157" y="11"/>
                    <a:pt x="150" y="12"/>
                    <a:pt x="144" y="14"/>
                  </a:cubicBezTo>
                  <a:cubicBezTo>
                    <a:pt x="109" y="29"/>
                    <a:pt x="90" y="55"/>
                    <a:pt x="80" y="91"/>
                  </a:cubicBezTo>
                  <a:cubicBezTo>
                    <a:pt x="71" y="121"/>
                    <a:pt x="63" y="150"/>
                    <a:pt x="54" y="179"/>
                  </a:cubicBezTo>
                  <a:cubicBezTo>
                    <a:pt x="48" y="204"/>
                    <a:pt x="41" y="228"/>
                    <a:pt x="35" y="252"/>
                  </a:cubicBezTo>
                  <a:cubicBezTo>
                    <a:pt x="20" y="316"/>
                    <a:pt x="12" y="381"/>
                    <a:pt x="7" y="447"/>
                  </a:cubicBezTo>
                  <a:cubicBezTo>
                    <a:pt x="5" y="480"/>
                    <a:pt x="3" y="512"/>
                    <a:pt x="1" y="545"/>
                  </a:cubicBezTo>
                  <a:cubicBezTo>
                    <a:pt x="0" y="566"/>
                    <a:pt x="11" y="557"/>
                    <a:pt x="23" y="550"/>
                  </a:cubicBezTo>
                  <a:cubicBezTo>
                    <a:pt x="44" y="538"/>
                    <a:pt x="65" y="525"/>
                    <a:pt x="89" y="520"/>
                  </a:cubicBezTo>
                  <a:cubicBezTo>
                    <a:pt x="101" y="518"/>
                    <a:pt x="113" y="517"/>
                    <a:pt x="125" y="517"/>
                  </a:cubicBezTo>
                  <a:cubicBezTo>
                    <a:pt x="197" y="514"/>
                    <a:pt x="271" y="522"/>
                    <a:pt x="340" y="543"/>
                  </a:cubicBezTo>
                  <a:cubicBezTo>
                    <a:pt x="344" y="545"/>
                    <a:pt x="348" y="546"/>
                    <a:pt x="352" y="549"/>
                  </a:cubicBezTo>
                  <a:cubicBezTo>
                    <a:pt x="356" y="552"/>
                    <a:pt x="363" y="560"/>
                    <a:pt x="369" y="556"/>
                  </a:cubicBezTo>
                  <a:cubicBezTo>
                    <a:pt x="373" y="553"/>
                    <a:pt x="373" y="543"/>
                    <a:pt x="374" y="539"/>
                  </a:cubicBezTo>
                  <a:cubicBezTo>
                    <a:pt x="376" y="522"/>
                    <a:pt x="375" y="504"/>
                    <a:pt x="373" y="487"/>
                  </a:cubicBezTo>
                  <a:close/>
                </a:path>
              </a:pathLst>
            </a:custGeom>
            <a:solidFill>
              <a:srgbClr val="EBB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64" name="ïśliďé">
              <a:extLst>
                <a:ext uri="{FF2B5EF4-FFF2-40B4-BE49-F238E27FC236}">
                  <a16:creationId xmlns:a16="http://schemas.microsoft.com/office/drawing/2014/main" id="{560E0139-8418-424B-96D0-DE6289BFF59C}"/>
                </a:ext>
              </a:extLst>
            </p:cNvPr>
            <p:cNvSpPr/>
            <p:nvPr/>
          </p:nvSpPr>
          <p:spPr bwMode="auto">
            <a:xfrm>
              <a:off x="6591301" y="3560763"/>
              <a:ext cx="107950" cy="131763"/>
            </a:xfrm>
            <a:custGeom>
              <a:avLst/>
              <a:gdLst>
                <a:gd name="T0" fmla="*/ 34 w 66"/>
                <a:gd name="T1" fmla="*/ 28 h 81"/>
                <a:gd name="T2" fmla="*/ 16 w 66"/>
                <a:gd name="T3" fmla="*/ 65 h 81"/>
                <a:gd name="T4" fmla="*/ 11 w 66"/>
                <a:gd name="T5" fmla="*/ 74 h 81"/>
                <a:gd name="T6" fmla="*/ 8 w 66"/>
                <a:gd name="T7" fmla="*/ 78 h 81"/>
                <a:gd name="T8" fmla="*/ 1 w 66"/>
                <a:gd name="T9" fmla="*/ 58 h 81"/>
                <a:gd name="T10" fmla="*/ 5 w 66"/>
                <a:gd name="T11" fmla="*/ 32 h 81"/>
                <a:gd name="T12" fmla="*/ 17 w 66"/>
                <a:gd name="T13" fmla="*/ 11 h 81"/>
                <a:gd name="T14" fmla="*/ 29 w 66"/>
                <a:gd name="T15" fmla="*/ 5 h 81"/>
                <a:gd name="T16" fmla="*/ 48 w 66"/>
                <a:gd name="T17" fmla="*/ 0 h 81"/>
                <a:gd name="T18" fmla="*/ 55 w 66"/>
                <a:gd name="T19" fmla="*/ 11 h 81"/>
                <a:gd name="T20" fmla="*/ 34 w 66"/>
                <a:gd name="T21" fmla="*/ 2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81">
                  <a:moveTo>
                    <a:pt x="34" y="28"/>
                  </a:moveTo>
                  <a:cubicBezTo>
                    <a:pt x="25" y="38"/>
                    <a:pt x="19" y="51"/>
                    <a:pt x="16" y="65"/>
                  </a:cubicBezTo>
                  <a:cubicBezTo>
                    <a:pt x="16" y="68"/>
                    <a:pt x="15" y="72"/>
                    <a:pt x="11" y="74"/>
                  </a:cubicBezTo>
                  <a:cubicBezTo>
                    <a:pt x="8" y="76"/>
                    <a:pt x="10" y="81"/>
                    <a:pt x="8" y="78"/>
                  </a:cubicBezTo>
                  <a:cubicBezTo>
                    <a:pt x="6" y="74"/>
                    <a:pt x="0" y="62"/>
                    <a:pt x="1" y="58"/>
                  </a:cubicBezTo>
                  <a:cubicBezTo>
                    <a:pt x="1" y="49"/>
                    <a:pt x="3" y="40"/>
                    <a:pt x="5" y="32"/>
                  </a:cubicBezTo>
                  <a:cubicBezTo>
                    <a:pt x="8" y="24"/>
                    <a:pt x="11" y="16"/>
                    <a:pt x="17" y="11"/>
                  </a:cubicBezTo>
                  <a:cubicBezTo>
                    <a:pt x="20" y="8"/>
                    <a:pt x="25" y="6"/>
                    <a:pt x="29" y="5"/>
                  </a:cubicBezTo>
                  <a:cubicBezTo>
                    <a:pt x="35" y="2"/>
                    <a:pt x="42" y="0"/>
                    <a:pt x="48" y="0"/>
                  </a:cubicBezTo>
                  <a:cubicBezTo>
                    <a:pt x="60" y="0"/>
                    <a:pt x="66" y="5"/>
                    <a:pt x="55" y="11"/>
                  </a:cubicBezTo>
                  <a:cubicBezTo>
                    <a:pt x="47" y="15"/>
                    <a:pt x="40" y="21"/>
                    <a:pt x="34" y="28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5" name="i$1íḍè">
              <a:extLst>
                <a:ext uri="{FF2B5EF4-FFF2-40B4-BE49-F238E27FC236}">
                  <a16:creationId xmlns:a16="http://schemas.microsoft.com/office/drawing/2014/main" id="{16A8112F-E7C2-4F8A-97FB-2083328A0EA5}"/>
                </a:ext>
              </a:extLst>
            </p:cNvPr>
            <p:cNvSpPr/>
            <p:nvPr/>
          </p:nvSpPr>
          <p:spPr bwMode="auto">
            <a:xfrm>
              <a:off x="6594476" y="3565525"/>
              <a:ext cx="228600" cy="307975"/>
            </a:xfrm>
            <a:custGeom>
              <a:avLst/>
              <a:gdLst>
                <a:gd name="T0" fmla="*/ 74 w 140"/>
                <a:gd name="T1" fmla="*/ 189 h 189"/>
                <a:gd name="T2" fmla="*/ 27 w 140"/>
                <a:gd name="T3" fmla="*/ 186 h 189"/>
                <a:gd name="T4" fmla="*/ 30 w 140"/>
                <a:gd name="T5" fmla="*/ 144 h 189"/>
                <a:gd name="T6" fmla="*/ 0 w 140"/>
                <a:gd name="T7" fmla="*/ 117 h 189"/>
                <a:gd name="T8" fmla="*/ 1 w 140"/>
                <a:gd name="T9" fmla="*/ 103 h 189"/>
                <a:gd name="T10" fmla="*/ 11 w 140"/>
                <a:gd name="T11" fmla="*/ 43 h 189"/>
                <a:gd name="T12" fmla="*/ 17 w 140"/>
                <a:gd name="T13" fmla="*/ 24 h 189"/>
                <a:gd name="T14" fmla="*/ 45 w 140"/>
                <a:gd name="T15" fmla="*/ 6 h 189"/>
                <a:gd name="T16" fmla="*/ 124 w 140"/>
                <a:gd name="T17" fmla="*/ 25 h 189"/>
                <a:gd name="T18" fmla="*/ 137 w 140"/>
                <a:gd name="T19" fmla="*/ 44 h 189"/>
                <a:gd name="T20" fmla="*/ 134 w 140"/>
                <a:gd name="T21" fmla="*/ 82 h 189"/>
                <a:gd name="T22" fmla="*/ 125 w 140"/>
                <a:gd name="T23" fmla="*/ 116 h 189"/>
                <a:gd name="T24" fmla="*/ 106 w 140"/>
                <a:gd name="T25" fmla="*/ 149 h 189"/>
                <a:gd name="T26" fmla="*/ 87 w 140"/>
                <a:gd name="T27" fmla="*/ 155 h 189"/>
                <a:gd name="T28" fmla="*/ 74 w 140"/>
                <a:gd name="T29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89">
                  <a:moveTo>
                    <a:pt x="74" y="189"/>
                  </a:moveTo>
                  <a:cubicBezTo>
                    <a:pt x="58" y="188"/>
                    <a:pt x="42" y="187"/>
                    <a:pt x="27" y="186"/>
                  </a:cubicBezTo>
                  <a:cubicBezTo>
                    <a:pt x="27" y="172"/>
                    <a:pt x="28" y="158"/>
                    <a:pt x="30" y="144"/>
                  </a:cubicBezTo>
                  <a:cubicBezTo>
                    <a:pt x="17" y="139"/>
                    <a:pt x="2" y="132"/>
                    <a:pt x="0" y="117"/>
                  </a:cubicBezTo>
                  <a:cubicBezTo>
                    <a:pt x="0" y="112"/>
                    <a:pt x="0" y="107"/>
                    <a:pt x="1" y="103"/>
                  </a:cubicBezTo>
                  <a:cubicBezTo>
                    <a:pt x="5" y="83"/>
                    <a:pt x="8" y="63"/>
                    <a:pt x="11" y="43"/>
                  </a:cubicBezTo>
                  <a:cubicBezTo>
                    <a:pt x="13" y="37"/>
                    <a:pt x="14" y="30"/>
                    <a:pt x="17" y="24"/>
                  </a:cubicBezTo>
                  <a:cubicBezTo>
                    <a:pt x="23" y="13"/>
                    <a:pt x="35" y="9"/>
                    <a:pt x="45" y="6"/>
                  </a:cubicBezTo>
                  <a:cubicBezTo>
                    <a:pt x="73" y="0"/>
                    <a:pt x="103" y="6"/>
                    <a:pt x="124" y="25"/>
                  </a:cubicBezTo>
                  <a:cubicBezTo>
                    <a:pt x="129" y="30"/>
                    <a:pt x="134" y="36"/>
                    <a:pt x="137" y="44"/>
                  </a:cubicBezTo>
                  <a:cubicBezTo>
                    <a:pt x="140" y="56"/>
                    <a:pt x="137" y="69"/>
                    <a:pt x="134" y="82"/>
                  </a:cubicBezTo>
                  <a:cubicBezTo>
                    <a:pt x="131" y="93"/>
                    <a:pt x="128" y="104"/>
                    <a:pt x="125" y="116"/>
                  </a:cubicBezTo>
                  <a:cubicBezTo>
                    <a:pt x="122" y="129"/>
                    <a:pt x="117" y="144"/>
                    <a:pt x="106" y="149"/>
                  </a:cubicBezTo>
                  <a:cubicBezTo>
                    <a:pt x="100" y="152"/>
                    <a:pt x="93" y="151"/>
                    <a:pt x="87" y="155"/>
                  </a:cubicBezTo>
                  <a:cubicBezTo>
                    <a:pt x="78" y="162"/>
                    <a:pt x="79" y="178"/>
                    <a:pt x="74" y="189"/>
                  </a:cubicBezTo>
                  <a:close/>
                </a:path>
              </a:pathLst>
            </a:custGeom>
            <a:solidFill>
              <a:srgbClr val="E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6" name="íŝḻíḋé">
              <a:extLst>
                <a:ext uri="{FF2B5EF4-FFF2-40B4-BE49-F238E27FC236}">
                  <a16:creationId xmlns:a16="http://schemas.microsoft.com/office/drawing/2014/main" id="{691EE4DE-CF98-4DB5-9DA9-B4BDDEC92663}"/>
                </a:ext>
              </a:extLst>
            </p:cNvPr>
            <p:cNvSpPr/>
            <p:nvPr/>
          </p:nvSpPr>
          <p:spPr bwMode="auto">
            <a:xfrm>
              <a:off x="6588126" y="3695700"/>
              <a:ext cx="212725" cy="149225"/>
            </a:xfrm>
            <a:custGeom>
              <a:avLst/>
              <a:gdLst>
                <a:gd name="T0" fmla="*/ 0 w 131"/>
                <a:gd name="T1" fmla="*/ 34 h 92"/>
                <a:gd name="T2" fmla="*/ 12 w 131"/>
                <a:gd name="T3" fmla="*/ 68 h 92"/>
                <a:gd name="T4" fmla="*/ 49 w 131"/>
                <a:gd name="T5" fmla="*/ 83 h 92"/>
                <a:gd name="T6" fmla="*/ 71 w 131"/>
                <a:gd name="T7" fmla="*/ 87 h 92"/>
                <a:gd name="T8" fmla="*/ 120 w 131"/>
                <a:gd name="T9" fmla="*/ 74 h 92"/>
                <a:gd name="T10" fmla="*/ 131 w 131"/>
                <a:gd name="T11" fmla="*/ 45 h 92"/>
                <a:gd name="T12" fmla="*/ 130 w 131"/>
                <a:gd name="T13" fmla="*/ 37 h 92"/>
                <a:gd name="T14" fmla="*/ 125 w 131"/>
                <a:gd name="T15" fmla="*/ 32 h 92"/>
                <a:gd name="T16" fmla="*/ 116 w 131"/>
                <a:gd name="T17" fmla="*/ 37 h 92"/>
                <a:gd name="T18" fmla="*/ 96 w 131"/>
                <a:gd name="T19" fmla="*/ 40 h 92"/>
                <a:gd name="T20" fmla="*/ 91 w 131"/>
                <a:gd name="T21" fmla="*/ 35 h 92"/>
                <a:gd name="T22" fmla="*/ 90 w 131"/>
                <a:gd name="T23" fmla="*/ 33 h 92"/>
                <a:gd name="T24" fmla="*/ 68 w 131"/>
                <a:gd name="T25" fmla="*/ 20 h 92"/>
                <a:gd name="T26" fmla="*/ 44 w 131"/>
                <a:gd name="T27" fmla="*/ 18 h 92"/>
                <a:gd name="T28" fmla="*/ 32 w 131"/>
                <a:gd name="T29" fmla="*/ 27 h 92"/>
                <a:gd name="T30" fmla="*/ 27 w 131"/>
                <a:gd name="T31" fmla="*/ 31 h 92"/>
                <a:gd name="T32" fmla="*/ 21 w 131"/>
                <a:gd name="T33" fmla="*/ 31 h 92"/>
                <a:gd name="T34" fmla="*/ 11 w 131"/>
                <a:gd name="T35" fmla="*/ 22 h 92"/>
                <a:gd name="T36" fmla="*/ 11 w 131"/>
                <a:gd name="T37" fmla="*/ 15 h 92"/>
                <a:gd name="T38" fmla="*/ 10 w 131"/>
                <a:gd name="T39" fmla="*/ 8 h 92"/>
                <a:gd name="T40" fmla="*/ 2 w 131"/>
                <a:gd name="T41" fmla="*/ 14 h 92"/>
                <a:gd name="T42" fmla="*/ 0 w 131"/>
                <a:gd name="T43" fmla="*/ 34 h 92"/>
                <a:gd name="T44" fmla="*/ 49 w 131"/>
                <a:gd name="T45" fmla="*/ 46 h 92"/>
                <a:gd name="T46" fmla="*/ 67 w 131"/>
                <a:gd name="T47" fmla="*/ 51 h 92"/>
                <a:gd name="T48" fmla="*/ 67 w 131"/>
                <a:gd name="T49" fmla="*/ 57 h 92"/>
                <a:gd name="T50" fmla="*/ 45 w 131"/>
                <a:gd name="T51" fmla="*/ 50 h 92"/>
                <a:gd name="T52" fmla="*/ 49 w 131"/>
                <a:gd name="T53" fmla="*/ 4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" h="92">
                  <a:moveTo>
                    <a:pt x="0" y="34"/>
                  </a:moveTo>
                  <a:cubicBezTo>
                    <a:pt x="0" y="46"/>
                    <a:pt x="4" y="59"/>
                    <a:pt x="12" y="68"/>
                  </a:cubicBezTo>
                  <a:cubicBezTo>
                    <a:pt x="22" y="77"/>
                    <a:pt x="36" y="80"/>
                    <a:pt x="49" y="83"/>
                  </a:cubicBezTo>
                  <a:cubicBezTo>
                    <a:pt x="56" y="85"/>
                    <a:pt x="63" y="86"/>
                    <a:pt x="71" y="87"/>
                  </a:cubicBezTo>
                  <a:cubicBezTo>
                    <a:pt x="89" y="91"/>
                    <a:pt x="107" y="92"/>
                    <a:pt x="120" y="74"/>
                  </a:cubicBezTo>
                  <a:cubicBezTo>
                    <a:pt x="126" y="66"/>
                    <a:pt x="130" y="56"/>
                    <a:pt x="131" y="45"/>
                  </a:cubicBezTo>
                  <a:cubicBezTo>
                    <a:pt x="131" y="42"/>
                    <a:pt x="131" y="39"/>
                    <a:pt x="130" y="37"/>
                  </a:cubicBezTo>
                  <a:cubicBezTo>
                    <a:pt x="129" y="34"/>
                    <a:pt x="127" y="32"/>
                    <a:pt x="125" y="32"/>
                  </a:cubicBezTo>
                  <a:cubicBezTo>
                    <a:pt x="121" y="32"/>
                    <a:pt x="119" y="35"/>
                    <a:pt x="116" y="37"/>
                  </a:cubicBezTo>
                  <a:cubicBezTo>
                    <a:pt x="111" y="43"/>
                    <a:pt x="102" y="44"/>
                    <a:pt x="96" y="40"/>
                  </a:cubicBezTo>
                  <a:cubicBezTo>
                    <a:pt x="94" y="39"/>
                    <a:pt x="93" y="37"/>
                    <a:pt x="91" y="35"/>
                  </a:cubicBezTo>
                  <a:cubicBezTo>
                    <a:pt x="91" y="35"/>
                    <a:pt x="90" y="34"/>
                    <a:pt x="90" y="33"/>
                  </a:cubicBezTo>
                  <a:cubicBezTo>
                    <a:pt x="84" y="26"/>
                    <a:pt x="76" y="22"/>
                    <a:pt x="68" y="20"/>
                  </a:cubicBezTo>
                  <a:cubicBezTo>
                    <a:pt x="61" y="17"/>
                    <a:pt x="50" y="13"/>
                    <a:pt x="44" y="18"/>
                  </a:cubicBezTo>
                  <a:cubicBezTo>
                    <a:pt x="40" y="21"/>
                    <a:pt x="36" y="24"/>
                    <a:pt x="32" y="27"/>
                  </a:cubicBezTo>
                  <a:cubicBezTo>
                    <a:pt x="31" y="29"/>
                    <a:pt x="29" y="30"/>
                    <a:pt x="27" y="31"/>
                  </a:cubicBezTo>
                  <a:cubicBezTo>
                    <a:pt x="25" y="31"/>
                    <a:pt x="23" y="31"/>
                    <a:pt x="21" y="31"/>
                  </a:cubicBezTo>
                  <a:cubicBezTo>
                    <a:pt x="16" y="30"/>
                    <a:pt x="11" y="27"/>
                    <a:pt x="11" y="22"/>
                  </a:cubicBezTo>
                  <a:cubicBezTo>
                    <a:pt x="10" y="19"/>
                    <a:pt x="11" y="17"/>
                    <a:pt x="11" y="15"/>
                  </a:cubicBezTo>
                  <a:cubicBezTo>
                    <a:pt x="11" y="12"/>
                    <a:pt x="12" y="10"/>
                    <a:pt x="10" y="8"/>
                  </a:cubicBezTo>
                  <a:cubicBezTo>
                    <a:pt x="6" y="0"/>
                    <a:pt x="3" y="10"/>
                    <a:pt x="2" y="14"/>
                  </a:cubicBezTo>
                  <a:cubicBezTo>
                    <a:pt x="0" y="20"/>
                    <a:pt x="0" y="27"/>
                    <a:pt x="0" y="34"/>
                  </a:cubicBezTo>
                  <a:close/>
                  <a:moveTo>
                    <a:pt x="49" y="46"/>
                  </a:moveTo>
                  <a:cubicBezTo>
                    <a:pt x="54" y="51"/>
                    <a:pt x="60" y="52"/>
                    <a:pt x="67" y="51"/>
                  </a:cubicBezTo>
                  <a:cubicBezTo>
                    <a:pt x="70" y="51"/>
                    <a:pt x="71" y="57"/>
                    <a:pt x="67" y="57"/>
                  </a:cubicBezTo>
                  <a:cubicBezTo>
                    <a:pt x="59" y="58"/>
                    <a:pt x="51" y="56"/>
                    <a:pt x="45" y="50"/>
                  </a:cubicBezTo>
                  <a:cubicBezTo>
                    <a:pt x="43" y="48"/>
                    <a:pt x="46" y="43"/>
                    <a:pt x="49" y="46"/>
                  </a:cubicBezTo>
                  <a:close/>
                </a:path>
              </a:pathLst>
            </a:custGeom>
            <a:solidFill>
              <a:srgbClr val="292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7" name="iŝlïḑé">
              <a:extLst>
                <a:ext uri="{FF2B5EF4-FFF2-40B4-BE49-F238E27FC236}">
                  <a16:creationId xmlns:a16="http://schemas.microsoft.com/office/drawing/2014/main" id="{1FC06906-C989-40BF-9100-04E278C9A1DA}"/>
                </a:ext>
              </a:extLst>
            </p:cNvPr>
            <p:cNvSpPr/>
            <p:nvPr/>
          </p:nvSpPr>
          <p:spPr bwMode="auto">
            <a:xfrm>
              <a:off x="6604001" y="3508375"/>
              <a:ext cx="242888" cy="231775"/>
            </a:xfrm>
            <a:custGeom>
              <a:avLst/>
              <a:gdLst>
                <a:gd name="T0" fmla="*/ 8 w 149"/>
                <a:gd name="T1" fmla="*/ 23 h 143"/>
                <a:gd name="T2" fmla="*/ 8 w 149"/>
                <a:gd name="T3" fmla="*/ 8 h 143"/>
                <a:gd name="T4" fmla="*/ 22 w 149"/>
                <a:gd name="T5" fmla="*/ 11 h 143"/>
                <a:gd name="T6" fmla="*/ 23 w 149"/>
                <a:gd name="T7" fmla="*/ 3 h 143"/>
                <a:gd name="T8" fmla="*/ 58 w 149"/>
                <a:gd name="T9" fmla="*/ 5 h 143"/>
                <a:gd name="T10" fmla="*/ 124 w 149"/>
                <a:gd name="T11" fmla="*/ 26 h 143"/>
                <a:gd name="T12" fmla="*/ 148 w 149"/>
                <a:gd name="T13" fmla="*/ 81 h 143"/>
                <a:gd name="T14" fmla="*/ 121 w 149"/>
                <a:gd name="T15" fmla="*/ 143 h 143"/>
                <a:gd name="T16" fmla="*/ 127 w 149"/>
                <a:gd name="T17" fmla="*/ 120 h 143"/>
                <a:gd name="T18" fmla="*/ 124 w 149"/>
                <a:gd name="T19" fmla="*/ 104 h 143"/>
                <a:gd name="T20" fmla="*/ 107 w 149"/>
                <a:gd name="T21" fmla="*/ 77 h 143"/>
                <a:gd name="T22" fmla="*/ 64 w 149"/>
                <a:gd name="T23" fmla="*/ 53 h 143"/>
                <a:gd name="T24" fmla="*/ 16 w 149"/>
                <a:gd name="T25" fmla="*/ 45 h 143"/>
                <a:gd name="T26" fmla="*/ 4 w 149"/>
                <a:gd name="T27" fmla="*/ 39 h 143"/>
                <a:gd name="T28" fmla="*/ 1 w 149"/>
                <a:gd name="T29" fmla="*/ 21 h 143"/>
                <a:gd name="T30" fmla="*/ 8 w 149"/>
                <a:gd name="T31" fmla="*/ 2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143">
                  <a:moveTo>
                    <a:pt x="8" y="23"/>
                  </a:moveTo>
                  <a:cubicBezTo>
                    <a:pt x="8" y="18"/>
                    <a:pt x="8" y="13"/>
                    <a:pt x="8" y="8"/>
                  </a:cubicBezTo>
                  <a:cubicBezTo>
                    <a:pt x="12" y="10"/>
                    <a:pt x="17" y="11"/>
                    <a:pt x="22" y="11"/>
                  </a:cubicBezTo>
                  <a:cubicBezTo>
                    <a:pt x="22" y="9"/>
                    <a:pt x="23" y="6"/>
                    <a:pt x="23" y="3"/>
                  </a:cubicBezTo>
                  <a:cubicBezTo>
                    <a:pt x="24" y="0"/>
                    <a:pt x="56" y="4"/>
                    <a:pt x="58" y="5"/>
                  </a:cubicBezTo>
                  <a:cubicBezTo>
                    <a:pt x="82" y="7"/>
                    <a:pt x="105" y="9"/>
                    <a:pt x="124" y="26"/>
                  </a:cubicBezTo>
                  <a:cubicBezTo>
                    <a:pt x="140" y="40"/>
                    <a:pt x="149" y="59"/>
                    <a:pt x="148" y="81"/>
                  </a:cubicBezTo>
                  <a:cubicBezTo>
                    <a:pt x="147" y="102"/>
                    <a:pt x="135" y="128"/>
                    <a:pt x="121" y="143"/>
                  </a:cubicBezTo>
                  <a:cubicBezTo>
                    <a:pt x="122" y="137"/>
                    <a:pt x="127" y="125"/>
                    <a:pt x="127" y="120"/>
                  </a:cubicBezTo>
                  <a:cubicBezTo>
                    <a:pt x="127" y="114"/>
                    <a:pt x="126" y="109"/>
                    <a:pt x="124" y="104"/>
                  </a:cubicBezTo>
                  <a:cubicBezTo>
                    <a:pt x="121" y="94"/>
                    <a:pt x="115" y="84"/>
                    <a:pt x="107" y="77"/>
                  </a:cubicBezTo>
                  <a:cubicBezTo>
                    <a:pt x="95" y="66"/>
                    <a:pt x="80" y="58"/>
                    <a:pt x="64" y="53"/>
                  </a:cubicBezTo>
                  <a:cubicBezTo>
                    <a:pt x="49" y="48"/>
                    <a:pt x="31" y="43"/>
                    <a:pt x="16" y="45"/>
                  </a:cubicBezTo>
                  <a:cubicBezTo>
                    <a:pt x="9" y="45"/>
                    <a:pt x="7" y="47"/>
                    <a:pt x="4" y="39"/>
                  </a:cubicBezTo>
                  <a:cubicBezTo>
                    <a:pt x="4" y="37"/>
                    <a:pt x="0" y="21"/>
                    <a:pt x="1" y="21"/>
                  </a:cubicBezTo>
                  <a:cubicBezTo>
                    <a:pt x="3" y="22"/>
                    <a:pt x="6" y="22"/>
                    <a:pt x="8" y="23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8" name="ïṥḷiďê">
              <a:extLst>
                <a:ext uri="{FF2B5EF4-FFF2-40B4-BE49-F238E27FC236}">
                  <a16:creationId xmlns:a16="http://schemas.microsoft.com/office/drawing/2014/main" id="{8838995C-7002-4E3B-8B7E-9DEB5507D1CC}"/>
                </a:ext>
              </a:extLst>
            </p:cNvPr>
            <p:cNvSpPr/>
            <p:nvPr/>
          </p:nvSpPr>
          <p:spPr bwMode="auto">
            <a:xfrm>
              <a:off x="7094538" y="3852863"/>
              <a:ext cx="101600" cy="163513"/>
            </a:xfrm>
            <a:custGeom>
              <a:avLst/>
              <a:gdLst>
                <a:gd name="T0" fmla="*/ 55 w 62"/>
                <a:gd name="T1" fmla="*/ 54 h 100"/>
                <a:gd name="T2" fmla="*/ 61 w 62"/>
                <a:gd name="T3" fmla="*/ 45 h 100"/>
                <a:gd name="T4" fmla="*/ 58 w 62"/>
                <a:gd name="T5" fmla="*/ 30 h 100"/>
                <a:gd name="T6" fmla="*/ 46 w 62"/>
                <a:gd name="T7" fmla="*/ 10 h 100"/>
                <a:gd name="T8" fmla="*/ 24 w 62"/>
                <a:gd name="T9" fmla="*/ 1 h 100"/>
                <a:gd name="T10" fmla="*/ 16 w 62"/>
                <a:gd name="T11" fmla="*/ 25 h 100"/>
                <a:gd name="T12" fmla="*/ 10 w 62"/>
                <a:gd name="T13" fmla="*/ 23 h 100"/>
                <a:gd name="T14" fmla="*/ 5 w 62"/>
                <a:gd name="T15" fmla="*/ 21 h 100"/>
                <a:gd name="T16" fmla="*/ 4 w 62"/>
                <a:gd name="T17" fmla="*/ 23 h 100"/>
                <a:gd name="T18" fmla="*/ 1 w 62"/>
                <a:gd name="T19" fmla="*/ 47 h 100"/>
                <a:gd name="T20" fmla="*/ 0 w 62"/>
                <a:gd name="T21" fmla="*/ 79 h 100"/>
                <a:gd name="T22" fmla="*/ 1 w 62"/>
                <a:gd name="T23" fmla="*/ 85 h 100"/>
                <a:gd name="T24" fmla="*/ 5 w 62"/>
                <a:gd name="T25" fmla="*/ 88 h 100"/>
                <a:gd name="T26" fmla="*/ 25 w 62"/>
                <a:gd name="T27" fmla="*/ 100 h 100"/>
                <a:gd name="T28" fmla="*/ 55 w 62"/>
                <a:gd name="T29" fmla="*/ 5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00">
                  <a:moveTo>
                    <a:pt x="55" y="54"/>
                  </a:moveTo>
                  <a:cubicBezTo>
                    <a:pt x="57" y="51"/>
                    <a:pt x="60" y="49"/>
                    <a:pt x="61" y="45"/>
                  </a:cubicBezTo>
                  <a:cubicBezTo>
                    <a:pt x="62" y="40"/>
                    <a:pt x="60" y="35"/>
                    <a:pt x="58" y="30"/>
                  </a:cubicBezTo>
                  <a:cubicBezTo>
                    <a:pt x="55" y="23"/>
                    <a:pt x="51" y="15"/>
                    <a:pt x="46" y="10"/>
                  </a:cubicBezTo>
                  <a:cubicBezTo>
                    <a:pt x="40" y="4"/>
                    <a:pt x="32" y="0"/>
                    <a:pt x="24" y="1"/>
                  </a:cubicBezTo>
                  <a:cubicBezTo>
                    <a:pt x="21" y="8"/>
                    <a:pt x="18" y="17"/>
                    <a:pt x="16" y="25"/>
                  </a:cubicBezTo>
                  <a:cubicBezTo>
                    <a:pt x="14" y="27"/>
                    <a:pt x="12" y="25"/>
                    <a:pt x="10" y="23"/>
                  </a:cubicBezTo>
                  <a:cubicBezTo>
                    <a:pt x="9" y="21"/>
                    <a:pt x="6" y="19"/>
                    <a:pt x="5" y="21"/>
                  </a:cubicBezTo>
                  <a:cubicBezTo>
                    <a:pt x="4" y="21"/>
                    <a:pt x="4" y="22"/>
                    <a:pt x="4" y="23"/>
                  </a:cubicBezTo>
                  <a:cubicBezTo>
                    <a:pt x="1" y="30"/>
                    <a:pt x="1" y="39"/>
                    <a:pt x="1" y="47"/>
                  </a:cubicBezTo>
                  <a:cubicBezTo>
                    <a:pt x="0" y="57"/>
                    <a:pt x="0" y="68"/>
                    <a:pt x="0" y="79"/>
                  </a:cubicBezTo>
                  <a:cubicBezTo>
                    <a:pt x="0" y="81"/>
                    <a:pt x="0" y="83"/>
                    <a:pt x="1" y="85"/>
                  </a:cubicBezTo>
                  <a:cubicBezTo>
                    <a:pt x="2" y="86"/>
                    <a:pt x="4" y="87"/>
                    <a:pt x="5" y="88"/>
                  </a:cubicBezTo>
                  <a:cubicBezTo>
                    <a:pt x="12" y="92"/>
                    <a:pt x="18" y="97"/>
                    <a:pt x="25" y="100"/>
                  </a:cubicBezTo>
                  <a:cubicBezTo>
                    <a:pt x="38" y="88"/>
                    <a:pt x="43" y="68"/>
                    <a:pt x="55" y="54"/>
                  </a:cubicBezTo>
                  <a:close/>
                </a:path>
              </a:pathLst>
            </a:custGeom>
            <a:solidFill>
              <a:srgbClr val="E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69" name="îšļïḑè">
              <a:extLst>
                <a:ext uri="{FF2B5EF4-FFF2-40B4-BE49-F238E27FC236}">
                  <a16:creationId xmlns:a16="http://schemas.microsoft.com/office/drawing/2014/main" id="{971DF3A3-4AE2-4081-890D-AC2973CE51BC}"/>
                </a:ext>
              </a:extLst>
            </p:cNvPr>
            <p:cNvSpPr/>
            <p:nvPr/>
          </p:nvSpPr>
          <p:spPr bwMode="auto">
            <a:xfrm>
              <a:off x="6692901" y="3908425"/>
              <a:ext cx="481013" cy="433388"/>
            </a:xfrm>
            <a:custGeom>
              <a:avLst/>
              <a:gdLst>
                <a:gd name="T0" fmla="*/ 62 w 296"/>
                <a:gd name="T1" fmla="*/ 234 h 267"/>
                <a:gd name="T2" fmla="*/ 100 w 296"/>
                <a:gd name="T3" fmla="*/ 261 h 267"/>
                <a:gd name="T4" fmla="*/ 121 w 296"/>
                <a:gd name="T5" fmla="*/ 267 h 267"/>
                <a:gd name="T6" fmla="*/ 153 w 296"/>
                <a:gd name="T7" fmla="*/ 248 h 267"/>
                <a:gd name="T8" fmla="*/ 240 w 296"/>
                <a:gd name="T9" fmla="*/ 153 h 267"/>
                <a:gd name="T10" fmla="*/ 296 w 296"/>
                <a:gd name="T11" fmla="*/ 47 h 267"/>
                <a:gd name="T12" fmla="*/ 240 w 296"/>
                <a:gd name="T13" fmla="*/ 22 h 267"/>
                <a:gd name="T14" fmla="*/ 175 w 296"/>
                <a:gd name="T15" fmla="*/ 106 h 267"/>
                <a:gd name="T16" fmla="*/ 123 w 296"/>
                <a:gd name="T17" fmla="*/ 79 h 267"/>
                <a:gd name="T18" fmla="*/ 94 w 296"/>
                <a:gd name="T19" fmla="*/ 29 h 267"/>
                <a:gd name="T20" fmla="*/ 46 w 296"/>
                <a:gd name="T21" fmla="*/ 1 h 267"/>
                <a:gd name="T22" fmla="*/ 11 w 296"/>
                <a:gd name="T23" fmla="*/ 27 h 267"/>
                <a:gd name="T24" fmla="*/ 2 w 296"/>
                <a:gd name="T25" fmla="*/ 71 h 267"/>
                <a:gd name="T26" fmla="*/ 62 w 296"/>
                <a:gd name="T27" fmla="*/ 23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6" h="267">
                  <a:moveTo>
                    <a:pt x="62" y="234"/>
                  </a:moveTo>
                  <a:cubicBezTo>
                    <a:pt x="73" y="245"/>
                    <a:pt x="86" y="254"/>
                    <a:pt x="100" y="261"/>
                  </a:cubicBezTo>
                  <a:cubicBezTo>
                    <a:pt x="106" y="264"/>
                    <a:pt x="114" y="267"/>
                    <a:pt x="121" y="267"/>
                  </a:cubicBezTo>
                  <a:cubicBezTo>
                    <a:pt x="134" y="266"/>
                    <a:pt x="144" y="257"/>
                    <a:pt x="153" y="248"/>
                  </a:cubicBezTo>
                  <a:cubicBezTo>
                    <a:pt x="183" y="218"/>
                    <a:pt x="214" y="187"/>
                    <a:pt x="240" y="153"/>
                  </a:cubicBezTo>
                  <a:cubicBezTo>
                    <a:pt x="263" y="122"/>
                    <a:pt x="278" y="82"/>
                    <a:pt x="296" y="47"/>
                  </a:cubicBezTo>
                  <a:cubicBezTo>
                    <a:pt x="240" y="22"/>
                    <a:pt x="240" y="22"/>
                    <a:pt x="240" y="22"/>
                  </a:cubicBezTo>
                  <a:cubicBezTo>
                    <a:pt x="237" y="20"/>
                    <a:pt x="181" y="99"/>
                    <a:pt x="175" y="106"/>
                  </a:cubicBezTo>
                  <a:cubicBezTo>
                    <a:pt x="149" y="135"/>
                    <a:pt x="135" y="108"/>
                    <a:pt x="123" y="79"/>
                  </a:cubicBezTo>
                  <a:cubicBezTo>
                    <a:pt x="116" y="61"/>
                    <a:pt x="106" y="45"/>
                    <a:pt x="94" y="29"/>
                  </a:cubicBezTo>
                  <a:cubicBezTo>
                    <a:pt x="82" y="14"/>
                    <a:pt x="65" y="0"/>
                    <a:pt x="46" y="1"/>
                  </a:cubicBezTo>
                  <a:cubicBezTo>
                    <a:pt x="31" y="2"/>
                    <a:pt x="18" y="14"/>
                    <a:pt x="11" y="27"/>
                  </a:cubicBezTo>
                  <a:cubicBezTo>
                    <a:pt x="4" y="41"/>
                    <a:pt x="2" y="56"/>
                    <a:pt x="2" y="71"/>
                  </a:cubicBezTo>
                  <a:cubicBezTo>
                    <a:pt x="0" y="131"/>
                    <a:pt x="20" y="194"/>
                    <a:pt x="62" y="234"/>
                  </a:cubicBezTo>
                  <a:close/>
                </a:path>
              </a:pathLst>
            </a:custGeom>
            <a:solidFill>
              <a:srgbClr val="EBB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70" name="íṥ1íḓè">
              <a:extLst>
                <a:ext uri="{FF2B5EF4-FFF2-40B4-BE49-F238E27FC236}">
                  <a16:creationId xmlns:a16="http://schemas.microsoft.com/office/drawing/2014/main" id="{9FE8F7F7-30F5-42E6-AE68-F938994D2F2C}"/>
                </a:ext>
              </a:extLst>
            </p:cNvPr>
            <p:cNvSpPr/>
            <p:nvPr/>
          </p:nvSpPr>
          <p:spPr bwMode="auto">
            <a:xfrm>
              <a:off x="4271963" y="2894013"/>
              <a:ext cx="554038" cy="754063"/>
            </a:xfrm>
            <a:custGeom>
              <a:avLst/>
              <a:gdLst>
                <a:gd name="T0" fmla="*/ 312 w 341"/>
                <a:gd name="T1" fmla="*/ 224 h 464"/>
                <a:gd name="T2" fmla="*/ 66 w 341"/>
                <a:gd name="T3" fmla="*/ 464 h 464"/>
                <a:gd name="T4" fmla="*/ 29 w 341"/>
                <a:gd name="T5" fmla="*/ 122 h 464"/>
                <a:gd name="T6" fmla="*/ 223 w 341"/>
                <a:gd name="T7" fmla="*/ 28 h 464"/>
                <a:gd name="T8" fmla="*/ 312 w 341"/>
                <a:gd name="T9" fmla="*/ 22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464">
                  <a:moveTo>
                    <a:pt x="312" y="224"/>
                  </a:moveTo>
                  <a:cubicBezTo>
                    <a:pt x="284" y="304"/>
                    <a:pt x="66" y="464"/>
                    <a:pt x="66" y="464"/>
                  </a:cubicBezTo>
                  <a:cubicBezTo>
                    <a:pt x="66" y="464"/>
                    <a:pt x="0" y="202"/>
                    <a:pt x="29" y="122"/>
                  </a:cubicBezTo>
                  <a:cubicBezTo>
                    <a:pt x="57" y="42"/>
                    <a:pt x="144" y="0"/>
                    <a:pt x="223" y="28"/>
                  </a:cubicBezTo>
                  <a:cubicBezTo>
                    <a:pt x="301" y="57"/>
                    <a:pt x="341" y="144"/>
                    <a:pt x="312" y="224"/>
                  </a:cubicBezTo>
                </a:path>
              </a:pathLst>
            </a:custGeom>
            <a:solidFill>
              <a:srgbClr val="3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71" name="îs1iḍè">
              <a:extLst>
                <a:ext uri="{FF2B5EF4-FFF2-40B4-BE49-F238E27FC236}">
                  <a16:creationId xmlns:a16="http://schemas.microsoft.com/office/drawing/2014/main" id="{4DAFDEA4-FFB3-4602-877F-D62B6935A7FF}"/>
                </a:ext>
              </a:extLst>
            </p:cNvPr>
            <p:cNvSpPr/>
            <p:nvPr/>
          </p:nvSpPr>
          <p:spPr bwMode="auto">
            <a:xfrm>
              <a:off x="4422776" y="3033713"/>
              <a:ext cx="258763" cy="263525"/>
            </a:xfrm>
            <a:custGeom>
              <a:avLst/>
              <a:gdLst>
                <a:gd name="T0" fmla="*/ 147 w 160"/>
                <a:gd name="T1" fmla="*/ 105 h 162"/>
                <a:gd name="T2" fmla="*/ 55 w 160"/>
                <a:gd name="T3" fmla="*/ 149 h 162"/>
                <a:gd name="T4" fmla="*/ 13 w 160"/>
                <a:gd name="T5" fmla="*/ 57 h 162"/>
                <a:gd name="T6" fmla="*/ 104 w 160"/>
                <a:gd name="T7" fmla="*/ 13 h 162"/>
                <a:gd name="T8" fmla="*/ 147 w 160"/>
                <a:gd name="T9" fmla="*/ 10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62">
                  <a:moveTo>
                    <a:pt x="147" y="105"/>
                  </a:moveTo>
                  <a:cubicBezTo>
                    <a:pt x="133" y="142"/>
                    <a:pt x="92" y="162"/>
                    <a:pt x="55" y="149"/>
                  </a:cubicBezTo>
                  <a:cubicBezTo>
                    <a:pt x="19" y="136"/>
                    <a:pt x="0" y="94"/>
                    <a:pt x="13" y="57"/>
                  </a:cubicBezTo>
                  <a:cubicBezTo>
                    <a:pt x="27" y="19"/>
                    <a:pt x="67" y="0"/>
                    <a:pt x="104" y="13"/>
                  </a:cubicBezTo>
                  <a:cubicBezTo>
                    <a:pt x="141" y="26"/>
                    <a:pt x="160" y="67"/>
                    <a:pt x="147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5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2" name="ïŝḻide">
              <a:extLst>
                <a:ext uri="{FF2B5EF4-FFF2-40B4-BE49-F238E27FC236}">
                  <a16:creationId xmlns:a16="http://schemas.microsoft.com/office/drawing/2014/main" id="{3A3B6369-772A-471D-9B27-98C584A246A3}"/>
                </a:ext>
              </a:extLst>
            </p:cNvPr>
            <p:cNvSpPr/>
            <p:nvPr/>
          </p:nvSpPr>
          <p:spPr bwMode="auto">
            <a:xfrm>
              <a:off x="4378326" y="36480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8D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3" name="îsḷîdè">
              <a:extLst>
                <a:ext uri="{FF2B5EF4-FFF2-40B4-BE49-F238E27FC236}">
                  <a16:creationId xmlns:a16="http://schemas.microsoft.com/office/drawing/2014/main" id="{87235D9D-C7DA-47DF-9072-2B47AB0B48C8}"/>
                </a:ext>
              </a:extLst>
            </p:cNvPr>
            <p:cNvSpPr/>
            <p:nvPr/>
          </p:nvSpPr>
          <p:spPr bwMode="auto">
            <a:xfrm>
              <a:off x="4356101" y="3238500"/>
              <a:ext cx="428625" cy="409575"/>
            </a:xfrm>
            <a:custGeom>
              <a:avLst/>
              <a:gdLst>
                <a:gd name="T0" fmla="*/ 264 w 264"/>
                <a:gd name="T1" fmla="*/ 0 h 252"/>
                <a:gd name="T2" fmla="*/ 218 w 264"/>
                <a:gd name="T3" fmla="*/ 56 h 252"/>
                <a:gd name="T4" fmla="*/ 59 w 264"/>
                <a:gd name="T5" fmla="*/ 156 h 252"/>
                <a:gd name="T6" fmla="*/ 0 w 264"/>
                <a:gd name="T7" fmla="*/ 185 h 252"/>
                <a:gd name="T8" fmla="*/ 14 w 264"/>
                <a:gd name="T9" fmla="*/ 252 h 252"/>
                <a:gd name="T10" fmla="*/ 14 w 264"/>
                <a:gd name="T11" fmla="*/ 252 h 252"/>
                <a:gd name="T12" fmla="*/ 14 w 264"/>
                <a:gd name="T13" fmla="*/ 252 h 252"/>
                <a:gd name="T14" fmla="*/ 260 w 264"/>
                <a:gd name="T15" fmla="*/ 12 h 252"/>
                <a:gd name="T16" fmla="*/ 264 w 264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252">
                  <a:moveTo>
                    <a:pt x="264" y="0"/>
                  </a:moveTo>
                  <a:cubicBezTo>
                    <a:pt x="251" y="20"/>
                    <a:pt x="235" y="39"/>
                    <a:pt x="218" y="56"/>
                  </a:cubicBezTo>
                  <a:cubicBezTo>
                    <a:pt x="171" y="103"/>
                    <a:pt x="118" y="125"/>
                    <a:pt x="59" y="156"/>
                  </a:cubicBezTo>
                  <a:cubicBezTo>
                    <a:pt x="40" y="166"/>
                    <a:pt x="20" y="176"/>
                    <a:pt x="0" y="185"/>
                  </a:cubicBezTo>
                  <a:cubicBezTo>
                    <a:pt x="8" y="225"/>
                    <a:pt x="14" y="252"/>
                    <a:pt x="14" y="252"/>
                  </a:cubicBezTo>
                  <a:cubicBezTo>
                    <a:pt x="14" y="252"/>
                    <a:pt x="14" y="252"/>
                    <a:pt x="14" y="252"/>
                  </a:cubicBezTo>
                  <a:cubicBezTo>
                    <a:pt x="14" y="252"/>
                    <a:pt x="14" y="252"/>
                    <a:pt x="14" y="252"/>
                  </a:cubicBezTo>
                  <a:cubicBezTo>
                    <a:pt x="14" y="252"/>
                    <a:pt x="232" y="92"/>
                    <a:pt x="260" y="12"/>
                  </a:cubicBezTo>
                  <a:cubicBezTo>
                    <a:pt x="262" y="8"/>
                    <a:pt x="263" y="4"/>
                    <a:pt x="264" y="0"/>
                  </a:cubicBezTo>
                </a:path>
              </a:pathLst>
            </a:custGeom>
            <a:solidFill>
              <a:srgbClr val="3AA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  <a:endParaRPr/>
            </a:p>
          </p:txBody>
        </p:sp>
        <p:sp>
          <p:nvSpPr>
            <p:cNvPr id="274" name="ïşlíḓé">
              <a:extLst>
                <a:ext uri="{FF2B5EF4-FFF2-40B4-BE49-F238E27FC236}">
                  <a16:creationId xmlns:a16="http://schemas.microsoft.com/office/drawing/2014/main" id="{5471A437-EF3C-491D-A67E-33E957C233BA}"/>
                </a:ext>
              </a:extLst>
            </p:cNvPr>
            <p:cNvSpPr/>
            <p:nvPr/>
          </p:nvSpPr>
          <p:spPr bwMode="auto">
            <a:xfrm>
              <a:off x="3981451" y="5486400"/>
              <a:ext cx="112713" cy="82550"/>
            </a:xfrm>
            <a:custGeom>
              <a:avLst/>
              <a:gdLst>
                <a:gd name="T0" fmla="*/ 1 w 69"/>
                <a:gd name="T1" fmla="*/ 35 h 51"/>
                <a:gd name="T2" fmla="*/ 3 w 69"/>
                <a:gd name="T3" fmla="*/ 28 h 51"/>
                <a:gd name="T4" fmla="*/ 16 w 69"/>
                <a:gd name="T5" fmla="*/ 6 h 51"/>
                <a:gd name="T6" fmla="*/ 36 w 69"/>
                <a:gd name="T7" fmla="*/ 2 h 51"/>
                <a:gd name="T8" fmla="*/ 66 w 69"/>
                <a:gd name="T9" fmla="*/ 6 h 51"/>
                <a:gd name="T10" fmla="*/ 68 w 69"/>
                <a:gd name="T11" fmla="*/ 7 h 51"/>
                <a:gd name="T12" fmla="*/ 68 w 69"/>
                <a:gd name="T13" fmla="*/ 10 h 51"/>
                <a:gd name="T14" fmla="*/ 51 w 69"/>
                <a:gd name="T15" fmla="*/ 43 h 51"/>
                <a:gd name="T16" fmla="*/ 47 w 69"/>
                <a:gd name="T17" fmla="*/ 49 h 51"/>
                <a:gd name="T18" fmla="*/ 40 w 69"/>
                <a:gd name="T19" fmla="*/ 51 h 51"/>
                <a:gd name="T20" fmla="*/ 9 w 69"/>
                <a:gd name="T21" fmla="*/ 45 h 51"/>
                <a:gd name="T22" fmla="*/ 1 w 69"/>
                <a:gd name="T23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51">
                  <a:moveTo>
                    <a:pt x="1" y="35"/>
                  </a:moveTo>
                  <a:cubicBezTo>
                    <a:pt x="1" y="33"/>
                    <a:pt x="2" y="31"/>
                    <a:pt x="3" y="28"/>
                  </a:cubicBezTo>
                  <a:cubicBezTo>
                    <a:pt x="7" y="21"/>
                    <a:pt x="11" y="12"/>
                    <a:pt x="16" y="6"/>
                  </a:cubicBezTo>
                  <a:cubicBezTo>
                    <a:pt x="20" y="0"/>
                    <a:pt x="29" y="2"/>
                    <a:pt x="36" y="2"/>
                  </a:cubicBezTo>
                  <a:cubicBezTo>
                    <a:pt x="46" y="4"/>
                    <a:pt x="56" y="5"/>
                    <a:pt x="66" y="6"/>
                  </a:cubicBezTo>
                  <a:cubicBezTo>
                    <a:pt x="67" y="7"/>
                    <a:pt x="67" y="7"/>
                    <a:pt x="68" y="7"/>
                  </a:cubicBezTo>
                  <a:cubicBezTo>
                    <a:pt x="69" y="8"/>
                    <a:pt x="68" y="9"/>
                    <a:pt x="68" y="10"/>
                  </a:cubicBezTo>
                  <a:cubicBezTo>
                    <a:pt x="62" y="21"/>
                    <a:pt x="57" y="32"/>
                    <a:pt x="51" y="43"/>
                  </a:cubicBezTo>
                  <a:cubicBezTo>
                    <a:pt x="50" y="45"/>
                    <a:pt x="49" y="47"/>
                    <a:pt x="47" y="49"/>
                  </a:cubicBezTo>
                  <a:cubicBezTo>
                    <a:pt x="45" y="50"/>
                    <a:pt x="43" y="51"/>
                    <a:pt x="40" y="51"/>
                  </a:cubicBezTo>
                  <a:cubicBezTo>
                    <a:pt x="29" y="51"/>
                    <a:pt x="19" y="49"/>
                    <a:pt x="9" y="45"/>
                  </a:cubicBezTo>
                  <a:cubicBezTo>
                    <a:pt x="3" y="43"/>
                    <a:pt x="0" y="40"/>
                    <a:pt x="1" y="35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5" name="ïṡ1îdé">
              <a:extLst>
                <a:ext uri="{FF2B5EF4-FFF2-40B4-BE49-F238E27FC236}">
                  <a16:creationId xmlns:a16="http://schemas.microsoft.com/office/drawing/2014/main" id="{BEE5A45B-C1C4-475F-8E3C-222C39F79870}"/>
                </a:ext>
              </a:extLst>
            </p:cNvPr>
            <p:cNvSpPr/>
            <p:nvPr/>
          </p:nvSpPr>
          <p:spPr bwMode="auto">
            <a:xfrm>
              <a:off x="3883026" y="4733925"/>
              <a:ext cx="273050" cy="833438"/>
            </a:xfrm>
            <a:custGeom>
              <a:avLst/>
              <a:gdLst>
                <a:gd name="T0" fmla="*/ 0 w 172"/>
                <a:gd name="T1" fmla="*/ 16 h 525"/>
                <a:gd name="T2" fmla="*/ 63 w 172"/>
                <a:gd name="T3" fmla="*/ 265 h 525"/>
                <a:gd name="T4" fmla="*/ 64 w 172"/>
                <a:gd name="T5" fmla="*/ 516 h 525"/>
                <a:gd name="T6" fmla="*/ 91 w 172"/>
                <a:gd name="T7" fmla="*/ 525 h 525"/>
                <a:gd name="T8" fmla="*/ 109 w 172"/>
                <a:gd name="T9" fmla="*/ 515 h 525"/>
                <a:gd name="T10" fmla="*/ 147 w 172"/>
                <a:gd name="T11" fmla="*/ 256 h 525"/>
                <a:gd name="T12" fmla="*/ 172 w 172"/>
                <a:gd name="T13" fmla="*/ 0 h 525"/>
                <a:gd name="T14" fmla="*/ 0 w 172"/>
                <a:gd name="T15" fmla="*/ 16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525">
                  <a:moveTo>
                    <a:pt x="0" y="16"/>
                  </a:moveTo>
                  <a:lnTo>
                    <a:pt x="63" y="265"/>
                  </a:lnTo>
                  <a:lnTo>
                    <a:pt x="64" y="516"/>
                  </a:lnTo>
                  <a:lnTo>
                    <a:pt x="91" y="525"/>
                  </a:lnTo>
                  <a:lnTo>
                    <a:pt x="109" y="515"/>
                  </a:lnTo>
                  <a:lnTo>
                    <a:pt x="147" y="256"/>
                  </a:lnTo>
                  <a:lnTo>
                    <a:pt x="172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4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76" name="íšḻïdè">
              <a:extLst>
                <a:ext uri="{FF2B5EF4-FFF2-40B4-BE49-F238E27FC236}">
                  <a16:creationId xmlns:a16="http://schemas.microsoft.com/office/drawing/2014/main" id="{A1FB52B0-0546-4F1E-A257-98B3DFA63ED1}"/>
                </a:ext>
              </a:extLst>
            </p:cNvPr>
            <p:cNvSpPr/>
            <p:nvPr/>
          </p:nvSpPr>
          <p:spPr bwMode="auto">
            <a:xfrm>
              <a:off x="3587751" y="5480050"/>
              <a:ext cx="120650" cy="88900"/>
            </a:xfrm>
            <a:custGeom>
              <a:avLst/>
              <a:gdLst>
                <a:gd name="T0" fmla="*/ 2 w 75"/>
                <a:gd name="T1" fmla="*/ 28 h 55"/>
                <a:gd name="T2" fmla="*/ 7 w 75"/>
                <a:gd name="T3" fmla="*/ 22 h 55"/>
                <a:gd name="T4" fmla="*/ 24 w 75"/>
                <a:gd name="T5" fmla="*/ 4 h 55"/>
                <a:gd name="T6" fmla="*/ 44 w 75"/>
                <a:gd name="T7" fmla="*/ 6 h 55"/>
                <a:gd name="T8" fmla="*/ 73 w 75"/>
                <a:gd name="T9" fmla="*/ 19 h 55"/>
                <a:gd name="T10" fmla="*/ 74 w 75"/>
                <a:gd name="T11" fmla="*/ 19 h 55"/>
                <a:gd name="T12" fmla="*/ 73 w 75"/>
                <a:gd name="T13" fmla="*/ 23 h 55"/>
                <a:gd name="T14" fmla="*/ 48 w 75"/>
                <a:gd name="T15" fmla="*/ 50 h 55"/>
                <a:gd name="T16" fmla="*/ 43 w 75"/>
                <a:gd name="T17" fmla="*/ 54 h 55"/>
                <a:gd name="T18" fmla="*/ 35 w 75"/>
                <a:gd name="T19" fmla="*/ 54 h 55"/>
                <a:gd name="T20" fmla="*/ 7 w 75"/>
                <a:gd name="T21" fmla="*/ 40 h 55"/>
                <a:gd name="T22" fmla="*/ 2 w 75"/>
                <a:gd name="T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55">
                  <a:moveTo>
                    <a:pt x="2" y="28"/>
                  </a:moveTo>
                  <a:cubicBezTo>
                    <a:pt x="3" y="26"/>
                    <a:pt x="5" y="24"/>
                    <a:pt x="7" y="22"/>
                  </a:cubicBezTo>
                  <a:cubicBezTo>
                    <a:pt x="12" y="16"/>
                    <a:pt x="18" y="9"/>
                    <a:pt x="24" y="4"/>
                  </a:cubicBezTo>
                  <a:cubicBezTo>
                    <a:pt x="30" y="0"/>
                    <a:pt x="38" y="3"/>
                    <a:pt x="44" y="6"/>
                  </a:cubicBezTo>
                  <a:cubicBezTo>
                    <a:pt x="54" y="10"/>
                    <a:pt x="63" y="14"/>
                    <a:pt x="73" y="19"/>
                  </a:cubicBezTo>
                  <a:cubicBezTo>
                    <a:pt x="73" y="19"/>
                    <a:pt x="74" y="19"/>
                    <a:pt x="74" y="19"/>
                  </a:cubicBezTo>
                  <a:cubicBezTo>
                    <a:pt x="75" y="20"/>
                    <a:pt x="74" y="22"/>
                    <a:pt x="73" y="23"/>
                  </a:cubicBezTo>
                  <a:cubicBezTo>
                    <a:pt x="65" y="32"/>
                    <a:pt x="57" y="41"/>
                    <a:pt x="48" y="50"/>
                  </a:cubicBezTo>
                  <a:cubicBezTo>
                    <a:pt x="47" y="51"/>
                    <a:pt x="45" y="53"/>
                    <a:pt x="43" y="54"/>
                  </a:cubicBezTo>
                  <a:cubicBezTo>
                    <a:pt x="41" y="55"/>
                    <a:pt x="38" y="54"/>
                    <a:pt x="35" y="54"/>
                  </a:cubicBezTo>
                  <a:cubicBezTo>
                    <a:pt x="25" y="51"/>
                    <a:pt x="16" y="47"/>
                    <a:pt x="7" y="40"/>
                  </a:cubicBezTo>
                  <a:cubicBezTo>
                    <a:pt x="2" y="36"/>
                    <a:pt x="0" y="32"/>
                    <a:pt x="2" y="28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77" name="îš1íḍe">
              <a:extLst>
                <a:ext uri="{FF2B5EF4-FFF2-40B4-BE49-F238E27FC236}">
                  <a16:creationId xmlns:a16="http://schemas.microsoft.com/office/drawing/2014/main" id="{B8300849-0B1F-4F9D-9DF6-B366790DC2A2}"/>
                </a:ext>
              </a:extLst>
            </p:cNvPr>
            <p:cNvSpPr/>
            <p:nvPr/>
          </p:nvSpPr>
          <p:spPr bwMode="auto">
            <a:xfrm>
              <a:off x="3594101" y="4729163"/>
              <a:ext cx="390525" cy="815975"/>
            </a:xfrm>
            <a:custGeom>
              <a:avLst/>
              <a:gdLst>
                <a:gd name="T0" fmla="*/ 76 w 246"/>
                <a:gd name="T1" fmla="*/ 0 h 514"/>
                <a:gd name="T2" fmla="*/ 59 w 246"/>
                <a:gd name="T3" fmla="*/ 251 h 514"/>
                <a:gd name="T4" fmla="*/ 0 w 246"/>
                <a:gd name="T5" fmla="*/ 498 h 514"/>
                <a:gd name="T6" fmla="*/ 22 w 246"/>
                <a:gd name="T7" fmla="*/ 514 h 514"/>
                <a:gd name="T8" fmla="*/ 44 w 246"/>
                <a:gd name="T9" fmla="*/ 511 h 514"/>
                <a:gd name="T10" fmla="*/ 151 w 246"/>
                <a:gd name="T11" fmla="*/ 271 h 514"/>
                <a:gd name="T12" fmla="*/ 246 w 246"/>
                <a:gd name="T13" fmla="*/ 33 h 514"/>
                <a:gd name="T14" fmla="*/ 76 w 246"/>
                <a:gd name="T15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514">
                  <a:moveTo>
                    <a:pt x="76" y="0"/>
                  </a:moveTo>
                  <a:lnTo>
                    <a:pt x="59" y="251"/>
                  </a:lnTo>
                  <a:lnTo>
                    <a:pt x="0" y="498"/>
                  </a:lnTo>
                  <a:lnTo>
                    <a:pt x="22" y="514"/>
                  </a:lnTo>
                  <a:lnTo>
                    <a:pt x="44" y="511"/>
                  </a:lnTo>
                  <a:lnTo>
                    <a:pt x="151" y="271"/>
                  </a:lnTo>
                  <a:lnTo>
                    <a:pt x="246" y="3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4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78" name="ïṡḻíḍè">
              <a:extLst>
                <a:ext uri="{FF2B5EF4-FFF2-40B4-BE49-F238E27FC236}">
                  <a16:creationId xmlns:a16="http://schemas.microsoft.com/office/drawing/2014/main" id="{04416821-7BBC-400A-8121-EEC53B6FB265}"/>
                </a:ext>
              </a:extLst>
            </p:cNvPr>
            <p:cNvSpPr/>
            <p:nvPr/>
          </p:nvSpPr>
          <p:spPr bwMode="auto">
            <a:xfrm>
              <a:off x="3581401" y="3841750"/>
              <a:ext cx="781050" cy="1109663"/>
            </a:xfrm>
            <a:custGeom>
              <a:avLst/>
              <a:gdLst>
                <a:gd name="T0" fmla="*/ 247 w 481"/>
                <a:gd name="T1" fmla="*/ 16 h 684"/>
                <a:gd name="T2" fmla="*/ 276 w 481"/>
                <a:gd name="T3" fmla="*/ 78 h 684"/>
                <a:gd name="T4" fmla="*/ 389 w 481"/>
                <a:gd name="T5" fmla="*/ 371 h 684"/>
                <a:gd name="T6" fmla="*/ 441 w 481"/>
                <a:gd name="T7" fmla="*/ 519 h 684"/>
                <a:gd name="T8" fmla="*/ 481 w 481"/>
                <a:gd name="T9" fmla="*/ 638 h 684"/>
                <a:gd name="T10" fmla="*/ 26 w 481"/>
                <a:gd name="T11" fmla="*/ 667 h 684"/>
                <a:gd name="T12" fmla="*/ 6 w 481"/>
                <a:gd name="T13" fmla="*/ 535 h 684"/>
                <a:gd name="T14" fmla="*/ 8 w 481"/>
                <a:gd name="T15" fmla="*/ 313 h 684"/>
                <a:gd name="T16" fmla="*/ 46 w 481"/>
                <a:gd name="T17" fmla="*/ 152 h 684"/>
                <a:gd name="T18" fmla="*/ 126 w 481"/>
                <a:gd name="T19" fmla="*/ 17 h 684"/>
                <a:gd name="T20" fmla="*/ 244 w 481"/>
                <a:gd name="T21" fmla="*/ 13 h 684"/>
                <a:gd name="T22" fmla="*/ 247 w 481"/>
                <a:gd name="T23" fmla="*/ 16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684">
                  <a:moveTo>
                    <a:pt x="247" y="16"/>
                  </a:moveTo>
                  <a:cubicBezTo>
                    <a:pt x="261" y="29"/>
                    <a:pt x="269" y="63"/>
                    <a:pt x="276" y="78"/>
                  </a:cubicBezTo>
                  <a:cubicBezTo>
                    <a:pt x="318" y="174"/>
                    <a:pt x="354" y="272"/>
                    <a:pt x="389" y="371"/>
                  </a:cubicBezTo>
                  <a:cubicBezTo>
                    <a:pt x="406" y="420"/>
                    <a:pt x="423" y="470"/>
                    <a:pt x="441" y="519"/>
                  </a:cubicBezTo>
                  <a:cubicBezTo>
                    <a:pt x="444" y="528"/>
                    <a:pt x="479" y="638"/>
                    <a:pt x="481" y="638"/>
                  </a:cubicBezTo>
                  <a:cubicBezTo>
                    <a:pt x="317" y="657"/>
                    <a:pt x="191" y="684"/>
                    <a:pt x="26" y="667"/>
                  </a:cubicBezTo>
                  <a:cubicBezTo>
                    <a:pt x="7" y="665"/>
                    <a:pt x="7" y="549"/>
                    <a:pt x="6" y="535"/>
                  </a:cubicBezTo>
                  <a:cubicBezTo>
                    <a:pt x="0" y="461"/>
                    <a:pt x="0" y="386"/>
                    <a:pt x="8" y="313"/>
                  </a:cubicBezTo>
                  <a:cubicBezTo>
                    <a:pt x="15" y="258"/>
                    <a:pt x="27" y="204"/>
                    <a:pt x="46" y="152"/>
                  </a:cubicBezTo>
                  <a:cubicBezTo>
                    <a:pt x="61" y="111"/>
                    <a:pt x="84" y="38"/>
                    <a:pt x="126" y="17"/>
                  </a:cubicBezTo>
                  <a:cubicBezTo>
                    <a:pt x="149" y="6"/>
                    <a:pt x="222" y="0"/>
                    <a:pt x="244" y="13"/>
                  </a:cubicBezTo>
                  <a:cubicBezTo>
                    <a:pt x="245" y="14"/>
                    <a:pt x="246" y="15"/>
                    <a:pt x="247" y="16"/>
                  </a:cubicBezTo>
                  <a:close/>
                </a:path>
              </a:pathLst>
            </a:custGeom>
            <a:solidFill>
              <a:srgbClr val="D1E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79" name="îŝľîḍê">
              <a:extLst>
                <a:ext uri="{FF2B5EF4-FFF2-40B4-BE49-F238E27FC236}">
                  <a16:creationId xmlns:a16="http://schemas.microsoft.com/office/drawing/2014/main" id="{9B8D0FEA-EA83-4AA0-8F17-9D1EE764C4B2}"/>
                </a:ext>
              </a:extLst>
            </p:cNvPr>
            <p:cNvSpPr/>
            <p:nvPr/>
          </p:nvSpPr>
          <p:spPr bwMode="auto">
            <a:xfrm>
              <a:off x="3524251" y="3540125"/>
              <a:ext cx="592138" cy="533400"/>
            </a:xfrm>
            <a:custGeom>
              <a:avLst/>
              <a:gdLst>
                <a:gd name="T0" fmla="*/ 346 w 365"/>
                <a:gd name="T1" fmla="*/ 137 h 329"/>
                <a:gd name="T2" fmla="*/ 297 w 365"/>
                <a:gd name="T3" fmla="*/ 197 h 329"/>
                <a:gd name="T4" fmla="*/ 162 w 365"/>
                <a:gd name="T5" fmla="*/ 323 h 329"/>
                <a:gd name="T6" fmla="*/ 155 w 365"/>
                <a:gd name="T7" fmla="*/ 328 h 329"/>
                <a:gd name="T8" fmla="*/ 142 w 365"/>
                <a:gd name="T9" fmla="*/ 328 h 329"/>
                <a:gd name="T10" fmla="*/ 0 w 365"/>
                <a:gd name="T11" fmla="*/ 296 h 329"/>
                <a:gd name="T12" fmla="*/ 73 w 365"/>
                <a:gd name="T13" fmla="*/ 146 h 329"/>
                <a:gd name="T14" fmla="*/ 149 w 365"/>
                <a:gd name="T15" fmla="*/ 53 h 329"/>
                <a:gd name="T16" fmla="*/ 295 w 365"/>
                <a:gd name="T17" fmla="*/ 12 h 329"/>
                <a:gd name="T18" fmla="*/ 346 w 365"/>
                <a:gd name="T19" fmla="*/ 13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5" h="329">
                  <a:moveTo>
                    <a:pt x="346" y="137"/>
                  </a:moveTo>
                  <a:cubicBezTo>
                    <a:pt x="336" y="161"/>
                    <a:pt x="316" y="179"/>
                    <a:pt x="297" y="197"/>
                  </a:cubicBezTo>
                  <a:cubicBezTo>
                    <a:pt x="252" y="239"/>
                    <a:pt x="207" y="281"/>
                    <a:pt x="162" y="323"/>
                  </a:cubicBezTo>
                  <a:cubicBezTo>
                    <a:pt x="160" y="325"/>
                    <a:pt x="158" y="327"/>
                    <a:pt x="155" y="328"/>
                  </a:cubicBezTo>
                  <a:cubicBezTo>
                    <a:pt x="151" y="329"/>
                    <a:pt x="146" y="329"/>
                    <a:pt x="142" y="328"/>
                  </a:cubicBezTo>
                  <a:cubicBezTo>
                    <a:pt x="94" y="317"/>
                    <a:pt x="47" y="307"/>
                    <a:pt x="0" y="296"/>
                  </a:cubicBezTo>
                  <a:cubicBezTo>
                    <a:pt x="21" y="245"/>
                    <a:pt x="46" y="194"/>
                    <a:pt x="73" y="146"/>
                  </a:cubicBezTo>
                  <a:cubicBezTo>
                    <a:pt x="93" y="111"/>
                    <a:pt x="116" y="76"/>
                    <a:pt x="149" y="53"/>
                  </a:cubicBezTo>
                  <a:cubicBezTo>
                    <a:pt x="181" y="30"/>
                    <a:pt x="255" y="0"/>
                    <a:pt x="295" y="12"/>
                  </a:cubicBezTo>
                  <a:cubicBezTo>
                    <a:pt x="344" y="26"/>
                    <a:pt x="365" y="94"/>
                    <a:pt x="346" y="137"/>
                  </a:cubicBezTo>
                  <a:close/>
                </a:path>
              </a:pathLst>
            </a:custGeom>
            <a:solidFill>
              <a:srgbClr val="1A3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80" name="iṡľíḋe">
              <a:extLst>
                <a:ext uri="{FF2B5EF4-FFF2-40B4-BE49-F238E27FC236}">
                  <a16:creationId xmlns:a16="http://schemas.microsoft.com/office/drawing/2014/main" id="{B4343759-93BD-4859-AE06-1B3BDFBFE109}"/>
                </a:ext>
              </a:extLst>
            </p:cNvPr>
            <p:cNvSpPr/>
            <p:nvPr/>
          </p:nvSpPr>
          <p:spPr bwMode="auto">
            <a:xfrm>
              <a:off x="4368801" y="3533775"/>
              <a:ext cx="171450" cy="173038"/>
            </a:xfrm>
            <a:custGeom>
              <a:avLst/>
              <a:gdLst>
                <a:gd name="T0" fmla="*/ 100 w 106"/>
                <a:gd name="T1" fmla="*/ 17 h 107"/>
                <a:gd name="T2" fmla="*/ 92 w 106"/>
                <a:gd name="T3" fmla="*/ 2 h 107"/>
                <a:gd name="T4" fmla="*/ 90 w 106"/>
                <a:gd name="T5" fmla="*/ 0 h 107"/>
                <a:gd name="T6" fmla="*/ 86 w 106"/>
                <a:gd name="T7" fmla="*/ 3 h 107"/>
                <a:gd name="T8" fmla="*/ 64 w 106"/>
                <a:gd name="T9" fmla="*/ 28 h 107"/>
                <a:gd name="T10" fmla="*/ 55 w 106"/>
                <a:gd name="T11" fmla="*/ 18 h 107"/>
                <a:gd name="T12" fmla="*/ 45 w 106"/>
                <a:gd name="T13" fmla="*/ 26 h 107"/>
                <a:gd name="T14" fmla="*/ 44 w 106"/>
                <a:gd name="T15" fmla="*/ 29 h 107"/>
                <a:gd name="T16" fmla="*/ 46 w 106"/>
                <a:gd name="T17" fmla="*/ 33 h 107"/>
                <a:gd name="T18" fmla="*/ 38 w 106"/>
                <a:gd name="T19" fmla="*/ 103 h 107"/>
                <a:gd name="T20" fmla="*/ 51 w 106"/>
                <a:gd name="T21" fmla="*/ 104 h 107"/>
                <a:gd name="T22" fmla="*/ 53 w 106"/>
                <a:gd name="T23" fmla="*/ 100 h 107"/>
                <a:gd name="T24" fmla="*/ 74 w 106"/>
                <a:gd name="T25" fmla="*/ 76 h 107"/>
                <a:gd name="T26" fmla="*/ 98 w 106"/>
                <a:gd name="T27" fmla="*/ 61 h 107"/>
                <a:gd name="T28" fmla="*/ 101 w 106"/>
                <a:gd name="T29" fmla="*/ 19 h 107"/>
                <a:gd name="T30" fmla="*/ 100 w 106"/>
                <a:gd name="T31" fmla="*/ 1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107">
                  <a:moveTo>
                    <a:pt x="100" y="17"/>
                  </a:moveTo>
                  <a:cubicBezTo>
                    <a:pt x="99" y="11"/>
                    <a:pt x="96" y="6"/>
                    <a:pt x="92" y="2"/>
                  </a:cubicBezTo>
                  <a:cubicBezTo>
                    <a:pt x="92" y="1"/>
                    <a:pt x="91" y="1"/>
                    <a:pt x="90" y="0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9" y="11"/>
                    <a:pt x="72" y="19"/>
                    <a:pt x="64" y="28"/>
                  </a:cubicBezTo>
                  <a:cubicBezTo>
                    <a:pt x="60" y="26"/>
                    <a:pt x="59" y="20"/>
                    <a:pt x="55" y="18"/>
                  </a:cubicBezTo>
                  <a:cubicBezTo>
                    <a:pt x="51" y="17"/>
                    <a:pt x="47" y="22"/>
                    <a:pt x="45" y="26"/>
                  </a:cubicBezTo>
                  <a:cubicBezTo>
                    <a:pt x="44" y="27"/>
                    <a:pt x="44" y="28"/>
                    <a:pt x="44" y="29"/>
                  </a:cubicBezTo>
                  <a:cubicBezTo>
                    <a:pt x="44" y="31"/>
                    <a:pt x="45" y="32"/>
                    <a:pt x="46" y="33"/>
                  </a:cubicBezTo>
                  <a:cubicBezTo>
                    <a:pt x="63" y="60"/>
                    <a:pt x="0" y="81"/>
                    <a:pt x="38" y="103"/>
                  </a:cubicBezTo>
                  <a:cubicBezTo>
                    <a:pt x="42" y="105"/>
                    <a:pt x="48" y="107"/>
                    <a:pt x="51" y="104"/>
                  </a:cubicBezTo>
                  <a:cubicBezTo>
                    <a:pt x="52" y="103"/>
                    <a:pt x="53" y="101"/>
                    <a:pt x="53" y="100"/>
                  </a:cubicBezTo>
                  <a:cubicBezTo>
                    <a:pt x="58" y="91"/>
                    <a:pt x="65" y="81"/>
                    <a:pt x="74" y="76"/>
                  </a:cubicBezTo>
                  <a:cubicBezTo>
                    <a:pt x="83" y="71"/>
                    <a:pt x="92" y="70"/>
                    <a:pt x="98" y="61"/>
                  </a:cubicBezTo>
                  <a:cubicBezTo>
                    <a:pt x="106" y="49"/>
                    <a:pt x="104" y="33"/>
                    <a:pt x="101" y="19"/>
                  </a:cubicBezTo>
                  <a:cubicBezTo>
                    <a:pt x="100" y="18"/>
                    <a:pt x="100" y="18"/>
                    <a:pt x="100" y="17"/>
                  </a:cubicBezTo>
                  <a:close/>
                </a:path>
              </a:pathLst>
            </a:custGeom>
            <a:solidFill>
              <a:srgbClr val="EFB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81" name="í$ḷiḓe">
              <a:extLst>
                <a:ext uri="{FF2B5EF4-FFF2-40B4-BE49-F238E27FC236}">
                  <a16:creationId xmlns:a16="http://schemas.microsoft.com/office/drawing/2014/main" id="{C37E491E-B031-44D6-9FF0-1FEF7D96044A}"/>
                </a:ext>
              </a:extLst>
            </p:cNvPr>
            <p:cNvSpPr/>
            <p:nvPr/>
          </p:nvSpPr>
          <p:spPr bwMode="auto">
            <a:xfrm>
              <a:off x="3805238" y="3640138"/>
              <a:ext cx="679450" cy="565150"/>
            </a:xfrm>
            <a:custGeom>
              <a:avLst/>
              <a:gdLst>
                <a:gd name="T0" fmla="*/ 135 w 428"/>
                <a:gd name="T1" fmla="*/ 356 h 356"/>
                <a:gd name="T2" fmla="*/ 305 w 428"/>
                <a:gd name="T3" fmla="*/ 248 h 356"/>
                <a:gd name="T4" fmla="*/ 428 w 428"/>
                <a:gd name="T5" fmla="*/ 21 h 356"/>
                <a:gd name="T6" fmla="*/ 390 w 428"/>
                <a:gd name="T7" fmla="*/ 0 h 356"/>
                <a:gd name="T8" fmla="*/ 197 w 428"/>
                <a:gd name="T9" fmla="*/ 164 h 356"/>
                <a:gd name="T10" fmla="*/ 94 w 428"/>
                <a:gd name="T11" fmla="*/ 163 h 356"/>
                <a:gd name="T12" fmla="*/ 0 w 428"/>
                <a:gd name="T13" fmla="*/ 274 h 356"/>
                <a:gd name="T14" fmla="*/ 135 w 428"/>
                <a:gd name="T15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8" h="356">
                  <a:moveTo>
                    <a:pt x="135" y="356"/>
                  </a:moveTo>
                  <a:lnTo>
                    <a:pt x="305" y="248"/>
                  </a:lnTo>
                  <a:lnTo>
                    <a:pt x="428" y="21"/>
                  </a:lnTo>
                  <a:lnTo>
                    <a:pt x="390" y="0"/>
                  </a:lnTo>
                  <a:lnTo>
                    <a:pt x="197" y="164"/>
                  </a:lnTo>
                  <a:lnTo>
                    <a:pt x="94" y="163"/>
                  </a:lnTo>
                  <a:lnTo>
                    <a:pt x="0" y="274"/>
                  </a:lnTo>
                  <a:lnTo>
                    <a:pt x="135" y="356"/>
                  </a:lnTo>
                  <a:close/>
                </a:path>
              </a:pathLst>
            </a:custGeom>
            <a:solidFill>
              <a:srgbClr val="D1E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940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822127" y="3247728"/>
            <a:ext cx="4441186" cy="754033"/>
          </a:xfrm>
        </p:spPr>
        <p:txBody>
          <a:bodyPr>
            <a:normAutofit fontScale="90000"/>
          </a:bodyPr>
          <a:lstStyle/>
          <a:p>
            <a:pPr>
              <a:lnSpc>
                <a:spcPct val="109654"/>
              </a:lnSpc>
            </a:pPr>
            <a:r>
              <a:rPr lang="en-US" altLang="zh-CN" sz="4400" dirty="0"/>
              <a:t>Background</a:t>
            </a:r>
            <a:endParaRPr lang="en-US" altLang="zh-CN" sz="3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353545" y="317979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>
              <a:lnSpc>
                <a:spcPct val="109654"/>
              </a:lnSpc>
            </a:pP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4">
            <a:extLst>
              <a:ext uri="{FF2B5EF4-FFF2-40B4-BE49-F238E27FC236}">
                <a16:creationId xmlns:a16="http://schemas.microsoft.com/office/drawing/2014/main" id="{D3C801C4-B6CD-4740-96C2-135588493B5F}"/>
              </a:ext>
            </a:extLst>
          </p:cNvPr>
          <p:cNvSpPr txBox="1">
            <a:spLocks/>
          </p:cNvSpPr>
          <p:nvPr/>
        </p:nvSpPr>
        <p:spPr>
          <a:xfrm>
            <a:off x="6845277" y="4048061"/>
            <a:ext cx="4441186" cy="438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9654"/>
              </a:lnSpc>
            </a:pPr>
            <a:r>
              <a:rPr lang="en-US" altLang="zh-CN" sz="2000" b="0" dirty="0"/>
              <a:t>Privacy is context-dependent.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EFC6F97-015B-48AA-95E6-15A870668D31}"/>
              </a:ext>
            </a:extLst>
          </p:cNvPr>
          <p:cNvSpPr txBox="1">
            <a:spLocks/>
          </p:cNvSpPr>
          <p:nvPr/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9654"/>
              </a:lnSpc>
            </a:pPr>
            <a:fld id="{5DD3DB80-B894-403A-B48E-6FDC1A72010E}" type="slidenum">
              <a:rPr lang="zh-CN" altLang="en-US" sz="1000" smtClean="0"/>
              <a:pPr algn="r">
                <a:lnSpc>
                  <a:spcPct val="109654"/>
                </a:lnSpc>
              </a:pPr>
              <a:t>5</a:t>
            </a:fld>
            <a:endParaRPr lang="zh-CN" altLang="en-US" sz="1000"/>
          </a:p>
        </p:txBody>
      </p:sp>
    </p:spTree>
    <p:extLst>
      <p:ext uri="{BB962C8B-B14F-4D97-AF65-F5344CB8AC3E}">
        <p14:creationId xmlns:p14="http://schemas.microsoft.com/office/powerpoint/2010/main" val="2776341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50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and more technologies are used at a global scale, but many privacy studies focus on a single country.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Little understanding about the concrete cultural differences of users’ privacy decision-making in various data collection scenarios.</a:t>
            </a:r>
          </a:p>
        </p:txBody>
      </p:sp>
    </p:spTree>
    <p:extLst>
      <p:ext uri="{BB962C8B-B14F-4D97-AF65-F5344CB8AC3E}">
        <p14:creationId xmlns:p14="http://schemas.microsoft.com/office/powerpoint/2010/main" val="3781224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292B2-807D-438A-B7E0-10C58B3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51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4F024-0D58-48F8-9E3F-E6AC2018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C66C9-00BF-4976-8CBB-61B2C77632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does 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users’ national cultural backgrounds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their privacy decision-making?</a:t>
            </a:r>
          </a:p>
        </p:txBody>
      </p:sp>
    </p:spTree>
    <p:extLst>
      <p:ext uri="{BB962C8B-B14F-4D97-AF65-F5344CB8AC3E}">
        <p14:creationId xmlns:p14="http://schemas.microsoft.com/office/powerpoint/2010/main" val="3770236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07077-159D-475D-834B-8FF74C34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52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531482-4BC5-429E-8BB7-D4DC12CD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7BE6AC-9ED1-4E23-B221-BC27CAB93A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Collective programming of the mind that distinguishes the members of one group from others.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1D9FF-8302-4526-8E55-B80F3E3C7A06}"/>
              </a:ext>
            </a:extLst>
          </p:cNvPr>
          <p:cNvSpPr txBox="1"/>
          <p:nvPr/>
        </p:nvSpPr>
        <p:spPr>
          <a:xfrm>
            <a:off x="669925" y="6216011"/>
            <a:ext cx="10382250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/>
              <a:t>Hofstede, G.H. and Hofstede, G. 2001. Culture’s Consequences: Comparing Values, Behaviors, Institutions and Organizations Across Nations. SAGE.</a:t>
            </a:r>
          </a:p>
        </p:txBody>
      </p:sp>
    </p:spTree>
    <p:extLst>
      <p:ext uri="{BB962C8B-B14F-4D97-AF65-F5344CB8AC3E}">
        <p14:creationId xmlns:p14="http://schemas.microsoft.com/office/powerpoint/2010/main" val="3616989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F8EF51-ACF1-4FCA-B143-87BB8C8B1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2719" y="5665764"/>
            <a:ext cx="3423036" cy="170632"/>
          </a:xfrm>
        </p:spPr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D52D8-9FC9-4CC8-A925-2AC908FF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26" y="6186048"/>
            <a:ext cx="2405837" cy="170632"/>
          </a:xfrm>
        </p:spPr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53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511E2F-FA0D-4D4B-8258-66DAF457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8152D-B5E4-4FF2-88BE-DDF3944D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873" y="1331978"/>
            <a:ext cx="9080904" cy="4745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1C665-51C9-4813-AA36-6BA187231FFE}"/>
              </a:ext>
            </a:extLst>
          </p:cNvPr>
          <p:cNvSpPr txBox="1"/>
          <p:nvPr/>
        </p:nvSpPr>
        <p:spPr>
          <a:xfrm>
            <a:off x="7027910" y="2582139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DC882-9D07-477B-A3D6-6BB9FAA17682}"/>
              </a:ext>
            </a:extLst>
          </p:cNvPr>
          <p:cNvSpPr txBox="1"/>
          <p:nvPr/>
        </p:nvSpPr>
        <p:spPr>
          <a:xfrm>
            <a:off x="7520846" y="2268643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99D1A-D387-440F-B271-9481B3A96583}"/>
              </a:ext>
            </a:extLst>
          </p:cNvPr>
          <p:cNvSpPr txBox="1"/>
          <p:nvPr/>
        </p:nvSpPr>
        <p:spPr>
          <a:xfrm>
            <a:off x="7480795" y="2692130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647D0-F02D-432E-8E07-FB19FB4B4CA0}"/>
              </a:ext>
            </a:extLst>
          </p:cNvPr>
          <p:cNvSpPr txBox="1"/>
          <p:nvPr/>
        </p:nvSpPr>
        <p:spPr>
          <a:xfrm>
            <a:off x="9756857" y="3168397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6000D-72F5-44BC-B108-DE85D77E8109}"/>
              </a:ext>
            </a:extLst>
          </p:cNvPr>
          <p:cNvSpPr txBox="1"/>
          <p:nvPr/>
        </p:nvSpPr>
        <p:spPr>
          <a:xfrm>
            <a:off x="9093926" y="3488578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36797-9F8D-40C3-AB58-F423E7F8C2E5}"/>
              </a:ext>
            </a:extLst>
          </p:cNvPr>
          <p:cNvSpPr txBox="1"/>
          <p:nvPr/>
        </p:nvSpPr>
        <p:spPr>
          <a:xfrm>
            <a:off x="10461733" y="4684187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F6EAC5-26AC-4E87-B859-574E77AE7A9B}"/>
              </a:ext>
            </a:extLst>
          </p:cNvPr>
          <p:cNvSpPr txBox="1"/>
          <p:nvPr/>
        </p:nvSpPr>
        <p:spPr>
          <a:xfrm>
            <a:off x="4419529" y="2359338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1C4EB1-50D3-4B90-8AF5-0278A13A0AEA}"/>
              </a:ext>
            </a:extLst>
          </p:cNvPr>
          <p:cNvSpPr txBox="1"/>
          <p:nvPr/>
        </p:nvSpPr>
        <p:spPr>
          <a:xfrm>
            <a:off x="4703083" y="2983731"/>
            <a:ext cx="662931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6A4493-F219-474D-B6A1-136774F99732}"/>
              </a:ext>
            </a:extLst>
          </p:cNvPr>
          <p:cNvSpPr txBox="1"/>
          <p:nvPr/>
        </p:nvSpPr>
        <p:spPr>
          <a:xfrm>
            <a:off x="666787" y="1626654"/>
            <a:ext cx="2605022" cy="343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9625 scenario-based online survey responses from eight countries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>
              <a:lnSpc>
                <a:spcPct val="109654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Canada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China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Germany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United States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nited Kingdom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Sweden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Australia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India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B1750-602A-4E20-A706-703FA1580E91}"/>
              </a:ext>
            </a:extLst>
          </p:cNvPr>
          <p:cNvSpPr txBox="1"/>
          <p:nvPr/>
        </p:nvSpPr>
        <p:spPr>
          <a:xfrm>
            <a:off x="669925" y="6216011"/>
            <a:ext cx="10382250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/>
              <a:t>Hofstede, G.H. and Hofstede, G. 2001. Culture’s Consequences: Comparing Values, Behaviors, Institutions and Organizations Across Nations. SAGE.</a:t>
            </a:r>
          </a:p>
        </p:txBody>
      </p:sp>
    </p:spTree>
    <p:extLst>
      <p:ext uri="{BB962C8B-B14F-4D97-AF65-F5344CB8AC3E}">
        <p14:creationId xmlns:p14="http://schemas.microsoft.com/office/powerpoint/2010/main" val="3077120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4251-7516-4081-932A-E6D831C6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04659-D907-4092-811B-D69FE5A8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54</a:t>
            </a:fld>
            <a:endParaRPr lang="zh-CN" altLang="en-US"/>
          </a:p>
        </p:txBody>
      </p:sp>
      <p:grpSp>
        <p:nvGrpSpPr>
          <p:cNvPr id="5" name="287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606B34D9-72FF-4EA6-A879-543918905EB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381879" y="1276350"/>
            <a:ext cx="10128048" cy="6051550"/>
            <a:chOff x="1381879" y="1276350"/>
            <a:chExt cx="10128048" cy="6051550"/>
          </a:xfrm>
        </p:grpSpPr>
        <p:sp>
          <p:nvSpPr>
            <p:cNvPr id="6" name="ï$ľíḋê">
              <a:extLst>
                <a:ext uri="{FF2B5EF4-FFF2-40B4-BE49-F238E27FC236}">
                  <a16:creationId xmlns:a16="http://schemas.microsoft.com/office/drawing/2014/main" id="{680B147E-81EF-4DC7-AF25-10F69AACA1AF}"/>
                </a:ext>
              </a:extLst>
            </p:cNvPr>
            <p:cNvSpPr/>
            <p:nvPr/>
          </p:nvSpPr>
          <p:spPr>
            <a:xfrm>
              <a:off x="4590053" y="1617212"/>
              <a:ext cx="2838095" cy="3790916"/>
            </a:xfrm>
            <a:prstGeom prst="rect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grpSp>
          <p:nvGrpSpPr>
            <p:cNvPr id="7" name="iŝḻïḋê">
              <a:extLst>
                <a:ext uri="{FF2B5EF4-FFF2-40B4-BE49-F238E27FC236}">
                  <a16:creationId xmlns:a16="http://schemas.microsoft.com/office/drawing/2014/main" id="{E41040DF-5FBE-49F3-8917-B7A4671F50CB}"/>
                </a:ext>
              </a:extLst>
            </p:cNvPr>
            <p:cNvGrpSpPr/>
            <p:nvPr/>
          </p:nvGrpSpPr>
          <p:grpSpPr>
            <a:xfrm>
              <a:off x="2267736" y="3704156"/>
              <a:ext cx="721304" cy="721305"/>
              <a:chOff x="2267736" y="3704156"/>
              <a:chExt cx="721304" cy="721305"/>
            </a:xfrm>
          </p:grpSpPr>
          <p:sp>
            <p:nvSpPr>
              <p:cNvPr id="37" name="îṧļíḓé">
                <a:extLst>
                  <a:ext uri="{FF2B5EF4-FFF2-40B4-BE49-F238E27FC236}">
                    <a16:creationId xmlns:a16="http://schemas.microsoft.com/office/drawing/2014/main" id="{134E08AF-6A04-44DC-8F61-690E08CC0F83}"/>
                  </a:ext>
                </a:extLst>
              </p:cNvPr>
              <p:cNvSpPr/>
              <p:nvPr/>
            </p:nvSpPr>
            <p:spPr bwMode="auto">
              <a:xfrm>
                <a:off x="2267736" y="3704156"/>
                <a:ext cx="721304" cy="721305"/>
              </a:xfrm>
              <a:prstGeom prst="ellipse">
                <a:avLst/>
              </a:prstGeom>
              <a:solidFill>
                <a:srgbClr val="3366CC"/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8" name="íṡḻïḋe">
                <a:extLst>
                  <a:ext uri="{FF2B5EF4-FFF2-40B4-BE49-F238E27FC236}">
                    <a16:creationId xmlns:a16="http://schemas.microsoft.com/office/drawing/2014/main" id="{DBEEA23E-480C-47B3-AF51-4EB7D5183ACD}"/>
                  </a:ext>
                </a:extLst>
              </p:cNvPr>
              <p:cNvSpPr/>
              <p:nvPr/>
            </p:nvSpPr>
            <p:spPr bwMode="auto">
              <a:xfrm>
                <a:off x="2355700" y="3887345"/>
                <a:ext cx="558571" cy="310074"/>
              </a:xfrm>
              <a:custGeom>
                <a:avLst/>
                <a:gdLst>
                  <a:gd name="connsiteX0" fmla="*/ 138542 w 558571"/>
                  <a:gd name="connsiteY0" fmla="*/ 175928 h 310074"/>
                  <a:gd name="connsiteX1" fmla="*/ 273279 w 558571"/>
                  <a:gd name="connsiteY1" fmla="*/ 228096 h 310074"/>
                  <a:gd name="connsiteX2" fmla="*/ 275775 w 558571"/>
                  <a:gd name="connsiteY2" fmla="*/ 230580 h 310074"/>
                  <a:gd name="connsiteX3" fmla="*/ 398036 w 558571"/>
                  <a:gd name="connsiteY3" fmla="*/ 180896 h 310074"/>
                  <a:gd name="connsiteX4" fmla="*/ 398036 w 558571"/>
                  <a:gd name="connsiteY4" fmla="*/ 252938 h 310074"/>
                  <a:gd name="connsiteX5" fmla="*/ 268289 w 558571"/>
                  <a:gd name="connsiteY5" fmla="*/ 310074 h 310074"/>
                  <a:gd name="connsiteX6" fmla="*/ 138542 w 558571"/>
                  <a:gd name="connsiteY6" fmla="*/ 252938 h 310074"/>
                  <a:gd name="connsiteX7" fmla="*/ 138542 w 558571"/>
                  <a:gd name="connsiteY7" fmla="*/ 175928 h 310074"/>
                  <a:gd name="connsiteX8" fmla="*/ 268114 w 558571"/>
                  <a:gd name="connsiteY8" fmla="*/ 0 h 310074"/>
                  <a:gd name="connsiteX9" fmla="*/ 533746 w 558571"/>
                  <a:gd name="connsiteY9" fmla="*/ 116386 h 310074"/>
                  <a:gd name="connsiteX10" fmla="*/ 536228 w 558571"/>
                  <a:gd name="connsiteY10" fmla="*/ 116386 h 310074"/>
                  <a:gd name="connsiteX11" fmla="*/ 536228 w 558571"/>
                  <a:gd name="connsiteY11" fmla="*/ 118862 h 310074"/>
                  <a:gd name="connsiteX12" fmla="*/ 536228 w 558571"/>
                  <a:gd name="connsiteY12" fmla="*/ 217914 h 310074"/>
                  <a:gd name="connsiteX13" fmla="*/ 536228 w 558571"/>
                  <a:gd name="connsiteY13" fmla="*/ 227819 h 310074"/>
                  <a:gd name="connsiteX14" fmla="*/ 558571 w 558571"/>
                  <a:gd name="connsiteY14" fmla="*/ 289727 h 310074"/>
                  <a:gd name="connsiteX15" fmla="*/ 543676 w 558571"/>
                  <a:gd name="connsiteY15" fmla="*/ 294679 h 310074"/>
                  <a:gd name="connsiteX16" fmla="*/ 536228 w 558571"/>
                  <a:gd name="connsiteY16" fmla="*/ 277345 h 310074"/>
                  <a:gd name="connsiteX17" fmla="*/ 536228 w 558571"/>
                  <a:gd name="connsiteY17" fmla="*/ 294679 h 310074"/>
                  <a:gd name="connsiteX18" fmla="*/ 521333 w 558571"/>
                  <a:gd name="connsiteY18" fmla="*/ 294679 h 310074"/>
                  <a:gd name="connsiteX19" fmla="*/ 521333 w 558571"/>
                  <a:gd name="connsiteY19" fmla="*/ 277345 h 310074"/>
                  <a:gd name="connsiteX20" fmla="*/ 513885 w 558571"/>
                  <a:gd name="connsiteY20" fmla="*/ 294679 h 310074"/>
                  <a:gd name="connsiteX21" fmla="*/ 498990 w 558571"/>
                  <a:gd name="connsiteY21" fmla="*/ 289727 h 310074"/>
                  <a:gd name="connsiteX22" fmla="*/ 518851 w 558571"/>
                  <a:gd name="connsiteY22" fmla="*/ 227819 h 310074"/>
                  <a:gd name="connsiteX23" fmla="*/ 518851 w 558571"/>
                  <a:gd name="connsiteY23" fmla="*/ 123815 h 310074"/>
                  <a:gd name="connsiteX24" fmla="*/ 275562 w 558571"/>
                  <a:gd name="connsiteY24" fmla="*/ 222867 h 310074"/>
                  <a:gd name="connsiteX25" fmla="*/ 0 w 558571"/>
                  <a:gd name="connsiteY25" fmla="*/ 116386 h 310074"/>
                  <a:gd name="connsiteX26" fmla="*/ 268114 w 558571"/>
                  <a:gd name="connsiteY26" fmla="*/ 0 h 310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58571" h="310074">
                    <a:moveTo>
                      <a:pt x="138542" y="175928"/>
                    </a:moveTo>
                    <a:cubicBezTo>
                      <a:pt x="138542" y="175928"/>
                      <a:pt x="138542" y="175928"/>
                      <a:pt x="273279" y="228096"/>
                    </a:cubicBezTo>
                    <a:cubicBezTo>
                      <a:pt x="273279" y="228096"/>
                      <a:pt x="273279" y="228096"/>
                      <a:pt x="275775" y="230580"/>
                    </a:cubicBezTo>
                    <a:lnTo>
                      <a:pt x="398036" y="180896"/>
                    </a:lnTo>
                    <a:cubicBezTo>
                      <a:pt x="398036" y="180896"/>
                      <a:pt x="398036" y="180896"/>
                      <a:pt x="398036" y="252938"/>
                    </a:cubicBezTo>
                    <a:cubicBezTo>
                      <a:pt x="398036" y="285232"/>
                      <a:pt x="340648" y="310074"/>
                      <a:pt x="268289" y="310074"/>
                    </a:cubicBezTo>
                    <a:cubicBezTo>
                      <a:pt x="195930" y="310074"/>
                      <a:pt x="138542" y="285232"/>
                      <a:pt x="138542" y="252938"/>
                    </a:cubicBezTo>
                    <a:cubicBezTo>
                      <a:pt x="138542" y="252938"/>
                      <a:pt x="138542" y="252938"/>
                      <a:pt x="138542" y="175928"/>
                    </a:cubicBezTo>
                    <a:close/>
                    <a:moveTo>
                      <a:pt x="268114" y="0"/>
                    </a:moveTo>
                    <a:cubicBezTo>
                      <a:pt x="268114" y="0"/>
                      <a:pt x="268114" y="0"/>
                      <a:pt x="533746" y="116386"/>
                    </a:cubicBezTo>
                    <a:cubicBezTo>
                      <a:pt x="533746" y="116386"/>
                      <a:pt x="533746" y="116386"/>
                      <a:pt x="536228" y="116386"/>
                    </a:cubicBezTo>
                    <a:cubicBezTo>
                      <a:pt x="536228" y="116386"/>
                      <a:pt x="536228" y="116386"/>
                      <a:pt x="536228" y="118862"/>
                    </a:cubicBezTo>
                    <a:cubicBezTo>
                      <a:pt x="536228" y="118862"/>
                      <a:pt x="536228" y="118862"/>
                      <a:pt x="536228" y="217914"/>
                    </a:cubicBezTo>
                    <a:cubicBezTo>
                      <a:pt x="536228" y="220390"/>
                      <a:pt x="536228" y="225343"/>
                      <a:pt x="536228" y="227819"/>
                    </a:cubicBezTo>
                    <a:cubicBezTo>
                      <a:pt x="536228" y="227819"/>
                      <a:pt x="536228" y="227819"/>
                      <a:pt x="558571" y="289727"/>
                    </a:cubicBezTo>
                    <a:lnTo>
                      <a:pt x="543676" y="294679"/>
                    </a:lnTo>
                    <a:cubicBezTo>
                      <a:pt x="543676" y="294679"/>
                      <a:pt x="543676" y="294679"/>
                      <a:pt x="536228" y="277345"/>
                    </a:cubicBezTo>
                    <a:cubicBezTo>
                      <a:pt x="536228" y="277345"/>
                      <a:pt x="536228" y="277345"/>
                      <a:pt x="536228" y="294679"/>
                    </a:cubicBezTo>
                    <a:cubicBezTo>
                      <a:pt x="536228" y="294679"/>
                      <a:pt x="536228" y="294679"/>
                      <a:pt x="521333" y="294679"/>
                    </a:cubicBezTo>
                    <a:cubicBezTo>
                      <a:pt x="521333" y="294679"/>
                      <a:pt x="521333" y="294679"/>
                      <a:pt x="521333" y="277345"/>
                    </a:cubicBezTo>
                    <a:cubicBezTo>
                      <a:pt x="521333" y="277345"/>
                      <a:pt x="521333" y="277345"/>
                      <a:pt x="513885" y="294679"/>
                    </a:cubicBezTo>
                    <a:cubicBezTo>
                      <a:pt x="513885" y="294679"/>
                      <a:pt x="513885" y="294679"/>
                      <a:pt x="498990" y="289727"/>
                    </a:cubicBezTo>
                    <a:cubicBezTo>
                      <a:pt x="498990" y="289727"/>
                      <a:pt x="498990" y="289727"/>
                      <a:pt x="518851" y="227819"/>
                    </a:cubicBezTo>
                    <a:cubicBezTo>
                      <a:pt x="518851" y="227819"/>
                      <a:pt x="518851" y="227819"/>
                      <a:pt x="518851" y="123815"/>
                    </a:cubicBezTo>
                    <a:cubicBezTo>
                      <a:pt x="518851" y="123815"/>
                      <a:pt x="518851" y="123815"/>
                      <a:pt x="275562" y="222867"/>
                    </a:cubicBezTo>
                    <a:cubicBezTo>
                      <a:pt x="275562" y="222867"/>
                      <a:pt x="275562" y="222867"/>
                      <a:pt x="0" y="116386"/>
                    </a:cubicBezTo>
                    <a:cubicBezTo>
                      <a:pt x="0" y="116386"/>
                      <a:pt x="0" y="116386"/>
                      <a:pt x="2681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8" name="ïšľíďê">
              <a:extLst>
                <a:ext uri="{FF2B5EF4-FFF2-40B4-BE49-F238E27FC236}">
                  <a16:creationId xmlns:a16="http://schemas.microsoft.com/office/drawing/2014/main" id="{CFA30291-248C-40B6-B538-2E11A1C93732}"/>
                </a:ext>
              </a:extLst>
            </p:cNvPr>
            <p:cNvGrpSpPr/>
            <p:nvPr/>
          </p:nvGrpSpPr>
          <p:grpSpPr>
            <a:xfrm>
              <a:off x="9224655" y="3704156"/>
              <a:ext cx="734499" cy="734500"/>
              <a:chOff x="9224655" y="3704156"/>
              <a:chExt cx="734499" cy="734500"/>
            </a:xfrm>
          </p:grpSpPr>
          <p:sp>
            <p:nvSpPr>
              <p:cNvPr id="35" name="ïšḻíḑé">
                <a:extLst>
                  <a:ext uri="{FF2B5EF4-FFF2-40B4-BE49-F238E27FC236}">
                    <a16:creationId xmlns:a16="http://schemas.microsoft.com/office/drawing/2014/main" id="{D2D63D23-A515-4620-A528-486089F56F13}"/>
                  </a:ext>
                </a:extLst>
              </p:cNvPr>
              <p:cNvSpPr/>
              <p:nvPr/>
            </p:nvSpPr>
            <p:spPr bwMode="auto">
              <a:xfrm>
                <a:off x="9224655" y="3704156"/>
                <a:ext cx="734499" cy="734500"/>
              </a:xfrm>
              <a:prstGeom prst="ellipse">
                <a:avLst/>
              </a:prstGeom>
              <a:solidFill>
                <a:srgbClr val="3366CC"/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6" name="îş1îḑê">
                <a:extLst>
                  <a:ext uri="{FF2B5EF4-FFF2-40B4-BE49-F238E27FC236}">
                    <a16:creationId xmlns:a16="http://schemas.microsoft.com/office/drawing/2014/main" id="{7D5ACF56-415E-462A-8946-C758A369AD8A}"/>
                  </a:ext>
                </a:extLst>
              </p:cNvPr>
              <p:cNvSpPr/>
              <p:nvPr/>
            </p:nvSpPr>
            <p:spPr bwMode="auto">
              <a:xfrm>
                <a:off x="9429172" y="3877886"/>
                <a:ext cx="323268" cy="38924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" y="149"/>
                  </a:cxn>
                  <a:cxn ang="0">
                    <a:pos x="122" y="155"/>
                  </a:cxn>
                  <a:cxn ang="0">
                    <a:pos x="128" y="8"/>
                  </a:cxn>
                  <a:cxn ang="0">
                    <a:pos x="27" y="133"/>
                  </a:cxn>
                  <a:cxn ang="0">
                    <a:pos x="26" y="117"/>
                  </a:cxn>
                  <a:cxn ang="0">
                    <a:pos x="27" y="133"/>
                  </a:cxn>
                  <a:cxn ang="0">
                    <a:pos x="18" y="99"/>
                  </a:cxn>
                  <a:cxn ang="0">
                    <a:pos x="34" y="99"/>
                  </a:cxn>
                  <a:cxn ang="0">
                    <a:pos x="26" y="82"/>
                  </a:cxn>
                  <a:cxn ang="0">
                    <a:pos x="26" y="65"/>
                  </a:cxn>
                  <a:cxn ang="0">
                    <a:pos x="26" y="82"/>
                  </a:cxn>
                  <a:cxn ang="0">
                    <a:pos x="44" y="125"/>
                  </a:cxn>
                  <a:cxn ang="0">
                    <a:pos x="60" y="125"/>
                  </a:cxn>
                  <a:cxn ang="0">
                    <a:pos x="52" y="107"/>
                  </a:cxn>
                  <a:cxn ang="0">
                    <a:pos x="52" y="91"/>
                  </a:cxn>
                  <a:cxn ang="0">
                    <a:pos x="52" y="107"/>
                  </a:cxn>
                  <a:cxn ang="0">
                    <a:pos x="43" y="73"/>
                  </a:cxn>
                  <a:cxn ang="0">
                    <a:pos x="60" y="73"/>
                  </a:cxn>
                  <a:cxn ang="0">
                    <a:pos x="78" y="133"/>
                  </a:cxn>
                  <a:cxn ang="0">
                    <a:pos x="78" y="116"/>
                  </a:cxn>
                  <a:cxn ang="0">
                    <a:pos x="78" y="133"/>
                  </a:cxn>
                  <a:cxn ang="0">
                    <a:pos x="69" y="99"/>
                  </a:cxn>
                  <a:cxn ang="0">
                    <a:pos x="86" y="98"/>
                  </a:cxn>
                  <a:cxn ang="0">
                    <a:pos x="78" y="81"/>
                  </a:cxn>
                  <a:cxn ang="0">
                    <a:pos x="77" y="64"/>
                  </a:cxn>
                  <a:cxn ang="0">
                    <a:pos x="78" y="81"/>
                  </a:cxn>
                  <a:cxn ang="0">
                    <a:pos x="104" y="133"/>
                  </a:cxn>
                  <a:cxn ang="0">
                    <a:pos x="95" y="99"/>
                  </a:cxn>
                  <a:cxn ang="0">
                    <a:pos x="112" y="99"/>
                  </a:cxn>
                  <a:cxn ang="0">
                    <a:pos x="95" y="73"/>
                  </a:cxn>
                  <a:cxn ang="0">
                    <a:pos x="112" y="72"/>
                  </a:cxn>
                  <a:cxn ang="0">
                    <a:pos x="95" y="73"/>
                  </a:cxn>
                  <a:cxn ang="0">
                    <a:pos x="29" y="45"/>
                  </a:cxn>
                  <a:cxn ang="0">
                    <a:pos x="28" y="16"/>
                  </a:cxn>
                  <a:cxn ang="0">
                    <a:pos x="115" y="29"/>
                  </a:cxn>
                </a:cxnLst>
                <a:rect l="0" t="0" r="r" b="b"/>
                <a:pathLst>
                  <a:path w="130" h="157">
                    <a:moveTo>
                      <a:pt x="121" y="0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1" y="149"/>
                      <a:pt x="1" y="149"/>
                      <a:pt x="1" y="149"/>
                    </a:cubicBezTo>
                    <a:cubicBezTo>
                      <a:pt x="1" y="153"/>
                      <a:pt x="5" y="157"/>
                      <a:pt x="9" y="157"/>
                    </a:cubicBezTo>
                    <a:cubicBezTo>
                      <a:pt x="122" y="155"/>
                      <a:pt x="122" y="155"/>
                      <a:pt x="122" y="155"/>
                    </a:cubicBezTo>
                    <a:cubicBezTo>
                      <a:pt x="127" y="155"/>
                      <a:pt x="130" y="152"/>
                      <a:pt x="130" y="14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4"/>
                      <a:pt x="125" y="0"/>
                      <a:pt x="121" y="0"/>
                    </a:cubicBezTo>
                    <a:close/>
                    <a:moveTo>
                      <a:pt x="27" y="133"/>
                    </a:moveTo>
                    <a:cubicBezTo>
                      <a:pt x="22" y="133"/>
                      <a:pt x="18" y="130"/>
                      <a:pt x="18" y="125"/>
                    </a:cubicBezTo>
                    <a:cubicBezTo>
                      <a:pt x="18" y="120"/>
                      <a:pt x="22" y="117"/>
                      <a:pt x="26" y="117"/>
                    </a:cubicBezTo>
                    <a:cubicBezTo>
                      <a:pt x="31" y="117"/>
                      <a:pt x="35" y="120"/>
                      <a:pt x="35" y="125"/>
                    </a:cubicBezTo>
                    <a:cubicBezTo>
                      <a:pt x="35" y="129"/>
                      <a:pt x="31" y="133"/>
                      <a:pt x="27" y="133"/>
                    </a:cubicBezTo>
                    <a:close/>
                    <a:moveTo>
                      <a:pt x="26" y="107"/>
                    </a:moveTo>
                    <a:cubicBezTo>
                      <a:pt x="22" y="107"/>
                      <a:pt x="18" y="104"/>
                      <a:pt x="18" y="99"/>
                    </a:cubicBezTo>
                    <a:cubicBezTo>
                      <a:pt x="18" y="95"/>
                      <a:pt x="21" y="91"/>
                      <a:pt x="26" y="91"/>
                    </a:cubicBezTo>
                    <a:cubicBezTo>
                      <a:pt x="31" y="91"/>
                      <a:pt x="34" y="94"/>
                      <a:pt x="34" y="99"/>
                    </a:cubicBezTo>
                    <a:cubicBezTo>
                      <a:pt x="34" y="104"/>
                      <a:pt x="31" y="107"/>
                      <a:pt x="26" y="107"/>
                    </a:cubicBezTo>
                    <a:close/>
                    <a:moveTo>
                      <a:pt x="26" y="82"/>
                    </a:moveTo>
                    <a:cubicBezTo>
                      <a:pt x="21" y="82"/>
                      <a:pt x="18" y="78"/>
                      <a:pt x="18" y="73"/>
                    </a:cubicBezTo>
                    <a:cubicBezTo>
                      <a:pt x="17" y="69"/>
                      <a:pt x="21" y="65"/>
                      <a:pt x="26" y="65"/>
                    </a:cubicBezTo>
                    <a:cubicBezTo>
                      <a:pt x="30" y="65"/>
                      <a:pt x="34" y="69"/>
                      <a:pt x="34" y="73"/>
                    </a:cubicBezTo>
                    <a:cubicBezTo>
                      <a:pt x="34" y="78"/>
                      <a:pt x="30" y="82"/>
                      <a:pt x="26" y="82"/>
                    </a:cubicBezTo>
                    <a:close/>
                    <a:moveTo>
                      <a:pt x="52" y="133"/>
                    </a:moveTo>
                    <a:cubicBezTo>
                      <a:pt x="48" y="133"/>
                      <a:pt x="44" y="129"/>
                      <a:pt x="44" y="125"/>
                    </a:cubicBezTo>
                    <a:cubicBezTo>
                      <a:pt x="44" y="120"/>
                      <a:pt x="48" y="116"/>
                      <a:pt x="52" y="116"/>
                    </a:cubicBezTo>
                    <a:cubicBezTo>
                      <a:pt x="57" y="116"/>
                      <a:pt x="60" y="120"/>
                      <a:pt x="60" y="125"/>
                    </a:cubicBezTo>
                    <a:cubicBezTo>
                      <a:pt x="61" y="129"/>
                      <a:pt x="57" y="133"/>
                      <a:pt x="52" y="133"/>
                    </a:cubicBezTo>
                    <a:close/>
                    <a:moveTo>
                      <a:pt x="52" y="107"/>
                    </a:moveTo>
                    <a:cubicBezTo>
                      <a:pt x="47" y="107"/>
                      <a:pt x="44" y="103"/>
                      <a:pt x="44" y="99"/>
                    </a:cubicBezTo>
                    <a:cubicBezTo>
                      <a:pt x="44" y="94"/>
                      <a:pt x="47" y="91"/>
                      <a:pt x="52" y="91"/>
                    </a:cubicBezTo>
                    <a:cubicBezTo>
                      <a:pt x="56" y="91"/>
                      <a:pt x="60" y="94"/>
                      <a:pt x="60" y="99"/>
                    </a:cubicBezTo>
                    <a:cubicBezTo>
                      <a:pt x="60" y="103"/>
                      <a:pt x="57" y="107"/>
                      <a:pt x="52" y="107"/>
                    </a:cubicBezTo>
                    <a:close/>
                    <a:moveTo>
                      <a:pt x="52" y="81"/>
                    </a:moveTo>
                    <a:cubicBezTo>
                      <a:pt x="47" y="81"/>
                      <a:pt x="43" y="78"/>
                      <a:pt x="43" y="73"/>
                    </a:cubicBezTo>
                    <a:cubicBezTo>
                      <a:pt x="43" y="69"/>
                      <a:pt x="47" y="65"/>
                      <a:pt x="52" y="65"/>
                    </a:cubicBezTo>
                    <a:cubicBezTo>
                      <a:pt x="56" y="65"/>
                      <a:pt x="60" y="68"/>
                      <a:pt x="60" y="73"/>
                    </a:cubicBezTo>
                    <a:cubicBezTo>
                      <a:pt x="60" y="77"/>
                      <a:pt x="56" y="81"/>
                      <a:pt x="52" y="81"/>
                    </a:cubicBezTo>
                    <a:close/>
                    <a:moveTo>
                      <a:pt x="78" y="133"/>
                    </a:moveTo>
                    <a:cubicBezTo>
                      <a:pt x="74" y="133"/>
                      <a:pt x="70" y="129"/>
                      <a:pt x="70" y="124"/>
                    </a:cubicBezTo>
                    <a:cubicBezTo>
                      <a:pt x="70" y="120"/>
                      <a:pt x="73" y="116"/>
                      <a:pt x="78" y="116"/>
                    </a:cubicBezTo>
                    <a:cubicBezTo>
                      <a:pt x="83" y="116"/>
                      <a:pt x="86" y="120"/>
                      <a:pt x="86" y="124"/>
                    </a:cubicBezTo>
                    <a:cubicBezTo>
                      <a:pt x="86" y="129"/>
                      <a:pt x="83" y="133"/>
                      <a:pt x="78" y="133"/>
                    </a:cubicBezTo>
                    <a:close/>
                    <a:moveTo>
                      <a:pt x="78" y="107"/>
                    </a:moveTo>
                    <a:cubicBezTo>
                      <a:pt x="73" y="107"/>
                      <a:pt x="70" y="103"/>
                      <a:pt x="69" y="99"/>
                    </a:cubicBezTo>
                    <a:cubicBezTo>
                      <a:pt x="69" y="94"/>
                      <a:pt x="73" y="90"/>
                      <a:pt x="78" y="90"/>
                    </a:cubicBezTo>
                    <a:cubicBezTo>
                      <a:pt x="82" y="90"/>
                      <a:pt x="86" y="94"/>
                      <a:pt x="86" y="98"/>
                    </a:cubicBezTo>
                    <a:cubicBezTo>
                      <a:pt x="86" y="103"/>
                      <a:pt x="82" y="107"/>
                      <a:pt x="78" y="107"/>
                    </a:cubicBezTo>
                    <a:close/>
                    <a:moveTo>
                      <a:pt x="78" y="81"/>
                    </a:moveTo>
                    <a:cubicBezTo>
                      <a:pt x="73" y="81"/>
                      <a:pt x="69" y="77"/>
                      <a:pt x="69" y="73"/>
                    </a:cubicBezTo>
                    <a:cubicBezTo>
                      <a:pt x="69" y="68"/>
                      <a:pt x="73" y="65"/>
                      <a:pt x="77" y="64"/>
                    </a:cubicBezTo>
                    <a:cubicBezTo>
                      <a:pt x="82" y="64"/>
                      <a:pt x="86" y="68"/>
                      <a:pt x="86" y="73"/>
                    </a:cubicBezTo>
                    <a:cubicBezTo>
                      <a:pt x="86" y="77"/>
                      <a:pt x="82" y="81"/>
                      <a:pt x="78" y="81"/>
                    </a:cubicBezTo>
                    <a:close/>
                    <a:moveTo>
                      <a:pt x="113" y="124"/>
                    </a:moveTo>
                    <a:cubicBezTo>
                      <a:pt x="113" y="129"/>
                      <a:pt x="109" y="133"/>
                      <a:pt x="104" y="133"/>
                    </a:cubicBezTo>
                    <a:cubicBezTo>
                      <a:pt x="99" y="133"/>
                      <a:pt x="95" y="129"/>
                      <a:pt x="95" y="124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95" y="94"/>
                      <a:pt x="99" y="90"/>
                      <a:pt x="103" y="90"/>
                    </a:cubicBezTo>
                    <a:cubicBezTo>
                      <a:pt x="108" y="90"/>
                      <a:pt x="112" y="94"/>
                      <a:pt x="112" y="99"/>
                    </a:cubicBezTo>
                    <a:lnTo>
                      <a:pt x="113" y="124"/>
                    </a:lnTo>
                    <a:close/>
                    <a:moveTo>
                      <a:pt x="95" y="73"/>
                    </a:moveTo>
                    <a:cubicBezTo>
                      <a:pt x="95" y="68"/>
                      <a:pt x="99" y="64"/>
                      <a:pt x="103" y="64"/>
                    </a:cubicBezTo>
                    <a:cubicBezTo>
                      <a:pt x="108" y="64"/>
                      <a:pt x="112" y="68"/>
                      <a:pt x="112" y="72"/>
                    </a:cubicBezTo>
                    <a:cubicBezTo>
                      <a:pt x="112" y="77"/>
                      <a:pt x="108" y="81"/>
                      <a:pt x="103" y="81"/>
                    </a:cubicBezTo>
                    <a:cubicBezTo>
                      <a:pt x="99" y="81"/>
                      <a:pt x="95" y="77"/>
                      <a:pt x="95" y="73"/>
                    </a:cubicBezTo>
                    <a:close/>
                    <a:moveTo>
                      <a:pt x="100" y="44"/>
                    </a:moveTo>
                    <a:cubicBezTo>
                      <a:pt x="29" y="45"/>
                      <a:pt x="29" y="45"/>
                      <a:pt x="29" y="45"/>
                    </a:cubicBezTo>
                    <a:cubicBezTo>
                      <a:pt x="20" y="45"/>
                      <a:pt x="14" y="38"/>
                      <a:pt x="14" y="30"/>
                    </a:cubicBezTo>
                    <a:cubicBezTo>
                      <a:pt x="14" y="22"/>
                      <a:pt x="20" y="16"/>
                      <a:pt x="28" y="16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8" y="15"/>
                      <a:pt x="115" y="21"/>
                      <a:pt x="115" y="29"/>
                    </a:cubicBezTo>
                    <a:cubicBezTo>
                      <a:pt x="115" y="37"/>
                      <a:pt x="108" y="44"/>
                      <a:pt x="10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sp>
          <p:nvSpPr>
            <p:cNvPr id="9" name="ïśľíḋê">
              <a:extLst>
                <a:ext uri="{FF2B5EF4-FFF2-40B4-BE49-F238E27FC236}">
                  <a16:creationId xmlns:a16="http://schemas.microsoft.com/office/drawing/2014/main" id="{DAC26FD2-B434-40B5-8686-6688005D3A6C}"/>
                </a:ext>
              </a:extLst>
            </p:cNvPr>
            <p:cNvSpPr/>
            <p:nvPr/>
          </p:nvSpPr>
          <p:spPr bwMode="auto">
            <a:xfrm>
              <a:off x="4260716" y="1276350"/>
              <a:ext cx="3463582" cy="4494344"/>
            </a:xfrm>
            <a:custGeom>
              <a:avLst/>
              <a:gdLst/>
              <a:ahLst/>
              <a:cxnLst>
                <a:cxn ang="0">
                  <a:pos x="1203" y="0"/>
                </a:cxn>
                <a:cxn ang="0">
                  <a:pos x="65" y="0"/>
                </a:cxn>
                <a:cxn ang="0">
                  <a:pos x="0" y="65"/>
                </a:cxn>
                <a:cxn ang="0">
                  <a:pos x="0" y="1581"/>
                </a:cxn>
                <a:cxn ang="0">
                  <a:pos x="65" y="1646"/>
                </a:cxn>
                <a:cxn ang="0">
                  <a:pos x="1203" y="1646"/>
                </a:cxn>
                <a:cxn ang="0">
                  <a:pos x="1268" y="1581"/>
                </a:cxn>
                <a:cxn ang="0">
                  <a:pos x="1268" y="65"/>
                </a:cxn>
                <a:cxn ang="0">
                  <a:pos x="1203" y="0"/>
                </a:cxn>
                <a:cxn ang="0">
                  <a:pos x="1146" y="1501"/>
                </a:cxn>
                <a:cxn ang="0">
                  <a:pos x="125" y="1501"/>
                </a:cxn>
                <a:cxn ang="0">
                  <a:pos x="125" y="140"/>
                </a:cxn>
                <a:cxn ang="0">
                  <a:pos x="1146" y="140"/>
                </a:cxn>
                <a:cxn ang="0">
                  <a:pos x="1146" y="1501"/>
                </a:cxn>
              </a:cxnLst>
              <a:rect l="0" t="0" r="r" b="b"/>
              <a:pathLst>
                <a:path w="1268" h="1646">
                  <a:moveTo>
                    <a:pt x="1203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29" y="0"/>
                    <a:pt x="0" y="29"/>
                    <a:pt x="0" y="65"/>
                  </a:cubicBezTo>
                  <a:cubicBezTo>
                    <a:pt x="0" y="1581"/>
                    <a:pt x="0" y="1581"/>
                    <a:pt x="0" y="1581"/>
                  </a:cubicBezTo>
                  <a:cubicBezTo>
                    <a:pt x="0" y="1617"/>
                    <a:pt x="29" y="1646"/>
                    <a:pt x="65" y="1646"/>
                  </a:cubicBezTo>
                  <a:cubicBezTo>
                    <a:pt x="1203" y="1646"/>
                    <a:pt x="1203" y="1646"/>
                    <a:pt x="1203" y="1646"/>
                  </a:cubicBezTo>
                  <a:cubicBezTo>
                    <a:pt x="1239" y="1646"/>
                    <a:pt x="1268" y="1617"/>
                    <a:pt x="1268" y="1581"/>
                  </a:cubicBezTo>
                  <a:cubicBezTo>
                    <a:pt x="1268" y="65"/>
                    <a:pt x="1268" y="65"/>
                    <a:pt x="1268" y="65"/>
                  </a:cubicBezTo>
                  <a:cubicBezTo>
                    <a:pt x="1268" y="29"/>
                    <a:pt x="1239" y="0"/>
                    <a:pt x="1203" y="0"/>
                  </a:cubicBezTo>
                  <a:close/>
                  <a:moveTo>
                    <a:pt x="1146" y="1501"/>
                  </a:moveTo>
                  <a:cubicBezTo>
                    <a:pt x="125" y="1501"/>
                    <a:pt x="125" y="1501"/>
                    <a:pt x="125" y="1501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146" y="140"/>
                    <a:pt x="1146" y="140"/>
                    <a:pt x="1146" y="140"/>
                  </a:cubicBezTo>
                  <a:lnTo>
                    <a:pt x="1146" y="15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0" name="iṩḷiďe">
              <a:extLst>
                <a:ext uri="{FF2B5EF4-FFF2-40B4-BE49-F238E27FC236}">
                  <a16:creationId xmlns:a16="http://schemas.microsoft.com/office/drawing/2014/main" id="{C3CB1781-FCAF-4C50-AE07-3CD181EE265A}"/>
                </a:ext>
              </a:extLst>
            </p:cNvPr>
            <p:cNvSpPr/>
            <p:nvPr/>
          </p:nvSpPr>
          <p:spPr bwMode="auto">
            <a:xfrm>
              <a:off x="5888600" y="5456201"/>
              <a:ext cx="246607" cy="243836"/>
            </a:xfrm>
            <a:prstGeom prst="ellipse">
              <a:avLst/>
            </a:prstGeom>
            <a:solidFill>
              <a:srgbClr val="444444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" name="îŝľídé">
              <a:extLst>
                <a:ext uri="{FF2B5EF4-FFF2-40B4-BE49-F238E27FC236}">
                  <a16:creationId xmlns:a16="http://schemas.microsoft.com/office/drawing/2014/main" id="{6FA551D4-204B-4F3C-93F6-041585A85437}"/>
                </a:ext>
              </a:extLst>
            </p:cNvPr>
            <p:cNvSpPr/>
            <p:nvPr/>
          </p:nvSpPr>
          <p:spPr bwMode="auto">
            <a:xfrm>
              <a:off x="5962027" y="1428748"/>
              <a:ext cx="69272" cy="66501"/>
            </a:xfrm>
            <a:prstGeom prst="ellipse">
              <a:avLst/>
            </a:prstGeom>
            <a:solidFill>
              <a:srgbClr val="444444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" name="îsľiḑé">
              <a:extLst>
                <a:ext uri="{FF2B5EF4-FFF2-40B4-BE49-F238E27FC236}">
                  <a16:creationId xmlns:a16="http://schemas.microsoft.com/office/drawing/2014/main" id="{9F2BA435-D82E-4EA1-8B47-028C9872B995}"/>
                </a:ext>
              </a:extLst>
            </p:cNvPr>
            <p:cNvSpPr/>
            <p:nvPr/>
          </p:nvSpPr>
          <p:spPr>
            <a:xfrm rot="10800000">
              <a:off x="5715326" y="1291611"/>
              <a:ext cx="1987023" cy="3208926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9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grpSp>
          <p:nvGrpSpPr>
            <p:cNvPr id="15" name="iSľïdê">
              <a:extLst>
                <a:ext uri="{FF2B5EF4-FFF2-40B4-BE49-F238E27FC236}">
                  <a16:creationId xmlns:a16="http://schemas.microsoft.com/office/drawing/2014/main" id="{A20784E4-6101-4411-93A9-512AB5C0F816}"/>
                </a:ext>
              </a:extLst>
            </p:cNvPr>
            <p:cNvGrpSpPr/>
            <p:nvPr/>
          </p:nvGrpSpPr>
          <p:grpSpPr>
            <a:xfrm>
              <a:off x="1381879" y="1487464"/>
              <a:ext cx="2520280" cy="1067358"/>
              <a:chOff x="1381879" y="1487464"/>
              <a:chExt cx="2520280" cy="1067358"/>
            </a:xfrm>
          </p:grpSpPr>
          <p:grpSp>
            <p:nvGrpSpPr>
              <p:cNvPr id="29" name="îś1îḑê">
                <a:extLst>
                  <a:ext uri="{FF2B5EF4-FFF2-40B4-BE49-F238E27FC236}">
                    <a16:creationId xmlns:a16="http://schemas.microsoft.com/office/drawing/2014/main" id="{A0650FC8-73D2-4E2C-82DB-07D16061FAE7}"/>
                  </a:ext>
                </a:extLst>
              </p:cNvPr>
              <p:cNvGrpSpPr/>
              <p:nvPr/>
            </p:nvGrpSpPr>
            <p:grpSpPr>
              <a:xfrm>
                <a:off x="2282466" y="1487464"/>
                <a:ext cx="721305" cy="721305"/>
                <a:chOff x="2282466" y="1487464"/>
                <a:chExt cx="721305" cy="721305"/>
              </a:xfrm>
            </p:grpSpPr>
            <p:sp>
              <p:nvSpPr>
                <p:cNvPr id="33" name="iš1iḓê">
                  <a:extLst>
                    <a:ext uri="{FF2B5EF4-FFF2-40B4-BE49-F238E27FC236}">
                      <a16:creationId xmlns:a16="http://schemas.microsoft.com/office/drawing/2014/main" id="{F4ED0482-9042-4CAB-BA23-6B11F8501B23}"/>
                    </a:ext>
                  </a:extLst>
                </p:cNvPr>
                <p:cNvSpPr/>
                <p:nvPr/>
              </p:nvSpPr>
              <p:spPr bwMode="auto">
                <a:xfrm>
                  <a:off x="2282466" y="1487464"/>
                  <a:ext cx="721305" cy="721305"/>
                </a:xfrm>
                <a:prstGeom prst="ellipse">
                  <a:avLst/>
                </a:prstGeom>
                <a:solidFill>
                  <a:srgbClr val="3366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34" name="íṧḻïḓê">
                  <a:extLst>
                    <a:ext uri="{FF2B5EF4-FFF2-40B4-BE49-F238E27FC236}">
                      <a16:creationId xmlns:a16="http://schemas.microsoft.com/office/drawing/2014/main" id="{E8A30CEC-47FE-4C43-AD95-F1FDD7F74F2D}"/>
                    </a:ext>
                  </a:extLst>
                </p:cNvPr>
                <p:cNvSpPr/>
                <p:nvPr/>
              </p:nvSpPr>
              <p:spPr bwMode="auto">
                <a:xfrm>
                  <a:off x="2432005" y="1650197"/>
                  <a:ext cx="420029" cy="356255"/>
                </a:xfrm>
                <a:custGeom>
                  <a:avLst/>
                  <a:gdLst>
                    <a:gd name="connsiteX0" fmla="*/ 0 w 420029"/>
                    <a:gd name="connsiteY0" fmla="*/ 167132 h 356255"/>
                    <a:gd name="connsiteX1" fmla="*/ 208772 w 420029"/>
                    <a:gd name="connsiteY1" fmla="*/ 218711 h 356255"/>
                    <a:gd name="connsiteX2" fmla="*/ 417544 w 420029"/>
                    <a:gd name="connsiteY2" fmla="*/ 167132 h 356255"/>
                    <a:gd name="connsiteX3" fmla="*/ 420029 w 420029"/>
                    <a:gd name="connsiteY3" fmla="*/ 321869 h 356255"/>
                    <a:gd name="connsiteX4" fmla="*/ 387719 w 420029"/>
                    <a:gd name="connsiteY4" fmla="*/ 353799 h 356255"/>
                    <a:gd name="connsiteX5" fmla="*/ 34795 w 420029"/>
                    <a:gd name="connsiteY5" fmla="*/ 356255 h 356255"/>
                    <a:gd name="connsiteX6" fmla="*/ 2486 w 420029"/>
                    <a:gd name="connsiteY6" fmla="*/ 324325 h 356255"/>
                    <a:gd name="connsiteX7" fmla="*/ 0 w 420029"/>
                    <a:gd name="connsiteY7" fmla="*/ 167132 h 356255"/>
                    <a:gd name="connsiteX8" fmla="*/ 211257 w 420029"/>
                    <a:gd name="connsiteY8" fmla="*/ 166866 h 356255"/>
                    <a:gd name="connsiteX9" fmla="*/ 183918 w 420029"/>
                    <a:gd name="connsiteY9" fmla="*/ 179319 h 356255"/>
                    <a:gd name="connsiteX10" fmla="*/ 211257 w 420029"/>
                    <a:gd name="connsiteY10" fmla="*/ 191772 h 356255"/>
                    <a:gd name="connsiteX11" fmla="*/ 236111 w 420029"/>
                    <a:gd name="connsiteY11" fmla="*/ 179319 h 356255"/>
                    <a:gd name="connsiteX12" fmla="*/ 211257 w 420029"/>
                    <a:gd name="connsiteY12" fmla="*/ 166866 h 356255"/>
                    <a:gd name="connsiteX13" fmla="*/ 211257 w 420029"/>
                    <a:gd name="connsiteY13" fmla="*/ 17434 h 356255"/>
                    <a:gd name="connsiteX14" fmla="*/ 141667 w 420029"/>
                    <a:gd name="connsiteY14" fmla="*/ 67245 h 356255"/>
                    <a:gd name="connsiteX15" fmla="*/ 278363 w 420029"/>
                    <a:gd name="connsiteY15" fmla="*/ 64754 h 356255"/>
                    <a:gd name="connsiteX16" fmla="*/ 211257 w 420029"/>
                    <a:gd name="connsiteY16" fmla="*/ 17434 h 356255"/>
                    <a:gd name="connsiteX17" fmla="*/ 211257 w 420029"/>
                    <a:gd name="connsiteY17" fmla="*/ 0 h 356255"/>
                    <a:gd name="connsiteX18" fmla="*/ 285819 w 420029"/>
                    <a:gd name="connsiteY18" fmla="*/ 64754 h 356255"/>
                    <a:gd name="connsiteX19" fmla="*/ 385234 w 420029"/>
                    <a:gd name="connsiteY19" fmla="*/ 64754 h 356255"/>
                    <a:gd name="connsiteX20" fmla="*/ 417544 w 420029"/>
                    <a:gd name="connsiteY20" fmla="*/ 97131 h 356255"/>
                    <a:gd name="connsiteX21" fmla="*/ 420029 w 420029"/>
                    <a:gd name="connsiteY21" fmla="*/ 154414 h 356255"/>
                    <a:gd name="connsiteX22" fmla="*/ 211257 w 420029"/>
                    <a:gd name="connsiteY22" fmla="*/ 206715 h 356255"/>
                    <a:gd name="connsiteX23" fmla="*/ 2486 w 420029"/>
                    <a:gd name="connsiteY23" fmla="*/ 151923 h 356255"/>
                    <a:gd name="connsiteX24" fmla="*/ 0 w 420029"/>
                    <a:gd name="connsiteY24" fmla="*/ 99622 h 356255"/>
                    <a:gd name="connsiteX25" fmla="*/ 32310 w 420029"/>
                    <a:gd name="connsiteY25" fmla="*/ 67245 h 356255"/>
                    <a:gd name="connsiteX26" fmla="*/ 134211 w 420029"/>
                    <a:gd name="connsiteY26" fmla="*/ 67245 h 356255"/>
                    <a:gd name="connsiteX27" fmla="*/ 211257 w 420029"/>
                    <a:gd name="connsiteY27" fmla="*/ 0 h 356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20029" h="356255">
                      <a:moveTo>
                        <a:pt x="0" y="167132"/>
                      </a:moveTo>
                      <a:cubicBezTo>
                        <a:pt x="52193" y="199062"/>
                        <a:pt x="126754" y="218711"/>
                        <a:pt x="208772" y="218711"/>
                      </a:cubicBezTo>
                      <a:cubicBezTo>
                        <a:pt x="293275" y="218711"/>
                        <a:pt x="367836" y="199062"/>
                        <a:pt x="417544" y="167132"/>
                      </a:cubicBezTo>
                      <a:lnTo>
                        <a:pt x="420029" y="321869"/>
                      </a:lnTo>
                      <a:cubicBezTo>
                        <a:pt x="420029" y="339062"/>
                        <a:pt x="405117" y="353799"/>
                        <a:pt x="387719" y="353799"/>
                      </a:cubicBezTo>
                      <a:cubicBezTo>
                        <a:pt x="387719" y="353799"/>
                        <a:pt x="387719" y="353799"/>
                        <a:pt x="34795" y="356255"/>
                      </a:cubicBezTo>
                      <a:cubicBezTo>
                        <a:pt x="17398" y="356255"/>
                        <a:pt x="2486" y="343974"/>
                        <a:pt x="2486" y="324325"/>
                      </a:cubicBezTo>
                      <a:cubicBezTo>
                        <a:pt x="2486" y="324325"/>
                        <a:pt x="2486" y="324325"/>
                        <a:pt x="0" y="167132"/>
                      </a:cubicBezTo>
                      <a:close/>
                      <a:moveTo>
                        <a:pt x="211257" y="166866"/>
                      </a:moveTo>
                      <a:cubicBezTo>
                        <a:pt x="196345" y="166866"/>
                        <a:pt x="183918" y="171847"/>
                        <a:pt x="183918" y="179319"/>
                      </a:cubicBezTo>
                      <a:cubicBezTo>
                        <a:pt x="183918" y="184300"/>
                        <a:pt x="196345" y="191772"/>
                        <a:pt x="211257" y="191772"/>
                      </a:cubicBezTo>
                      <a:cubicBezTo>
                        <a:pt x="223684" y="191772"/>
                        <a:pt x="236111" y="184300"/>
                        <a:pt x="236111" y="179319"/>
                      </a:cubicBezTo>
                      <a:cubicBezTo>
                        <a:pt x="236111" y="171847"/>
                        <a:pt x="223684" y="166866"/>
                        <a:pt x="211257" y="166866"/>
                      </a:cubicBezTo>
                      <a:close/>
                      <a:moveTo>
                        <a:pt x="211257" y="17434"/>
                      </a:moveTo>
                      <a:cubicBezTo>
                        <a:pt x="176462" y="17434"/>
                        <a:pt x="149123" y="37358"/>
                        <a:pt x="141667" y="67245"/>
                      </a:cubicBezTo>
                      <a:cubicBezTo>
                        <a:pt x="141667" y="67245"/>
                        <a:pt x="141667" y="67245"/>
                        <a:pt x="278363" y="64754"/>
                      </a:cubicBezTo>
                      <a:cubicBezTo>
                        <a:pt x="268421" y="37358"/>
                        <a:pt x="241082" y="17434"/>
                        <a:pt x="211257" y="17434"/>
                      </a:cubicBezTo>
                      <a:close/>
                      <a:moveTo>
                        <a:pt x="211257" y="0"/>
                      </a:moveTo>
                      <a:cubicBezTo>
                        <a:pt x="248538" y="0"/>
                        <a:pt x="280848" y="27396"/>
                        <a:pt x="285819" y="64754"/>
                      </a:cubicBezTo>
                      <a:cubicBezTo>
                        <a:pt x="285819" y="64754"/>
                        <a:pt x="285819" y="64754"/>
                        <a:pt x="385234" y="64754"/>
                      </a:cubicBezTo>
                      <a:cubicBezTo>
                        <a:pt x="405117" y="64754"/>
                        <a:pt x="417544" y="79697"/>
                        <a:pt x="417544" y="97131"/>
                      </a:cubicBezTo>
                      <a:cubicBezTo>
                        <a:pt x="417544" y="97131"/>
                        <a:pt x="417544" y="97131"/>
                        <a:pt x="420029" y="154414"/>
                      </a:cubicBezTo>
                      <a:cubicBezTo>
                        <a:pt x="370322" y="186791"/>
                        <a:pt x="295760" y="206715"/>
                        <a:pt x="211257" y="206715"/>
                      </a:cubicBezTo>
                      <a:cubicBezTo>
                        <a:pt x="126754" y="206715"/>
                        <a:pt x="49708" y="186791"/>
                        <a:pt x="2486" y="151923"/>
                      </a:cubicBezTo>
                      <a:cubicBezTo>
                        <a:pt x="2486" y="151923"/>
                        <a:pt x="2486" y="151923"/>
                        <a:pt x="0" y="99622"/>
                      </a:cubicBezTo>
                      <a:cubicBezTo>
                        <a:pt x="0" y="82188"/>
                        <a:pt x="14912" y="67245"/>
                        <a:pt x="32310" y="67245"/>
                      </a:cubicBezTo>
                      <a:cubicBezTo>
                        <a:pt x="32310" y="67245"/>
                        <a:pt x="32310" y="67245"/>
                        <a:pt x="134211" y="67245"/>
                      </a:cubicBezTo>
                      <a:cubicBezTo>
                        <a:pt x="139181" y="27396"/>
                        <a:pt x="171491" y="0"/>
                        <a:pt x="21125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 lnSpcReduction="10000"/>
                </a:bodyPr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1" name="iṡḷíďè">
                <a:extLst>
                  <a:ext uri="{FF2B5EF4-FFF2-40B4-BE49-F238E27FC236}">
                    <a16:creationId xmlns:a16="http://schemas.microsoft.com/office/drawing/2014/main" id="{36B591E6-9B7E-476A-A2CA-0AC66EB5F9CF}"/>
                  </a:ext>
                </a:extLst>
              </p:cNvPr>
              <p:cNvSpPr txBox="1"/>
              <p:nvPr/>
            </p:nvSpPr>
            <p:spPr>
              <a:xfrm>
                <a:off x="1381879" y="2208769"/>
                <a:ext cx="2520280" cy="346053"/>
              </a:xfrm>
              <a:prstGeom prst="rect">
                <a:avLst/>
              </a:prstGeom>
            </p:spPr>
            <p:txBody>
              <a:bodyPr vert="horz" wrap="square" lIns="91440" tIns="45720" rIns="91440" bIns="45720" anchor="b" anchorCtr="1">
                <a:normAutofit fontScale="77500" lnSpcReduction="20000"/>
              </a:bodyPr>
              <a:lstStyle/>
              <a:p>
                <a:pPr algn="ctr"/>
                <a:r>
                  <a:rPr lang="en-US" altLang="zh-CN" sz="2000" b="1" i="1" kern="900" dirty="0"/>
                  <a:t>Data Collection Method</a:t>
                </a:r>
                <a:endParaRPr lang="zh-CN" altLang="en-US" sz="2000" b="1" i="1" kern="900" dirty="0"/>
              </a:p>
            </p:txBody>
          </p:sp>
        </p:grpSp>
        <p:sp>
          <p:nvSpPr>
            <p:cNvPr id="27" name="í$ḷíḋe">
              <a:extLst>
                <a:ext uri="{FF2B5EF4-FFF2-40B4-BE49-F238E27FC236}">
                  <a16:creationId xmlns:a16="http://schemas.microsoft.com/office/drawing/2014/main" id="{505CE5DA-FC52-46C6-885D-45E88B862766}"/>
                </a:ext>
              </a:extLst>
            </p:cNvPr>
            <p:cNvSpPr txBox="1"/>
            <p:nvPr/>
          </p:nvSpPr>
          <p:spPr>
            <a:xfrm>
              <a:off x="1381879" y="4425461"/>
              <a:ext cx="2520280" cy="346053"/>
            </a:xfrm>
            <a:prstGeom prst="rect">
              <a:avLst/>
            </a:prstGeom>
          </p:spPr>
          <p:txBody>
            <a:bodyPr vert="horz" wrap="square" lIns="91440" tIns="45720" rIns="91440" bIns="45720" anchor="b" anchorCtr="1">
              <a:normAutofit fontScale="70000" lnSpcReduction="20000"/>
            </a:bodyPr>
            <a:lstStyle/>
            <a:p>
              <a:pPr algn="ctr"/>
              <a:r>
                <a:rPr lang="en-US" altLang="zh-CN" sz="2000" b="1" i="1" kern="900" dirty="0"/>
                <a:t>Data Collection Purpose</a:t>
              </a:r>
              <a:endParaRPr lang="zh-CN" altLang="en-US" sz="2000" b="1" i="1" kern="900" dirty="0"/>
            </a:p>
          </p:txBody>
        </p:sp>
        <p:grpSp>
          <p:nvGrpSpPr>
            <p:cNvPr id="17" name="iş1îḍê">
              <a:extLst>
                <a:ext uri="{FF2B5EF4-FFF2-40B4-BE49-F238E27FC236}">
                  <a16:creationId xmlns:a16="http://schemas.microsoft.com/office/drawing/2014/main" id="{60A909EB-90F6-4BCD-B02D-6D1DC9B61A89}"/>
                </a:ext>
              </a:extLst>
            </p:cNvPr>
            <p:cNvGrpSpPr/>
            <p:nvPr/>
          </p:nvGrpSpPr>
          <p:grpSpPr>
            <a:xfrm>
              <a:off x="8342760" y="1487464"/>
              <a:ext cx="2520280" cy="1067358"/>
              <a:chOff x="8342760" y="1487464"/>
              <a:chExt cx="2520280" cy="1067358"/>
            </a:xfrm>
          </p:grpSpPr>
          <p:grpSp>
            <p:nvGrpSpPr>
              <p:cNvPr id="21" name="iṥḻîḓe">
                <a:extLst>
                  <a:ext uri="{FF2B5EF4-FFF2-40B4-BE49-F238E27FC236}">
                    <a16:creationId xmlns:a16="http://schemas.microsoft.com/office/drawing/2014/main" id="{2064EFCF-9C38-40F8-B558-0A4D9D7530C6}"/>
                  </a:ext>
                </a:extLst>
              </p:cNvPr>
              <p:cNvGrpSpPr/>
              <p:nvPr/>
            </p:nvGrpSpPr>
            <p:grpSpPr>
              <a:xfrm>
                <a:off x="9224655" y="1487464"/>
                <a:ext cx="721305" cy="721305"/>
                <a:chOff x="9224655" y="1487464"/>
                <a:chExt cx="721305" cy="721305"/>
              </a:xfrm>
            </p:grpSpPr>
            <p:sp>
              <p:nvSpPr>
                <p:cNvPr id="25" name="îŝlîḓê">
                  <a:extLst>
                    <a:ext uri="{FF2B5EF4-FFF2-40B4-BE49-F238E27FC236}">
                      <a16:creationId xmlns:a16="http://schemas.microsoft.com/office/drawing/2014/main" id="{1392E33A-15D1-4795-AE18-19D75C96619B}"/>
                    </a:ext>
                  </a:extLst>
                </p:cNvPr>
                <p:cNvSpPr/>
                <p:nvPr/>
              </p:nvSpPr>
              <p:spPr bwMode="auto">
                <a:xfrm>
                  <a:off x="9224655" y="1487464"/>
                  <a:ext cx="721305" cy="721305"/>
                </a:xfrm>
                <a:prstGeom prst="ellipse">
                  <a:avLst/>
                </a:prstGeom>
                <a:solidFill>
                  <a:srgbClr val="3366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26" name="îśḷîḓè">
                  <a:extLst>
                    <a:ext uri="{FF2B5EF4-FFF2-40B4-BE49-F238E27FC236}">
                      <a16:creationId xmlns:a16="http://schemas.microsoft.com/office/drawing/2014/main" id="{C5ED841D-E97A-4AF0-A387-98A588CE0D47}"/>
                    </a:ext>
                  </a:extLst>
                </p:cNvPr>
                <p:cNvSpPr/>
                <p:nvPr/>
              </p:nvSpPr>
              <p:spPr bwMode="auto">
                <a:xfrm>
                  <a:off x="9425394" y="1617211"/>
                  <a:ext cx="320448" cy="483802"/>
                </a:xfrm>
                <a:custGeom>
                  <a:avLst/>
                  <a:gdLst>
                    <a:gd name="connsiteX0" fmla="*/ 256674 w 320448"/>
                    <a:gd name="connsiteY0" fmla="*/ 228706 h 483802"/>
                    <a:gd name="connsiteX1" fmla="*/ 267670 w 320448"/>
                    <a:gd name="connsiteY1" fmla="*/ 239702 h 483802"/>
                    <a:gd name="connsiteX2" fmla="*/ 186302 w 320448"/>
                    <a:gd name="connsiteY2" fmla="*/ 296879 h 483802"/>
                    <a:gd name="connsiteX3" fmla="*/ 177506 w 320448"/>
                    <a:gd name="connsiteY3" fmla="*/ 285883 h 483802"/>
                    <a:gd name="connsiteX4" fmla="*/ 68724 w 320448"/>
                    <a:gd name="connsiteY4" fmla="*/ 15393 h 483802"/>
                    <a:gd name="connsiteX5" fmla="*/ 86170 w 320448"/>
                    <a:gd name="connsiteY5" fmla="*/ 37698 h 483802"/>
                    <a:gd name="connsiteX6" fmla="*/ 93647 w 320448"/>
                    <a:gd name="connsiteY6" fmla="*/ 32742 h 483802"/>
                    <a:gd name="connsiteX7" fmla="*/ 243186 w 320448"/>
                    <a:gd name="connsiteY7" fmla="*/ 235967 h 483802"/>
                    <a:gd name="connsiteX8" fmla="*/ 190847 w 320448"/>
                    <a:gd name="connsiteY8" fmla="*/ 273142 h 483802"/>
                    <a:gd name="connsiteX9" fmla="*/ 73708 w 320448"/>
                    <a:gd name="connsiteY9" fmla="*/ 102135 h 483802"/>
                    <a:gd name="connsiteX10" fmla="*/ 41308 w 320448"/>
                    <a:gd name="connsiteY10" fmla="*/ 260750 h 483802"/>
                    <a:gd name="connsiteX11" fmla="*/ 200817 w 320448"/>
                    <a:gd name="connsiteY11" fmla="*/ 335101 h 483802"/>
                    <a:gd name="connsiteX12" fmla="*/ 198324 w 320448"/>
                    <a:gd name="connsiteY12" fmla="*/ 335101 h 483802"/>
                    <a:gd name="connsiteX13" fmla="*/ 307986 w 320448"/>
                    <a:gd name="connsiteY13" fmla="*/ 263229 h 483802"/>
                    <a:gd name="connsiteX14" fmla="*/ 320448 w 320448"/>
                    <a:gd name="connsiteY14" fmla="*/ 280577 h 483802"/>
                    <a:gd name="connsiteX15" fmla="*/ 213278 w 320448"/>
                    <a:gd name="connsiteY15" fmla="*/ 352449 h 483802"/>
                    <a:gd name="connsiteX16" fmla="*/ 210786 w 320448"/>
                    <a:gd name="connsiteY16" fmla="*/ 352449 h 483802"/>
                    <a:gd name="connsiteX17" fmla="*/ 193340 w 320448"/>
                    <a:gd name="connsiteY17" fmla="*/ 359884 h 483802"/>
                    <a:gd name="connsiteX18" fmla="*/ 193340 w 320448"/>
                    <a:gd name="connsiteY18" fmla="*/ 372276 h 483802"/>
                    <a:gd name="connsiteX19" fmla="*/ 218263 w 320448"/>
                    <a:gd name="connsiteY19" fmla="*/ 404495 h 483802"/>
                    <a:gd name="connsiteX20" fmla="*/ 215771 w 320448"/>
                    <a:gd name="connsiteY20" fmla="*/ 409451 h 483802"/>
                    <a:gd name="connsiteX21" fmla="*/ 215771 w 320448"/>
                    <a:gd name="connsiteY21" fmla="*/ 421843 h 483802"/>
                    <a:gd name="connsiteX22" fmla="*/ 263125 w 320448"/>
                    <a:gd name="connsiteY22" fmla="*/ 421843 h 483802"/>
                    <a:gd name="connsiteX23" fmla="*/ 293032 w 320448"/>
                    <a:gd name="connsiteY23" fmla="*/ 454062 h 483802"/>
                    <a:gd name="connsiteX24" fmla="*/ 263125 w 320448"/>
                    <a:gd name="connsiteY24" fmla="*/ 483802 h 483802"/>
                    <a:gd name="connsiteX25" fmla="*/ 108601 w 320448"/>
                    <a:gd name="connsiteY25" fmla="*/ 483802 h 483802"/>
                    <a:gd name="connsiteX26" fmla="*/ 78693 w 320448"/>
                    <a:gd name="connsiteY26" fmla="*/ 454062 h 483802"/>
                    <a:gd name="connsiteX27" fmla="*/ 108601 w 320448"/>
                    <a:gd name="connsiteY27" fmla="*/ 421843 h 483802"/>
                    <a:gd name="connsiteX28" fmla="*/ 153463 w 320448"/>
                    <a:gd name="connsiteY28" fmla="*/ 421843 h 483802"/>
                    <a:gd name="connsiteX29" fmla="*/ 153463 w 320448"/>
                    <a:gd name="connsiteY29" fmla="*/ 404495 h 483802"/>
                    <a:gd name="connsiteX30" fmla="*/ 178386 w 320448"/>
                    <a:gd name="connsiteY30" fmla="*/ 372276 h 483802"/>
                    <a:gd name="connsiteX31" fmla="*/ 178386 w 320448"/>
                    <a:gd name="connsiteY31" fmla="*/ 359884 h 483802"/>
                    <a:gd name="connsiteX32" fmla="*/ 13893 w 320448"/>
                    <a:gd name="connsiteY32" fmla="*/ 273142 h 483802"/>
                    <a:gd name="connsiteX33" fmla="*/ 58755 w 320448"/>
                    <a:gd name="connsiteY33" fmla="*/ 79830 h 483802"/>
                    <a:gd name="connsiteX34" fmla="*/ 48785 w 320448"/>
                    <a:gd name="connsiteY34" fmla="*/ 62482 h 483802"/>
                    <a:gd name="connsiteX35" fmla="*/ 56262 w 320448"/>
                    <a:gd name="connsiteY35" fmla="*/ 57525 h 483802"/>
                    <a:gd name="connsiteX36" fmla="*/ 41308 w 320448"/>
                    <a:gd name="connsiteY36" fmla="*/ 35220 h 483802"/>
                    <a:gd name="connsiteX37" fmla="*/ 68724 w 320448"/>
                    <a:gd name="connsiteY37" fmla="*/ 15393 h 483802"/>
                    <a:gd name="connsiteX38" fmla="*/ 74149 w 320448"/>
                    <a:gd name="connsiteY38" fmla="*/ 0 h 483802"/>
                    <a:gd name="connsiteX39" fmla="*/ 78547 w 320448"/>
                    <a:gd name="connsiteY39" fmla="*/ 6597 h 483802"/>
                    <a:gd name="connsiteX40" fmla="*/ 32365 w 320448"/>
                    <a:gd name="connsiteY40" fmla="*/ 39584 h 483802"/>
                    <a:gd name="connsiteX41" fmla="*/ 27967 w 320448"/>
                    <a:gd name="connsiteY41" fmla="*/ 32987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20448" h="483802">
                      <a:moveTo>
                        <a:pt x="256674" y="228706"/>
                      </a:moveTo>
                      <a:lnTo>
                        <a:pt x="267670" y="239702"/>
                      </a:lnTo>
                      <a:lnTo>
                        <a:pt x="186302" y="296879"/>
                      </a:lnTo>
                      <a:lnTo>
                        <a:pt x="177506" y="285883"/>
                      </a:lnTo>
                      <a:close/>
                      <a:moveTo>
                        <a:pt x="68724" y="15393"/>
                      </a:moveTo>
                      <a:cubicBezTo>
                        <a:pt x="68724" y="15393"/>
                        <a:pt x="68724" y="15393"/>
                        <a:pt x="86170" y="37698"/>
                      </a:cubicBezTo>
                      <a:cubicBezTo>
                        <a:pt x="86170" y="37698"/>
                        <a:pt x="86170" y="37698"/>
                        <a:pt x="93647" y="32742"/>
                      </a:cubicBezTo>
                      <a:cubicBezTo>
                        <a:pt x="93647" y="32742"/>
                        <a:pt x="93647" y="32742"/>
                        <a:pt x="243186" y="235967"/>
                      </a:cubicBezTo>
                      <a:cubicBezTo>
                        <a:pt x="243186" y="235967"/>
                        <a:pt x="243186" y="235967"/>
                        <a:pt x="190847" y="273142"/>
                      </a:cubicBezTo>
                      <a:cubicBezTo>
                        <a:pt x="190847" y="273142"/>
                        <a:pt x="190847" y="273142"/>
                        <a:pt x="73708" y="102135"/>
                      </a:cubicBezTo>
                      <a:cubicBezTo>
                        <a:pt x="31339" y="146746"/>
                        <a:pt x="16385" y="208705"/>
                        <a:pt x="41308" y="260750"/>
                      </a:cubicBezTo>
                      <a:cubicBezTo>
                        <a:pt x="68724" y="317752"/>
                        <a:pt x="133524" y="345014"/>
                        <a:pt x="200817" y="335101"/>
                      </a:cubicBezTo>
                      <a:cubicBezTo>
                        <a:pt x="200817" y="335101"/>
                        <a:pt x="200817" y="335101"/>
                        <a:pt x="198324" y="335101"/>
                      </a:cubicBezTo>
                      <a:cubicBezTo>
                        <a:pt x="198324" y="335101"/>
                        <a:pt x="198324" y="335101"/>
                        <a:pt x="307986" y="263229"/>
                      </a:cubicBezTo>
                      <a:cubicBezTo>
                        <a:pt x="307986" y="263229"/>
                        <a:pt x="307986" y="263229"/>
                        <a:pt x="320448" y="280577"/>
                      </a:cubicBezTo>
                      <a:cubicBezTo>
                        <a:pt x="320448" y="280577"/>
                        <a:pt x="320448" y="280577"/>
                        <a:pt x="213278" y="352449"/>
                      </a:cubicBezTo>
                      <a:cubicBezTo>
                        <a:pt x="213278" y="352449"/>
                        <a:pt x="213278" y="352449"/>
                        <a:pt x="210786" y="352449"/>
                      </a:cubicBezTo>
                      <a:cubicBezTo>
                        <a:pt x="205801" y="354928"/>
                        <a:pt x="200817" y="357406"/>
                        <a:pt x="193340" y="359884"/>
                      </a:cubicBezTo>
                      <a:cubicBezTo>
                        <a:pt x="193340" y="359884"/>
                        <a:pt x="193340" y="359884"/>
                        <a:pt x="193340" y="372276"/>
                      </a:cubicBezTo>
                      <a:cubicBezTo>
                        <a:pt x="208294" y="377233"/>
                        <a:pt x="218263" y="389625"/>
                        <a:pt x="218263" y="404495"/>
                      </a:cubicBezTo>
                      <a:cubicBezTo>
                        <a:pt x="218263" y="406973"/>
                        <a:pt x="215771" y="406973"/>
                        <a:pt x="215771" y="409451"/>
                      </a:cubicBezTo>
                      <a:cubicBezTo>
                        <a:pt x="215771" y="409451"/>
                        <a:pt x="215771" y="409451"/>
                        <a:pt x="215771" y="421843"/>
                      </a:cubicBezTo>
                      <a:cubicBezTo>
                        <a:pt x="215771" y="421843"/>
                        <a:pt x="215771" y="421843"/>
                        <a:pt x="263125" y="421843"/>
                      </a:cubicBezTo>
                      <a:cubicBezTo>
                        <a:pt x="280571" y="421843"/>
                        <a:pt x="293032" y="436713"/>
                        <a:pt x="293032" y="454062"/>
                      </a:cubicBezTo>
                      <a:cubicBezTo>
                        <a:pt x="293032" y="468932"/>
                        <a:pt x="280571" y="483802"/>
                        <a:pt x="263125" y="483802"/>
                      </a:cubicBezTo>
                      <a:cubicBezTo>
                        <a:pt x="263125" y="483802"/>
                        <a:pt x="263125" y="483802"/>
                        <a:pt x="108601" y="483802"/>
                      </a:cubicBezTo>
                      <a:cubicBezTo>
                        <a:pt x="91155" y="483802"/>
                        <a:pt x="78693" y="468932"/>
                        <a:pt x="78693" y="454062"/>
                      </a:cubicBezTo>
                      <a:cubicBezTo>
                        <a:pt x="78693" y="436713"/>
                        <a:pt x="91155" y="421843"/>
                        <a:pt x="108601" y="421843"/>
                      </a:cubicBezTo>
                      <a:cubicBezTo>
                        <a:pt x="108601" y="421843"/>
                        <a:pt x="108601" y="421843"/>
                        <a:pt x="153463" y="421843"/>
                      </a:cubicBezTo>
                      <a:cubicBezTo>
                        <a:pt x="153463" y="421843"/>
                        <a:pt x="153463" y="421843"/>
                        <a:pt x="153463" y="404495"/>
                      </a:cubicBezTo>
                      <a:cubicBezTo>
                        <a:pt x="153463" y="389625"/>
                        <a:pt x="163432" y="377233"/>
                        <a:pt x="178386" y="372276"/>
                      </a:cubicBezTo>
                      <a:cubicBezTo>
                        <a:pt x="178386" y="372276"/>
                        <a:pt x="178386" y="372276"/>
                        <a:pt x="178386" y="359884"/>
                      </a:cubicBezTo>
                      <a:cubicBezTo>
                        <a:pt x="121063" y="364841"/>
                        <a:pt x="41308" y="330144"/>
                        <a:pt x="13893" y="273142"/>
                      </a:cubicBezTo>
                      <a:cubicBezTo>
                        <a:pt x="-16015" y="206226"/>
                        <a:pt x="3924" y="129397"/>
                        <a:pt x="58755" y="79830"/>
                      </a:cubicBezTo>
                      <a:cubicBezTo>
                        <a:pt x="58755" y="79830"/>
                        <a:pt x="58755" y="79830"/>
                        <a:pt x="48785" y="62482"/>
                      </a:cubicBezTo>
                      <a:cubicBezTo>
                        <a:pt x="48785" y="62482"/>
                        <a:pt x="48785" y="62482"/>
                        <a:pt x="56262" y="57525"/>
                      </a:cubicBezTo>
                      <a:cubicBezTo>
                        <a:pt x="56262" y="57525"/>
                        <a:pt x="56262" y="57525"/>
                        <a:pt x="41308" y="35220"/>
                      </a:cubicBezTo>
                      <a:cubicBezTo>
                        <a:pt x="41308" y="35220"/>
                        <a:pt x="41308" y="35220"/>
                        <a:pt x="68724" y="15393"/>
                      </a:cubicBezTo>
                      <a:close/>
                      <a:moveTo>
                        <a:pt x="74149" y="0"/>
                      </a:moveTo>
                      <a:lnTo>
                        <a:pt x="78547" y="6597"/>
                      </a:lnTo>
                      <a:lnTo>
                        <a:pt x="32365" y="39584"/>
                      </a:lnTo>
                      <a:lnTo>
                        <a:pt x="27967" y="3298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3" name="íṡḻïḍe">
                <a:extLst>
                  <a:ext uri="{FF2B5EF4-FFF2-40B4-BE49-F238E27FC236}">
                    <a16:creationId xmlns:a16="http://schemas.microsoft.com/office/drawing/2014/main" id="{8B00666F-4493-484F-B1DD-A1503E9B8225}"/>
                  </a:ext>
                </a:extLst>
              </p:cNvPr>
              <p:cNvSpPr txBox="1"/>
              <p:nvPr/>
            </p:nvSpPr>
            <p:spPr>
              <a:xfrm>
                <a:off x="8342760" y="2208769"/>
                <a:ext cx="2520280" cy="346053"/>
              </a:xfrm>
              <a:prstGeom prst="rect">
                <a:avLst/>
              </a:prstGeom>
            </p:spPr>
            <p:txBody>
              <a:bodyPr vert="horz" wrap="square" lIns="91440" tIns="45720" rIns="91440" bIns="45720" anchor="b" anchorCtr="1">
                <a:normAutofit fontScale="85000" lnSpcReduction="10000"/>
              </a:bodyPr>
              <a:lstStyle/>
              <a:p>
                <a:pPr algn="ctr"/>
                <a:r>
                  <a:rPr lang="en-US" altLang="zh-CN" sz="2000" b="1" i="1" kern="900" dirty="0"/>
                  <a:t>Data Collection Entity</a:t>
                </a:r>
                <a:endParaRPr lang="zh-CN" altLang="en-US" sz="2000" b="1" i="1" kern="900" dirty="0"/>
              </a:p>
            </p:txBody>
          </p:sp>
        </p:grpSp>
        <p:sp>
          <p:nvSpPr>
            <p:cNvPr id="19" name="iṧļïdê">
              <a:extLst>
                <a:ext uri="{FF2B5EF4-FFF2-40B4-BE49-F238E27FC236}">
                  <a16:creationId xmlns:a16="http://schemas.microsoft.com/office/drawing/2014/main" id="{ABD2B71E-A0E6-4A1A-9325-3EBC7BC1F0B0}"/>
                </a:ext>
              </a:extLst>
            </p:cNvPr>
            <p:cNvSpPr txBox="1"/>
            <p:nvPr/>
          </p:nvSpPr>
          <p:spPr>
            <a:xfrm>
              <a:off x="7660687" y="4454541"/>
              <a:ext cx="3849240" cy="587291"/>
            </a:xfrm>
            <a:prstGeom prst="rect">
              <a:avLst/>
            </a:prstGeom>
          </p:spPr>
          <p:txBody>
            <a:bodyPr vert="horz" wrap="square" lIns="91440" tIns="45720" rIns="91440" bIns="45720" anchor="b" anchorCtr="1">
              <a:noAutofit/>
            </a:bodyPr>
            <a:lstStyle/>
            <a:p>
              <a:pPr algn="ctr"/>
              <a:r>
                <a:rPr lang="en-US" altLang="zh-CN" sz="1700" b="1" i="1" kern="900" dirty="0"/>
                <a:t>Value Exchange from Data Collection</a:t>
              </a:r>
              <a:endParaRPr lang="zh-CN" altLang="en-US" sz="1700" b="1" i="1" kern="900" dirty="0"/>
            </a:p>
          </p:txBody>
        </p:sp>
        <p:sp>
          <p:nvSpPr>
            <p:cNvPr id="13" name="iṥļïḓè">
              <a:extLst>
                <a:ext uri="{FF2B5EF4-FFF2-40B4-BE49-F238E27FC236}">
                  <a16:creationId xmlns:a16="http://schemas.microsoft.com/office/drawing/2014/main" id="{D3604FC0-4059-4262-877E-A26C42AEF783}"/>
                </a:ext>
              </a:extLst>
            </p:cNvPr>
            <p:cNvSpPr/>
            <p:nvPr/>
          </p:nvSpPr>
          <p:spPr bwMode="auto">
            <a:xfrm>
              <a:off x="4896827" y="5243154"/>
              <a:ext cx="1064365" cy="2084746"/>
            </a:xfrm>
            <a:custGeom>
              <a:avLst/>
              <a:gdLst/>
              <a:ahLst/>
              <a:cxnLst>
                <a:cxn ang="0">
                  <a:pos x="17" y="208"/>
                </a:cxn>
                <a:cxn ang="0">
                  <a:pos x="17" y="208"/>
                </a:cxn>
                <a:cxn ang="0">
                  <a:pos x="27" y="240"/>
                </a:cxn>
                <a:cxn ang="0">
                  <a:pos x="79" y="297"/>
                </a:cxn>
                <a:cxn ang="0">
                  <a:pos x="73" y="398"/>
                </a:cxn>
                <a:cxn ang="0">
                  <a:pos x="177" y="398"/>
                </a:cxn>
                <a:cxn ang="0">
                  <a:pos x="169" y="293"/>
                </a:cxn>
                <a:cxn ang="0">
                  <a:pos x="202" y="207"/>
                </a:cxn>
                <a:cxn ang="0">
                  <a:pos x="202" y="151"/>
                </a:cxn>
                <a:cxn ang="0">
                  <a:pos x="182" y="131"/>
                </a:cxn>
                <a:cxn ang="0">
                  <a:pos x="180" y="131"/>
                </a:cxn>
                <a:cxn ang="0">
                  <a:pos x="172" y="136"/>
                </a:cxn>
                <a:cxn ang="0">
                  <a:pos x="156" y="121"/>
                </a:cxn>
                <a:cxn ang="0">
                  <a:pos x="142" y="121"/>
                </a:cxn>
                <a:cxn ang="0">
                  <a:pos x="133" y="126"/>
                </a:cxn>
                <a:cxn ang="0">
                  <a:pos x="120" y="115"/>
                </a:cxn>
                <a:cxn ang="0">
                  <a:pos x="103" y="115"/>
                </a:cxn>
                <a:cxn ang="0">
                  <a:pos x="94" y="122"/>
                </a:cxn>
                <a:cxn ang="0">
                  <a:pos x="92" y="17"/>
                </a:cxn>
                <a:cxn ang="0">
                  <a:pos x="77" y="0"/>
                </a:cxn>
                <a:cxn ang="0">
                  <a:pos x="72" y="0"/>
                </a:cxn>
                <a:cxn ang="0">
                  <a:pos x="57" y="17"/>
                </a:cxn>
                <a:cxn ang="0">
                  <a:pos x="55" y="182"/>
                </a:cxn>
                <a:cxn ang="0">
                  <a:pos x="55" y="199"/>
                </a:cxn>
                <a:cxn ang="0">
                  <a:pos x="48" y="178"/>
                </a:cxn>
                <a:cxn ang="0">
                  <a:pos x="12" y="152"/>
                </a:cxn>
                <a:cxn ang="0">
                  <a:pos x="9" y="152"/>
                </a:cxn>
                <a:cxn ang="0">
                  <a:pos x="2" y="162"/>
                </a:cxn>
                <a:cxn ang="0">
                  <a:pos x="17" y="208"/>
                </a:cxn>
              </a:cxnLst>
              <a:rect l="0" t="0" r="r" b="b"/>
              <a:pathLst>
                <a:path w="202" h="398">
                  <a:moveTo>
                    <a:pt x="17" y="208"/>
                  </a:moveTo>
                  <a:cubicBezTo>
                    <a:pt x="17" y="208"/>
                    <a:pt x="17" y="208"/>
                    <a:pt x="17" y="208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41" y="281"/>
                    <a:pt x="65" y="293"/>
                    <a:pt x="79" y="297"/>
                  </a:cubicBezTo>
                  <a:cubicBezTo>
                    <a:pt x="73" y="398"/>
                    <a:pt x="73" y="398"/>
                    <a:pt x="73" y="398"/>
                  </a:cubicBezTo>
                  <a:cubicBezTo>
                    <a:pt x="177" y="398"/>
                    <a:pt x="177" y="398"/>
                    <a:pt x="177" y="398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187" y="284"/>
                    <a:pt x="202" y="260"/>
                    <a:pt x="202" y="207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2" y="140"/>
                    <a:pt x="193" y="131"/>
                    <a:pt x="182" y="131"/>
                  </a:cubicBezTo>
                  <a:cubicBezTo>
                    <a:pt x="180" y="131"/>
                    <a:pt x="180" y="131"/>
                    <a:pt x="180" y="131"/>
                  </a:cubicBezTo>
                  <a:cubicBezTo>
                    <a:pt x="177" y="131"/>
                    <a:pt x="174" y="133"/>
                    <a:pt x="172" y="136"/>
                  </a:cubicBezTo>
                  <a:cubicBezTo>
                    <a:pt x="171" y="127"/>
                    <a:pt x="164" y="121"/>
                    <a:pt x="156" y="121"/>
                  </a:cubicBezTo>
                  <a:cubicBezTo>
                    <a:pt x="142" y="121"/>
                    <a:pt x="142" y="121"/>
                    <a:pt x="142" y="121"/>
                  </a:cubicBezTo>
                  <a:cubicBezTo>
                    <a:pt x="138" y="121"/>
                    <a:pt x="135" y="123"/>
                    <a:pt x="133" y="126"/>
                  </a:cubicBezTo>
                  <a:cubicBezTo>
                    <a:pt x="132" y="120"/>
                    <a:pt x="127" y="115"/>
                    <a:pt x="120" y="11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98" y="115"/>
                    <a:pt x="95" y="118"/>
                    <a:pt x="94" y="1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8"/>
                    <a:pt x="87" y="0"/>
                    <a:pt x="77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0"/>
                    <a:pt x="57" y="8"/>
                    <a:pt x="57" y="17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48" y="178"/>
                    <a:pt x="48" y="178"/>
                    <a:pt x="48" y="178"/>
                  </a:cubicBezTo>
                  <a:cubicBezTo>
                    <a:pt x="43" y="163"/>
                    <a:pt x="28" y="152"/>
                    <a:pt x="12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4" y="152"/>
                    <a:pt x="0" y="157"/>
                    <a:pt x="2" y="162"/>
                  </a:cubicBezTo>
                  <a:lnTo>
                    <a:pt x="17" y="2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EC81FA41-F2EA-4B2B-92E5-01DC888DDC68}"/>
              </a:ext>
            </a:extLst>
          </p:cNvPr>
          <p:cNvSpPr/>
          <p:nvPr/>
        </p:nvSpPr>
        <p:spPr>
          <a:xfrm>
            <a:off x="4614253" y="4939445"/>
            <a:ext cx="1346940" cy="37253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9654"/>
              </a:lnSpc>
            </a:pPr>
            <a:r>
              <a:rPr lang="en-US" sz="1600" b="1" dirty="0"/>
              <a:t>Accept</a:t>
            </a:r>
            <a:endParaRPr lang="en-US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837765-E7E5-4FDE-9C13-999FA5D51018}"/>
              </a:ext>
            </a:extLst>
          </p:cNvPr>
          <p:cNvSpPr/>
          <p:nvPr/>
        </p:nvSpPr>
        <p:spPr>
          <a:xfrm>
            <a:off x="4581129" y="1587846"/>
            <a:ext cx="2887397" cy="342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9654"/>
              </a:lnSpc>
            </a:pPr>
            <a:r>
              <a:rPr lang="en-US" dirty="0"/>
              <a:t>“</a:t>
            </a:r>
            <a:r>
              <a:rPr lang="en-US" b="1" dirty="0">
                <a:solidFill>
                  <a:srgbClr val="0070C0"/>
                </a:solidFill>
              </a:rPr>
              <a:t>From my mobile device</a:t>
            </a:r>
            <a:r>
              <a:rPr lang="en-US" dirty="0"/>
              <a:t>, I will provide </a:t>
            </a:r>
            <a:r>
              <a:rPr lang="en-US" b="1" dirty="0">
                <a:solidFill>
                  <a:srgbClr val="0070C0"/>
                </a:solidFill>
              </a:rPr>
              <a:t>my current location and contact list </a:t>
            </a:r>
            <a:r>
              <a:rPr lang="en-US" dirty="0"/>
              <a:t>to a service provider. The service provider is a </a:t>
            </a:r>
            <a:r>
              <a:rPr lang="en-US" b="1" dirty="0">
                <a:solidFill>
                  <a:srgbClr val="0070C0"/>
                </a:solidFill>
              </a:rPr>
              <a:t>company with no locations in my country</a:t>
            </a:r>
            <a:r>
              <a:rPr lang="en-US" dirty="0"/>
              <a:t>. The service provider will </a:t>
            </a:r>
            <a:r>
              <a:rPr lang="en-US" b="1" dirty="0">
                <a:solidFill>
                  <a:srgbClr val="0070C0"/>
                </a:solidFill>
              </a:rPr>
              <a:t>use the information as I agreed</a:t>
            </a:r>
            <a:r>
              <a:rPr lang="en-US" dirty="0"/>
              <a:t>. It will also </a:t>
            </a:r>
            <a:r>
              <a:rPr lang="en-US" b="1" dirty="0">
                <a:solidFill>
                  <a:srgbClr val="0070C0"/>
                </a:solidFill>
              </a:rPr>
              <a:t>save me time or money</a:t>
            </a:r>
            <a:r>
              <a:rPr lang="en-US" dirty="0"/>
              <a:t>.”</a:t>
            </a:r>
          </a:p>
        </p:txBody>
      </p:sp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764CD628-A46E-4BD0-896C-3F6FD5E3FC9C}"/>
              </a:ext>
            </a:extLst>
          </p:cNvPr>
          <p:cNvSpPr/>
          <p:nvPr/>
        </p:nvSpPr>
        <p:spPr>
          <a:xfrm>
            <a:off x="6038232" y="4939426"/>
            <a:ext cx="1346939" cy="37253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9654"/>
              </a:lnSpc>
            </a:pPr>
            <a:r>
              <a:rPr lang="en-US" sz="1600" b="1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152882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7C97-943E-4043-AF20-BC7C5A53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Hofstede’s Cultural Scores for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AD62F-3CC1-4DFD-91B4-1DB924CD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55</a:t>
            </a:fld>
            <a:endParaRPr lang="zh-CN" altLang="en-US"/>
          </a:p>
        </p:txBody>
      </p:sp>
      <p:pic>
        <p:nvPicPr>
          <p:cNvPr id="3074" name="Picture 2" descr="https://geerthofstede.com/wp-content/uploads/2016/07/IDV-world-map-50.png">
            <a:extLst>
              <a:ext uri="{FF2B5EF4-FFF2-40B4-BE49-F238E27FC236}">
                <a16:creationId xmlns:a16="http://schemas.microsoft.com/office/drawing/2014/main" id="{F3512FE4-FDA5-433F-8D0F-EE66FFF0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0" y="1510661"/>
            <a:ext cx="792719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A7D825-4ADC-4372-BFEC-5A6E1827E445}"/>
              </a:ext>
            </a:extLst>
          </p:cNvPr>
          <p:cNvSpPr txBox="1"/>
          <p:nvPr/>
        </p:nvSpPr>
        <p:spPr>
          <a:xfrm>
            <a:off x="669925" y="6216011"/>
            <a:ext cx="10382250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/>
              <a:t>Source: https://geerthofstede.com/culture-geert-hofstede-gert-jan-hofstede/6d-model-of-national-culture/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416508-EE74-47C4-8730-C13A33723B5E}"/>
              </a:ext>
            </a:extLst>
          </p:cNvPr>
          <p:cNvSpPr/>
          <p:nvPr/>
        </p:nvSpPr>
        <p:spPr>
          <a:xfrm>
            <a:off x="-209550" y="131403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40112" indent="-462904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distance</a:t>
            </a:r>
          </a:p>
          <a:p>
            <a:pPr marL="1240112" indent="-462904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Individualism</a:t>
            </a:r>
          </a:p>
          <a:p>
            <a:pPr marL="1240112" indent="-462904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Uncertainty avoidance</a:t>
            </a:r>
          </a:p>
          <a:p>
            <a:pPr marL="1240112" indent="-462904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Indulgence</a:t>
            </a:r>
          </a:p>
          <a:p>
            <a:pPr marL="1240112" indent="-462904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Masculinity</a:t>
            </a:r>
          </a:p>
          <a:p>
            <a:pPr marL="1240112" indent="-462904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Pragmatism</a:t>
            </a:r>
          </a:p>
        </p:txBody>
      </p:sp>
    </p:spTree>
    <p:extLst>
      <p:ext uri="{BB962C8B-B14F-4D97-AF65-F5344CB8AC3E}">
        <p14:creationId xmlns:p14="http://schemas.microsoft.com/office/powerpoint/2010/main" val="249426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22D57B-7DFD-49E6-87C2-58E31A55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56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70A99E-7500-4023-B619-AA21A7CB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24D8B8-4AAE-4C9E-8710-0433B7B645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Supervised Machine Learning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Generalized linear mixed effects models</a:t>
            </a:r>
          </a:p>
        </p:txBody>
      </p:sp>
    </p:spTree>
    <p:extLst>
      <p:ext uri="{BB962C8B-B14F-4D97-AF65-F5344CB8AC3E}">
        <p14:creationId xmlns:p14="http://schemas.microsoft.com/office/powerpoint/2010/main" val="32532360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CE5C9-EA9B-4424-937D-AE9D76D1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57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0C4FE6-A661-4E87-B313-7EA02FDB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1: C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ultural Factors Improve the Prediction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CB6BE7D7-E594-440C-A4B6-EEC97218C8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369803"/>
              </p:ext>
            </p:extLst>
          </p:nvPr>
        </p:nvGraphicFramePr>
        <p:xfrm>
          <a:off x="2431341" y="1972245"/>
          <a:ext cx="7327727" cy="291351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506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3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Baseline Feature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Cultural Feature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Acc. (%)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756"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demographic + technical </a:t>
                      </a:r>
                      <a:br>
                        <a:rPr lang="en-US" sz="1800" b="0" dirty="0">
                          <a:effectLst/>
                        </a:rPr>
                      </a:br>
                      <a:r>
                        <a:rPr lang="en-US" sz="1800" b="0" dirty="0">
                          <a:effectLst/>
                        </a:rPr>
                        <a:t>+ attitudinal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 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76.1580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0.722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063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+Hofstede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76.7978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0.741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447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+Power Distance (PDI)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76.7394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0.740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3063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+Individualism (IND)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76.7978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0.741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991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+Masculinity (MAS)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76.1641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0.721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991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+Uncertainty Avoidance(UAI)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76.5861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0.729</a:t>
                      </a:r>
                      <a:endParaRPr lang="en-US" sz="1800" b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817360672"/>
                  </a:ext>
                </a:extLst>
              </a:tr>
              <a:tr h="2991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+Pragmatism (PRA)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76.6104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0.734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260126209"/>
                  </a:ext>
                </a:extLst>
              </a:tr>
              <a:tr h="3063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+Indulgence (IDL)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76.7978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0.741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318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CE5C9-EA9B-4424-937D-AE9D76D1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58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0C4FE6-A661-4E87-B313-7EA02FDB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2: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Differences in Data Collection Entities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CC7CA2-BB37-45C3-9FE4-A9F80634D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9825" y="1677248"/>
            <a:ext cx="4422775" cy="50069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Low-individualism countries: </a:t>
            </a:r>
          </a:p>
          <a:p>
            <a:r>
              <a:rPr lang="en-US" sz="2000" dirty="0"/>
              <a:t>Government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High-individualism countries: </a:t>
            </a:r>
          </a:p>
          <a:p>
            <a:r>
              <a:rPr lang="en-US" altLang="zh-CN" sz="2000" dirty="0"/>
              <a:t>Paid </a:t>
            </a:r>
            <a:r>
              <a:rPr lang="en-US" sz="2000" dirty="0"/>
              <a:t>service providers </a:t>
            </a:r>
          </a:p>
          <a:p>
            <a:r>
              <a:rPr lang="en-US" sz="2000" dirty="0"/>
              <a:t>Service providers with an existing relationship</a:t>
            </a:r>
          </a:p>
          <a:p>
            <a:pPr>
              <a:lnSpc>
                <a:spcPct val="109654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D1557-CB10-4B16-B904-315FF0B3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833" y="1677248"/>
            <a:ext cx="5000488" cy="44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7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CE5C9-EA9B-4424-937D-AE9D76D1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59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0C4FE6-A661-4E87-B313-7EA02FDB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3: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Differences in Value Exchange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CC7CA2-BB37-45C3-9FE4-A9F80634D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28725" y="1851024"/>
            <a:ext cx="4384675" cy="5006975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en-US" altLang="zh-CN" sz="2000" dirty="0">
                <a:sym typeface="Symbol" panose="05050102010706020507" pitchFamily="18" charset="2"/>
              </a:rPr>
              <a:t>Low-individualism countries: </a:t>
            </a:r>
          </a:p>
          <a:p>
            <a:pPr>
              <a:spcBef>
                <a:spcPts val="1200"/>
              </a:spcBef>
            </a:pPr>
            <a:r>
              <a:rPr lang="en-US" altLang="zh-CN" sz="2000" dirty="0">
                <a:sym typeface="Symbol" panose="05050102010706020507" pitchFamily="18" charset="2"/>
              </a:rPr>
              <a:t>Benefit the community</a:t>
            </a:r>
          </a:p>
          <a:p>
            <a:pPr>
              <a:spcBef>
                <a:spcPts val="1200"/>
              </a:spcBef>
            </a:pPr>
            <a:r>
              <a:rPr lang="en-US" altLang="zh-CN" sz="2000" dirty="0">
                <a:sym typeface="Symbol" panose="05050102010706020507" pitchFamily="18" charset="2"/>
              </a:rPr>
              <a:t>Compelling value</a:t>
            </a:r>
          </a:p>
          <a:p>
            <a:pPr>
              <a:spcBef>
                <a:spcPts val="1200"/>
              </a:spcBef>
            </a:pPr>
            <a:r>
              <a:rPr lang="en-US" altLang="zh-CN" sz="2000" dirty="0">
                <a:sym typeface="Symbol" panose="05050102010706020507" pitchFamily="18" charset="2"/>
              </a:rPr>
              <a:t>Save me time or money</a:t>
            </a:r>
          </a:p>
          <a:p>
            <a:pPr marL="0" lvl="0" indent="0">
              <a:spcBef>
                <a:spcPts val="1200"/>
              </a:spcBef>
              <a:buNone/>
            </a:pPr>
            <a:endParaRPr lang="en-US" altLang="zh-CN" sz="2000" dirty="0">
              <a:sym typeface="Symbol" panose="05050102010706020507" pitchFamily="18" charset="2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altLang="zh-CN" sz="2000" dirty="0">
                <a:sym typeface="Symbol" panose="05050102010706020507" pitchFamily="18" charset="2"/>
              </a:rPr>
              <a:t>High-individualism countries:</a:t>
            </a:r>
          </a:p>
          <a:p>
            <a:pPr>
              <a:spcBef>
                <a:spcPts val="1200"/>
              </a:spcBef>
            </a:pPr>
            <a:r>
              <a:rPr lang="en-US" altLang="zh-CN" sz="2000" dirty="0">
                <a:sym typeface="Symbol" panose="05050102010706020507" pitchFamily="18" charset="2"/>
              </a:rPr>
              <a:t>Compelling value</a:t>
            </a:r>
          </a:p>
          <a:p>
            <a:pPr>
              <a:spcBef>
                <a:spcPts val="1200"/>
              </a:spcBef>
            </a:pPr>
            <a:r>
              <a:rPr lang="en-US" altLang="zh-CN" sz="2000" dirty="0">
                <a:sym typeface="Symbol" panose="05050102010706020507" pitchFamily="18" charset="2"/>
              </a:rPr>
              <a:t>Save me time or money</a:t>
            </a:r>
          </a:p>
          <a:p>
            <a:pPr>
              <a:lnSpc>
                <a:spcPct val="109654"/>
              </a:lnSpc>
              <a:spcBef>
                <a:spcPts val="0"/>
              </a:spcBef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5875C8-BB85-4D6F-BBBA-33EE13722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275" y="1857288"/>
            <a:ext cx="4531720" cy="41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59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9077F-84F9-40D2-923F-17476C53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Is Context-Dependent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1492B-B0F1-475D-A260-07D63453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6A441-BB4C-4152-967B-6C5E1682BC2F}"/>
              </a:ext>
            </a:extLst>
          </p:cNvPr>
          <p:cNvSpPr/>
          <p:nvPr/>
        </p:nvSpPr>
        <p:spPr>
          <a:xfrm>
            <a:off x="1830387" y="1524000"/>
            <a:ext cx="853122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Context: </a:t>
            </a:r>
          </a:p>
          <a:p>
            <a:pPr algn="ctr"/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circumstances that surround a situation or event.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1BB26-D6ED-4E93-8DE6-1A8FF3713B8E}"/>
              </a:ext>
            </a:extLst>
          </p:cNvPr>
          <p:cNvSpPr txBox="1"/>
          <p:nvPr/>
        </p:nvSpPr>
        <p:spPr>
          <a:xfrm>
            <a:off x="669925" y="6216011"/>
            <a:ext cx="10382250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 err="1"/>
              <a:t>Nissenbaum</a:t>
            </a:r>
            <a:r>
              <a:rPr lang="en-US" sz="1200" dirty="0"/>
              <a:t>, H. 2009. Privacy in Context: Technology, Policy, and the Integrity of Social Life. Stanford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837322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CA24CA-F37D-4F31-8297-8252DA82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60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3A4CD0-33D9-4D58-8097-11ADCA2E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Implications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91078-1EAD-43F3-8434-0FC169C68D0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9654"/>
              </a:lnSpc>
              <a:spcBef>
                <a:spcPts val="0"/>
              </a:spcBef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9654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Multinational organizations should customize data collection strategies in different countries.</a:t>
            </a:r>
          </a:p>
          <a:p>
            <a:pPr>
              <a:lnSpc>
                <a:spcPct val="109654"/>
              </a:lnSpc>
              <a:spcBef>
                <a:spcPts val="0"/>
              </a:spcBef>
            </a:pP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9654"/>
              </a:lnSpc>
              <a:spcBef>
                <a:spcPts val="0"/>
              </a:spcBef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design should consider the cultural backgrounds of users.</a:t>
            </a:r>
          </a:p>
          <a:p>
            <a:pPr>
              <a:lnSpc>
                <a:spcPct val="109654"/>
              </a:lnSpc>
              <a:spcBef>
                <a:spcPts val="0"/>
              </a:spcBef>
            </a:pP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9654"/>
              </a:lnSpc>
              <a:spcBef>
                <a:spcPts val="0"/>
              </a:spcBef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prediction and recommendation algorithms should consider the cultural features. </a:t>
            </a:r>
          </a:p>
          <a:p>
            <a:pPr marL="0" indent="0">
              <a:lnSpc>
                <a:spcPct val="109654"/>
              </a:lnSpc>
              <a:spcBef>
                <a:spcPts val="0"/>
              </a:spcBef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9654"/>
              </a:lnSpc>
              <a:spcBef>
                <a:spcPts val="0"/>
              </a:spcBef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094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ECF53-6683-437F-8A01-BA78B7FF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61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363ABF-7A21-4861-AF81-794E0B73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3B57B0-0680-4E18-840C-912C4B3A1F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Adding cultural factors can improve privacy decision prediction.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Users’ privacy decision-making varies in different cultural contexts.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986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ECF53-6683-437F-8A01-BA78B7FF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62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363ABF-7A21-4861-AF81-794E0B73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My Research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iS1íďè">
            <a:extLst>
              <a:ext uri="{FF2B5EF4-FFF2-40B4-BE49-F238E27FC236}">
                <a16:creationId xmlns:a16="http://schemas.microsoft.com/office/drawing/2014/main" id="{E2B73B39-F5C5-47BE-85F4-39D2EEC76F7A}"/>
              </a:ext>
            </a:extLst>
          </p:cNvPr>
          <p:cNvSpPr/>
          <p:nvPr/>
        </p:nvSpPr>
        <p:spPr>
          <a:xfrm>
            <a:off x="2361345" y="1204956"/>
            <a:ext cx="1533238" cy="1533237"/>
          </a:xfrm>
          <a:prstGeom prst="ellipse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/>
              <a:t>Social</a:t>
            </a:r>
            <a:endParaRPr lang="zh-CN" altLang="en-US" b="1" dirty="0"/>
          </a:p>
        </p:txBody>
      </p:sp>
      <p:sp>
        <p:nvSpPr>
          <p:cNvPr id="7" name="íṧlïdê">
            <a:extLst>
              <a:ext uri="{FF2B5EF4-FFF2-40B4-BE49-F238E27FC236}">
                <a16:creationId xmlns:a16="http://schemas.microsoft.com/office/drawing/2014/main" id="{43318984-764F-4162-A380-3086A1E86B0C}"/>
              </a:ext>
            </a:extLst>
          </p:cNvPr>
          <p:cNvSpPr/>
          <p:nvPr/>
        </p:nvSpPr>
        <p:spPr>
          <a:xfrm>
            <a:off x="7966361" y="1204955"/>
            <a:ext cx="1533238" cy="1533237"/>
          </a:xfrm>
          <a:prstGeom prst="ellipse">
            <a:avLst/>
          </a:prstGeom>
          <a:solidFill>
            <a:schemeClr val="accent3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Cultural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792093-A569-41AE-8604-51225407D488}"/>
              </a:ext>
            </a:extLst>
          </p:cNvPr>
          <p:cNvGrpSpPr/>
          <p:nvPr/>
        </p:nvGrpSpPr>
        <p:grpSpPr>
          <a:xfrm>
            <a:off x="4837102" y="1558748"/>
            <a:ext cx="2021122" cy="917942"/>
            <a:chOff x="4394825" y="3831075"/>
            <a:chExt cx="3531081" cy="1603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7F40A6-568B-457E-999F-6BD4B79D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1135" y="3831075"/>
              <a:ext cx="1097504" cy="1091373"/>
            </a:xfrm>
            <a:prstGeom prst="rect">
              <a:avLst/>
            </a:prstGeom>
          </p:spPr>
        </p:pic>
        <p:sp>
          <p:nvSpPr>
            <p:cNvPr id="10" name="isḷîḓè">
              <a:extLst>
                <a:ext uri="{FF2B5EF4-FFF2-40B4-BE49-F238E27FC236}">
                  <a16:creationId xmlns:a16="http://schemas.microsoft.com/office/drawing/2014/main" id="{D6EC5410-0321-49D4-B763-C7ED1E91C7C8}"/>
                </a:ext>
              </a:extLst>
            </p:cNvPr>
            <p:cNvSpPr txBox="1"/>
            <p:nvPr/>
          </p:nvSpPr>
          <p:spPr>
            <a:xfrm>
              <a:off x="4394825" y="4769415"/>
              <a:ext cx="3531081" cy="665386"/>
            </a:xfrm>
            <a:prstGeom prst="rect">
              <a:avLst/>
            </a:prstGeom>
            <a:noFill/>
          </p:spPr>
          <p:txBody>
            <a:bodyPr wrap="none" rtlCol="0" anchor="ctr">
              <a:normAutofit fontScale="77500" lnSpcReduction="20000"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2">
                      <a:lumMod val="50000"/>
                    </a:schemeClr>
                  </a:solidFill>
                </a:rPr>
                <a:t>Privacy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97B25F-3783-4C46-8D67-08D876390B00}"/>
              </a:ext>
            </a:extLst>
          </p:cNvPr>
          <p:cNvSpPr txBox="1"/>
          <p:nvPr/>
        </p:nvSpPr>
        <p:spPr>
          <a:xfrm>
            <a:off x="929077" y="2854338"/>
            <a:ext cx="392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Users’ privacy management is influenced by multiple social contexts in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 game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streaming.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SNS privacy configurations may cause negative impact on users’ social life.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06BC7-2BEA-4518-A8A0-64597D43A026}"/>
              </a:ext>
            </a:extLst>
          </p:cNvPr>
          <p:cNvSpPr txBox="1"/>
          <p:nvPr/>
        </p:nvSpPr>
        <p:spPr>
          <a:xfrm>
            <a:off x="7086600" y="2854338"/>
            <a:ext cx="370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Adding cultural factors can improve privacy decision prediction.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Users’ privacy decision-making varies in different cultural contexts.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716D8-CB22-429D-9E44-E38977A9FD55}"/>
              </a:ext>
            </a:extLst>
          </p:cNvPr>
          <p:cNvSpPr txBox="1"/>
          <p:nvPr/>
        </p:nvSpPr>
        <p:spPr>
          <a:xfrm>
            <a:off x="601482" y="5424269"/>
            <a:ext cx="1107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design should support users’ privacy management in different social and cultural contexts.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60854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812602" y="3179791"/>
            <a:ext cx="4441186" cy="754033"/>
          </a:xfrm>
        </p:spPr>
        <p:txBody>
          <a:bodyPr>
            <a:noAutofit/>
          </a:bodyPr>
          <a:lstStyle/>
          <a:p>
            <a:pPr>
              <a:lnSpc>
                <a:spcPct val="109654"/>
              </a:lnSpc>
            </a:pPr>
            <a:r>
              <a:rPr lang="en-US" altLang="zh-CN" sz="2800" dirty="0"/>
              <a:t>Future Direction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5353545" y="317979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>
              <a:lnSpc>
                <a:spcPct val="109654"/>
              </a:lnSpc>
            </a:pP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916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7E237-FFA0-45BA-B177-E46C9EA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64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6B523-4372-45F2-8A8C-0C39D7C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Future Directions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de2e77da-0f24-4ec1-8b45-ad2c3fe7b7cb" descr="wxUAAB+LCAAAAAAABADtVduO2jAQ/Re3faMosWEDeSO0tKg3BKt2q4oHFwxYShzkmBW7iH+vTS7YSYBQadXCrngh4zP2nDNjnw14LR6WBLhgFGAu3lE85zjoCxKAGuhPgctWvl8DHmVTyuYfeLhaRsD9tcnS9JUfVCy+Y39FVC6jgmI//nQL+BT2hTIarIIEZtUtGcJrLWRbcZBOpz7RYX0mCL/PTrBVbPd/JLg8oBfyAAt54MbavgHJEnBvnLq1VclTspZJNXAbl5XWk5SnBCjlqRYUzUEYCRqyfcYAS92ILKmEbC5pD5VlES7oBPsdn85ZQJiqWBIgYrKQqx9DTh9DJsz1z2Qm5OInQpaJfCP6KI+bYT8iqQgLvCRf5TEpt13AlmlD4mNB7w2EEbPBNmOVgZQYeVjN2HmcabnXRjKVJRsSb2sH5bkla3GeoCpDV7Os9YfI7MpRG+ilJyWcV3cqy1/NRC5ZZ/NtNouIuBsQPpHVeA+G/MnE5zH7jqhrAlPAz0ObWPVmEaNv8lZD3CVXL8EnX+XzFitbPm762Bxtjzlo+WYVdS/r27ikc9lr1Q39kJ9+rVJYYV0qQSdkSJRuKWg4/w3cVgvZ7YZUx+OraCGRr3q9bqOLWjcgrd/elj1E6S5VH6IcvsrI7VKKg9aZ7FnoffY4nS8EI1GUhONKrSqdGxd4GS2Kg0eu1j9jB896No6ROzp//7lbOk3dLeEzc0tYxS1hNbeEhlvCy3VL+OKWT+SWh8ZNH5vTby7U3RJeiFvaNmw47VbTsEvH7tgdr9Qu4VXaJbxmu6xK7pLtsmXYJXpmdomq2CWqZpfIsEt0uXaJXuzyiezy0LjpY3P6zUW6XaILscsGcpym0zbc8r3X9Rqw1C3RVboluma3rEpuLH9/APog8vTDFQAA">
            <a:extLst>
              <a:ext uri="{FF2B5EF4-FFF2-40B4-BE49-F238E27FC236}">
                <a16:creationId xmlns:a16="http://schemas.microsoft.com/office/drawing/2014/main" id="{3F2E81E9-5298-4039-9657-E7889B8E4023}"/>
              </a:ext>
            </a:extLst>
          </p:cNvPr>
          <p:cNvGrpSpPr>
            <a:grpSpLocks noChangeAspect="1"/>
          </p:cNvGrpSpPr>
          <p:nvPr/>
        </p:nvGrpSpPr>
        <p:grpSpPr>
          <a:xfrm>
            <a:off x="355681" y="1028700"/>
            <a:ext cx="10833019" cy="3888828"/>
            <a:chOff x="2145589" y="1560786"/>
            <a:chExt cx="10833019" cy="3888828"/>
          </a:xfrm>
        </p:grpSpPr>
        <p:sp>
          <p:nvSpPr>
            <p:cNvPr id="25" name="ValueShape1">
              <a:extLst>
                <a:ext uri="{FF2B5EF4-FFF2-40B4-BE49-F238E27FC236}">
                  <a16:creationId xmlns:a16="http://schemas.microsoft.com/office/drawing/2014/main" id="{9C98021E-4D80-4861-8D90-97824B7F65FA}"/>
                </a:ext>
              </a:extLst>
            </p:cNvPr>
            <p:cNvSpPr/>
            <p:nvPr/>
          </p:nvSpPr>
          <p:spPr>
            <a:xfrm>
              <a:off x="4344229" y="3246982"/>
              <a:ext cx="6089456" cy="409556"/>
            </a:xfrm>
            <a:prstGeom prst="roundRect">
              <a:avLst/>
            </a:prstGeom>
            <a:solidFill>
              <a:srgbClr val="C4C3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Individual Differences in Contextual Impact</a:t>
              </a:r>
              <a:endParaRPr lang="zh-CN" altLang="en-US" b="1" dirty="0"/>
            </a:p>
          </p:txBody>
        </p:sp>
        <p:sp>
          <p:nvSpPr>
            <p:cNvPr id="7" name="AreaShape">
              <a:extLst>
                <a:ext uri="{FF2B5EF4-FFF2-40B4-BE49-F238E27FC236}">
                  <a16:creationId xmlns:a16="http://schemas.microsoft.com/office/drawing/2014/main" id="{3718FF48-F63A-4D66-87A8-DF21FB8E8B03}"/>
                </a:ext>
              </a:extLst>
            </p:cNvPr>
            <p:cNvSpPr/>
            <p:nvPr/>
          </p:nvSpPr>
          <p:spPr>
            <a:xfrm>
              <a:off x="2145589" y="1560786"/>
              <a:ext cx="8481849" cy="3888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RelativeShape1">
              <a:extLst>
                <a:ext uri="{FF2B5EF4-FFF2-40B4-BE49-F238E27FC236}">
                  <a16:creationId xmlns:a16="http://schemas.microsoft.com/office/drawing/2014/main" id="{A12D5EAE-ACB4-4EA1-BDE3-8FD302844761}"/>
                </a:ext>
              </a:extLst>
            </p:cNvPr>
            <p:cNvSpPr/>
            <p:nvPr/>
          </p:nvSpPr>
          <p:spPr>
            <a:xfrm>
              <a:off x="4708200" y="3717899"/>
              <a:ext cx="4958312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ValueShape1">
              <a:extLst>
                <a:ext uri="{FF2B5EF4-FFF2-40B4-BE49-F238E27FC236}">
                  <a16:creationId xmlns:a16="http://schemas.microsoft.com/office/drawing/2014/main" id="{DC3A2C1F-A3F1-4F12-B1D2-B08D15E7C509}"/>
                </a:ext>
              </a:extLst>
            </p:cNvPr>
            <p:cNvSpPr/>
            <p:nvPr/>
          </p:nvSpPr>
          <p:spPr>
            <a:xfrm>
              <a:off x="4708200" y="3717899"/>
              <a:ext cx="7102008" cy="409556"/>
            </a:xfrm>
            <a:prstGeom prst="roundRect">
              <a:avLst/>
            </a:prstGeom>
            <a:solidFill>
              <a:srgbClr val="70B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Improve the Prediction of Privacy Decision-Making</a:t>
              </a:r>
              <a:endParaRPr lang="zh-CN" altLang="en-US" b="1" dirty="0"/>
            </a:p>
          </p:txBody>
        </p:sp>
        <p:sp>
          <p:nvSpPr>
            <p:cNvPr id="10" name="RelativeShape2">
              <a:extLst>
                <a:ext uri="{FF2B5EF4-FFF2-40B4-BE49-F238E27FC236}">
                  <a16:creationId xmlns:a16="http://schemas.microsoft.com/office/drawing/2014/main" id="{62084A6B-24CD-4532-BA15-6CC0F27B6240}"/>
                </a:ext>
              </a:extLst>
            </p:cNvPr>
            <p:cNvSpPr/>
            <p:nvPr/>
          </p:nvSpPr>
          <p:spPr>
            <a:xfrm>
              <a:off x="4708199" y="4192499"/>
              <a:ext cx="4958313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ValueShape2">
              <a:extLst>
                <a:ext uri="{FF2B5EF4-FFF2-40B4-BE49-F238E27FC236}">
                  <a16:creationId xmlns:a16="http://schemas.microsoft.com/office/drawing/2014/main" id="{3435D701-49C9-46C9-97C0-9F8D7B9B27F3}"/>
                </a:ext>
              </a:extLst>
            </p:cNvPr>
            <p:cNvSpPr/>
            <p:nvPr/>
          </p:nvSpPr>
          <p:spPr>
            <a:xfrm>
              <a:off x="4708198" y="4192499"/>
              <a:ext cx="7838610" cy="409556"/>
            </a:xfrm>
            <a:prstGeom prst="roundRect">
              <a:avLst/>
            </a:prstGeom>
            <a:solidFill>
              <a:srgbClr val="71A1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Propose </a:t>
              </a:r>
              <a:r>
                <a:rPr lang="en-US" b="1" dirty="0"/>
                <a:t>Personalized Context-Aware Privacy Designs</a:t>
              </a:r>
              <a:endParaRPr lang="zh-CN" altLang="en-US" b="1" dirty="0"/>
            </a:p>
          </p:txBody>
        </p:sp>
        <p:sp>
          <p:nvSpPr>
            <p:cNvPr id="12" name="RelativeShape3">
              <a:extLst>
                <a:ext uri="{FF2B5EF4-FFF2-40B4-BE49-F238E27FC236}">
                  <a16:creationId xmlns:a16="http://schemas.microsoft.com/office/drawing/2014/main" id="{4858A7D9-38F4-41AB-98EC-BD2ED9CAB9FE}"/>
                </a:ext>
              </a:extLst>
            </p:cNvPr>
            <p:cNvSpPr/>
            <p:nvPr/>
          </p:nvSpPr>
          <p:spPr>
            <a:xfrm>
              <a:off x="4708198" y="4675190"/>
              <a:ext cx="4958315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ValueShape3">
              <a:extLst>
                <a:ext uri="{FF2B5EF4-FFF2-40B4-BE49-F238E27FC236}">
                  <a16:creationId xmlns:a16="http://schemas.microsoft.com/office/drawing/2014/main" id="{B3C71B42-C7D4-40A5-8C21-AB00210C309E}"/>
                </a:ext>
              </a:extLst>
            </p:cNvPr>
            <p:cNvSpPr/>
            <p:nvPr/>
          </p:nvSpPr>
          <p:spPr>
            <a:xfrm>
              <a:off x="4708198" y="4675190"/>
              <a:ext cx="8270410" cy="409556"/>
            </a:xfrm>
            <a:prstGeom prst="roundRect">
              <a:avLst/>
            </a:prstGeom>
            <a:solidFill>
              <a:srgbClr val="EBC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Examine Contextual Factors in Emerging Technologies</a:t>
              </a:r>
              <a:endParaRPr lang="zh-CN" altLang="en-US" b="1" dirty="0"/>
            </a:p>
          </p:txBody>
        </p:sp>
        <p:sp>
          <p:nvSpPr>
            <p:cNvPr id="14" name="CustomText">
              <a:extLst>
                <a:ext uri="{FF2B5EF4-FFF2-40B4-BE49-F238E27FC236}">
                  <a16:creationId xmlns:a16="http://schemas.microsoft.com/office/drawing/2014/main" id="{96E43B33-61A2-46F2-841B-754B54B707C8}"/>
                </a:ext>
              </a:extLst>
            </p:cNvPr>
            <p:cNvSpPr/>
            <p:nvPr/>
          </p:nvSpPr>
          <p:spPr>
            <a:xfrm>
              <a:off x="5918021" y="1805850"/>
              <a:ext cx="6528159" cy="805032"/>
            </a:xfrm>
            <a:prstGeom prst="rect">
              <a:avLst/>
            </a:prstGeom>
            <a:noFill/>
          </p:spPr>
          <p:txBody>
            <a:bodyPr wrap="square" lIns="90000" tIns="46800" rIns="90000" bIns="46800" anchor="b">
              <a:normAutofit/>
            </a:bodyPr>
            <a:lstStyle/>
            <a:p>
              <a:pPr lvl="0"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Better Support Users’ Privacy Management</a:t>
              </a:r>
              <a:endParaRPr kumimoji="0" lang="en-US" altLang="zh-CN" sz="2000" b="1" i="0" strike="noStrike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îṡḻïḍe">
              <a:extLst>
                <a:ext uri="{FF2B5EF4-FFF2-40B4-BE49-F238E27FC236}">
                  <a16:creationId xmlns:a16="http://schemas.microsoft.com/office/drawing/2014/main" id="{CCECF33A-4A64-4FF2-BE25-EBB84288789C}"/>
                </a:ext>
              </a:extLst>
            </p:cNvPr>
            <p:cNvSpPr/>
            <p:nvPr/>
          </p:nvSpPr>
          <p:spPr bwMode="auto">
            <a:xfrm>
              <a:off x="4408585" y="2095003"/>
              <a:ext cx="149620" cy="168157"/>
            </a:xfrm>
            <a:custGeom>
              <a:avLst/>
              <a:gdLst>
                <a:gd name="T0" fmla="*/ 33 w 34"/>
                <a:gd name="T1" fmla="*/ 19 h 38"/>
                <a:gd name="T2" fmla="*/ 25 w 34"/>
                <a:gd name="T3" fmla="*/ 16 h 38"/>
                <a:gd name="T4" fmla="*/ 20 w 34"/>
                <a:gd name="T5" fmla="*/ 7 h 38"/>
                <a:gd name="T6" fmla="*/ 18 w 34"/>
                <a:gd name="T7" fmla="*/ 1 h 38"/>
                <a:gd name="T8" fmla="*/ 16 w 34"/>
                <a:gd name="T9" fmla="*/ 1 h 38"/>
                <a:gd name="T10" fmla="*/ 13 w 34"/>
                <a:gd name="T11" fmla="*/ 9 h 38"/>
                <a:gd name="T12" fmla="*/ 8 w 34"/>
                <a:gd name="T13" fmla="*/ 15 h 38"/>
                <a:gd name="T14" fmla="*/ 8 w 34"/>
                <a:gd name="T15" fmla="*/ 15 h 38"/>
                <a:gd name="T16" fmla="*/ 1 w 34"/>
                <a:gd name="T17" fmla="*/ 17 h 38"/>
                <a:gd name="T18" fmla="*/ 1 w 34"/>
                <a:gd name="T19" fmla="*/ 19 h 38"/>
                <a:gd name="T20" fmla="*/ 15 w 34"/>
                <a:gd name="T21" fmla="*/ 32 h 38"/>
                <a:gd name="T22" fmla="*/ 16 w 34"/>
                <a:gd name="T23" fmla="*/ 37 h 38"/>
                <a:gd name="T24" fmla="*/ 18 w 34"/>
                <a:gd name="T25" fmla="*/ 37 h 38"/>
                <a:gd name="T26" fmla="*/ 28 w 34"/>
                <a:gd name="T27" fmla="*/ 22 h 38"/>
                <a:gd name="T28" fmla="*/ 33 w 34"/>
                <a:gd name="T29" fmla="*/ 21 h 38"/>
                <a:gd name="T30" fmla="*/ 33 w 34"/>
                <a:gd name="T3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8">
                  <a:moveTo>
                    <a:pt x="33" y="19"/>
                  </a:moveTo>
                  <a:cubicBezTo>
                    <a:pt x="30" y="19"/>
                    <a:pt x="27" y="18"/>
                    <a:pt x="25" y="16"/>
                  </a:cubicBezTo>
                  <a:cubicBezTo>
                    <a:pt x="23" y="13"/>
                    <a:pt x="21" y="10"/>
                    <a:pt x="20" y="7"/>
                  </a:cubicBezTo>
                  <a:cubicBezTo>
                    <a:pt x="19" y="5"/>
                    <a:pt x="19" y="3"/>
                    <a:pt x="18" y="1"/>
                  </a:cubicBezTo>
                  <a:cubicBezTo>
                    <a:pt x="18" y="0"/>
                    <a:pt x="17" y="1"/>
                    <a:pt x="16" y="1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7"/>
                    <a:pt x="4" y="17"/>
                    <a:pt x="1" y="17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8" y="20"/>
                    <a:pt x="13" y="25"/>
                    <a:pt x="15" y="32"/>
                  </a:cubicBezTo>
                  <a:cubicBezTo>
                    <a:pt x="16" y="33"/>
                    <a:pt x="16" y="35"/>
                    <a:pt x="16" y="37"/>
                  </a:cubicBezTo>
                  <a:cubicBezTo>
                    <a:pt x="16" y="38"/>
                    <a:pt x="18" y="38"/>
                    <a:pt x="18" y="37"/>
                  </a:cubicBezTo>
                  <a:cubicBezTo>
                    <a:pt x="20" y="32"/>
                    <a:pt x="23" y="25"/>
                    <a:pt x="28" y="22"/>
                  </a:cubicBezTo>
                  <a:cubicBezTo>
                    <a:pt x="30" y="21"/>
                    <a:pt x="32" y="21"/>
                    <a:pt x="33" y="21"/>
                  </a:cubicBezTo>
                  <a:cubicBezTo>
                    <a:pt x="34" y="21"/>
                    <a:pt x="34" y="19"/>
                    <a:pt x="33" y="19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ïşliḑé">
              <a:extLst>
                <a:ext uri="{FF2B5EF4-FFF2-40B4-BE49-F238E27FC236}">
                  <a16:creationId xmlns:a16="http://schemas.microsoft.com/office/drawing/2014/main" id="{A5D3AE89-D2F0-4BD9-8E2C-D9CC35C12962}"/>
                </a:ext>
              </a:extLst>
            </p:cNvPr>
            <p:cNvSpPr/>
            <p:nvPr/>
          </p:nvSpPr>
          <p:spPr bwMode="auto">
            <a:xfrm>
              <a:off x="4616462" y="1909634"/>
              <a:ext cx="83417" cy="88713"/>
            </a:xfrm>
            <a:custGeom>
              <a:avLst/>
              <a:gdLst>
                <a:gd name="T0" fmla="*/ 18 w 19"/>
                <a:gd name="T1" fmla="*/ 10 h 20"/>
                <a:gd name="T2" fmla="*/ 14 w 19"/>
                <a:gd name="T3" fmla="*/ 8 h 20"/>
                <a:gd name="T4" fmla="*/ 11 w 19"/>
                <a:gd name="T5" fmla="*/ 3 h 20"/>
                <a:gd name="T6" fmla="*/ 10 w 19"/>
                <a:gd name="T7" fmla="*/ 0 h 20"/>
                <a:gd name="T8" fmla="*/ 9 w 19"/>
                <a:gd name="T9" fmla="*/ 0 h 20"/>
                <a:gd name="T10" fmla="*/ 7 w 19"/>
                <a:gd name="T11" fmla="*/ 4 h 20"/>
                <a:gd name="T12" fmla="*/ 4 w 19"/>
                <a:gd name="T13" fmla="*/ 8 h 20"/>
                <a:gd name="T14" fmla="*/ 4 w 19"/>
                <a:gd name="T15" fmla="*/ 8 h 20"/>
                <a:gd name="T16" fmla="*/ 0 w 19"/>
                <a:gd name="T17" fmla="*/ 9 h 20"/>
                <a:gd name="T18" fmla="*/ 0 w 19"/>
                <a:gd name="T19" fmla="*/ 10 h 20"/>
                <a:gd name="T20" fmla="*/ 8 w 19"/>
                <a:gd name="T21" fmla="*/ 17 h 20"/>
                <a:gd name="T22" fmla="*/ 9 w 19"/>
                <a:gd name="T23" fmla="*/ 20 h 20"/>
                <a:gd name="T24" fmla="*/ 10 w 19"/>
                <a:gd name="T25" fmla="*/ 20 h 20"/>
                <a:gd name="T26" fmla="*/ 15 w 19"/>
                <a:gd name="T27" fmla="*/ 11 h 20"/>
                <a:gd name="T28" fmla="*/ 18 w 19"/>
                <a:gd name="T29" fmla="*/ 11 h 20"/>
                <a:gd name="T30" fmla="*/ 18 w 19"/>
                <a:gd name="T3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0">
                  <a:moveTo>
                    <a:pt x="18" y="10"/>
                  </a:moveTo>
                  <a:cubicBezTo>
                    <a:pt x="16" y="10"/>
                    <a:pt x="15" y="9"/>
                    <a:pt x="14" y="8"/>
                  </a:cubicBezTo>
                  <a:cubicBezTo>
                    <a:pt x="12" y="7"/>
                    <a:pt x="11" y="5"/>
                    <a:pt x="11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7" y="3"/>
                    <a:pt x="7" y="4"/>
                  </a:cubicBezTo>
                  <a:cubicBezTo>
                    <a:pt x="6" y="6"/>
                    <a:pt x="5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4" y="10"/>
                    <a:pt x="7" y="13"/>
                    <a:pt x="8" y="17"/>
                  </a:cubicBezTo>
                  <a:cubicBezTo>
                    <a:pt x="8" y="18"/>
                    <a:pt x="9" y="19"/>
                    <a:pt x="9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1" y="17"/>
                    <a:pt x="12" y="13"/>
                    <a:pt x="15" y="11"/>
                  </a:cubicBezTo>
                  <a:cubicBezTo>
                    <a:pt x="16" y="11"/>
                    <a:pt x="17" y="11"/>
                    <a:pt x="18" y="11"/>
                  </a:cubicBezTo>
                  <a:cubicBezTo>
                    <a:pt x="19" y="11"/>
                    <a:pt x="19" y="10"/>
                    <a:pt x="18" y="10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sliḍe">
              <a:extLst>
                <a:ext uri="{FF2B5EF4-FFF2-40B4-BE49-F238E27FC236}">
                  <a16:creationId xmlns:a16="http://schemas.microsoft.com/office/drawing/2014/main" id="{8D155DD4-C8E8-405F-B136-D0A0E55741DA}"/>
                </a:ext>
              </a:extLst>
            </p:cNvPr>
            <p:cNvSpPr/>
            <p:nvPr/>
          </p:nvSpPr>
          <p:spPr bwMode="auto">
            <a:xfrm>
              <a:off x="4877304" y="1773255"/>
              <a:ext cx="119166" cy="132407"/>
            </a:xfrm>
            <a:custGeom>
              <a:avLst/>
              <a:gdLst>
                <a:gd name="T0" fmla="*/ 27 w 27"/>
                <a:gd name="T1" fmla="*/ 15 h 30"/>
                <a:gd name="T2" fmla="*/ 20 w 27"/>
                <a:gd name="T3" fmla="*/ 12 h 30"/>
                <a:gd name="T4" fmla="*/ 16 w 27"/>
                <a:gd name="T5" fmla="*/ 6 h 30"/>
                <a:gd name="T6" fmla="*/ 14 w 27"/>
                <a:gd name="T7" fmla="*/ 1 h 30"/>
                <a:gd name="T8" fmla="*/ 13 w 27"/>
                <a:gd name="T9" fmla="*/ 1 h 30"/>
                <a:gd name="T10" fmla="*/ 10 w 27"/>
                <a:gd name="T11" fmla="*/ 7 h 30"/>
                <a:gd name="T12" fmla="*/ 7 w 27"/>
                <a:gd name="T13" fmla="*/ 12 h 30"/>
                <a:gd name="T14" fmla="*/ 7 w 27"/>
                <a:gd name="T15" fmla="*/ 12 h 30"/>
                <a:gd name="T16" fmla="*/ 1 w 27"/>
                <a:gd name="T17" fmla="*/ 13 h 30"/>
                <a:gd name="T18" fmla="*/ 1 w 27"/>
                <a:gd name="T19" fmla="*/ 15 h 30"/>
                <a:gd name="T20" fmla="*/ 12 w 27"/>
                <a:gd name="T21" fmla="*/ 25 h 30"/>
                <a:gd name="T22" fmla="*/ 13 w 27"/>
                <a:gd name="T23" fmla="*/ 30 h 30"/>
                <a:gd name="T24" fmla="*/ 14 w 27"/>
                <a:gd name="T25" fmla="*/ 30 h 30"/>
                <a:gd name="T26" fmla="*/ 23 w 27"/>
                <a:gd name="T27" fmla="*/ 18 h 30"/>
                <a:gd name="T28" fmla="*/ 27 w 27"/>
                <a:gd name="T29" fmla="*/ 17 h 30"/>
                <a:gd name="T30" fmla="*/ 27 w 27"/>
                <a:gd name="T31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0">
                  <a:moveTo>
                    <a:pt x="27" y="15"/>
                  </a:moveTo>
                  <a:cubicBezTo>
                    <a:pt x="24" y="15"/>
                    <a:pt x="22" y="14"/>
                    <a:pt x="20" y="12"/>
                  </a:cubicBezTo>
                  <a:cubicBezTo>
                    <a:pt x="18" y="10"/>
                    <a:pt x="17" y="8"/>
                    <a:pt x="16" y="6"/>
                  </a:cubicBezTo>
                  <a:cubicBezTo>
                    <a:pt x="15" y="4"/>
                    <a:pt x="15" y="2"/>
                    <a:pt x="14" y="1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3"/>
                    <a:pt x="11" y="5"/>
                    <a:pt x="10" y="7"/>
                  </a:cubicBezTo>
                  <a:cubicBezTo>
                    <a:pt x="9" y="9"/>
                    <a:pt x="8" y="11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3" y="14"/>
                    <a:pt x="1" y="13"/>
                  </a:cubicBezTo>
                  <a:cubicBezTo>
                    <a:pt x="0" y="13"/>
                    <a:pt x="0" y="15"/>
                    <a:pt x="1" y="15"/>
                  </a:cubicBezTo>
                  <a:cubicBezTo>
                    <a:pt x="6" y="16"/>
                    <a:pt x="11" y="20"/>
                    <a:pt x="12" y="25"/>
                  </a:cubicBezTo>
                  <a:cubicBezTo>
                    <a:pt x="13" y="27"/>
                    <a:pt x="13" y="28"/>
                    <a:pt x="13" y="30"/>
                  </a:cubicBezTo>
                  <a:cubicBezTo>
                    <a:pt x="13" y="30"/>
                    <a:pt x="14" y="30"/>
                    <a:pt x="14" y="30"/>
                  </a:cubicBezTo>
                  <a:cubicBezTo>
                    <a:pt x="16" y="25"/>
                    <a:pt x="18" y="20"/>
                    <a:pt x="23" y="18"/>
                  </a:cubicBezTo>
                  <a:cubicBezTo>
                    <a:pt x="24" y="17"/>
                    <a:pt x="25" y="17"/>
                    <a:pt x="27" y="17"/>
                  </a:cubicBezTo>
                  <a:cubicBezTo>
                    <a:pt x="27" y="17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iṥḷîḍè">
              <a:extLst>
                <a:ext uri="{FF2B5EF4-FFF2-40B4-BE49-F238E27FC236}">
                  <a16:creationId xmlns:a16="http://schemas.microsoft.com/office/drawing/2014/main" id="{7823E9A2-49F3-4388-867B-0140FB5F1020}"/>
                </a:ext>
              </a:extLst>
            </p:cNvPr>
            <p:cNvSpPr/>
            <p:nvPr/>
          </p:nvSpPr>
          <p:spPr bwMode="auto">
            <a:xfrm>
              <a:off x="5200377" y="1900365"/>
              <a:ext cx="105926" cy="115194"/>
            </a:xfrm>
            <a:custGeom>
              <a:avLst/>
              <a:gdLst>
                <a:gd name="T0" fmla="*/ 23 w 24"/>
                <a:gd name="T1" fmla="*/ 13 h 26"/>
                <a:gd name="T2" fmla="*/ 18 w 24"/>
                <a:gd name="T3" fmla="*/ 10 h 26"/>
                <a:gd name="T4" fmla="*/ 14 w 24"/>
                <a:gd name="T5" fmla="*/ 4 h 26"/>
                <a:gd name="T6" fmla="*/ 13 w 24"/>
                <a:gd name="T7" fmla="*/ 0 h 26"/>
                <a:gd name="T8" fmla="*/ 11 w 24"/>
                <a:gd name="T9" fmla="*/ 0 h 26"/>
                <a:gd name="T10" fmla="*/ 9 w 24"/>
                <a:gd name="T11" fmla="*/ 6 h 26"/>
                <a:gd name="T12" fmla="*/ 6 w 24"/>
                <a:gd name="T13" fmla="*/ 10 h 26"/>
                <a:gd name="T14" fmla="*/ 6 w 24"/>
                <a:gd name="T15" fmla="*/ 10 h 26"/>
                <a:gd name="T16" fmla="*/ 1 w 24"/>
                <a:gd name="T17" fmla="*/ 11 h 26"/>
                <a:gd name="T18" fmla="*/ 1 w 24"/>
                <a:gd name="T19" fmla="*/ 12 h 26"/>
                <a:gd name="T20" fmla="*/ 11 w 24"/>
                <a:gd name="T21" fmla="*/ 21 h 26"/>
                <a:gd name="T22" fmla="*/ 11 w 24"/>
                <a:gd name="T23" fmla="*/ 25 h 26"/>
                <a:gd name="T24" fmla="*/ 13 w 24"/>
                <a:gd name="T25" fmla="*/ 26 h 26"/>
                <a:gd name="T26" fmla="*/ 20 w 24"/>
                <a:gd name="T27" fmla="*/ 15 h 26"/>
                <a:gd name="T28" fmla="*/ 23 w 24"/>
                <a:gd name="T29" fmla="*/ 14 h 26"/>
                <a:gd name="T30" fmla="*/ 23 w 24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6">
                  <a:moveTo>
                    <a:pt x="23" y="13"/>
                  </a:moveTo>
                  <a:cubicBezTo>
                    <a:pt x="21" y="13"/>
                    <a:pt x="19" y="12"/>
                    <a:pt x="18" y="10"/>
                  </a:cubicBezTo>
                  <a:cubicBezTo>
                    <a:pt x="16" y="9"/>
                    <a:pt x="15" y="6"/>
                    <a:pt x="14" y="4"/>
                  </a:cubicBezTo>
                  <a:cubicBezTo>
                    <a:pt x="14" y="3"/>
                    <a:pt x="13" y="2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2"/>
                    <a:pt x="10" y="4"/>
                    <a:pt x="9" y="6"/>
                  </a:cubicBezTo>
                  <a:cubicBezTo>
                    <a:pt x="8" y="7"/>
                    <a:pt x="7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6" y="13"/>
                    <a:pt x="9" y="17"/>
                    <a:pt x="11" y="21"/>
                  </a:cubicBezTo>
                  <a:cubicBezTo>
                    <a:pt x="11" y="23"/>
                    <a:pt x="11" y="24"/>
                    <a:pt x="11" y="25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4" y="21"/>
                    <a:pt x="16" y="17"/>
                    <a:pt x="20" y="15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4"/>
                    <a:pt x="24" y="13"/>
                    <a:pt x="23" y="13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ṣḻïḍê">
              <a:extLst>
                <a:ext uri="{FF2B5EF4-FFF2-40B4-BE49-F238E27FC236}">
                  <a16:creationId xmlns:a16="http://schemas.microsoft.com/office/drawing/2014/main" id="{663FAC01-ABD8-4DE7-9117-D7F599342F78}"/>
                </a:ext>
              </a:extLst>
            </p:cNvPr>
            <p:cNvSpPr/>
            <p:nvPr/>
          </p:nvSpPr>
          <p:spPr bwMode="auto">
            <a:xfrm>
              <a:off x="5474458" y="2015560"/>
              <a:ext cx="128435" cy="141675"/>
            </a:xfrm>
            <a:custGeom>
              <a:avLst/>
              <a:gdLst>
                <a:gd name="T0" fmla="*/ 28 w 29"/>
                <a:gd name="T1" fmla="*/ 16 h 32"/>
                <a:gd name="T2" fmla="*/ 21 w 29"/>
                <a:gd name="T3" fmla="*/ 13 h 32"/>
                <a:gd name="T4" fmla="*/ 17 w 29"/>
                <a:gd name="T5" fmla="*/ 5 h 32"/>
                <a:gd name="T6" fmla="*/ 15 w 29"/>
                <a:gd name="T7" fmla="*/ 0 h 32"/>
                <a:gd name="T8" fmla="*/ 14 w 29"/>
                <a:gd name="T9" fmla="*/ 0 h 32"/>
                <a:gd name="T10" fmla="*/ 11 w 29"/>
                <a:gd name="T11" fmla="*/ 7 h 32"/>
                <a:gd name="T12" fmla="*/ 7 w 29"/>
                <a:gd name="T13" fmla="*/ 12 h 32"/>
                <a:gd name="T14" fmla="*/ 7 w 29"/>
                <a:gd name="T15" fmla="*/ 13 h 32"/>
                <a:gd name="T16" fmla="*/ 1 w 29"/>
                <a:gd name="T17" fmla="*/ 14 h 32"/>
                <a:gd name="T18" fmla="*/ 1 w 29"/>
                <a:gd name="T19" fmla="*/ 16 h 32"/>
                <a:gd name="T20" fmla="*/ 13 w 29"/>
                <a:gd name="T21" fmla="*/ 27 h 32"/>
                <a:gd name="T22" fmla="*/ 14 w 29"/>
                <a:gd name="T23" fmla="*/ 31 h 32"/>
                <a:gd name="T24" fmla="*/ 15 w 29"/>
                <a:gd name="T25" fmla="*/ 32 h 32"/>
                <a:gd name="T26" fmla="*/ 24 w 29"/>
                <a:gd name="T27" fmla="*/ 18 h 32"/>
                <a:gd name="T28" fmla="*/ 28 w 29"/>
                <a:gd name="T29" fmla="*/ 18 h 32"/>
                <a:gd name="T30" fmla="*/ 28 w 29"/>
                <a:gd name="T3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2">
                  <a:moveTo>
                    <a:pt x="28" y="16"/>
                  </a:moveTo>
                  <a:cubicBezTo>
                    <a:pt x="26" y="16"/>
                    <a:pt x="23" y="15"/>
                    <a:pt x="21" y="13"/>
                  </a:cubicBezTo>
                  <a:cubicBezTo>
                    <a:pt x="19" y="11"/>
                    <a:pt x="18" y="8"/>
                    <a:pt x="17" y="5"/>
                  </a:cubicBezTo>
                  <a:cubicBezTo>
                    <a:pt x="16" y="4"/>
                    <a:pt x="16" y="2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3"/>
                    <a:pt x="12" y="5"/>
                    <a:pt x="11" y="7"/>
                  </a:cubicBezTo>
                  <a:cubicBezTo>
                    <a:pt x="10" y="9"/>
                    <a:pt x="9" y="11"/>
                    <a:pt x="7" y="12"/>
                  </a:cubicBezTo>
                  <a:cubicBezTo>
                    <a:pt x="7" y="12"/>
                    <a:pt x="7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6" y="17"/>
                    <a:pt x="11" y="21"/>
                    <a:pt x="13" y="27"/>
                  </a:cubicBezTo>
                  <a:cubicBezTo>
                    <a:pt x="13" y="28"/>
                    <a:pt x="14" y="30"/>
                    <a:pt x="14" y="31"/>
                  </a:cubicBezTo>
                  <a:cubicBezTo>
                    <a:pt x="14" y="32"/>
                    <a:pt x="15" y="32"/>
                    <a:pt x="15" y="32"/>
                  </a:cubicBezTo>
                  <a:cubicBezTo>
                    <a:pt x="17" y="27"/>
                    <a:pt x="19" y="21"/>
                    <a:pt x="24" y="18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9" y="18"/>
                    <a:pt x="29" y="16"/>
                    <a:pt x="28" y="16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ṧľîḍe">
              <a:extLst>
                <a:ext uri="{FF2B5EF4-FFF2-40B4-BE49-F238E27FC236}">
                  <a16:creationId xmlns:a16="http://schemas.microsoft.com/office/drawing/2014/main" id="{35D99D28-C2A7-4466-A40C-D6D5F23680F3}"/>
                </a:ext>
              </a:extLst>
            </p:cNvPr>
            <p:cNvSpPr/>
            <p:nvPr/>
          </p:nvSpPr>
          <p:spPr bwMode="auto">
            <a:xfrm>
              <a:off x="4713120" y="1932143"/>
              <a:ext cx="881828" cy="578618"/>
            </a:xfrm>
            <a:custGeom>
              <a:avLst/>
              <a:gdLst>
                <a:gd name="T0" fmla="*/ 0 w 199"/>
                <a:gd name="T1" fmla="*/ 57 h 131"/>
                <a:gd name="T2" fmla="*/ 93 w 199"/>
                <a:gd name="T3" fmla="*/ 30 h 131"/>
                <a:gd name="T4" fmla="*/ 199 w 199"/>
                <a:gd name="T5" fmla="*/ 64 h 131"/>
                <a:gd name="T6" fmla="*/ 112 w 199"/>
                <a:gd name="T7" fmla="*/ 123 h 131"/>
                <a:gd name="T8" fmla="*/ 0 w 199"/>
                <a:gd name="T9" fmla="*/ 131 h 131"/>
                <a:gd name="T10" fmla="*/ 0 w 199"/>
                <a:gd name="T11" fmla="*/ 5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131">
                  <a:moveTo>
                    <a:pt x="0" y="57"/>
                  </a:moveTo>
                  <a:cubicBezTo>
                    <a:pt x="0" y="57"/>
                    <a:pt x="45" y="0"/>
                    <a:pt x="93" y="30"/>
                  </a:cubicBezTo>
                  <a:cubicBezTo>
                    <a:pt x="142" y="60"/>
                    <a:pt x="182" y="74"/>
                    <a:pt x="199" y="64"/>
                  </a:cubicBezTo>
                  <a:cubicBezTo>
                    <a:pt x="199" y="64"/>
                    <a:pt x="161" y="126"/>
                    <a:pt x="112" y="123"/>
                  </a:cubicBezTo>
                  <a:cubicBezTo>
                    <a:pt x="64" y="119"/>
                    <a:pt x="8" y="113"/>
                    <a:pt x="0" y="131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sḻîḍê">
              <a:extLst>
                <a:ext uri="{FF2B5EF4-FFF2-40B4-BE49-F238E27FC236}">
                  <a16:creationId xmlns:a16="http://schemas.microsoft.com/office/drawing/2014/main" id="{35A280AC-AC20-4AA1-BC45-9FB26522D2E2}"/>
                </a:ext>
              </a:extLst>
            </p:cNvPr>
            <p:cNvSpPr/>
            <p:nvPr/>
          </p:nvSpPr>
          <p:spPr bwMode="auto">
            <a:xfrm>
              <a:off x="4691935" y="2108245"/>
              <a:ext cx="39722" cy="805032"/>
            </a:xfrm>
            <a:custGeom>
              <a:avLst/>
              <a:gdLst>
                <a:gd name="T0" fmla="*/ 5 w 9"/>
                <a:gd name="T1" fmla="*/ 182 h 182"/>
                <a:gd name="T2" fmla="*/ 5 w 9"/>
                <a:gd name="T3" fmla="*/ 182 h 182"/>
                <a:gd name="T4" fmla="*/ 0 w 9"/>
                <a:gd name="T5" fmla="*/ 177 h 182"/>
                <a:gd name="T6" fmla="*/ 0 w 9"/>
                <a:gd name="T7" fmla="*/ 5 h 182"/>
                <a:gd name="T8" fmla="*/ 5 w 9"/>
                <a:gd name="T9" fmla="*/ 0 h 182"/>
                <a:gd name="T10" fmla="*/ 5 w 9"/>
                <a:gd name="T11" fmla="*/ 0 h 182"/>
                <a:gd name="T12" fmla="*/ 9 w 9"/>
                <a:gd name="T13" fmla="*/ 5 h 182"/>
                <a:gd name="T14" fmla="*/ 9 w 9"/>
                <a:gd name="T15" fmla="*/ 177 h 182"/>
                <a:gd name="T16" fmla="*/ 5 w 9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2">
                  <a:moveTo>
                    <a:pt x="5" y="182"/>
                  </a:moveTo>
                  <a:cubicBezTo>
                    <a:pt x="5" y="182"/>
                    <a:pt x="5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7"/>
                    <a:pt x="9" y="177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ṩlïde">
              <a:extLst>
                <a:ext uri="{FF2B5EF4-FFF2-40B4-BE49-F238E27FC236}">
                  <a16:creationId xmlns:a16="http://schemas.microsoft.com/office/drawing/2014/main" id="{57234649-9153-499D-A545-0E60B1D4109D}"/>
                </a:ext>
              </a:extLst>
            </p:cNvPr>
            <p:cNvSpPr/>
            <p:nvPr/>
          </p:nvSpPr>
          <p:spPr bwMode="auto">
            <a:xfrm>
              <a:off x="4793888" y="3563393"/>
              <a:ext cx="1907980" cy="1521353"/>
            </a:xfrm>
            <a:custGeom>
              <a:avLst/>
              <a:gdLst>
                <a:gd name="T0" fmla="*/ 0 w 431"/>
                <a:gd name="T1" fmla="*/ 344 h 344"/>
                <a:gd name="T2" fmla="*/ 225 w 431"/>
                <a:gd name="T3" fmla="*/ 31 h 344"/>
                <a:gd name="T4" fmla="*/ 431 w 431"/>
                <a:gd name="T5" fmla="*/ 344 h 344"/>
                <a:gd name="T6" fmla="*/ 0 w 431"/>
                <a:gd name="T7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" h="344">
                  <a:moveTo>
                    <a:pt x="0" y="344"/>
                  </a:moveTo>
                  <a:cubicBezTo>
                    <a:pt x="0" y="344"/>
                    <a:pt x="131" y="0"/>
                    <a:pt x="225" y="31"/>
                  </a:cubicBezTo>
                  <a:cubicBezTo>
                    <a:pt x="320" y="61"/>
                    <a:pt x="431" y="344"/>
                    <a:pt x="431" y="344"/>
                  </a:cubicBezTo>
                  <a:lnTo>
                    <a:pt x="0" y="344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ṡľíḓé">
              <a:extLst>
                <a:ext uri="{FF2B5EF4-FFF2-40B4-BE49-F238E27FC236}">
                  <a16:creationId xmlns:a16="http://schemas.microsoft.com/office/drawing/2014/main" id="{DD2BDC5F-69E3-4CBF-9D65-884F06CD407B}"/>
                </a:ext>
              </a:extLst>
            </p:cNvPr>
            <p:cNvSpPr/>
            <p:nvPr/>
          </p:nvSpPr>
          <p:spPr bwMode="auto">
            <a:xfrm>
              <a:off x="2742909" y="3510430"/>
              <a:ext cx="1996693" cy="1574316"/>
            </a:xfrm>
            <a:custGeom>
              <a:avLst/>
              <a:gdLst>
                <a:gd name="T0" fmla="*/ 0 w 451"/>
                <a:gd name="T1" fmla="*/ 356 h 356"/>
                <a:gd name="T2" fmla="*/ 236 w 451"/>
                <a:gd name="T3" fmla="*/ 32 h 356"/>
                <a:gd name="T4" fmla="*/ 451 w 451"/>
                <a:gd name="T5" fmla="*/ 356 h 356"/>
                <a:gd name="T6" fmla="*/ 0 w 451"/>
                <a:gd name="T7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1" h="356">
                  <a:moveTo>
                    <a:pt x="0" y="356"/>
                  </a:moveTo>
                  <a:cubicBezTo>
                    <a:pt x="0" y="356"/>
                    <a:pt x="137" y="0"/>
                    <a:pt x="236" y="32"/>
                  </a:cubicBezTo>
                  <a:cubicBezTo>
                    <a:pt x="335" y="63"/>
                    <a:pt x="451" y="356"/>
                    <a:pt x="451" y="356"/>
                  </a:cubicBezTo>
                  <a:lnTo>
                    <a:pt x="0" y="356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ŝľïḑé">
              <a:extLst>
                <a:ext uri="{FF2B5EF4-FFF2-40B4-BE49-F238E27FC236}">
                  <a16:creationId xmlns:a16="http://schemas.microsoft.com/office/drawing/2014/main" id="{FC530F09-8E6E-4ED7-A177-423467F0A395}"/>
                </a:ext>
              </a:extLst>
            </p:cNvPr>
            <p:cNvSpPr/>
            <p:nvPr/>
          </p:nvSpPr>
          <p:spPr bwMode="auto">
            <a:xfrm>
              <a:off x="3505571" y="2678917"/>
              <a:ext cx="2372728" cy="2405829"/>
            </a:xfrm>
            <a:custGeom>
              <a:avLst/>
              <a:gdLst>
                <a:gd name="T0" fmla="*/ 0 w 536"/>
                <a:gd name="T1" fmla="*/ 544 h 544"/>
                <a:gd name="T2" fmla="*/ 284 w 536"/>
                <a:gd name="T3" fmla="*/ 41 h 544"/>
                <a:gd name="T4" fmla="*/ 536 w 536"/>
                <a:gd name="T5" fmla="*/ 544 h 544"/>
                <a:gd name="T6" fmla="*/ 0 w 536"/>
                <a:gd name="T7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6" h="544">
                  <a:moveTo>
                    <a:pt x="0" y="544"/>
                  </a:moveTo>
                  <a:cubicBezTo>
                    <a:pt x="0" y="544"/>
                    <a:pt x="166" y="0"/>
                    <a:pt x="284" y="41"/>
                  </a:cubicBezTo>
                  <a:cubicBezTo>
                    <a:pt x="402" y="83"/>
                    <a:pt x="536" y="544"/>
                    <a:pt x="536" y="544"/>
                  </a:cubicBezTo>
                  <a:lnTo>
                    <a:pt x="0" y="544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14718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7E237-FFA0-45BA-B177-E46C9EA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65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6B523-4372-45F2-8A8C-0C39D7C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Future Directions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de2e77da-0f24-4ec1-8b45-ad2c3fe7b7cb" descr="wxUAAB+LCAAAAAAABADtVduO2jAQ/Re3faMosWEDeSO0tKg3BKt2q4oHFwxYShzkmBW7iH+vTS7YSYBQadXCrngh4zP2nDNjnw14LR6WBLhgFGAu3lE85zjoCxKAGuhPgctWvl8DHmVTyuYfeLhaRsD9tcnS9JUfVCy+Y39FVC6jgmI//nQL+BT2hTIarIIEZtUtGcJrLWRbcZBOpz7RYX0mCL/PTrBVbPd/JLg8oBfyAAt54MbavgHJEnBvnLq1VclTspZJNXAbl5XWk5SnBCjlqRYUzUEYCRqyfcYAS92ILKmEbC5pD5VlES7oBPsdn85ZQJiqWBIgYrKQqx9DTh9DJsz1z2Qm5OInQpaJfCP6KI+bYT8iqQgLvCRf5TEpt13AlmlD4mNB7w2EEbPBNmOVgZQYeVjN2HmcabnXRjKVJRsSb2sH5bkla3GeoCpDV7Os9YfI7MpRG+ilJyWcV3cqy1/NRC5ZZ/NtNouIuBsQPpHVeA+G/MnE5zH7jqhrAlPAz0ObWPVmEaNv8lZD3CVXL8EnX+XzFitbPm762Bxtjzlo+WYVdS/r27ikc9lr1Q39kJ9+rVJYYV0qQSdkSJRuKWg4/w3cVgvZ7YZUx+OraCGRr3q9bqOLWjcgrd/elj1E6S5VH6IcvsrI7VKKg9aZ7FnoffY4nS8EI1GUhONKrSqdGxd4GS2Kg0eu1j9jB896No6ROzp//7lbOk3dLeEzc0tYxS1hNbeEhlvCy3VL+OKWT+SWh8ZNH5vTby7U3RJeiFvaNmw47VbTsEvH7tgdr9Qu4VXaJbxmu6xK7pLtsmXYJXpmdomq2CWqZpfIsEt0uXaJXuzyiezy0LjpY3P6zUW6XaILscsGcpym0zbc8r3X9Rqw1C3RVboluma3rEpuLH9/APog8vTDFQAA">
            <a:extLst>
              <a:ext uri="{FF2B5EF4-FFF2-40B4-BE49-F238E27FC236}">
                <a16:creationId xmlns:a16="http://schemas.microsoft.com/office/drawing/2014/main" id="{3F2E81E9-5298-4039-9657-E7889B8E4023}"/>
              </a:ext>
            </a:extLst>
          </p:cNvPr>
          <p:cNvGrpSpPr>
            <a:grpSpLocks noChangeAspect="1"/>
          </p:cNvGrpSpPr>
          <p:nvPr/>
        </p:nvGrpSpPr>
        <p:grpSpPr>
          <a:xfrm>
            <a:off x="355681" y="1028700"/>
            <a:ext cx="10300591" cy="3888828"/>
            <a:chOff x="2145589" y="1560786"/>
            <a:chExt cx="10300591" cy="3888828"/>
          </a:xfrm>
        </p:grpSpPr>
        <p:sp>
          <p:nvSpPr>
            <p:cNvPr id="25" name="ValueShape1">
              <a:extLst>
                <a:ext uri="{FF2B5EF4-FFF2-40B4-BE49-F238E27FC236}">
                  <a16:creationId xmlns:a16="http://schemas.microsoft.com/office/drawing/2014/main" id="{9C98021E-4D80-4861-8D90-97824B7F65FA}"/>
                </a:ext>
              </a:extLst>
            </p:cNvPr>
            <p:cNvSpPr/>
            <p:nvPr/>
          </p:nvSpPr>
          <p:spPr>
            <a:xfrm>
              <a:off x="4344229" y="3246982"/>
              <a:ext cx="6089456" cy="409556"/>
            </a:xfrm>
            <a:prstGeom prst="roundRect">
              <a:avLst/>
            </a:prstGeom>
            <a:solidFill>
              <a:srgbClr val="C4C3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Individual Differences in Contextual Impact</a:t>
              </a:r>
              <a:endParaRPr lang="zh-CN" altLang="en-US" b="1" dirty="0"/>
            </a:p>
          </p:txBody>
        </p:sp>
        <p:sp>
          <p:nvSpPr>
            <p:cNvPr id="7" name="AreaShape">
              <a:extLst>
                <a:ext uri="{FF2B5EF4-FFF2-40B4-BE49-F238E27FC236}">
                  <a16:creationId xmlns:a16="http://schemas.microsoft.com/office/drawing/2014/main" id="{3718FF48-F63A-4D66-87A8-DF21FB8E8B03}"/>
                </a:ext>
              </a:extLst>
            </p:cNvPr>
            <p:cNvSpPr/>
            <p:nvPr/>
          </p:nvSpPr>
          <p:spPr>
            <a:xfrm>
              <a:off x="2145589" y="1560786"/>
              <a:ext cx="8481849" cy="3888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RelativeShape1">
              <a:extLst>
                <a:ext uri="{FF2B5EF4-FFF2-40B4-BE49-F238E27FC236}">
                  <a16:creationId xmlns:a16="http://schemas.microsoft.com/office/drawing/2014/main" id="{A12D5EAE-ACB4-4EA1-BDE3-8FD302844761}"/>
                </a:ext>
              </a:extLst>
            </p:cNvPr>
            <p:cNvSpPr/>
            <p:nvPr/>
          </p:nvSpPr>
          <p:spPr>
            <a:xfrm>
              <a:off x="4708200" y="3717899"/>
              <a:ext cx="4958312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RelativeShape2">
              <a:extLst>
                <a:ext uri="{FF2B5EF4-FFF2-40B4-BE49-F238E27FC236}">
                  <a16:creationId xmlns:a16="http://schemas.microsoft.com/office/drawing/2014/main" id="{62084A6B-24CD-4532-BA15-6CC0F27B6240}"/>
                </a:ext>
              </a:extLst>
            </p:cNvPr>
            <p:cNvSpPr/>
            <p:nvPr/>
          </p:nvSpPr>
          <p:spPr>
            <a:xfrm>
              <a:off x="7366626" y="3729038"/>
              <a:ext cx="3067059" cy="13550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RelativeShape3">
              <a:extLst>
                <a:ext uri="{FF2B5EF4-FFF2-40B4-BE49-F238E27FC236}">
                  <a16:creationId xmlns:a16="http://schemas.microsoft.com/office/drawing/2014/main" id="{4858A7D9-38F4-41AB-98EC-BD2ED9CAB9FE}"/>
                </a:ext>
              </a:extLst>
            </p:cNvPr>
            <p:cNvSpPr/>
            <p:nvPr/>
          </p:nvSpPr>
          <p:spPr>
            <a:xfrm>
              <a:off x="4708198" y="4675190"/>
              <a:ext cx="4958315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CustomText">
              <a:extLst>
                <a:ext uri="{FF2B5EF4-FFF2-40B4-BE49-F238E27FC236}">
                  <a16:creationId xmlns:a16="http://schemas.microsoft.com/office/drawing/2014/main" id="{96E43B33-61A2-46F2-841B-754B54B707C8}"/>
                </a:ext>
              </a:extLst>
            </p:cNvPr>
            <p:cNvSpPr/>
            <p:nvPr/>
          </p:nvSpPr>
          <p:spPr>
            <a:xfrm>
              <a:off x="5918021" y="1805850"/>
              <a:ext cx="6528159" cy="805032"/>
            </a:xfrm>
            <a:prstGeom prst="rect">
              <a:avLst/>
            </a:prstGeom>
            <a:noFill/>
          </p:spPr>
          <p:txBody>
            <a:bodyPr wrap="square" lIns="90000" tIns="46800" rIns="90000" bIns="46800" anchor="b">
              <a:normAutofit/>
            </a:bodyPr>
            <a:lstStyle/>
            <a:p>
              <a:pPr lvl="0"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Better Support Users’ Privacy Management</a:t>
              </a:r>
              <a:endParaRPr kumimoji="0" lang="en-US" altLang="zh-CN" sz="2000" b="1" i="0" strike="noStrike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îṡḻïḍe">
              <a:extLst>
                <a:ext uri="{FF2B5EF4-FFF2-40B4-BE49-F238E27FC236}">
                  <a16:creationId xmlns:a16="http://schemas.microsoft.com/office/drawing/2014/main" id="{CCECF33A-4A64-4FF2-BE25-EBB84288789C}"/>
                </a:ext>
              </a:extLst>
            </p:cNvPr>
            <p:cNvSpPr/>
            <p:nvPr/>
          </p:nvSpPr>
          <p:spPr bwMode="auto">
            <a:xfrm>
              <a:off x="4408585" y="2095003"/>
              <a:ext cx="149620" cy="168157"/>
            </a:xfrm>
            <a:custGeom>
              <a:avLst/>
              <a:gdLst>
                <a:gd name="T0" fmla="*/ 33 w 34"/>
                <a:gd name="T1" fmla="*/ 19 h 38"/>
                <a:gd name="T2" fmla="*/ 25 w 34"/>
                <a:gd name="T3" fmla="*/ 16 h 38"/>
                <a:gd name="T4" fmla="*/ 20 w 34"/>
                <a:gd name="T5" fmla="*/ 7 h 38"/>
                <a:gd name="T6" fmla="*/ 18 w 34"/>
                <a:gd name="T7" fmla="*/ 1 h 38"/>
                <a:gd name="T8" fmla="*/ 16 w 34"/>
                <a:gd name="T9" fmla="*/ 1 h 38"/>
                <a:gd name="T10" fmla="*/ 13 w 34"/>
                <a:gd name="T11" fmla="*/ 9 h 38"/>
                <a:gd name="T12" fmla="*/ 8 w 34"/>
                <a:gd name="T13" fmla="*/ 15 h 38"/>
                <a:gd name="T14" fmla="*/ 8 w 34"/>
                <a:gd name="T15" fmla="*/ 15 h 38"/>
                <a:gd name="T16" fmla="*/ 1 w 34"/>
                <a:gd name="T17" fmla="*/ 17 h 38"/>
                <a:gd name="T18" fmla="*/ 1 w 34"/>
                <a:gd name="T19" fmla="*/ 19 h 38"/>
                <a:gd name="T20" fmla="*/ 15 w 34"/>
                <a:gd name="T21" fmla="*/ 32 h 38"/>
                <a:gd name="T22" fmla="*/ 16 w 34"/>
                <a:gd name="T23" fmla="*/ 37 h 38"/>
                <a:gd name="T24" fmla="*/ 18 w 34"/>
                <a:gd name="T25" fmla="*/ 37 h 38"/>
                <a:gd name="T26" fmla="*/ 28 w 34"/>
                <a:gd name="T27" fmla="*/ 22 h 38"/>
                <a:gd name="T28" fmla="*/ 33 w 34"/>
                <a:gd name="T29" fmla="*/ 21 h 38"/>
                <a:gd name="T30" fmla="*/ 33 w 34"/>
                <a:gd name="T3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8">
                  <a:moveTo>
                    <a:pt x="33" y="19"/>
                  </a:moveTo>
                  <a:cubicBezTo>
                    <a:pt x="30" y="19"/>
                    <a:pt x="27" y="18"/>
                    <a:pt x="25" y="16"/>
                  </a:cubicBezTo>
                  <a:cubicBezTo>
                    <a:pt x="23" y="13"/>
                    <a:pt x="21" y="10"/>
                    <a:pt x="20" y="7"/>
                  </a:cubicBezTo>
                  <a:cubicBezTo>
                    <a:pt x="19" y="5"/>
                    <a:pt x="19" y="3"/>
                    <a:pt x="18" y="1"/>
                  </a:cubicBezTo>
                  <a:cubicBezTo>
                    <a:pt x="18" y="0"/>
                    <a:pt x="17" y="1"/>
                    <a:pt x="16" y="1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7"/>
                    <a:pt x="4" y="17"/>
                    <a:pt x="1" y="17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8" y="20"/>
                    <a:pt x="13" y="25"/>
                    <a:pt x="15" y="32"/>
                  </a:cubicBezTo>
                  <a:cubicBezTo>
                    <a:pt x="16" y="33"/>
                    <a:pt x="16" y="35"/>
                    <a:pt x="16" y="37"/>
                  </a:cubicBezTo>
                  <a:cubicBezTo>
                    <a:pt x="16" y="38"/>
                    <a:pt x="18" y="38"/>
                    <a:pt x="18" y="37"/>
                  </a:cubicBezTo>
                  <a:cubicBezTo>
                    <a:pt x="20" y="32"/>
                    <a:pt x="23" y="25"/>
                    <a:pt x="28" y="22"/>
                  </a:cubicBezTo>
                  <a:cubicBezTo>
                    <a:pt x="30" y="21"/>
                    <a:pt x="32" y="21"/>
                    <a:pt x="33" y="21"/>
                  </a:cubicBezTo>
                  <a:cubicBezTo>
                    <a:pt x="34" y="21"/>
                    <a:pt x="34" y="19"/>
                    <a:pt x="33" y="19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ïşliḑé">
              <a:extLst>
                <a:ext uri="{FF2B5EF4-FFF2-40B4-BE49-F238E27FC236}">
                  <a16:creationId xmlns:a16="http://schemas.microsoft.com/office/drawing/2014/main" id="{A5D3AE89-D2F0-4BD9-8E2C-D9CC35C12962}"/>
                </a:ext>
              </a:extLst>
            </p:cNvPr>
            <p:cNvSpPr/>
            <p:nvPr/>
          </p:nvSpPr>
          <p:spPr bwMode="auto">
            <a:xfrm>
              <a:off x="4616462" y="1909634"/>
              <a:ext cx="83417" cy="88713"/>
            </a:xfrm>
            <a:custGeom>
              <a:avLst/>
              <a:gdLst>
                <a:gd name="T0" fmla="*/ 18 w 19"/>
                <a:gd name="T1" fmla="*/ 10 h 20"/>
                <a:gd name="T2" fmla="*/ 14 w 19"/>
                <a:gd name="T3" fmla="*/ 8 h 20"/>
                <a:gd name="T4" fmla="*/ 11 w 19"/>
                <a:gd name="T5" fmla="*/ 3 h 20"/>
                <a:gd name="T6" fmla="*/ 10 w 19"/>
                <a:gd name="T7" fmla="*/ 0 h 20"/>
                <a:gd name="T8" fmla="*/ 9 w 19"/>
                <a:gd name="T9" fmla="*/ 0 h 20"/>
                <a:gd name="T10" fmla="*/ 7 w 19"/>
                <a:gd name="T11" fmla="*/ 4 h 20"/>
                <a:gd name="T12" fmla="*/ 4 w 19"/>
                <a:gd name="T13" fmla="*/ 8 h 20"/>
                <a:gd name="T14" fmla="*/ 4 w 19"/>
                <a:gd name="T15" fmla="*/ 8 h 20"/>
                <a:gd name="T16" fmla="*/ 0 w 19"/>
                <a:gd name="T17" fmla="*/ 9 h 20"/>
                <a:gd name="T18" fmla="*/ 0 w 19"/>
                <a:gd name="T19" fmla="*/ 10 h 20"/>
                <a:gd name="T20" fmla="*/ 8 w 19"/>
                <a:gd name="T21" fmla="*/ 17 h 20"/>
                <a:gd name="T22" fmla="*/ 9 w 19"/>
                <a:gd name="T23" fmla="*/ 20 h 20"/>
                <a:gd name="T24" fmla="*/ 10 w 19"/>
                <a:gd name="T25" fmla="*/ 20 h 20"/>
                <a:gd name="T26" fmla="*/ 15 w 19"/>
                <a:gd name="T27" fmla="*/ 11 h 20"/>
                <a:gd name="T28" fmla="*/ 18 w 19"/>
                <a:gd name="T29" fmla="*/ 11 h 20"/>
                <a:gd name="T30" fmla="*/ 18 w 19"/>
                <a:gd name="T3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0">
                  <a:moveTo>
                    <a:pt x="18" y="10"/>
                  </a:moveTo>
                  <a:cubicBezTo>
                    <a:pt x="16" y="10"/>
                    <a:pt x="15" y="9"/>
                    <a:pt x="14" y="8"/>
                  </a:cubicBezTo>
                  <a:cubicBezTo>
                    <a:pt x="12" y="7"/>
                    <a:pt x="11" y="5"/>
                    <a:pt x="11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7" y="3"/>
                    <a:pt x="7" y="4"/>
                  </a:cubicBezTo>
                  <a:cubicBezTo>
                    <a:pt x="6" y="6"/>
                    <a:pt x="5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4" y="10"/>
                    <a:pt x="7" y="13"/>
                    <a:pt x="8" y="17"/>
                  </a:cubicBezTo>
                  <a:cubicBezTo>
                    <a:pt x="8" y="18"/>
                    <a:pt x="9" y="19"/>
                    <a:pt x="9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1" y="17"/>
                    <a:pt x="12" y="13"/>
                    <a:pt x="15" y="11"/>
                  </a:cubicBezTo>
                  <a:cubicBezTo>
                    <a:pt x="16" y="11"/>
                    <a:pt x="17" y="11"/>
                    <a:pt x="18" y="11"/>
                  </a:cubicBezTo>
                  <a:cubicBezTo>
                    <a:pt x="19" y="11"/>
                    <a:pt x="19" y="10"/>
                    <a:pt x="18" y="10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sliḍe">
              <a:extLst>
                <a:ext uri="{FF2B5EF4-FFF2-40B4-BE49-F238E27FC236}">
                  <a16:creationId xmlns:a16="http://schemas.microsoft.com/office/drawing/2014/main" id="{8D155DD4-C8E8-405F-B136-D0A0E55741DA}"/>
                </a:ext>
              </a:extLst>
            </p:cNvPr>
            <p:cNvSpPr/>
            <p:nvPr/>
          </p:nvSpPr>
          <p:spPr bwMode="auto">
            <a:xfrm>
              <a:off x="4877304" y="1773255"/>
              <a:ext cx="119166" cy="132407"/>
            </a:xfrm>
            <a:custGeom>
              <a:avLst/>
              <a:gdLst>
                <a:gd name="T0" fmla="*/ 27 w 27"/>
                <a:gd name="T1" fmla="*/ 15 h 30"/>
                <a:gd name="T2" fmla="*/ 20 w 27"/>
                <a:gd name="T3" fmla="*/ 12 h 30"/>
                <a:gd name="T4" fmla="*/ 16 w 27"/>
                <a:gd name="T5" fmla="*/ 6 h 30"/>
                <a:gd name="T6" fmla="*/ 14 w 27"/>
                <a:gd name="T7" fmla="*/ 1 h 30"/>
                <a:gd name="T8" fmla="*/ 13 w 27"/>
                <a:gd name="T9" fmla="*/ 1 h 30"/>
                <a:gd name="T10" fmla="*/ 10 w 27"/>
                <a:gd name="T11" fmla="*/ 7 h 30"/>
                <a:gd name="T12" fmla="*/ 7 w 27"/>
                <a:gd name="T13" fmla="*/ 12 h 30"/>
                <a:gd name="T14" fmla="*/ 7 w 27"/>
                <a:gd name="T15" fmla="*/ 12 h 30"/>
                <a:gd name="T16" fmla="*/ 1 w 27"/>
                <a:gd name="T17" fmla="*/ 13 h 30"/>
                <a:gd name="T18" fmla="*/ 1 w 27"/>
                <a:gd name="T19" fmla="*/ 15 h 30"/>
                <a:gd name="T20" fmla="*/ 12 w 27"/>
                <a:gd name="T21" fmla="*/ 25 h 30"/>
                <a:gd name="T22" fmla="*/ 13 w 27"/>
                <a:gd name="T23" fmla="*/ 30 h 30"/>
                <a:gd name="T24" fmla="*/ 14 w 27"/>
                <a:gd name="T25" fmla="*/ 30 h 30"/>
                <a:gd name="T26" fmla="*/ 23 w 27"/>
                <a:gd name="T27" fmla="*/ 18 h 30"/>
                <a:gd name="T28" fmla="*/ 27 w 27"/>
                <a:gd name="T29" fmla="*/ 17 h 30"/>
                <a:gd name="T30" fmla="*/ 27 w 27"/>
                <a:gd name="T31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0">
                  <a:moveTo>
                    <a:pt x="27" y="15"/>
                  </a:moveTo>
                  <a:cubicBezTo>
                    <a:pt x="24" y="15"/>
                    <a:pt x="22" y="14"/>
                    <a:pt x="20" y="12"/>
                  </a:cubicBezTo>
                  <a:cubicBezTo>
                    <a:pt x="18" y="10"/>
                    <a:pt x="17" y="8"/>
                    <a:pt x="16" y="6"/>
                  </a:cubicBezTo>
                  <a:cubicBezTo>
                    <a:pt x="15" y="4"/>
                    <a:pt x="15" y="2"/>
                    <a:pt x="14" y="1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3"/>
                    <a:pt x="11" y="5"/>
                    <a:pt x="10" y="7"/>
                  </a:cubicBezTo>
                  <a:cubicBezTo>
                    <a:pt x="9" y="9"/>
                    <a:pt x="8" y="11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3" y="14"/>
                    <a:pt x="1" y="13"/>
                  </a:cubicBezTo>
                  <a:cubicBezTo>
                    <a:pt x="0" y="13"/>
                    <a:pt x="0" y="15"/>
                    <a:pt x="1" y="15"/>
                  </a:cubicBezTo>
                  <a:cubicBezTo>
                    <a:pt x="6" y="16"/>
                    <a:pt x="11" y="20"/>
                    <a:pt x="12" y="25"/>
                  </a:cubicBezTo>
                  <a:cubicBezTo>
                    <a:pt x="13" y="27"/>
                    <a:pt x="13" y="28"/>
                    <a:pt x="13" y="30"/>
                  </a:cubicBezTo>
                  <a:cubicBezTo>
                    <a:pt x="13" y="30"/>
                    <a:pt x="14" y="30"/>
                    <a:pt x="14" y="30"/>
                  </a:cubicBezTo>
                  <a:cubicBezTo>
                    <a:pt x="16" y="25"/>
                    <a:pt x="18" y="20"/>
                    <a:pt x="23" y="18"/>
                  </a:cubicBezTo>
                  <a:cubicBezTo>
                    <a:pt x="24" y="17"/>
                    <a:pt x="25" y="17"/>
                    <a:pt x="27" y="17"/>
                  </a:cubicBezTo>
                  <a:cubicBezTo>
                    <a:pt x="27" y="17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iṥḷîḍè">
              <a:extLst>
                <a:ext uri="{FF2B5EF4-FFF2-40B4-BE49-F238E27FC236}">
                  <a16:creationId xmlns:a16="http://schemas.microsoft.com/office/drawing/2014/main" id="{7823E9A2-49F3-4388-867B-0140FB5F1020}"/>
                </a:ext>
              </a:extLst>
            </p:cNvPr>
            <p:cNvSpPr/>
            <p:nvPr/>
          </p:nvSpPr>
          <p:spPr bwMode="auto">
            <a:xfrm>
              <a:off x="5200377" y="1900365"/>
              <a:ext cx="105926" cy="115194"/>
            </a:xfrm>
            <a:custGeom>
              <a:avLst/>
              <a:gdLst>
                <a:gd name="T0" fmla="*/ 23 w 24"/>
                <a:gd name="T1" fmla="*/ 13 h 26"/>
                <a:gd name="T2" fmla="*/ 18 w 24"/>
                <a:gd name="T3" fmla="*/ 10 h 26"/>
                <a:gd name="T4" fmla="*/ 14 w 24"/>
                <a:gd name="T5" fmla="*/ 4 h 26"/>
                <a:gd name="T6" fmla="*/ 13 w 24"/>
                <a:gd name="T7" fmla="*/ 0 h 26"/>
                <a:gd name="T8" fmla="*/ 11 w 24"/>
                <a:gd name="T9" fmla="*/ 0 h 26"/>
                <a:gd name="T10" fmla="*/ 9 w 24"/>
                <a:gd name="T11" fmla="*/ 6 h 26"/>
                <a:gd name="T12" fmla="*/ 6 w 24"/>
                <a:gd name="T13" fmla="*/ 10 h 26"/>
                <a:gd name="T14" fmla="*/ 6 w 24"/>
                <a:gd name="T15" fmla="*/ 10 h 26"/>
                <a:gd name="T16" fmla="*/ 1 w 24"/>
                <a:gd name="T17" fmla="*/ 11 h 26"/>
                <a:gd name="T18" fmla="*/ 1 w 24"/>
                <a:gd name="T19" fmla="*/ 12 h 26"/>
                <a:gd name="T20" fmla="*/ 11 w 24"/>
                <a:gd name="T21" fmla="*/ 21 h 26"/>
                <a:gd name="T22" fmla="*/ 11 w 24"/>
                <a:gd name="T23" fmla="*/ 25 h 26"/>
                <a:gd name="T24" fmla="*/ 13 w 24"/>
                <a:gd name="T25" fmla="*/ 26 h 26"/>
                <a:gd name="T26" fmla="*/ 20 w 24"/>
                <a:gd name="T27" fmla="*/ 15 h 26"/>
                <a:gd name="T28" fmla="*/ 23 w 24"/>
                <a:gd name="T29" fmla="*/ 14 h 26"/>
                <a:gd name="T30" fmla="*/ 23 w 24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6">
                  <a:moveTo>
                    <a:pt x="23" y="13"/>
                  </a:moveTo>
                  <a:cubicBezTo>
                    <a:pt x="21" y="13"/>
                    <a:pt x="19" y="12"/>
                    <a:pt x="18" y="10"/>
                  </a:cubicBezTo>
                  <a:cubicBezTo>
                    <a:pt x="16" y="9"/>
                    <a:pt x="15" y="6"/>
                    <a:pt x="14" y="4"/>
                  </a:cubicBezTo>
                  <a:cubicBezTo>
                    <a:pt x="14" y="3"/>
                    <a:pt x="13" y="2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2"/>
                    <a:pt x="10" y="4"/>
                    <a:pt x="9" y="6"/>
                  </a:cubicBezTo>
                  <a:cubicBezTo>
                    <a:pt x="8" y="7"/>
                    <a:pt x="7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6" y="13"/>
                    <a:pt x="9" y="17"/>
                    <a:pt x="11" y="21"/>
                  </a:cubicBezTo>
                  <a:cubicBezTo>
                    <a:pt x="11" y="23"/>
                    <a:pt x="11" y="24"/>
                    <a:pt x="11" y="25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4" y="21"/>
                    <a:pt x="16" y="17"/>
                    <a:pt x="20" y="15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4"/>
                    <a:pt x="24" y="13"/>
                    <a:pt x="23" y="13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ṣḻïḍê">
              <a:extLst>
                <a:ext uri="{FF2B5EF4-FFF2-40B4-BE49-F238E27FC236}">
                  <a16:creationId xmlns:a16="http://schemas.microsoft.com/office/drawing/2014/main" id="{663FAC01-ABD8-4DE7-9117-D7F599342F78}"/>
                </a:ext>
              </a:extLst>
            </p:cNvPr>
            <p:cNvSpPr/>
            <p:nvPr/>
          </p:nvSpPr>
          <p:spPr bwMode="auto">
            <a:xfrm>
              <a:off x="5474458" y="2015560"/>
              <a:ext cx="128435" cy="141675"/>
            </a:xfrm>
            <a:custGeom>
              <a:avLst/>
              <a:gdLst>
                <a:gd name="T0" fmla="*/ 28 w 29"/>
                <a:gd name="T1" fmla="*/ 16 h 32"/>
                <a:gd name="T2" fmla="*/ 21 w 29"/>
                <a:gd name="T3" fmla="*/ 13 h 32"/>
                <a:gd name="T4" fmla="*/ 17 w 29"/>
                <a:gd name="T5" fmla="*/ 5 h 32"/>
                <a:gd name="T6" fmla="*/ 15 w 29"/>
                <a:gd name="T7" fmla="*/ 0 h 32"/>
                <a:gd name="T8" fmla="*/ 14 w 29"/>
                <a:gd name="T9" fmla="*/ 0 h 32"/>
                <a:gd name="T10" fmla="*/ 11 w 29"/>
                <a:gd name="T11" fmla="*/ 7 h 32"/>
                <a:gd name="T12" fmla="*/ 7 w 29"/>
                <a:gd name="T13" fmla="*/ 12 h 32"/>
                <a:gd name="T14" fmla="*/ 7 w 29"/>
                <a:gd name="T15" fmla="*/ 13 h 32"/>
                <a:gd name="T16" fmla="*/ 1 w 29"/>
                <a:gd name="T17" fmla="*/ 14 h 32"/>
                <a:gd name="T18" fmla="*/ 1 w 29"/>
                <a:gd name="T19" fmla="*/ 16 h 32"/>
                <a:gd name="T20" fmla="*/ 13 w 29"/>
                <a:gd name="T21" fmla="*/ 27 h 32"/>
                <a:gd name="T22" fmla="*/ 14 w 29"/>
                <a:gd name="T23" fmla="*/ 31 h 32"/>
                <a:gd name="T24" fmla="*/ 15 w 29"/>
                <a:gd name="T25" fmla="*/ 32 h 32"/>
                <a:gd name="T26" fmla="*/ 24 w 29"/>
                <a:gd name="T27" fmla="*/ 18 h 32"/>
                <a:gd name="T28" fmla="*/ 28 w 29"/>
                <a:gd name="T29" fmla="*/ 18 h 32"/>
                <a:gd name="T30" fmla="*/ 28 w 29"/>
                <a:gd name="T3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2">
                  <a:moveTo>
                    <a:pt x="28" y="16"/>
                  </a:moveTo>
                  <a:cubicBezTo>
                    <a:pt x="26" y="16"/>
                    <a:pt x="23" y="15"/>
                    <a:pt x="21" y="13"/>
                  </a:cubicBezTo>
                  <a:cubicBezTo>
                    <a:pt x="19" y="11"/>
                    <a:pt x="18" y="8"/>
                    <a:pt x="17" y="5"/>
                  </a:cubicBezTo>
                  <a:cubicBezTo>
                    <a:pt x="16" y="4"/>
                    <a:pt x="16" y="2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3"/>
                    <a:pt x="12" y="5"/>
                    <a:pt x="11" y="7"/>
                  </a:cubicBezTo>
                  <a:cubicBezTo>
                    <a:pt x="10" y="9"/>
                    <a:pt x="9" y="11"/>
                    <a:pt x="7" y="12"/>
                  </a:cubicBezTo>
                  <a:cubicBezTo>
                    <a:pt x="7" y="12"/>
                    <a:pt x="7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6" y="17"/>
                    <a:pt x="11" y="21"/>
                    <a:pt x="13" y="27"/>
                  </a:cubicBezTo>
                  <a:cubicBezTo>
                    <a:pt x="13" y="28"/>
                    <a:pt x="14" y="30"/>
                    <a:pt x="14" y="31"/>
                  </a:cubicBezTo>
                  <a:cubicBezTo>
                    <a:pt x="14" y="32"/>
                    <a:pt x="15" y="32"/>
                    <a:pt x="15" y="32"/>
                  </a:cubicBezTo>
                  <a:cubicBezTo>
                    <a:pt x="17" y="27"/>
                    <a:pt x="19" y="21"/>
                    <a:pt x="24" y="18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9" y="18"/>
                    <a:pt x="29" y="16"/>
                    <a:pt x="28" y="16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ṧľîḍe">
              <a:extLst>
                <a:ext uri="{FF2B5EF4-FFF2-40B4-BE49-F238E27FC236}">
                  <a16:creationId xmlns:a16="http://schemas.microsoft.com/office/drawing/2014/main" id="{35D99D28-C2A7-4466-A40C-D6D5F23680F3}"/>
                </a:ext>
              </a:extLst>
            </p:cNvPr>
            <p:cNvSpPr/>
            <p:nvPr/>
          </p:nvSpPr>
          <p:spPr bwMode="auto">
            <a:xfrm>
              <a:off x="4713120" y="1932143"/>
              <a:ext cx="881828" cy="578618"/>
            </a:xfrm>
            <a:custGeom>
              <a:avLst/>
              <a:gdLst>
                <a:gd name="T0" fmla="*/ 0 w 199"/>
                <a:gd name="T1" fmla="*/ 57 h 131"/>
                <a:gd name="T2" fmla="*/ 93 w 199"/>
                <a:gd name="T3" fmla="*/ 30 h 131"/>
                <a:gd name="T4" fmla="*/ 199 w 199"/>
                <a:gd name="T5" fmla="*/ 64 h 131"/>
                <a:gd name="T6" fmla="*/ 112 w 199"/>
                <a:gd name="T7" fmla="*/ 123 h 131"/>
                <a:gd name="T8" fmla="*/ 0 w 199"/>
                <a:gd name="T9" fmla="*/ 131 h 131"/>
                <a:gd name="T10" fmla="*/ 0 w 199"/>
                <a:gd name="T11" fmla="*/ 5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131">
                  <a:moveTo>
                    <a:pt x="0" y="57"/>
                  </a:moveTo>
                  <a:cubicBezTo>
                    <a:pt x="0" y="57"/>
                    <a:pt x="45" y="0"/>
                    <a:pt x="93" y="30"/>
                  </a:cubicBezTo>
                  <a:cubicBezTo>
                    <a:pt x="142" y="60"/>
                    <a:pt x="182" y="74"/>
                    <a:pt x="199" y="64"/>
                  </a:cubicBezTo>
                  <a:cubicBezTo>
                    <a:pt x="199" y="64"/>
                    <a:pt x="161" y="126"/>
                    <a:pt x="112" y="123"/>
                  </a:cubicBezTo>
                  <a:cubicBezTo>
                    <a:pt x="64" y="119"/>
                    <a:pt x="8" y="113"/>
                    <a:pt x="0" y="131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sḻîḍê">
              <a:extLst>
                <a:ext uri="{FF2B5EF4-FFF2-40B4-BE49-F238E27FC236}">
                  <a16:creationId xmlns:a16="http://schemas.microsoft.com/office/drawing/2014/main" id="{35A280AC-AC20-4AA1-BC45-9FB26522D2E2}"/>
                </a:ext>
              </a:extLst>
            </p:cNvPr>
            <p:cNvSpPr/>
            <p:nvPr/>
          </p:nvSpPr>
          <p:spPr bwMode="auto">
            <a:xfrm>
              <a:off x="4691935" y="2108245"/>
              <a:ext cx="39722" cy="805032"/>
            </a:xfrm>
            <a:custGeom>
              <a:avLst/>
              <a:gdLst>
                <a:gd name="T0" fmla="*/ 5 w 9"/>
                <a:gd name="T1" fmla="*/ 182 h 182"/>
                <a:gd name="T2" fmla="*/ 5 w 9"/>
                <a:gd name="T3" fmla="*/ 182 h 182"/>
                <a:gd name="T4" fmla="*/ 0 w 9"/>
                <a:gd name="T5" fmla="*/ 177 h 182"/>
                <a:gd name="T6" fmla="*/ 0 w 9"/>
                <a:gd name="T7" fmla="*/ 5 h 182"/>
                <a:gd name="T8" fmla="*/ 5 w 9"/>
                <a:gd name="T9" fmla="*/ 0 h 182"/>
                <a:gd name="T10" fmla="*/ 5 w 9"/>
                <a:gd name="T11" fmla="*/ 0 h 182"/>
                <a:gd name="T12" fmla="*/ 9 w 9"/>
                <a:gd name="T13" fmla="*/ 5 h 182"/>
                <a:gd name="T14" fmla="*/ 9 w 9"/>
                <a:gd name="T15" fmla="*/ 177 h 182"/>
                <a:gd name="T16" fmla="*/ 5 w 9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2">
                  <a:moveTo>
                    <a:pt x="5" y="182"/>
                  </a:moveTo>
                  <a:cubicBezTo>
                    <a:pt x="5" y="182"/>
                    <a:pt x="5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7"/>
                    <a:pt x="9" y="177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ṩlïde">
              <a:extLst>
                <a:ext uri="{FF2B5EF4-FFF2-40B4-BE49-F238E27FC236}">
                  <a16:creationId xmlns:a16="http://schemas.microsoft.com/office/drawing/2014/main" id="{57234649-9153-499D-A545-0E60B1D4109D}"/>
                </a:ext>
              </a:extLst>
            </p:cNvPr>
            <p:cNvSpPr/>
            <p:nvPr/>
          </p:nvSpPr>
          <p:spPr bwMode="auto">
            <a:xfrm>
              <a:off x="4793888" y="3563393"/>
              <a:ext cx="1907980" cy="1521353"/>
            </a:xfrm>
            <a:custGeom>
              <a:avLst/>
              <a:gdLst>
                <a:gd name="T0" fmla="*/ 0 w 431"/>
                <a:gd name="T1" fmla="*/ 344 h 344"/>
                <a:gd name="T2" fmla="*/ 225 w 431"/>
                <a:gd name="T3" fmla="*/ 31 h 344"/>
                <a:gd name="T4" fmla="*/ 431 w 431"/>
                <a:gd name="T5" fmla="*/ 344 h 344"/>
                <a:gd name="T6" fmla="*/ 0 w 431"/>
                <a:gd name="T7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" h="344">
                  <a:moveTo>
                    <a:pt x="0" y="344"/>
                  </a:moveTo>
                  <a:cubicBezTo>
                    <a:pt x="0" y="344"/>
                    <a:pt x="131" y="0"/>
                    <a:pt x="225" y="31"/>
                  </a:cubicBezTo>
                  <a:cubicBezTo>
                    <a:pt x="320" y="61"/>
                    <a:pt x="431" y="344"/>
                    <a:pt x="431" y="344"/>
                  </a:cubicBezTo>
                  <a:lnTo>
                    <a:pt x="0" y="344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ṡľíḓé">
              <a:extLst>
                <a:ext uri="{FF2B5EF4-FFF2-40B4-BE49-F238E27FC236}">
                  <a16:creationId xmlns:a16="http://schemas.microsoft.com/office/drawing/2014/main" id="{DD2BDC5F-69E3-4CBF-9D65-884F06CD407B}"/>
                </a:ext>
              </a:extLst>
            </p:cNvPr>
            <p:cNvSpPr/>
            <p:nvPr/>
          </p:nvSpPr>
          <p:spPr bwMode="auto">
            <a:xfrm>
              <a:off x="2742909" y="3510430"/>
              <a:ext cx="1996693" cy="1574316"/>
            </a:xfrm>
            <a:custGeom>
              <a:avLst/>
              <a:gdLst>
                <a:gd name="T0" fmla="*/ 0 w 451"/>
                <a:gd name="T1" fmla="*/ 356 h 356"/>
                <a:gd name="T2" fmla="*/ 236 w 451"/>
                <a:gd name="T3" fmla="*/ 32 h 356"/>
                <a:gd name="T4" fmla="*/ 451 w 451"/>
                <a:gd name="T5" fmla="*/ 356 h 356"/>
                <a:gd name="T6" fmla="*/ 0 w 451"/>
                <a:gd name="T7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1" h="356">
                  <a:moveTo>
                    <a:pt x="0" y="356"/>
                  </a:moveTo>
                  <a:cubicBezTo>
                    <a:pt x="0" y="356"/>
                    <a:pt x="137" y="0"/>
                    <a:pt x="236" y="32"/>
                  </a:cubicBezTo>
                  <a:cubicBezTo>
                    <a:pt x="335" y="63"/>
                    <a:pt x="451" y="356"/>
                    <a:pt x="451" y="356"/>
                  </a:cubicBezTo>
                  <a:lnTo>
                    <a:pt x="0" y="356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ŝľïḑé">
              <a:extLst>
                <a:ext uri="{FF2B5EF4-FFF2-40B4-BE49-F238E27FC236}">
                  <a16:creationId xmlns:a16="http://schemas.microsoft.com/office/drawing/2014/main" id="{FC530F09-8E6E-4ED7-A177-423467F0A395}"/>
                </a:ext>
              </a:extLst>
            </p:cNvPr>
            <p:cNvSpPr/>
            <p:nvPr/>
          </p:nvSpPr>
          <p:spPr bwMode="auto">
            <a:xfrm>
              <a:off x="3505571" y="2678917"/>
              <a:ext cx="2372728" cy="2405829"/>
            </a:xfrm>
            <a:custGeom>
              <a:avLst/>
              <a:gdLst>
                <a:gd name="T0" fmla="*/ 0 w 536"/>
                <a:gd name="T1" fmla="*/ 544 h 544"/>
                <a:gd name="T2" fmla="*/ 284 w 536"/>
                <a:gd name="T3" fmla="*/ 41 h 544"/>
                <a:gd name="T4" fmla="*/ 536 w 536"/>
                <a:gd name="T5" fmla="*/ 544 h 544"/>
                <a:gd name="T6" fmla="*/ 0 w 536"/>
                <a:gd name="T7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6" h="544">
                  <a:moveTo>
                    <a:pt x="0" y="544"/>
                  </a:moveTo>
                  <a:cubicBezTo>
                    <a:pt x="0" y="544"/>
                    <a:pt x="166" y="0"/>
                    <a:pt x="284" y="41"/>
                  </a:cubicBezTo>
                  <a:cubicBezTo>
                    <a:pt x="402" y="83"/>
                    <a:pt x="536" y="544"/>
                    <a:pt x="536" y="544"/>
                  </a:cubicBezTo>
                  <a:lnTo>
                    <a:pt x="0" y="544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CD1E23A-8DF8-427C-8F19-CD753FAAEF18}"/>
              </a:ext>
            </a:extLst>
          </p:cNvPr>
          <p:cNvSpPr txBox="1"/>
          <p:nvPr/>
        </p:nvSpPr>
        <p:spPr>
          <a:xfrm>
            <a:off x="4966246" y="3178951"/>
            <a:ext cx="3677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contextual impact differ for individuals with varying levels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Privacy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Privacy self-efficacy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18203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7E237-FFA0-45BA-B177-E46C9EA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66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6B523-4372-45F2-8A8C-0C39D7C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Future Directions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de2e77da-0f24-4ec1-8b45-ad2c3fe7b7cb" descr="wxUAAB+LCAAAAAAABADtVduO2jAQ/Re3faMosWEDeSO0tKg3BKt2q4oHFwxYShzkmBW7iH+vTS7YSYBQadXCrngh4zP2nDNjnw14LR6WBLhgFGAu3lE85zjoCxKAGuhPgctWvl8DHmVTyuYfeLhaRsD9tcnS9JUfVCy+Y39FVC6jgmI//nQL+BT2hTIarIIEZtUtGcJrLWRbcZBOpz7RYX0mCL/PTrBVbPd/JLg8oBfyAAt54MbavgHJEnBvnLq1VclTspZJNXAbl5XWk5SnBCjlqRYUzUEYCRqyfcYAS92ILKmEbC5pD5VlES7oBPsdn85ZQJiqWBIgYrKQqx9DTh9DJsz1z2Qm5OInQpaJfCP6KI+bYT8iqQgLvCRf5TEpt13AlmlD4mNB7w2EEbPBNmOVgZQYeVjN2HmcabnXRjKVJRsSb2sH5bkla3GeoCpDV7Os9YfI7MpRG+ilJyWcV3cqy1/NRC5ZZ/NtNouIuBsQPpHVeA+G/MnE5zH7jqhrAlPAz0ObWPVmEaNv8lZD3CVXL8EnX+XzFitbPm762Bxtjzlo+WYVdS/r27ikc9lr1Q39kJ9+rVJYYV0qQSdkSJRuKWg4/w3cVgvZ7YZUx+OraCGRr3q9bqOLWjcgrd/elj1E6S5VH6IcvsrI7VKKg9aZ7FnoffY4nS8EI1GUhONKrSqdGxd4GS2Kg0eu1j9jB896No6ROzp//7lbOk3dLeEzc0tYxS1hNbeEhlvCy3VL+OKWT+SWh8ZNH5vTby7U3RJeiFvaNmw47VbTsEvH7tgdr9Qu4VXaJbxmu6xK7pLtsmXYJXpmdomq2CWqZpfIsEt0uXaJXuzyiezy0LjpY3P6zUW6XaILscsGcpym0zbc8r3X9Rqw1C3RVboluma3rEpuLH9/APog8vTDFQAA">
            <a:extLst>
              <a:ext uri="{FF2B5EF4-FFF2-40B4-BE49-F238E27FC236}">
                <a16:creationId xmlns:a16="http://schemas.microsoft.com/office/drawing/2014/main" id="{3F2E81E9-5298-4039-9657-E7889B8E4023}"/>
              </a:ext>
            </a:extLst>
          </p:cNvPr>
          <p:cNvGrpSpPr>
            <a:grpSpLocks noChangeAspect="1"/>
          </p:cNvGrpSpPr>
          <p:nvPr/>
        </p:nvGrpSpPr>
        <p:grpSpPr>
          <a:xfrm>
            <a:off x="355681" y="1028700"/>
            <a:ext cx="10300591" cy="3888828"/>
            <a:chOff x="2145589" y="1560786"/>
            <a:chExt cx="10300591" cy="3888828"/>
          </a:xfrm>
        </p:grpSpPr>
        <p:sp>
          <p:nvSpPr>
            <p:cNvPr id="7" name="AreaShape">
              <a:extLst>
                <a:ext uri="{FF2B5EF4-FFF2-40B4-BE49-F238E27FC236}">
                  <a16:creationId xmlns:a16="http://schemas.microsoft.com/office/drawing/2014/main" id="{3718FF48-F63A-4D66-87A8-DF21FB8E8B03}"/>
                </a:ext>
              </a:extLst>
            </p:cNvPr>
            <p:cNvSpPr/>
            <p:nvPr/>
          </p:nvSpPr>
          <p:spPr>
            <a:xfrm>
              <a:off x="2145589" y="1560786"/>
              <a:ext cx="8481849" cy="3888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RelativeShape1">
              <a:extLst>
                <a:ext uri="{FF2B5EF4-FFF2-40B4-BE49-F238E27FC236}">
                  <a16:creationId xmlns:a16="http://schemas.microsoft.com/office/drawing/2014/main" id="{A12D5EAE-ACB4-4EA1-BDE3-8FD302844761}"/>
                </a:ext>
              </a:extLst>
            </p:cNvPr>
            <p:cNvSpPr/>
            <p:nvPr/>
          </p:nvSpPr>
          <p:spPr>
            <a:xfrm>
              <a:off x="4708200" y="3717899"/>
              <a:ext cx="4958312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ValueShape1">
              <a:extLst>
                <a:ext uri="{FF2B5EF4-FFF2-40B4-BE49-F238E27FC236}">
                  <a16:creationId xmlns:a16="http://schemas.microsoft.com/office/drawing/2014/main" id="{DC3A2C1F-A3F1-4F12-B1D2-B08D15E7C509}"/>
                </a:ext>
              </a:extLst>
            </p:cNvPr>
            <p:cNvSpPr/>
            <p:nvPr/>
          </p:nvSpPr>
          <p:spPr>
            <a:xfrm>
              <a:off x="4708200" y="3717899"/>
              <a:ext cx="7102008" cy="409556"/>
            </a:xfrm>
            <a:prstGeom prst="roundRect">
              <a:avLst/>
            </a:prstGeom>
            <a:solidFill>
              <a:srgbClr val="70B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Improve the Prediction of Privacy Decision-Making</a:t>
              </a:r>
              <a:endParaRPr lang="zh-CN" altLang="en-US" b="1" dirty="0"/>
            </a:p>
          </p:txBody>
        </p:sp>
        <p:sp>
          <p:nvSpPr>
            <p:cNvPr id="10" name="RelativeShape2">
              <a:extLst>
                <a:ext uri="{FF2B5EF4-FFF2-40B4-BE49-F238E27FC236}">
                  <a16:creationId xmlns:a16="http://schemas.microsoft.com/office/drawing/2014/main" id="{62084A6B-24CD-4532-BA15-6CC0F27B6240}"/>
                </a:ext>
              </a:extLst>
            </p:cNvPr>
            <p:cNvSpPr/>
            <p:nvPr/>
          </p:nvSpPr>
          <p:spPr>
            <a:xfrm>
              <a:off x="4708199" y="4192499"/>
              <a:ext cx="4958313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RelativeShape3">
              <a:extLst>
                <a:ext uri="{FF2B5EF4-FFF2-40B4-BE49-F238E27FC236}">
                  <a16:creationId xmlns:a16="http://schemas.microsoft.com/office/drawing/2014/main" id="{4858A7D9-38F4-41AB-98EC-BD2ED9CAB9FE}"/>
                </a:ext>
              </a:extLst>
            </p:cNvPr>
            <p:cNvSpPr/>
            <p:nvPr/>
          </p:nvSpPr>
          <p:spPr>
            <a:xfrm>
              <a:off x="4708198" y="4675190"/>
              <a:ext cx="4958315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CustomText">
              <a:extLst>
                <a:ext uri="{FF2B5EF4-FFF2-40B4-BE49-F238E27FC236}">
                  <a16:creationId xmlns:a16="http://schemas.microsoft.com/office/drawing/2014/main" id="{96E43B33-61A2-46F2-841B-754B54B707C8}"/>
                </a:ext>
              </a:extLst>
            </p:cNvPr>
            <p:cNvSpPr/>
            <p:nvPr/>
          </p:nvSpPr>
          <p:spPr>
            <a:xfrm>
              <a:off x="5918021" y="1805850"/>
              <a:ext cx="6528159" cy="805032"/>
            </a:xfrm>
            <a:prstGeom prst="rect">
              <a:avLst/>
            </a:prstGeom>
            <a:noFill/>
          </p:spPr>
          <p:txBody>
            <a:bodyPr wrap="square" lIns="90000" tIns="46800" rIns="90000" bIns="46800" anchor="b">
              <a:normAutofit/>
            </a:bodyPr>
            <a:lstStyle/>
            <a:p>
              <a:pPr lvl="0"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Better Support Users’ Privacy Management</a:t>
              </a:r>
              <a:endParaRPr kumimoji="0" lang="en-US" altLang="zh-CN" sz="2000" b="1" i="0" strike="noStrike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îṡḻïḍe">
              <a:extLst>
                <a:ext uri="{FF2B5EF4-FFF2-40B4-BE49-F238E27FC236}">
                  <a16:creationId xmlns:a16="http://schemas.microsoft.com/office/drawing/2014/main" id="{CCECF33A-4A64-4FF2-BE25-EBB84288789C}"/>
                </a:ext>
              </a:extLst>
            </p:cNvPr>
            <p:cNvSpPr/>
            <p:nvPr/>
          </p:nvSpPr>
          <p:spPr bwMode="auto">
            <a:xfrm>
              <a:off x="4408585" y="2095003"/>
              <a:ext cx="149620" cy="168157"/>
            </a:xfrm>
            <a:custGeom>
              <a:avLst/>
              <a:gdLst>
                <a:gd name="T0" fmla="*/ 33 w 34"/>
                <a:gd name="T1" fmla="*/ 19 h 38"/>
                <a:gd name="T2" fmla="*/ 25 w 34"/>
                <a:gd name="T3" fmla="*/ 16 h 38"/>
                <a:gd name="T4" fmla="*/ 20 w 34"/>
                <a:gd name="T5" fmla="*/ 7 h 38"/>
                <a:gd name="T6" fmla="*/ 18 w 34"/>
                <a:gd name="T7" fmla="*/ 1 h 38"/>
                <a:gd name="T8" fmla="*/ 16 w 34"/>
                <a:gd name="T9" fmla="*/ 1 h 38"/>
                <a:gd name="T10" fmla="*/ 13 w 34"/>
                <a:gd name="T11" fmla="*/ 9 h 38"/>
                <a:gd name="T12" fmla="*/ 8 w 34"/>
                <a:gd name="T13" fmla="*/ 15 h 38"/>
                <a:gd name="T14" fmla="*/ 8 w 34"/>
                <a:gd name="T15" fmla="*/ 15 h 38"/>
                <a:gd name="T16" fmla="*/ 1 w 34"/>
                <a:gd name="T17" fmla="*/ 17 h 38"/>
                <a:gd name="T18" fmla="*/ 1 w 34"/>
                <a:gd name="T19" fmla="*/ 19 h 38"/>
                <a:gd name="T20" fmla="*/ 15 w 34"/>
                <a:gd name="T21" fmla="*/ 32 h 38"/>
                <a:gd name="T22" fmla="*/ 16 w 34"/>
                <a:gd name="T23" fmla="*/ 37 h 38"/>
                <a:gd name="T24" fmla="*/ 18 w 34"/>
                <a:gd name="T25" fmla="*/ 37 h 38"/>
                <a:gd name="T26" fmla="*/ 28 w 34"/>
                <a:gd name="T27" fmla="*/ 22 h 38"/>
                <a:gd name="T28" fmla="*/ 33 w 34"/>
                <a:gd name="T29" fmla="*/ 21 h 38"/>
                <a:gd name="T30" fmla="*/ 33 w 34"/>
                <a:gd name="T3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8">
                  <a:moveTo>
                    <a:pt x="33" y="19"/>
                  </a:moveTo>
                  <a:cubicBezTo>
                    <a:pt x="30" y="19"/>
                    <a:pt x="27" y="18"/>
                    <a:pt x="25" y="16"/>
                  </a:cubicBezTo>
                  <a:cubicBezTo>
                    <a:pt x="23" y="13"/>
                    <a:pt x="21" y="10"/>
                    <a:pt x="20" y="7"/>
                  </a:cubicBezTo>
                  <a:cubicBezTo>
                    <a:pt x="19" y="5"/>
                    <a:pt x="19" y="3"/>
                    <a:pt x="18" y="1"/>
                  </a:cubicBezTo>
                  <a:cubicBezTo>
                    <a:pt x="18" y="0"/>
                    <a:pt x="17" y="1"/>
                    <a:pt x="16" y="1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7"/>
                    <a:pt x="4" y="17"/>
                    <a:pt x="1" y="17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8" y="20"/>
                    <a:pt x="13" y="25"/>
                    <a:pt x="15" y="32"/>
                  </a:cubicBezTo>
                  <a:cubicBezTo>
                    <a:pt x="16" y="33"/>
                    <a:pt x="16" y="35"/>
                    <a:pt x="16" y="37"/>
                  </a:cubicBezTo>
                  <a:cubicBezTo>
                    <a:pt x="16" y="38"/>
                    <a:pt x="18" y="38"/>
                    <a:pt x="18" y="37"/>
                  </a:cubicBezTo>
                  <a:cubicBezTo>
                    <a:pt x="20" y="32"/>
                    <a:pt x="23" y="25"/>
                    <a:pt x="28" y="22"/>
                  </a:cubicBezTo>
                  <a:cubicBezTo>
                    <a:pt x="30" y="21"/>
                    <a:pt x="32" y="21"/>
                    <a:pt x="33" y="21"/>
                  </a:cubicBezTo>
                  <a:cubicBezTo>
                    <a:pt x="34" y="21"/>
                    <a:pt x="34" y="19"/>
                    <a:pt x="33" y="19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ïşliḑé">
              <a:extLst>
                <a:ext uri="{FF2B5EF4-FFF2-40B4-BE49-F238E27FC236}">
                  <a16:creationId xmlns:a16="http://schemas.microsoft.com/office/drawing/2014/main" id="{A5D3AE89-D2F0-4BD9-8E2C-D9CC35C12962}"/>
                </a:ext>
              </a:extLst>
            </p:cNvPr>
            <p:cNvSpPr/>
            <p:nvPr/>
          </p:nvSpPr>
          <p:spPr bwMode="auto">
            <a:xfrm>
              <a:off x="4616462" y="1909634"/>
              <a:ext cx="83417" cy="88713"/>
            </a:xfrm>
            <a:custGeom>
              <a:avLst/>
              <a:gdLst>
                <a:gd name="T0" fmla="*/ 18 w 19"/>
                <a:gd name="T1" fmla="*/ 10 h 20"/>
                <a:gd name="T2" fmla="*/ 14 w 19"/>
                <a:gd name="T3" fmla="*/ 8 h 20"/>
                <a:gd name="T4" fmla="*/ 11 w 19"/>
                <a:gd name="T5" fmla="*/ 3 h 20"/>
                <a:gd name="T6" fmla="*/ 10 w 19"/>
                <a:gd name="T7" fmla="*/ 0 h 20"/>
                <a:gd name="T8" fmla="*/ 9 w 19"/>
                <a:gd name="T9" fmla="*/ 0 h 20"/>
                <a:gd name="T10" fmla="*/ 7 w 19"/>
                <a:gd name="T11" fmla="*/ 4 h 20"/>
                <a:gd name="T12" fmla="*/ 4 w 19"/>
                <a:gd name="T13" fmla="*/ 8 h 20"/>
                <a:gd name="T14" fmla="*/ 4 w 19"/>
                <a:gd name="T15" fmla="*/ 8 h 20"/>
                <a:gd name="T16" fmla="*/ 0 w 19"/>
                <a:gd name="T17" fmla="*/ 9 h 20"/>
                <a:gd name="T18" fmla="*/ 0 w 19"/>
                <a:gd name="T19" fmla="*/ 10 h 20"/>
                <a:gd name="T20" fmla="*/ 8 w 19"/>
                <a:gd name="T21" fmla="*/ 17 h 20"/>
                <a:gd name="T22" fmla="*/ 9 w 19"/>
                <a:gd name="T23" fmla="*/ 20 h 20"/>
                <a:gd name="T24" fmla="*/ 10 w 19"/>
                <a:gd name="T25" fmla="*/ 20 h 20"/>
                <a:gd name="T26" fmla="*/ 15 w 19"/>
                <a:gd name="T27" fmla="*/ 11 h 20"/>
                <a:gd name="T28" fmla="*/ 18 w 19"/>
                <a:gd name="T29" fmla="*/ 11 h 20"/>
                <a:gd name="T30" fmla="*/ 18 w 19"/>
                <a:gd name="T3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0">
                  <a:moveTo>
                    <a:pt x="18" y="10"/>
                  </a:moveTo>
                  <a:cubicBezTo>
                    <a:pt x="16" y="10"/>
                    <a:pt x="15" y="9"/>
                    <a:pt x="14" y="8"/>
                  </a:cubicBezTo>
                  <a:cubicBezTo>
                    <a:pt x="12" y="7"/>
                    <a:pt x="11" y="5"/>
                    <a:pt x="11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7" y="3"/>
                    <a:pt x="7" y="4"/>
                  </a:cubicBezTo>
                  <a:cubicBezTo>
                    <a:pt x="6" y="6"/>
                    <a:pt x="5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4" y="10"/>
                    <a:pt x="7" y="13"/>
                    <a:pt x="8" y="17"/>
                  </a:cubicBezTo>
                  <a:cubicBezTo>
                    <a:pt x="8" y="18"/>
                    <a:pt x="9" y="19"/>
                    <a:pt x="9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1" y="17"/>
                    <a:pt x="12" y="13"/>
                    <a:pt x="15" y="11"/>
                  </a:cubicBezTo>
                  <a:cubicBezTo>
                    <a:pt x="16" y="11"/>
                    <a:pt x="17" y="11"/>
                    <a:pt x="18" y="11"/>
                  </a:cubicBezTo>
                  <a:cubicBezTo>
                    <a:pt x="19" y="11"/>
                    <a:pt x="19" y="10"/>
                    <a:pt x="18" y="10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sliḍe">
              <a:extLst>
                <a:ext uri="{FF2B5EF4-FFF2-40B4-BE49-F238E27FC236}">
                  <a16:creationId xmlns:a16="http://schemas.microsoft.com/office/drawing/2014/main" id="{8D155DD4-C8E8-405F-B136-D0A0E55741DA}"/>
                </a:ext>
              </a:extLst>
            </p:cNvPr>
            <p:cNvSpPr/>
            <p:nvPr/>
          </p:nvSpPr>
          <p:spPr bwMode="auto">
            <a:xfrm>
              <a:off x="4877304" y="1773255"/>
              <a:ext cx="119166" cy="132407"/>
            </a:xfrm>
            <a:custGeom>
              <a:avLst/>
              <a:gdLst>
                <a:gd name="T0" fmla="*/ 27 w 27"/>
                <a:gd name="T1" fmla="*/ 15 h 30"/>
                <a:gd name="T2" fmla="*/ 20 w 27"/>
                <a:gd name="T3" fmla="*/ 12 h 30"/>
                <a:gd name="T4" fmla="*/ 16 w 27"/>
                <a:gd name="T5" fmla="*/ 6 h 30"/>
                <a:gd name="T6" fmla="*/ 14 w 27"/>
                <a:gd name="T7" fmla="*/ 1 h 30"/>
                <a:gd name="T8" fmla="*/ 13 w 27"/>
                <a:gd name="T9" fmla="*/ 1 h 30"/>
                <a:gd name="T10" fmla="*/ 10 w 27"/>
                <a:gd name="T11" fmla="*/ 7 h 30"/>
                <a:gd name="T12" fmla="*/ 7 w 27"/>
                <a:gd name="T13" fmla="*/ 12 h 30"/>
                <a:gd name="T14" fmla="*/ 7 w 27"/>
                <a:gd name="T15" fmla="*/ 12 h 30"/>
                <a:gd name="T16" fmla="*/ 1 w 27"/>
                <a:gd name="T17" fmla="*/ 13 h 30"/>
                <a:gd name="T18" fmla="*/ 1 w 27"/>
                <a:gd name="T19" fmla="*/ 15 h 30"/>
                <a:gd name="T20" fmla="*/ 12 w 27"/>
                <a:gd name="T21" fmla="*/ 25 h 30"/>
                <a:gd name="T22" fmla="*/ 13 w 27"/>
                <a:gd name="T23" fmla="*/ 30 h 30"/>
                <a:gd name="T24" fmla="*/ 14 w 27"/>
                <a:gd name="T25" fmla="*/ 30 h 30"/>
                <a:gd name="T26" fmla="*/ 23 w 27"/>
                <a:gd name="T27" fmla="*/ 18 h 30"/>
                <a:gd name="T28" fmla="*/ 27 w 27"/>
                <a:gd name="T29" fmla="*/ 17 h 30"/>
                <a:gd name="T30" fmla="*/ 27 w 27"/>
                <a:gd name="T31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0">
                  <a:moveTo>
                    <a:pt x="27" y="15"/>
                  </a:moveTo>
                  <a:cubicBezTo>
                    <a:pt x="24" y="15"/>
                    <a:pt x="22" y="14"/>
                    <a:pt x="20" y="12"/>
                  </a:cubicBezTo>
                  <a:cubicBezTo>
                    <a:pt x="18" y="10"/>
                    <a:pt x="17" y="8"/>
                    <a:pt x="16" y="6"/>
                  </a:cubicBezTo>
                  <a:cubicBezTo>
                    <a:pt x="15" y="4"/>
                    <a:pt x="15" y="2"/>
                    <a:pt x="14" y="1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3"/>
                    <a:pt x="11" y="5"/>
                    <a:pt x="10" y="7"/>
                  </a:cubicBezTo>
                  <a:cubicBezTo>
                    <a:pt x="9" y="9"/>
                    <a:pt x="8" y="11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3" y="14"/>
                    <a:pt x="1" y="13"/>
                  </a:cubicBezTo>
                  <a:cubicBezTo>
                    <a:pt x="0" y="13"/>
                    <a:pt x="0" y="15"/>
                    <a:pt x="1" y="15"/>
                  </a:cubicBezTo>
                  <a:cubicBezTo>
                    <a:pt x="6" y="16"/>
                    <a:pt x="11" y="20"/>
                    <a:pt x="12" y="25"/>
                  </a:cubicBezTo>
                  <a:cubicBezTo>
                    <a:pt x="13" y="27"/>
                    <a:pt x="13" y="28"/>
                    <a:pt x="13" y="30"/>
                  </a:cubicBezTo>
                  <a:cubicBezTo>
                    <a:pt x="13" y="30"/>
                    <a:pt x="14" y="30"/>
                    <a:pt x="14" y="30"/>
                  </a:cubicBezTo>
                  <a:cubicBezTo>
                    <a:pt x="16" y="25"/>
                    <a:pt x="18" y="20"/>
                    <a:pt x="23" y="18"/>
                  </a:cubicBezTo>
                  <a:cubicBezTo>
                    <a:pt x="24" y="17"/>
                    <a:pt x="25" y="17"/>
                    <a:pt x="27" y="17"/>
                  </a:cubicBezTo>
                  <a:cubicBezTo>
                    <a:pt x="27" y="17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iṥḷîḍè">
              <a:extLst>
                <a:ext uri="{FF2B5EF4-FFF2-40B4-BE49-F238E27FC236}">
                  <a16:creationId xmlns:a16="http://schemas.microsoft.com/office/drawing/2014/main" id="{7823E9A2-49F3-4388-867B-0140FB5F1020}"/>
                </a:ext>
              </a:extLst>
            </p:cNvPr>
            <p:cNvSpPr/>
            <p:nvPr/>
          </p:nvSpPr>
          <p:spPr bwMode="auto">
            <a:xfrm>
              <a:off x="5200377" y="1900365"/>
              <a:ext cx="105926" cy="115194"/>
            </a:xfrm>
            <a:custGeom>
              <a:avLst/>
              <a:gdLst>
                <a:gd name="T0" fmla="*/ 23 w 24"/>
                <a:gd name="T1" fmla="*/ 13 h 26"/>
                <a:gd name="T2" fmla="*/ 18 w 24"/>
                <a:gd name="T3" fmla="*/ 10 h 26"/>
                <a:gd name="T4" fmla="*/ 14 w 24"/>
                <a:gd name="T5" fmla="*/ 4 h 26"/>
                <a:gd name="T6" fmla="*/ 13 w 24"/>
                <a:gd name="T7" fmla="*/ 0 h 26"/>
                <a:gd name="T8" fmla="*/ 11 w 24"/>
                <a:gd name="T9" fmla="*/ 0 h 26"/>
                <a:gd name="T10" fmla="*/ 9 w 24"/>
                <a:gd name="T11" fmla="*/ 6 h 26"/>
                <a:gd name="T12" fmla="*/ 6 w 24"/>
                <a:gd name="T13" fmla="*/ 10 h 26"/>
                <a:gd name="T14" fmla="*/ 6 w 24"/>
                <a:gd name="T15" fmla="*/ 10 h 26"/>
                <a:gd name="T16" fmla="*/ 1 w 24"/>
                <a:gd name="T17" fmla="*/ 11 h 26"/>
                <a:gd name="T18" fmla="*/ 1 w 24"/>
                <a:gd name="T19" fmla="*/ 12 h 26"/>
                <a:gd name="T20" fmla="*/ 11 w 24"/>
                <a:gd name="T21" fmla="*/ 21 h 26"/>
                <a:gd name="T22" fmla="*/ 11 w 24"/>
                <a:gd name="T23" fmla="*/ 25 h 26"/>
                <a:gd name="T24" fmla="*/ 13 w 24"/>
                <a:gd name="T25" fmla="*/ 26 h 26"/>
                <a:gd name="T26" fmla="*/ 20 w 24"/>
                <a:gd name="T27" fmla="*/ 15 h 26"/>
                <a:gd name="T28" fmla="*/ 23 w 24"/>
                <a:gd name="T29" fmla="*/ 14 h 26"/>
                <a:gd name="T30" fmla="*/ 23 w 24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6">
                  <a:moveTo>
                    <a:pt x="23" y="13"/>
                  </a:moveTo>
                  <a:cubicBezTo>
                    <a:pt x="21" y="13"/>
                    <a:pt x="19" y="12"/>
                    <a:pt x="18" y="10"/>
                  </a:cubicBezTo>
                  <a:cubicBezTo>
                    <a:pt x="16" y="9"/>
                    <a:pt x="15" y="6"/>
                    <a:pt x="14" y="4"/>
                  </a:cubicBezTo>
                  <a:cubicBezTo>
                    <a:pt x="14" y="3"/>
                    <a:pt x="13" y="2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2"/>
                    <a:pt x="10" y="4"/>
                    <a:pt x="9" y="6"/>
                  </a:cubicBezTo>
                  <a:cubicBezTo>
                    <a:pt x="8" y="7"/>
                    <a:pt x="7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6" y="13"/>
                    <a:pt x="9" y="17"/>
                    <a:pt x="11" y="21"/>
                  </a:cubicBezTo>
                  <a:cubicBezTo>
                    <a:pt x="11" y="23"/>
                    <a:pt x="11" y="24"/>
                    <a:pt x="11" y="25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4" y="21"/>
                    <a:pt x="16" y="17"/>
                    <a:pt x="20" y="15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4"/>
                    <a:pt x="24" y="13"/>
                    <a:pt x="23" y="13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ṣḻïḍê">
              <a:extLst>
                <a:ext uri="{FF2B5EF4-FFF2-40B4-BE49-F238E27FC236}">
                  <a16:creationId xmlns:a16="http://schemas.microsoft.com/office/drawing/2014/main" id="{663FAC01-ABD8-4DE7-9117-D7F599342F78}"/>
                </a:ext>
              </a:extLst>
            </p:cNvPr>
            <p:cNvSpPr/>
            <p:nvPr/>
          </p:nvSpPr>
          <p:spPr bwMode="auto">
            <a:xfrm>
              <a:off x="5474458" y="2015560"/>
              <a:ext cx="128435" cy="141675"/>
            </a:xfrm>
            <a:custGeom>
              <a:avLst/>
              <a:gdLst>
                <a:gd name="T0" fmla="*/ 28 w 29"/>
                <a:gd name="T1" fmla="*/ 16 h 32"/>
                <a:gd name="T2" fmla="*/ 21 w 29"/>
                <a:gd name="T3" fmla="*/ 13 h 32"/>
                <a:gd name="T4" fmla="*/ 17 w 29"/>
                <a:gd name="T5" fmla="*/ 5 h 32"/>
                <a:gd name="T6" fmla="*/ 15 w 29"/>
                <a:gd name="T7" fmla="*/ 0 h 32"/>
                <a:gd name="T8" fmla="*/ 14 w 29"/>
                <a:gd name="T9" fmla="*/ 0 h 32"/>
                <a:gd name="T10" fmla="*/ 11 w 29"/>
                <a:gd name="T11" fmla="*/ 7 h 32"/>
                <a:gd name="T12" fmla="*/ 7 w 29"/>
                <a:gd name="T13" fmla="*/ 12 h 32"/>
                <a:gd name="T14" fmla="*/ 7 w 29"/>
                <a:gd name="T15" fmla="*/ 13 h 32"/>
                <a:gd name="T16" fmla="*/ 1 w 29"/>
                <a:gd name="T17" fmla="*/ 14 h 32"/>
                <a:gd name="T18" fmla="*/ 1 w 29"/>
                <a:gd name="T19" fmla="*/ 16 h 32"/>
                <a:gd name="T20" fmla="*/ 13 w 29"/>
                <a:gd name="T21" fmla="*/ 27 h 32"/>
                <a:gd name="T22" fmla="*/ 14 w 29"/>
                <a:gd name="T23" fmla="*/ 31 h 32"/>
                <a:gd name="T24" fmla="*/ 15 w 29"/>
                <a:gd name="T25" fmla="*/ 32 h 32"/>
                <a:gd name="T26" fmla="*/ 24 w 29"/>
                <a:gd name="T27" fmla="*/ 18 h 32"/>
                <a:gd name="T28" fmla="*/ 28 w 29"/>
                <a:gd name="T29" fmla="*/ 18 h 32"/>
                <a:gd name="T30" fmla="*/ 28 w 29"/>
                <a:gd name="T3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2">
                  <a:moveTo>
                    <a:pt x="28" y="16"/>
                  </a:moveTo>
                  <a:cubicBezTo>
                    <a:pt x="26" y="16"/>
                    <a:pt x="23" y="15"/>
                    <a:pt x="21" y="13"/>
                  </a:cubicBezTo>
                  <a:cubicBezTo>
                    <a:pt x="19" y="11"/>
                    <a:pt x="18" y="8"/>
                    <a:pt x="17" y="5"/>
                  </a:cubicBezTo>
                  <a:cubicBezTo>
                    <a:pt x="16" y="4"/>
                    <a:pt x="16" y="2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3"/>
                    <a:pt x="12" y="5"/>
                    <a:pt x="11" y="7"/>
                  </a:cubicBezTo>
                  <a:cubicBezTo>
                    <a:pt x="10" y="9"/>
                    <a:pt x="9" y="11"/>
                    <a:pt x="7" y="12"/>
                  </a:cubicBezTo>
                  <a:cubicBezTo>
                    <a:pt x="7" y="12"/>
                    <a:pt x="7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6" y="17"/>
                    <a:pt x="11" y="21"/>
                    <a:pt x="13" y="27"/>
                  </a:cubicBezTo>
                  <a:cubicBezTo>
                    <a:pt x="13" y="28"/>
                    <a:pt x="14" y="30"/>
                    <a:pt x="14" y="31"/>
                  </a:cubicBezTo>
                  <a:cubicBezTo>
                    <a:pt x="14" y="32"/>
                    <a:pt x="15" y="32"/>
                    <a:pt x="15" y="32"/>
                  </a:cubicBezTo>
                  <a:cubicBezTo>
                    <a:pt x="17" y="27"/>
                    <a:pt x="19" y="21"/>
                    <a:pt x="24" y="18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9" y="18"/>
                    <a:pt x="29" y="16"/>
                    <a:pt x="28" y="16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ṧľîḍe">
              <a:extLst>
                <a:ext uri="{FF2B5EF4-FFF2-40B4-BE49-F238E27FC236}">
                  <a16:creationId xmlns:a16="http://schemas.microsoft.com/office/drawing/2014/main" id="{35D99D28-C2A7-4466-A40C-D6D5F23680F3}"/>
                </a:ext>
              </a:extLst>
            </p:cNvPr>
            <p:cNvSpPr/>
            <p:nvPr/>
          </p:nvSpPr>
          <p:spPr bwMode="auto">
            <a:xfrm>
              <a:off x="4713120" y="1932143"/>
              <a:ext cx="881828" cy="578618"/>
            </a:xfrm>
            <a:custGeom>
              <a:avLst/>
              <a:gdLst>
                <a:gd name="T0" fmla="*/ 0 w 199"/>
                <a:gd name="T1" fmla="*/ 57 h 131"/>
                <a:gd name="T2" fmla="*/ 93 w 199"/>
                <a:gd name="T3" fmla="*/ 30 h 131"/>
                <a:gd name="T4" fmla="*/ 199 w 199"/>
                <a:gd name="T5" fmla="*/ 64 h 131"/>
                <a:gd name="T6" fmla="*/ 112 w 199"/>
                <a:gd name="T7" fmla="*/ 123 h 131"/>
                <a:gd name="T8" fmla="*/ 0 w 199"/>
                <a:gd name="T9" fmla="*/ 131 h 131"/>
                <a:gd name="T10" fmla="*/ 0 w 199"/>
                <a:gd name="T11" fmla="*/ 5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131">
                  <a:moveTo>
                    <a:pt x="0" y="57"/>
                  </a:moveTo>
                  <a:cubicBezTo>
                    <a:pt x="0" y="57"/>
                    <a:pt x="45" y="0"/>
                    <a:pt x="93" y="30"/>
                  </a:cubicBezTo>
                  <a:cubicBezTo>
                    <a:pt x="142" y="60"/>
                    <a:pt x="182" y="74"/>
                    <a:pt x="199" y="64"/>
                  </a:cubicBezTo>
                  <a:cubicBezTo>
                    <a:pt x="199" y="64"/>
                    <a:pt x="161" y="126"/>
                    <a:pt x="112" y="123"/>
                  </a:cubicBezTo>
                  <a:cubicBezTo>
                    <a:pt x="64" y="119"/>
                    <a:pt x="8" y="113"/>
                    <a:pt x="0" y="131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sḻîḍê">
              <a:extLst>
                <a:ext uri="{FF2B5EF4-FFF2-40B4-BE49-F238E27FC236}">
                  <a16:creationId xmlns:a16="http://schemas.microsoft.com/office/drawing/2014/main" id="{35A280AC-AC20-4AA1-BC45-9FB26522D2E2}"/>
                </a:ext>
              </a:extLst>
            </p:cNvPr>
            <p:cNvSpPr/>
            <p:nvPr/>
          </p:nvSpPr>
          <p:spPr bwMode="auto">
            <a:xfrm>
              <a:off x="4691935" y="2108245"/>
              <a:ext cx="39722" cy="805032"/>
            </a:xfrm>
            <a:custGeom>
              <a:avLst/>
              <a:gdLst>
                <a:gd name="T0" fmla="*/ 5 w 9"/>
                <a:gd name="T1" fmla="*/ 182 h 182"/>
                <a:gd name="T2" fmla="*/ 5 w 9"/>
                <a:gd name="T3" fmla="*/ 182 h 182"/>
                <a:gd name="T4" fmla="*/ 0 w 9"/>
                <a:gd name="T5" fmla="*/ 177 h 182"/>
                <a:gd name="T6" fmla="*/ 0 w 9"/>
                <a:gd name="T7" fmla="*/ 5 h 182"/>
                <a:gd name="T8" fmla="*/ 5 w 9"/>
                <a:gd name="T9" fmla="*/ 0 h 182"/>
                <a:gd name="T10" fmla="*/ 5 w 9"/>
                <a:gd name="T11" fmla="*/ 0 h 182"/>
                <a:gd name="T12" fmla="*/ 9 w 9"/>
                <a:gd name="T13" fmla="*/ 5 h 182"/>
                <a:gd name="T14" fmla="*/ 9 w 9"/>
                <a:gd name="T15" fmla="*/ 177 h 182"/>
                <a:gd name="T16" fmla="*/ 5 w 9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2">
                  <a:moveTo>
                    <a:pt x="5" y="182"/>
                  </a:moveTo>
                  <a:cubicBezTo>
                    <a:pt x="5" y="182"/>
                    <a:pt x="5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7"/>
                    <a:pt x="9" y="177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ṩlïde">
              <a:extLst>
                <a:ext uri="{FF2B5EF4-FFF2-40B4-BE49-F238E27FC236}">
                  <a16:creationId xmlns:a16="http://schemas.microsoft.com/office/drawing/2014/main" id="{57234649-9153-499D-A545-0E60B1D4109D}"/>
                </a:ext>
              </a:extLst>
            </p:cNvPr>
            <p:cNvSpPr/>
            <p:nvPr/>
          </p:nvSpPr>
          <p:spPr bwMode="auto">
            <a:xfrm>
              <a:off x="4793888" y="3563393"/>
              <a:ext cx="1907980" cy="1521353"/>
            </a:xfrm>
            <a:custGeom>
              <a:avLst/>
              <a:gdLst>
                <a:gd name="T0" fmla="*/ 0 w 431"/>
                <a:gd name="T1" fmla="*/ 344 h 344"/>
                <a:gd name="T2" fmla="*/ 225 w 431"/>
                <a:gd name="T3" fmla="*/ 31 h 344"/>
                <a:gd name="T4" fmla="*/ 431 w 431"/>
                <a:gd name="T5" fmla="*/ 344 h 344"/>
                <a:gd name="T6" fmla="*/ 0 w 431"/>
                <a:gd name="T7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" h="344">
                  <a:moveTo>
                    <a:pt x="0" y="344"/>
                  </a:moveTo>
                  <a:cubicBezTo>
                    <a:pt x="0" y="344"/>
                    <a:pt x="131" y="0"/>
                    <a:pt x="225" y="31"/>
                  </a:cubicBezTo>
                  <a:cubicBezTo>
                    <a:pt x="320" y="61"/>
                    <a:pt x="431" y="344"/>
                    <a:pt x="431" y="344"/>
                  </a:cubicBezTo>
                  <a:lnTo>
                    <a:pt x="0" y="344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ṡľíḓé">
              <a:extLst>
                <a:ext uri="{FF2B5EF4-FFF2-40B4-BE49-F238E27FC236}">
                  <a16:creationId xmlns:a16="http://schemas.microsoft.com/office/drawing/2014/main" id="{DD2BDC5F-69E3-4CBF-9D65-884F06CD407B}"/>
                </a:ext>
              </a:extLst>
            </p:cNvPr>
            <p:cNvSpPr/>
            <p:nvPr/>
          </p:nvSpPr>
          <p:spPr bwMode="auto">
            <a:xfrm>
              <a:off x="2742909" y="3510430"/>
              <a:ext cx="1996693" cy="1574316"/>
            </a:xfrm>
            <a:custGeom>
              <a:avLst/>
              <a:gdLst>
                <a:gd name="T0" fmla="*/ 0 w 451"/>
                <a:gd name="T1" fmla="*/ 356 h 356"/>
                <a:gd name="T2" fmla="*/ 236 w 451"/>
                <a:gd name="T3" fmla="*/ 32 h 356"/>
                <a:gd name="T4" fmla="*/ 451 w 451"/>
                <a:gd name="T5" fmla="*/ 356 h 356"/>
                <a:gd name="T6" fmla="*/ 0 w 451"/>
                <a:gd name="T7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1" h="356">
                  <a:moveTo>
                    <a:pt x="0" y="356"/>
                  </a:moveTo>
                  <a:cubicBezTo>
                    <a:pt x="0" y="356"/>
                    <a:pt x="137" y="0"/>
                    <a:pt x="236" y="32"/>
                  </a:cubicBezTo>
                  <a:cubicBezTo>
                    <a:pt x="335" y="63"/>
                    <a:pt x="451" y="356"/>
                    <a:pt x="451" y="356"/>
                  </a:cubicBezTo>
                  <a:lnTo>
                    <a:pt x="0" y="356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ŝľïḑé">
              <a:extLst>
                <a:ext uri="{FF2B5EF4-FFF2-40B4-BE49-F238E27FC236}">
                  <a16:creationId xmlns:a16="http://schemas.microsoft.com/office/drawing/2014/main" id="{FC530F09-8E6E-4ED7-A177-423467F0A395}"/>
                </a:ext>
              </a:extLst>
            </p:cNvPr>
            <p:cNvSpPr/>
            <p:nvPr/>
          </p:nvSpPr>
          <p:spPr bwMode="auto">
            <a:xfrm>
              <a:off x="3505571" y="2678917"/>
              <a:ext cx="2372728" cy="2405829"/>
            </a:xfrm>
            <a:custGeom>
              <a:avLst/>
              <a:gdLst>
                <a:gd name="T0" fmla="*/ 0 w 536"/>
                <a:gd name="T1" fmla="*/ 544 h 544"/>
                <a:gd name="T2" fmla="*/ 284 w 536"/>
                <a:gd name="T3" fmla="*/ 41 h 544"/>
                <a:gd name="T4" fmla="*/ 536 w 536"/>
                <a:gd name="T5" fmla="*/ 544 h 544"/>
                <a:gd name="T6" fmla="*/ 0 w 536"/>
                <a:gd name="T7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6" h="544">
                  <a:moveTo>
                    <a:pt x="0" y="544"/>
                  </a:moveTo>
                  <a:cubicBezTo>
                    <a:pt x="0" y="544"/>
                    <a:pt x="166" y="0"/>
                    <a:pt x="284" y="41"/>
                  </a:cubicBezTo>
                  <a:cubicBezTo>
                    <a:pt x="402" y="83"/>
                    <a:pt x="536" y="544"/>
                    <a:pt x="536" y="544"/>
                  </a:cubicBezTo>
                  <a:lnTo>
                    <a:pt x="0" y="544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514CEAB-D667-4DF0-998C-F090F559C3E5}"/>
              </a:ext>
            </a:extLst>
          </p:cNvPr>
          <p:cNvSpPr txBox="1"/>
          <p:nvPr/>
        </p:nvSpPr>
        <p:spPr>
          <a:xfrm>
            <a:off x="4966246" y="3609218"/>
            <a:ext cx="5054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further improve the privacy decision prediction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Adding social and cultural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Adding individual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Adding other contextual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82017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7E237-FFA0-45BA-B177-E46C9EA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67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6B523-4372-45F2-8A8C-0C39D7C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Future Directions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de2e77da-0f24-4ec1-8b45-ad2c3fe7b7cb" descr="wxUAAB+LCAAAAAAABADtVduO2jAQ/Re3faMosWEDeSO0tKg3BKt2q4oHFwxYShzkmBW7iH+vTS7YSYBQadXCrngh4zP2nDNjnw14LR6WBLhgFGAu3lE85zjoCxKAGuhPgctWvl8DHmVTyuYfeLhaRsD9tcnS9JUfVCy+Y39FVC6jgmI//nQL+BT2hTIarIIEZtUtGcJrLWRbcZBOpz7RYX0mCL/PTrBVbPd/JLg8oBfyAAt54MbavgHJEnBvnLq1VclTspZJNXAbl5XWk5SnBCjlqRYUzUEYCRqyfcYAS92ILKmEbC5pD5VlES7oBPsdn85ZQJiqWBIgYrKQqx9DTh9DJsz1z2Qm5OInQpaJfCP6KI+bYT8iqQgLvCRf5TEpt13AlmlD4mNB7w2EEbPBNmOVgZQYeVjN2HmcabnXRjKVJRsSb2sH5bkla3GeoCpDV7Os9YfI7MpRG+ilJyWcV3cqy1/NRC5ZZ/NtNouIuBsQPpHVeA+G/MnE5zH7jqhrAlPAz0ObWPVmEaNv8lZD3CVXL8EnX+XzFitbPm762Bxtjzlo+WYVdS/r27ikc9lr1Q39kJ9+rVJYYV0qQSdkSJRuKWg4/w3cVgvZ7YZUx+OraCGRr3q9bqOLWjcgrd/elj1E6S5VH6IcvsrI7VKKg9aZ7FnoffY4nS8EI1GUhONKrSqdGxd4GS2Kg0eu1j9jB896No6ROzp//7lbOk3dLeEzc0tYxS1hNbeEhlvCy3VL+OKWT+SWh8ZNH5vTby7U3RJeiFvaNmw47VbTsEvH7tgdr9Qu4VXaJbxmu6xK7pLtsmXYJXpmdomq2CWqZpfIsEt0uXaJXuzyiezy0LjpY3P6zUW6XaILscsGcpym0zbc8r3X9Rqw1C3RVboluma3rEpuLH9/APog8vTDFQAA">
            <a:extLst>
              <a:ext uri="{FF2B5EF4-FFF2-40B4-BE49-F238E27FC236}">
                <a16:creationId xmlns:a16="http://schemas.microsoft.com/office/drawing/2014/main" id="{3F2E81E9-5298-4039-9657-E7889B8E4023}"/>
              </a:ext>
            </a:extLst>
          </p:cNvPr>
          <p:cNvGrpSpPr>
            <a:grpSpLocks noChangeAspect="1"/>
          </p:cNvGrpSpPr>
          <p:nvPr/>
        </p:nvGrpSpPr>
        <p:grpSpPr>
          <a:xfrm>
            <a:off x="355681" y="1028700"/>
            <a:ext cx="10401219" cy="3888828"/>
            <a:chOff x="2145589" y="1560786"/>
            <a:chExt cx="10401219" cy="3888828"/>
          </a:xfrm>
        </p:grpSpPr>
        <p:sp>
          <p:nvSpPr>
            <p:cNvPr id="7" name="AreaShape">
              <a:extLst>
                <a:ext uri="{FF2B5EF4-FFF2-40B4-BE49-F238E27FC236}">
                  <a16:creationId xmlns:a16="http://schemas.microsoft.com/office/drawing/2014/main" id="{3718FF48-F63A-4D66-87A8-DF21FB8E8B03}"/>
                </a:ext>
              </a:extLst>
            </p:cNvPr>
            <p:cNvSpPr/>
            <p:nvPr/>
          </p:nvSpPr>
          <p:spPr>
            <a:xfrm>
              <a:off x="2145589" y="1560786"/>
              <a:ext cx="8481849" cy="3888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RelativeShape1">
              <a:extLst>
                <a:ext uri="{FF2B5EF4-FFF2-40B4-BE49-F238E27FC236}">
                  <a16:creationId xmlns:a16="http://schemas.microsoft.com/office/drawing/2014/main" id="{A12D5EAE-ACB4-4EA1-BDE3-8FD302844761}"/>
                </a:ext>
              </a:extLst>
            </p:cNvPr>
            <p:cNvSpPr/>
            <p:nvPr/>
          </p:nvSpPr>
          <p:spPr>
            <a:xfrm>
              <a:off x="4708200" y="3717899"/>
              <a:ext cx="4958312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RelativeShape2">
              <a:extLst>
                <a:ext uri="{FF2B5EF4-FFF2-40B4-BE49-F238E27FC236}">
                  <a16:creationId xmlns:a16="http://schemas.microsoft.com/office/drawing/2014/main" id="{62084A6B-24CD-4532-BA15-6CC0F27B6240}"/>
                </a:ext>
              </a:extLst>
            </p:cNvPr>
            <p:cNvSpPr/>
            <p:nvPr/>
          </p:nvSpPr>
          <p:spPr>
            <a:xfrm>
              <a:off x="4708199" y="4192499"/>
              <a:ext cx="4958313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ValueShape2">
              <a:extLst>
                <a:ext uri="{FF2B5EF4-FFF2-40B4-BE49-F238E27FC236}">
                  <a16:creationId xmlns:a16="http://schemas.microsoft.com/office/drawing/2014/main" id="{3435D701-49C9-46C9-97C0-9F8D7B9B27F3}"/>
                </a:ext>
              </a:extLst>
            </p:cNvPr>
            <p:cNvSpPr/>
            <p:nvPr/>
          </p:nvSpPr>
          <p:spPr>
            <a:xfrm>
              <a:off x="4708198" y="4192499"/>
              <a:ext cx="7838610" cy="409556"/>
            </a:xfrm>
            <a:prstGeom prst="roundRect">
              <a:avLst/>
            </a:prstGeom>
            <a:solidFill>
              <a:srgbClr val="71A1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Propose </a:t>
              </a:r>
              <a:r>
                <a:rPr lang="en-US" b="1" dirty="0"/>
                <a:t>Personalized Context-Aware Privacy Designs</a:t>
              </a:r>
              <a:endParaRPr lang="zh-CN" altLang="en-US" b="1" dirty="0"/>
            </a:p>
          </p:txBody>
        </p:sp>
        <p:sp>
          <p:nvSpPr>
            <p:cNvPr id="12" name="RelativeShape3">
              <a:extLst>
                <a:ext uri="{FF2B5EF4-FFF2-40B4-BE49-F238E27FC236}">
                  <a16:creationId xmlns:a16="http://schemas.microsoft.com/office/drawing/2014/main" id="{4858A7D9-38F4-41AB-98EC-BD2ED9CAB9FE}"/>
                </a:ext>
              </a:extLst>
            </p:cNvPr>
            <p:cNvSpPr/>
            <p:nvPr/>
          </p:nvSpPr>
          <p:spPr>
            <a:xfrm>
              <a:off x="4708198" y="4675190"/>
              <a:ext cx="4958315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CustomText">
              <a:extLst>
                <a:ext uri="{FF2B5EF4-FFF2-40B4-BE49-F238E27FC236}">
                  <a16:creationId xmlns:a16="http://schemas.microsoft.com/office/drawing/2014/main" id="{96E43B33-61A2-46F2-841B-754B54B707C8}"/>
                </a:ext>
              </a:extLst>
            </p:cNvPr>
            <p:cNvSpPr/>
            <p:nvPr/>
          </p:nvSpPr>
          <p:spPr>
            <a:xfrm>
              <a:off x="5918021" y="1805850"/>
              <a:ext cx="6528159" cy="805032"/>
            </a:xfrm>
            <a:prstGeom prst="rect">
              <a:avLst/>
            </a:prstGeom>
            <a:noFill/>
          </p:spPr>
          <p:txBody>
            <a:bodyPr wrap="square" lIns="90000" tIns="46800" rIns="90000" bIns="46800" anchor="b">
              <a:normAutofit/>
            </a:bodyPr>
            <a:lstStyle/>
            <a:p>
              <a:pPr lvl="0"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Better Support Users’ Privacy Management</a:t>
              </a:r>
              <a:endParaRPr kumimoji="0" lang="en-US" altLang="zh-CN" sz="2000" b="1" i="0" strike="noStrike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îṡḻïḍe">
              <a:extLst>
                <a:ext uri="{FF2B5EF4-FFF2-40B4-BE49-F238E27FC236}">
                  <a16:creationId xmlns:a16="http://schemas.microsoft.com/office/drawing/2014/main" id="{CCECF33A-4A64-4FF2-BE25-EBB84288789C}"/>
                </a:ext>
              </a:extLst>
            </p:cNvPr>
            <p:cNvSpPr/>
            <p:nvPr/>
          </p:nvSpPr>
          <p:spPr bwMode="auto">
            <a:xfrm>
              <a:off x="4408585" y="2095003"/>
              <a:ext cx="149620" cy="168157"/>
            </a:xfrm>
            <a:custGeom>
              <a:avLst/>
              <a:gdLst>
                <a:gd name="T0" fmla="*/ 33 w 34"/>
                <a:gd name="T1" fmla="*/ 19 h 38"/>
                <a:gd name="T2" fmla="*/ 25 w 34"/>
                <a:gd name="T3" fmla="*/ 16 h 38"/>
                <a:gd name="T4" fmla="*/ 20 w 34"/>
                <a:gd name="T5" fmla="*/ 7 h 38"/>
                <a:gd name="T6" fmla="*/ 18 w 34"/>
                <a:gd name="T7" fmla="*/ 1 h 38"/>
                <a:gd name="T8" fmla="*/ 16 w 34"/>
                <a:gd name="T9" fmla="*/ 1 h 38"/>
                <a:gd name="T10" fmla="*/ 13 w 34"/>
                <a:gd name="T11" fmla="*/ 9 h 38"/>
                <a:gd name="T12" fmla="*/ 8 w 34"/>
                <a:gd name="T13" fmla="*/ 15 h 38"/>
                <a:gd name="T14" fmla="*/ 8 w 34"/>
                <a:gd name="T15" fmla="*/ 15 h 38"/>
                <a:gd name="T16" fmla="*/ 1 w 34"/>
                <a:gd name="T17" fmla="*/ 17 h 38"/>
                <a:gd name="T18" fmla="*/ 1 w 34"/>
                <a:gd name="T19" fmla="*/ 19 h 38"/>
                <a:gd name="T20" fmla="*/ 15 w 34"/>
                <a:gd name="T21" fmla="*/ 32 h 38"/>
                <a:gd name="T22" fmla="*/ 16 w 34"/>
                <a:gd name="T23" fmla="*/ 37 h 38"/>
                <a:gd name="T24" fmla="*/ 18 w 34"/>
                <a:gd name="T25" fmla="*/ 37 h 38"/>
                <a:gd name="T26" fmla="*/ 28 w 34"/>
                <a:gd name="T27" fmla="*/ 22 h 38"/>
                <a:gd name="T28" fmla="*/ 33 w 34"/>
                <a:gd name="T29" fmla="*/ 21 h 38"/>
                <a:gd name="T30" fmla="*/ 33 w 34"/>
                <a:gd name="T3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8">
                  <a:moveTo>
                    <a:pt x="33" y="19"/>
                  </a:moveTo>
                  <a:cubicBezTo>
                    <a:pt x="30" y="19"/>
                    <a:pt x="27" y="18"/>
                    <a:pt x="25" y="16"/>
                  </a:cubicBezTo>
                  <a:cubicBezTo>
                    <a:pt x="23" y="13"/>
                    <a:pt x="21" y="10"/>
                    <a:pt x="20" y="7"/>
                  </a:cubicBezTo>
                  <a:cubicBezTo>
                    <a:pt x="19" y="5"/>
                    <a:pt x="19" y="3"/>
                    <a:pt x="18" y="1"/>
                  </a:cubicBezTo>
                  <a:cubicBezTo>
                    <a:pt x="18" y="0"/>
                    <a:pt x="17" y="1"/>
                    <a:pt x="16" y="1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7"/>
                    <a:pt x="4" y="17"/>
                    <a:pt x="1" y="17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8" y="20"/>
                    <a:pt x="13" y="25"/>
                    <a:pt x="15" y="32"/>
                  </a:cubicBezTo>
                  <a:cubicBezTo>
                    <a:pt x="16" y="33"/>
                    <a:pt x="16" y="35"/>
                    <a:pt x="16" y="37"/>
                  </a:cubicBezTo>
                  <a:cubicBezTo>
                    <a:pt x="16" y="38"/>
                    <a:pt x="18" y="38"/>
                    <a:pt x="18" y="37"/>
                  </a:cubicBezTo>
                  <a:cubicBezTo>
                    <a:pt x="20" y="32"/>
                    <a:pt x="23" y="25"/>
                    <a:pt x="28" y="22"/>
                  </a:cubicBezTo>
                  <a:cubicBezTo>
                    <a:pt x="30" y="21"/>
                    <a:pt x="32" y="21"/>
                    <a:pt x="33" y="21"/>
                  </a:cubicBezTo>
                  <a:cubicBezTo>
                    <a:pt x="34" y="21"/>
                    <a:pt x="34" y="19"/>
                    <a:pt x="33" y="19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ïşliḑé">
              <a:extLst>
                <a:ext uri="{FF2B5EF4-FFF2-40B4-BE49-F238E27FC236}">
                  <a16:creationId xmlns:a16="http://schemas.microsoft.com/office/drawing/2014/main" id="{A5D3AE89-D2F0-4BD9-8E2C-D9CC35C12962}"/>
                </a:ext>
              </a:extLst>
            </p:cNvPr>
            <p:cNvSpPr/>
            <p:nvPr/>
          </p:nvSpPr>
          <p:spPr bwMode="auto">
            <a:xfrm>
              <a:off x="4616462" y="1909634"/>
              <a:ext cx="83417" cy="88713"/>
            </a:xfrm>
            <a:custGeom>
              <a:avLst/>
              <a:gdLst>
                <a:gd name="T0" fmla="*/ 18 w 19"/>
                <a:gd name="T1" fmla="*/ 10 h 20"/>
                <a:gd name="T2" fmla="*/ 14 w 19"/>
                <a:gd name="T3" fmla="*/ 8 h 20"/>
                <a:gd name="T4" fmla="*/ 11 w 19"/>
                <a:gd name="T5" fmla="*/ 3 h 20"/>
                <a:gd name="T6" fmla="*/ 10 w 19"/>
                <a:gd name="T7" fmla="*/ 0 h 20"/>
                <a:gd name="T8" fmla="*/ 9 w 19"/>
                <a:gd name="T9" fmla="*/ 0 h 20"/>
                <a:gd name="T10" fmla="*/ 7 w 19"/>
                <a:gd name="T11" fmla="*/ 4 h 20"/>
                <a:gd name="T12" fmla="*/ 4 w 19"/>
                <a:gd name="T13" fmla="*/ 8 h 20"/>
                <a:gd name="T14" fmla="*/ 4 w 19"/>
                <a:gd name="T15" fmla="*/ 8 h 20"/>
                <a:gd name="T16" fmla="*/ 0 w 19"/>
                <a:gd name="T17" fmla="*/ 9 h 20"/>
                <a:gd name="T18" fmla="*/ 0 w 19"/>
                <a:gd name="T19" fmla="*/ 10 h 20"/>
                <a:gd name="T20" fmla="*/ 8 w 19"/>
                <a:gd name="T21" fmla="*/ 17 h 20"/>
                <a:gd name="T22" fmla="*/ 9 w 19"/>
                <a:gd name="T23" fmla="*/ 20 h 20"/>
                <a:gd name="T24" fmla="*/ 10 w 19"/>
                <a:gd name="T25" fmla="*/ 20 h 20"/>
                <a:gd name="T26" fmla="*/ 15 w 19"/>
                <a:gd name="T27" fmla="*/ 11 h 20"/>
                <a:gd name="T28" fmla="*/ 18 w 19"/>
                <a:gd name="T29" fmla="*/ 11 h 20"/>
                <a:gd name="T30" fmla="*/ 18 w 19"/>
                <a:gd name="T3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0">
                  <a:moveTo>
                    <a:pt x="18" y="10"/>
                  </a:moveTo>
                  <a:cubicBezTo>
                    <a:pt x="16" y="10"/>
                    <a:pt x="15" y="9"/>
                    <a:pt x="14" y="8"/>
                  </a:cubicBezTo>
                  <a:cubicBezTo>
                    <a:pt x="12" y="7"/>
                    <a:pt x="11" y="5"/>
                    <a:pt x="11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7" y="3"/>
                    <a:pt x="7" y="4"/>
                  </a:cubicBezTo>
                  <a:cubicBezTo>
                    <a:pt x="6" y="6"/>
                    <a:pt x="5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4" y="10"/>
                    <a:pt x="7" y="13"/>
                    <a:pt x="8" y="17"/>
                  </a:cubicBezTo>
                  <a:cubicBezTo>
                    <a:pt x="8" y="18"/>
                    <a:pt x="9" y="19"/>
                    <a:pt x="9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1" y="17"/>
                    <a:pt x="12" y="13"/>
                    <a:pt x="15" y="11"/>
                  </a:cubicBezTo>
                  <a:cubicBezTo>
                    <a:pt x="16" y="11"/>
                    <a:pt x="17" y="11"/>
                    <a:pt x="18" y="11"/>
                  </a:cubicBezTo>
                  <a:cubicBezTo>
                    <a:pt x="19" y="11"/>
                    <a:pt x="19" y="10"/>
                    <a:pt x="18" y="10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sliḍe">
              <a:extLst>
                <a:ext uri="{FF2B5EF4-FFF2-40B4-BE49-F238E27FC236}">
                  <a16:creationId xmlns:a16="http://schemas.microsoft.com/office/drawing/2014/main" id="{8D155DD4-C8E8-405F-B136-D0A0E55741DA}"/>
                </a:ext>
              </a:extLst>
            </p:cNvPr>
            <p:cNvSpPr/>
            <p:nvPr/>
          </p:nvSpPr>
          <p:spPr bwMode="auto">
            <a:xfrm>
              <a:off x="4877304" y="1773255"/>
              <a:ext cx="119166" cy="132407"/>
            </a:xfrm>
            <a:custGeom>
              <a:avLst/>
              <a:gdLst>
                <a:gd name="T0" fmla="*/ 27 w 27"/>
                <a:gd name="T1" fmla="*/ 15 h 30"/>
                <a:gd name="T2" fmla="*/ 20 w 27"/>
                <a:gd name="T3" fmla="*/ 12 h 30"/>
                <a:gd name="T4" fmla="*/ 16 w 27"/>
                <a:gd name="T5" fmla="*/ 6 h 30"/>
                <a:gd name="T6" fmla="*/ 14 w 27"/>
                <a:gd name="T7" fmla="*/ 1 h 30"/>
                <a:gd name="T8" fmla="*/ 13 w 27"/>
                <a:gd name="T9" fmla="*/ 1 h 30"/>
                <a:gd name="T10" fmla="*/ 10 w 27"/>
                <a:gd name="T11" fmla="*/ 7 h 30"/>
                <a:gd name="T12" fmla="*/ 7 w 27"/>
                <a:gd name="T13" fmla="*/ 12 h 30"/>
                <a:gd name="T14" fmla="*/ 7 w 27"/>
                <a:gd name="T15" fmla="*/ 12 h 30"/>
                <a:gd name="T16" fmla="*/ 1 w 27"/>
                <a:gd name="T17" fmla="*/ 13 h 30"/>
                <a:gd name="T18" fmla="*/ 1 w 27"/>
                <a:gd name="T19" fmla="*/ 15 h 30"/>
                <a:gd name="T20" fmla="*/ 12 w 27"/>
                <a:gd name="T21" fmla="*/ 25 h 30"/>
                <a:gd name="T22" fmla="*/ 13 w 27"/>
                <a:gd name="T23" fmla="*/ 30 h 30"/>
                <a:gd name="T24" fmla="*/ 14 w 27"/>
                <a:gd name="T25" fmla="*/ 30 h 30"/>
                <a:gd name="T26" fmla="*/ 23 w 27"/>
                <a:gd name="T27" fmla="*/ 18 h 30"/>
                <a:gd name="T28" fmla="*/ 27 w 27"/>
                <a:gd name="T29" fmla="*/ 17 h 30"/>
                <a:gd name="T30" fmla="*/ 27 w 27"/>
                <a:gd name="T31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0">
                  <a:moveTo>
                    <a:pt x="27" y="15"/>
                  </a:moveTo>
                  <a:cubicBezTo>
                    <a:pt x="24" y="15"/>
                    <a:pt x="22" y="14"/>
                    <a:pt x="20" y="12"/>
                  </a:cubicBezTo>
                  <a:cubicBezTo>
                    <a:pt x="18" y="10"/>
                    <a:pt x="17" y="8"/>
                    <a:pt x="16" y="6"/>
                  </a:cubicBezTo>
                  <a:cubicBezTo>
                    <a:pt x="15" y="4"/>
                    <a:pt x="15" y="2"/>
                    <a:pt x="14" y="1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3"/>
                    <a:pt x="11" y="5"/>
                    <a:pt x="10" y="7"/>
                  </a:cubicBezTo>
                  <a:cubicBezTo>
                    <a:pt x="9" y="9"/>
                    <a:pt x="8" y="11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3" y="14"/>
                    <a:pt x="1" y="13"/>
                  </a:cubicBezTo>
                  <a:cubicBezTo>
                    <a:pt x="0" y="13"/>
                    <a:pt x="0" y="15"/>
                    <a:pt x="1" y="15"/>
                  </a:cubicBezTo>
                  <a:cubicBezTo>
                    <a:pt x="6" y="16"/>
                    <a:pt x="11" y="20"/>
                    <a:pt x="12" y="25"/>
                  </a:cubicBezTo>
                  <a:cubicBezTo>
                    <a:pt x="13" y="27"/>
                    <a:pt x="13" y="28"/>
                    <a:pt x="13" y="30"/>
                  </a:cubicBezTo>
                  <a:cubicBezTo>
                    <a:pt x="13" y="30"/>
                    <a:pt x="14" y="30"/>
                    <a:pt x="14" y="30"/>
                  </a:cubicBezTo>
                  <a:cubicBezTo>
                    <a:pt x="16" y="25"/>
                    <a:pt x="18" y="20"/>
                    <a:pt x="23" y="18"/>
                  </a:cubicBezTo>
                  <a:cubicBezTo>
                    <a:pt x="24" y="17"/>
                    <a:pt x="25" y="17"/>
                    <a:pt x="27" y="17"/>
                  </a:cubicBezTo>
                  <a:cubicBezTo>
                    <a:pt x="27" y="17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iṥḷîḍè">
              <a:extLst>
                <a:ext uri="{FF2B5EF4-FFF2-40B4-BE49-F238E27FC236}">
                  <a16:creationId xmlns:a16="http://schemas.microsoft.com/office/drawing/2014/main" id="{7823E9A2-49F3-4388-867B-0140FB5F1020}"/>
                </a:ext>
              </a:extLst>
            </p:cNvPr>
            <p:cNvSpPr/>
            <p:nvPr/>
          </p:nvSpPr>
          <p:spPr bwMode="auto">
            <a:xfrm>
              <a:off x="5200377" y="1900365"/>
              <a:ext cx="105926" cy="115194"/>
            </a:xfrm>
            <a:custGeom>
              <a:avLst/>
              <a:gdLst>
                <a:gd name="T0" fmla="*/ 23 w 24"/>
                <a:gd name="T1" fmla="*/ 13 h 26"/>
                <a:gd name="T2" fmla="*/ 18 w 24"/>
                <a:gd name="T3" fmla="*/ 10 h 26"/>
                <a:gd name="T4" fmla="*/ 14 w 24"/>
                <a:gd name="T5" fmla="*/ 4 h 26"/>
                <a:gd name="T6" fmla="*/ 13 w 24"/>
                <a:gd name="T7" fmla="*/ 0 h 26"/>
                <a:gd name="T8" fmla="*/ 11 w 24"/>
                <a:gd name="T9" fmla="*/ 0 h 26"/>
                <a:gd name="T10" fmla="*/ 9 w 24"/>
                <a:gd name="T11" fmla="*/ 6 h 26"/>
                <a:gd name="T12" fmla="*/ 6 w 24"/>
                <a:gd name="T13" fmla="*/ 10 h 26"/>
                <a:gd name="T14" fmla="*/ 6 w 24"/>
                <a:gd name="T15" fmla="*/ 10 h 26"/>
                <a:gd name="T16" fmla="*/ 1 w 24"/>
                <a:gd name="T17" fmla="*/ 11 h 26"/>
                <a:gd name="T18" fmla="*/ 1 w 24"/>
                <a:gd name="T19" fmla="*/ 12 h 26"/>
                <a:gd name="T20" fmla="*/ 11 w 24"/>
                <a:gd name="T21" fmla="*/ 21 h 26"/>
                <a:gd name="T22" fmla="*/ 11 w 24"/>
                <a:gd name="T23" fmla="*/ 25 h 26"/>
                <a:gd name="T24" fmla="*/ 13 w 24"/>
                <a:gd name="T25" fmla="*/ 26 h 26"/>
                <a:gd name="T26" fmla="*/ 20 w 24"/>
                <a:gd name="T27" fmla="*/ 15 h 26"/>
                <a:gd name="T28" fmla="*/ 23 w 24"/>
                <a:gd name="T29" fmla="*/ 14 h 26"/>
                <a:gd name="T30" fmla="*/ 23 w 24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6">
                  <a:moveTo>
                    <a:pt x="23" y="13"/>
                  </a:moveTo>
                  <a:cubicBezTo>
                    <a:pt x="21" y="13"/>
                    <a:pt x="19" y="12"/>
                    <a:pt x="18" y="10"/>
                  </a:cubicBezTo>
                  <a:cubicBezTo>
                    <a:pt x="16" y="9"/>
                    <a:pt x="15" y="6"/>
                    <a:pt x="14" y="4"/>
                  </a:cubicBezTo>
                  <a:cubicBezTo>
                    <a:pt x="14" y="3"/>
                    <a:pt x="13" y="2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2"/>
                    <a:pt x="10" y="4"/>
                    <a:pt x="9" y="6"/>
                  </a:cubicBezTo>
                  <a:cubicBezTo>
                    <a:pt x="8" y="7"/>
                    <a:pt x="7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6" y="13"/>
                    <a:pt x="9" y="17"/>
                    <a:pt x="11" y="21"/>
                  </a:cubicBezTo>
                  <a:cubicBezTo>
                    <a:pt x="11" y="23"/>
                    <a:pt x="11" y="24"/>
                    <a:pt x="11" y="25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4" y="21"/>
                    <a:pt x="16" y="17"/>
                    <a:pt x="20" y="15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4"/>
                    <a:pt x="24" y="13"/>
                    <a:pt x="23" y="13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ṣḻïḍê">
              <a:extLst>
                <a:ext uri="{FF2B5EF4-FFF2-40B4-BE49-F238E27FC236}">
                  <a16:creationId xmlns:a16="http://schemas.microsoft.com/office/drawing/2014/main" id="{663FAC01-ABD8-4DE7-9117-D7F599342F78}"/>
                </a:ext>
              </a:extLst>
            </p:cNvPr>
            <p:cNvSpPr/>
            <p:nvPr/>
          </p:nvSpPr>
          <p:spPr bwMode="auto">
            <a:xfrm>
              <a:off x="5474458" y="2015560"/>
              <a:ext cx="128435" cy="141675"/>
            </a:xfrm>
            <a:custGeom>
              <a:avLst/>
              <a:gdLst>
                <a:gd name="T0" fmla="*/ 28 w 29"/>
                <a:gd name="T1" fmla="*/ 16 h 32"/>
                <a:gd name="T2" fmla="*/ 21 w 29"/>
                <a:gd name="T3" fmla="*/ 13 h 32"/>
                <a:gd name="T4" fmla="*/ 17 w 29"/>
                <a:gd name="T5" fmla="*/ 5 h 32"/>
                <a:gd name="T6" fmla="*/ 15 w 29"/>
                <a:gd name="T7" fmla="*/ 0 h 32"/>
                <a:gd name="T8" fmla="*/ 14 w 29"/>
                <a:gd name="T9" fmla="*/ 0 h 32"/>
                <a:gd name="T10" fmla="*/ 11 w 29"/>
                <a:gd name="T11" fmla="*/ 7 h 32"/>
                <a:gd name="T12" fmla="*/ 7 w 29"/>
                <a:gd name="T13" fmla="*/ 12 h 32"/>
                <a:gd name="T14" fmla="*/ 7 w 29"/>
                <a:gd name="T15" fmla="*/ 13 h 32"/>
                <a:gd name="T16" fmla="*/ 1 w 29"/>
                <a:gd name="T17" fmla="*/ 14 h 32"/>
                <a:gd name="T18" fmla="*/ 1 w 29"/>
                <a:gd name="T19" fmla="*/ 16 h 32"/>
                <a:gd name="T20" fmla="*/ 13 w 29"/>
                <a:gd name="T21" fmla="*/ 27 h 32"/>
                <a:gd name="T22" fmla="*/ 14 w 29"/>
                <a:gd name="T23" fmla="*/ 31 h 32"/>
                <a:gd name="T24" fmla="*/ 15 w 29"/>
                <a:gd name="T25" fmla="*/ 32 h 32"/>
                <a:gd name="T26" fmla="*/ 24 w 29"/>
                <a:gd name="T27" fmla="*/ 18 h 32"/>
                <a:gd name="T28" fmla="*/ 28 w 29"/>
                <a:gd name="T29" fmla="*/ 18 h 32"/>
                <a:gd name="T30" fmla="*/ 28 w 29"/>
                <a:gd name="T3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2">
                  <a:moveTo>
                    <a:pt x="28" y="16"/>
                  </a:moveTo>
                  <a:cubicBezTo>
                    <a:pt x="26" y="16"/>
                    <a:pt x="23" y="15"/>
                    <a:pt x="21" y="13"/>
                  </a:cubicBezTo>
                  <a:cubicBezTo>
                    <a:pt x="19" y="11"/>
                    <a:pt x="18" y="8"/>
                    <a:pt x="17" y="5"/>
                  </a:cubicBezTo>
                  <a:cubicBezTo>
                    <a:pt x="16" y="4"/>
                    <a:pt x="16" y="2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3"/>
                    <a:pt x="12" y="5"/>
                    <a:pt x="11" y="7"/>
                  </a:cubicBezTo>
                  <a:cubicBezTo>
                    <a:pt x="10" y="9"/>
                    <a:pt x="9" y="11"/>
                    <a:pt x="7" y="12"/>
                  </a:cubicBezTo>
                  <a:cubicBezTo>
                    <a:pt x="7" y="12"/>
                    <a:pt x="7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6" y="17"/>
                    <a:pt x="11" y="21"/>
                    <a:pt x="13" y="27"/>
                  </a:cubicBezTo>
                  <a:cubicBezTo>
                    <a:pt x="13" y="28"/>
                    <a:pt x="14" y="30"/>
                    <a:pt x="14" y="31"/>
                  </a:cubicBezTo>
                  <a:cubicBezTo>
                    <a:pt x="14" y="32"/>
                    <a:pt x="15" y="32"/>
                    <a:pt x="15" y="32"/>
                  </a:cubicBezTo>
                  <a:cubicBezTo>
                    <a:pt x="17" y="27"/>
                    <a:pt x="19" y="21"/>
                    <a:pt x="24" y="18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9" y="18"/>
                    <a:pt x="29" y="16"/>
                    <a:pt x="28" y="16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ṧľîḍe">
              <a:extLst>
                <a:ext uri="{FF2B5EF4-FFF2-40B4-BE49-F238E27FC236}">
                  <a16:creationId xmlns:a16="http://schemas.microsoft.com/office/drawing/2014/main" id="{35D99D28-C2A7-4466-A40C-D6D5F23680F3}"/>
                </a:ext>
              </a:extLst>
            </p:cNvPr>
            <p:cNvSpPr/>
            <p:nvPr/>
          </p:nvSpPr>
          <p:spPr bwMode="auto">
            <a:xfrm>
              <a:off x="4713120" y="1932143"/>
              <a:ext cx="881828" cy="578618"/>
            </a:xfrm>
            <a:custGeom>
              <a:avLst/>
              <a:gdLst>
                <a:gd name="T0" fmla="*/ 0 w 199"/>
                <a:gd name="T1" fmla="*/ 57 h 131"/>
                <a:gd name="T2" fmla="*/ 93 w 199"/>
                <a:gd name="T3" fmla="*/ 30 h 131"/>
                <a:gd name="T4" fmla="*/ 199 w 199"/>
                <a:gd name="T5" fmla="*/ 64 h 131"/>
                <a:gd name="T6" fmla="*/ 112 w 199"/>
                <a:gd name="T7" fmla="*/ 123 h 131"/>
                <a:gd name="T8" fmla="*/ 0 w 199"/>
                <a:gd name="T9" fmla="*/ 131 h 131"/>
                <a:gd name="T10" fmla="*/ 0 w 199"/>
                <a:gd name="T11" fmla="*/ 5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131">
                  <a:moveTo>
                    <a:pt x="0" y="57"/>
                  </a:moveTo>
                  <a:cubicBezTo>
                    <a:pt x="0" y="57"/>
                    <a:pt x="45" y="0"/>
                    <a:pt x="93" y="30"/>
                  </a:cubicBezTo>
                  <a:cubicBezTo>
                    <a:pt x="142" y="60"/>
                    <a:pt x="182" y="74"/>
                    <a:pt x="199" y="64"/>
                  </a:cubicBezTo>
                  <a:cubicBezTo>
                    <a:pt x="199" y="64"/>
                    <a:pt x="161" y="126"/>
                    <a:pt x="112" y="123"/>
                  </a:cubicBezTo>
                  <a:cubicBezTo>
                    <a:pt x="64" y="119"/>
                    <a:pt x="8" y="113"/>
                    <a:pt x="0" y="131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sḻîḍê">
              <a:extLst>
                <a:ext uri="{FF2B5EF4-FFF2-40B4-BE49-F238E27FC236}">
                  <a16:creationId xmlns:a16="http://schemas.microsoft.com/office/drawing/2014/main" id="{35A280AC-AC20-4AA1-BC45-9FB26522D2E2}"/>
                </a:ext>
              </a:extLst>
            </p:cNvPr>
            <p:cNvSpPr/>
            <p:nvPr/>
          </p:nvSpPr>
          <p:spPr bwMode="auto">
            <a:xfrm>
              <a:off x="4691935" y="2108245"/>
              <a:ext cx="39722" cy="805032"/>
            </a:xfrm>
            <a:custGeom>
              <a:avLst/>
              <a:gdLst>
                <a:gd name="T0" fmla="*/ 5 w 9"/>
                <a:gd name="T1" fmla="*/ 182 h 182"/>
                <a:gd name="T2" fmla="*/ 5 w 9"/>
                <a:gd name="T3" fmla="*/ 182 h 182"/>
                <a:gd name="T4" fmla="*/ 0 w 9"/>
                <a:gd name="T5" fmla="*/ 177 h 182"/>
                <a:gd name="T6" fmla="*/ 0 w 9"/>
                <a:gd name="T7" fmla="*/ 5 h 182"/>
                <a:gd name="T8" fmla="*/ 5 w 9"/>
                <a:gd name="T9" fmla="*/ 0 h 182"/>
                <a:gd name="T10" fmla="*/ 5 w 9"/>
                <a:gd name="T11" fmla="*/ 0 h 182"/>
                <a:gd name="T12" fmla="*/ 9 w 9"/>
                <a:gd name="T13" fmla="*/ 5 h 182"/>
                <a:gd name="T14" fmla="*/ 9 w 9"/>
                <a:gd name="T15" fmla="*/ 177 h 182"/>
                <a:gd name="T16" fmla="*/ 5 w 9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2">
                  <a:moveTo>
                    <a:pt x="5" y="182"/>
                  </a:moveTo>
                  <a:cubicBezTo>
                    <a:pt x="5" y="182"/>
                    <a:pt x="5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7"/>
                    <a:pt x="9" y="177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ṩlïde">
              <a:extLst>
                <a:ext uri="{FF2B5EF4-FFF2-40B4-BE49-F238E27FC236}">
                  <a16:creationId xmlns:a16="http://schemas.microsoft.com/office/drawing/2014/main" id="{57234649-9153-499D-A545-0E60B1D4109D}"/>
                </a:ext>
              </a:extLst>
            </p:cNvPr>
            <p:cNvSpPr/>
            <p:nvPr/>
          </p:nvSpPr>
          <p:spPr bwMode="auto">
            <a:xfrm>
              <a:off x="4793888" y="3563393"/>
              <a:ext cx="1907980" cy="1521353"/>
            </a:xfrm>
            <a:custGeom>
              <a:avLst/>
              <a:gdLst>
                <a:gd name="T0" fmla="*/ 0 w 431"/>
                <a:gd name="T1" fmla="*/ 344 h 344"/>
                <a:gd name="T2" fmla="*/ 225 w 431"/>
                <a:gd name="T3" fmla="*/ 31 h 344"/>
                <a:gd name="T4" fmla="*/ 431 w 431"/>
                <a:gd name="T5" fmla="*/ 344 h 344"/>
                <a:gd name="T6" fmla="*/ 0 w 431"/>
                <a:gd name="T7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" h="344">
                  <a:moveTo>
                    <a:pt x="0" y="344"/>
                  </a:moveTo>
                  <a:cubicBezTo>
                    <a:pt x="0" y="344"/>
                    <a:pt x="131" y="0"/>
                    <a:pt x="225" y="31"/>
                  </a:cubicBezTo>
                  <a:cubicBezTo>
                    <a:pt x="320" y="61"/>
                    <a:pt x="431" y="344"/>
                    <a:pt x="431" y="344"/>
                  </a:cubicBezTo>
                  <a:lnTo>
                    <a:pt x="0" y="344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ṡľíḓé">
              <a:extLst>
                <a:ext uri="{FF2B5EF4-FFF2-40B4-BE49-F238E27FC236}">
                  <a16:creationId xmlns:a16="http://schemas.microsoft.com/office/drawing/2014/main" id="{DD2BDC5F-69E3-4CBF-9D65-884F06CD407B}"/>
                </a:ext>
              </a:extLst>
            </p:cNvPr>
            <p:cNvSpPr/>
            <p:nvPr/>
          </p:nvSpPr>
          <p:spPr bwMode="auto">
            <a:xfrm>
              <a:off x="2742909" y="3510430"/>
              <a:ext cx="1996693" cy="1574316"/>
            </a:xfrm>
            <a:custGeom>
              <a:avLst/>
              <a:gdLst>
                <a:gd name="T0" fmla="*/ 0 w 451"/>
                <a:gd name="T1" fmla="*/ 356 h 356"/>
                <a:gd name="T2" fmla="*/ 236 w 451"/>
                <a:gd name="T3" fmla="*/ 32 h 356"/>
                <a:gd name="T4" fmla="*/ 451 w 451"/>
                <a:gd name="T5" fmla="*/ 356 h 356"/>
                <a:gd name="T6" fmla="*/ 0 w 451"/>
                <a:gd name="T7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1" h="356">
                  <a:moveTo>
                    <a:pt x="0" y="356"/>
                  </a:moveTo>
                  <a:cubicBezTo>
                    <a:pt x="0" y="356"/>
                    <a:pt x="137" y="0"/>
                    <a:pt x="236" y="32"/>
                  </a:cubicBezTo>
                  <a:cubicBezTo>
                    <a:pt x="335" y="63"/>
                    <a:pt x="451" y="356"/>
                    <a:pt x="451" y="356"/>
                  </a:cubicBezTo>
                  <a:lnTo>
                    <a:pt x="0" y="356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ŝľïḑé">
              <a:extLst>
                <a:ext uri="{FF2B5EF4-FFF2-40B4-BE49-F238E27FC236}">
                  <a16:creationId xmlns:a16="http://schemas.microsoft.com/office/drawing/2014/main" id="{FC530F09-8E6E-4ED7-A177-423467F0A395}"/>
                </a:ext>
              </a:extLst>
            </p:cNvPr>
            <p:cNvSpPr/>
            <p:nvPr/>
          </p:nvSpPr>
          <p:spPr bwMode="auto">
            <a:xfrm>
              <a:off x="3505571" y="2678917"/>
              <a:ext cx="2372728" cy="2405829"/>
            </a:xfrm>
            <a:custGeom>
              <a:avLst/>
              <a:gdLst>
                <a:gd name="T0" fmla="*/ 0 w 536"/>
                <a:gd name="T1" fmla="*/ 544 h 544"/>
                <a:gd name="T2" fmla="*/ 284 w 536"/>
                <a:gd name="T3" fmla="*/ 41 h 544"/>
                <a:gd name="T4" fmla="*/ 536 w 536"/>
                <a:gd name="T5" fmla="*/ 544 h 544"/>
                <a:gd name="T6" fmla="*/ 0 w 536"/>
                <a:gd name="T7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6" h="544">
                  <a:moveTo>
                    <a:pt x="0" y="544"/>
                  </a:moveTo>
                  <a:cubicBezTo>
                    <a:pt x="0" y="544"/>
                    <a:pt x="166" y="0"/>
                    <a:pt x="284" y="41"/>
                  </a:cubicBezTo>
                  <a:cubicBezTo>
                    <a:pt x="402" y="83"/>
                    <a:pt x="536" y="544"/>
                    <a:pt x="536" y="544"/>
                  </a:cubicBezTo>
                  <a:lnTo>
                    <a:pt x="0" y="544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8FDFCE3-2C0C-4152-B670-0BB17835C2AC}"/>
              </a:ext>
            </a:extLst>
          </p:cNvPr>
          <p:cNvSpPr txBox="1"/>
          <p:nvPr/>
        </p:nvSpPr>
        <p:spPr>
          <a:xfrm>
            <a:off x="5011488" y="4080009"/>
            <a:ext cx="585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reflect social and cultural contexts in privacy settings?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 users feel about such design?</a:t>
            </a:r>
          </a:p>
        </p:txBody>
      </p:sp>
    </p:spTree>
    <p:extLst>
      <p:ext uri="{BB962C8B-B14F-4D97-AF65-F5344CB8AC3E}">
        <p14:creationId xmlns:p14="http://schemas.microsoft.com/office/powerpoint/2010/main" val="1727123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7E237-FFA0-45BA-B177-E46C9EA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68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6B523-4372-45F2-8A8C-0C39D7C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Future Directions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de2e77da-0f24-4ec1-8b45-ad2c3fe7b7cb" descr="wxUAAB+LCAAAAAAABADtVduO2jAQ/Re3faMosWEDeSO0tKg3BKt2q4oHFwxYShzkmBW7iH+vTS7YSYBQadXCrngh4zP2nDNjnw14LR6WBLhgFGAu3lE85zjoCxKAGuhPgctWvl8DHmVTyuYfeLhaRsD9tcnS9JUfVCy+Y39FVC6jgmI//nQL+BT2hTIarIIEZtUtGcJrLWRbcZBOpz7RYX0mCL/PTrBVbPd/JLg8oBfyAAt54MbavgHJEnBvnLq1VclTspZJNXAbl5XWk5SnBCjlqRYUzUEYCRqyfcYAS92ILKmEbC5pD5VlES7oBPsdn85ZQJiqWBIgYrKQqx9DTh9DJsz1z2Qm5OInQpaJfCP6KI+bYT8iqQgLvCRf5TEpt13AlmlD4mNB7w2EEbPBNmOVgZQYeVjN2HmcabnXRjKVJRsSb2sH5bkla3GeoCpDV7Os9YfI7MpRG+ilJyWcV3cqy1/NRC5ZZ/NtNouIuBsQPpHVeA+G/MnE5zH7jqhrAlPAz0ObWPVmEaNv8lZD3CVXL8EnX+XzFitbPm762Bxtjzlo+WYVdS/r27ikc9lr1Q39kJ9+rVJYYV0qQSdkSJRuKWg4/w3cVgvZ7YZUx+OraCGRr3q9bqOLWjcgrd/elj1E6S5VH6IcvsrI7VKKg9aZ7FnoffY4nS8EI1GUhONKrSqdGxd4GS2Kg0eu1j9jB896No6ROzp//7lbOk3dLeEzc0tYxS1hNbeEhlvCy3VL+OKWT+SWh8ZNH5vTby7U3RJeiFvaNmw47VbTsEvH7tgdr9Qu4VXaJbxmu6xK7pLtsmXYJXpmdomq2CWqZpfIsEt0uXaJXuzyiezy0LjpY3P6zUW6XaILscsGcpym0zbc8r3X9Rqw1C3RVboluma3rEpuLH9/APog8vTDFQAA">
            <a:extLst>
              <a:ext uri="{FF2B5EF4-FFF2-40B4-BE49-F238E27FC236}">
                <a16:creationId xmlns:a16="http://schemas.microsoft.com/office/drawing/2014/main" id="{3F2E81E9-5298-4039-9657-E7889B8E4023}"/>
              </a:ext>
            </a:extLst>
          </p:cNvPr>
          <p:cNvGrpSpPr>
            <a:grpSpLocks noChangeAspect="1"/>
          </p:cNvGrpSpPr>
          <p:nvPr/>
        </p:nvGrpSpPr>
        <p:grpSpPr>
          <a:xfrm>
            <a:off x="355681" y="1028700"/>
            <a:ext cx="10833019" cy="3888828"/>
            <a:chOff x="2145589" y="1560786"/>
            <a:chExt cx="10833019" cy="3888828"/>
          </a:xfrm>
        </p:grpSpPr>
        <p:sp>
          <p:nvSpPr>
            <p:cNvPr id="7" name="AreaShape">
              <a:extLst>
                <a:ext uri="{FF2B5EF4-FFF2-40B4-BE49-F238E27FC236}">
                  <a16:creationId xmlns:a16="http://schemas.microsoft.com/office/drawing/2014/main" id="{3718FF48-F63A-4D66-87A8-DF21FB8E8B03}"/>
                </a:ext>
              </a:extLst>
            </p:cNvPr>
            <p:cNvSpPr/>
            <p:nvPr/>
          </p:nvSpPr>
          <p:spPr>
            <a:xfrm>
              <a:off x="2145589" y="1560786"/>
              <a:ext cx="8481849" cy="3888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RelativeShape1">
              <a:extLst>
                <a:ext uri="{FF2B5EF4-FFF2-40B4-BE49-F238E27FC236}">
                  <a16:creationId xmlns:a16="http://schemas.microsoft.com/office/drawing/2014/main" id="{A12D5EAE-ACB4-4EA1-BDE3-8FD302844761}"/>
                </a:ext>
              </a:extLst>
            </p:cNvPr>
            <p:cNvSpPr/>
            <p:nvPr/>
          </p:nvSpPr>
          <p:spPr>
            <a:xfrm>
              <a:off x="4708200" y="3717899"/>
              <a:ext cx="4958312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RelativeShape2">
              <a:extLst>
                <a:ext uri="{FF2B5EF4-FFF2-40B4-BE49-F238E27FC236}">
                  <a16:creationId xmlns:a16="http://schemas.microsoft.com/office/drawing/2014/main" id="{62084A6B-24CD-4532-BA15-6CC0F27B6240}"/>
                </a:ext>
              </a:extLst>
            </p:cNvPr>
            <p:cNvSpPr/>
            <p:nvPr/>
          </p:nvSpPr>
          <p:spPr>
            <a:xfrm>
              <a:off x="4708199" y="4192499"/>
              <a:ext cx="4958313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RelativeShape3">
              <a:extLst>
                <a:ext uri="{FF2B5EF4-FFF2-40B4-BE49-F238E27FC236}">
                  <a16:creationId xmlns:a16="http://schemas.microsoft.com/office/drawing/2014/main" id="{4858A7D9-38F4-41AB-98EC-BD2ED9CAB9FE}"/>
                </a:ext>
              </a:extLst>
            </p:cNvPr>
            <p:cNvSpPr/>
            <p:nvPr/>
          </p:nvSpPr>
          <p:spPr>
            <a:xfrm>
              <a:off x="4708198" y="4675190"/>
              <a:ext cx="4958315" cy="409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ValueShape3">
              <a:extLst>
                <a:ext uri="{FF2B5EF4-FFF2-40B4-BE49-F238E27FC236}">
                  <a16:creationId xmlns:a16="http://schemas.microsoft.com/office/drawing/2014/main" id="{B3C71B42-C7D4-40A5-8C21-AB00210C309E}"/>
                </a:ext>
              </a:extLst>
            </p:cNvPr>
            <p:cNvSpPr/>
            <p:nvPr/>
          </p:nvSpPr>
          <p:spPr>
            <a:xfrm>
              <a:off x="4708198" y="4675190"/>
              <a:ext cx="8270410" cy="409556"/>
            </a:xfrm>
            <a:prstGeom prst="roundRect">
              <a:avLst/>
            </a:prstGeom>
            <a:solidFill>
              <a:srgbClr val="EBC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b="1" dirty="0"/>
                <a:t>Examine Contextual Factors in Emerging Technologies</a:t>
              </a:r>
              <a:endParaRPr lang="zh-CN" altLang="en-US" b="1" dirty="0"/>
            </a:p>
          </p:txBody>
        </p:sp>
        <p:sp>
          <p:nvSpPr>
            <p:cNvPr id="14" name="CustomText">
              <a:extLst>
                <a:ext uri="{FF2B5EF4-FFF2-40B4-BE49-F238E27FC236}">
                  <a16:creationId xmlns:a16="http://schemas.microsoft.com/office/drawing/2014/main" id="{96E43B33-61A2-46F2-841B-754B54B707C8}"/>
                </a:ext>
              </a:extLst>
            </p:cNvPr>
            <p:cNvSpPr/>
            <p:nvPr/>
          </p:nvSpPr>
          <p:spPr>
            <a:xfrm>
              <a:off x="5918021" y="1805850"/>
              <a:ext cx="6528159" cy="805032"/>
            </a:xfrm>
            <a:prstGeom prst="rect">
              <a:avLst/>
            </a:prstGeom>
            <a:noFill/>
          </p:spPr>
          <p:txBody>
            <a:bodyPr wrap="square" lIns="90000" tIns="46800" rIns="90000" bIns="46800" anchor="b">
              <a:normAutofit/>
            </a:bodyPr>
            <a:lstStyle/>
            <a:p>
              <a:pPr lvl="0">
                <a:defRPr/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Better Support Users’ Privacy Management</a:t>
              </a:r>
              <a:endParaRPr kumimoji="0" lang="en-US" altLang="zh-CN" sz="2000" b="1" i="0" strike="noStrike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îṡḻïḍe">
              <a:extLst>
                <a:ext uri="{FF2B5EF4-FFF2-40B4-BE49-F238E27FC236}">
                  <a16:creationId xmlns:a16="http://schemas.microsoft.com/office/drawing/2014/main" id="{CCECF33A-4A64-4FF2-BE25-EBB84288789C}"/>
                </a:ext>
              </a:extLst>
            </p:cNvPr>
            <p:cNvSpPr/>
            <p:nvPr/>
          </p:nvSpPr>
          <p:spPr bwMode="auto">
            <a:xfrm>
              <a:off x="4408585" y="2095003"/>
              <a:ext cx="149620" cy="168157"/>
            </a:xfrm>
            <a:custGeom>
              <a:avLst/>
              <a:gdLst>
                <a:gd name="T0" fmla="*/ 33 w 34"/>
                <a:gd name="T1" fmla="*/ 19 h 38"/>
                <a:gd name="T2" fmla="*/ 25 w 34"/>
                <a:gd name="T3" fmla="*/ 16 h 38"/>
                <a:gd name="T4" fmla="*/ 20 w 34"/>
                <a:gd name="T5" fmla="*/ 7 h 38"/>
                <a:gd name="T6" fmla="*/ 18 w 34"/>
                <a:gd name="T7" fmla="*/ 1 h 38"/>
                <a:gd name="T8" fmla="*/ 16 w 34"/>
                <a:gd name="T9" fmla="*/ 1 h 38"/>
                <a:gd name="T10" fmla="*/ 13 w 34"/>
                <a:gd name="T11" fmla="*/ 9 h 38"/>
                <a:gd name="T12" fmla="*/ 8 w 34"/>
                <a:gd name="T13" fmla="*/ 15 h 38"/>
                <a:gd name="T14" fmla="*/ 8 w 34"/>
                <a:gd name="T15" fmla="*/ 15 h 38"/>
                <a:gd name="T16" fmla="*/ 1 w 34"/>
                <a:gd name="T17" fmla="*/ 17 h 38"/>
                <a:gd name="T18" fmla="*/ 1 w 34"/>
                <a:gd name="T19" fmla="*/ 19 h 38"/>
                <a:gd name="T20" fmla="*/ 15 w 34"/>
                <a:gd name="T21" fmla="*/ 32 h 38"/>
                <a:gd name="T22" fmla="*/ 16 w 34"/>
                <a:gd name="T23" fmla="*/ 37 h 38"/>
                <a:gd name="T24" fmla="*/ 18 w 34"/>
                <a:gd name="T25" fmla="*/ 37 h 38"/>
                <a:gd name="T26" fmla="*/ 28 w 34"/>
                <a:gd name="T27" fmla="*/ 22 h 38"/>
                <a:gd name="T28" fmla="*/ 33 w 34"/>
                <a:gd name="T29" fmla="*/ 21 h 38"/>
                <a:gd name="T30" fmla="*/ 33 w 34"/>
                <a:gd name="T31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8">
                  <a:moveTo>
                    <a:pt x="33" y="19"/>
                  </a:moveTo>
                  <a:cubicBezTo>
                    <a:pt x="30" y="19"/>
                    <a:pt x="27" y="18"/>
                    <a:pt x="25" y="16"/>
                  </a:cubicBezTo>
                  <a:cubicBezTo>
                    <a:pt x="23" y="13"/>
                    <a:pt x="21" y="10"/>
                    <a:pt x="20" y="7"/>
                  </a:cubicBezTo>
                  <a:cubicBezTo>
                    <a:pt x="19" y="5"/>
                    <a:pt x="19" y="3"/>
                    <a:pt x="18" y="1"/>
                  </a:cubicBezTo>
                  <a:cubicBezTo>
                    <a:pt x="18" y="0"/>
                    <a:pt x="17" y="1"/>
                    <a:pt x="16" y="1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6" y="17"/>
                    <a:pt x="4" y="17"/>
                    <a:pt x="1" y="17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8" y="20"/>
                    <a:pt x="13" y="25"/>
                    <a:pt x="15" y="32"/>
                  </a:cubicBezTo>
                  <a:cubicBezTo>
                    <a:pt x="16" y="33"/>
                    <a:pt x="16" y="35"/>
                    <a:pt x="16" y="37"/>
                  </a:cubicBezTo>
                  <a:cubicBezTo>
                    <a:pt x="16" y="38"/>
                    <a:pt x="18" y="38"/>
                    <a:pt x="18" y="37"/>
                  </a:cubicBezTo>
                  <a:cubicBezTo>
                    <a:pt x="20" y="32"/>
                    <a:pt x="23" y="25"/>
                    <a:pt x="28" y="22"/>
                  </a:cubicBezTo>
                  <a:cubicBezTo>
                    <a:pt x="30" y="21"/>
                    <a:pt x="32" y="21"/>
                    <a:pt x="33" y="21"/>
                  </a:cubicBezTo>
                  <a:cubicBezTo>
                    <a:pt x="34" y="21"/>
                    <a:pt x="34" y="19"/>
                    <a:pt x="33" y="19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ïşliḑé">
              <a:extLst>
                <a:ext uri="{FF2B5EF4-FFF2-40B4-BE49-F238E27FC236}">
                  <a16:creationId xmlns:a16="http://schemas.microsoft.com/office/drawing/2014/main" id="{A5D3AE89-D2F0-4BD9-8E2C-D9CC35C12962}"/>
                </a:ext>
              </a:extLst>
            </p:cNvPr>
            <p:cNvSpPr/>
            <p:nvPr/>
          </p:nvSpPr>
          <p:spPr bwMode="auto">
            <a:xfrm>
              <a:off x="4616462" y="1909634"/>
              <a:ext cx="83417" cy="88713"/>
            </a:xfrm>
            <a:custGeom>
              <a:avLst/>
              <a:gdLst>
                <a:gd name="T0" fmla="*/ 18 w 19"/>
                <a:gd name="T1" fmla="*/ 10 h 20"/>
                <a:gd name="T2" fmla="*/ 14 w 19"/>
                <a:gd name="T3" fmla="*/ 8 h 20"/>
                <a:gd name="T4" fmla="*/ 11 w 19"/>
                <a:gd name="T5" fmla="*/ 3 h 20"/>
                <a:gd name="T6" fmla="*/ 10 w 19"/>
                <a:gd name="T7" fmla="*/ 0 h 20"/>
                <a:gd name="T8" fmla="*/ 9 w 19"/>
                <a:gd name="T9" fmla="*/ 0 h 20"/>
                <a:gd name="T10" fmla="*/ 7 w 19"/>
                <a:gd name="T11" fmla="*/ 4 h 20"/>
                <a:gd name="T12" fmla="*/ 4 w 19"/>
                <a:gd name="T13" fmla="*/ 8 h 20"/>
                <a:gd name="T14" fmla="*/ 4 w 19"/>
                <a:gd name="T15" fmla="*/ 8 h 20"/>
                <a:gd name="T16" fmla="*/ 0 w 19"/>
                <a:gd name="T17" fmla="*/ 9 h 20"/>
                <a:gd name="T18" fmla="*/ 0 w 19"/>
                <a:gd name="T19" fmla="*/ 10 h 20"/>
                <a:gd name="T20" fmla="*/ 8 w 19"/>
                <a:gd name="T21" fmla="*/ 17 h 20"/>
                <a:gd name="T22" fmla="*/ 9 w 19"/>
                <a:gd name="T23" fmla="*/ 20 h 20"/>
                <a:gd name="T24" fmla="*/ 10 w 19"/>
                <a:gd name="T25" fmla="*/ 20 h 20"/>
                <a:gd name="T26" fmla="*/ 15 w 19"/>
                <a:gd name="T27" fmla="*/ 11 h 20"/>
                <a:gd name="T28" fmla="*/ 18 w 19"/>
                <a:gd name="T29" fmla="*/ 11 h 20"/>
                <a:gd name="T30" fmla="*/ 18 w 19"/>
                <a:gd name="T3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0">
                  <a:moveTo>
                    <a:pt x="18" y="10"/>
                  </a:moveTo>
                  <a:cubicBezTo>
                    <a:pt x="16" y="10"/>
                    <a:pt x="15" y="9"/>
                    <a:pt x="14" y="8"/>
                  </a:cubicBezTo>
                  <a:cubicBezTo>
                    <a:pt x="12" y="7"/>
                    <a:pt x="11" y="5"/>
                    <a:pt x="11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2"/>
                    <a:pt x="7" y="3"/>
                    <a:pt x="7" y="4"/>
                  </a:cubicBezTo>
                  <a:cubicBezTo>
                    <a:pt x="6" y="6"/>
                    <a:pt x="5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4" y="10"/>
                    <a:pt x="7" y="13"/>
                    <a:pt x="8" y="17"/>
                  </a:cubicBezTo>
                  <a:cubicBezTo>
                    <a:pt x="8" y="18"/>
                    <a:pt x="9" y="19"/>
                    <a:pt x="9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1" y="17"/>
                    <a:pt x="12" y="13"/>
                    <a:pt x="15" y="11"/>
                  </a:cubicBezTo>
                  <a:cubicBezTo>
                    <a:pt x="16" y="11"/>
                    <a:pt x="17" y="11"/>
                    <a:pt x="18" y="11"/>
                  </a:cubicBezTo>
                  <a:cubicBezTo>
                    <a:pt x="19" y="11"/>
                    <a:pt x="19" y="10"/>
                    <a:pt x="18" y="10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sliḍe">
              <a:extLst>
                <a:ext uri="{FF2B5EF4-FFF2-40B4-BE49-F238E27FC236}">
                  <a16:creationId xmlns:a16="http://schemas.microsoft.com/office/drawing/2014/main" id="{8D155DD4-C8E8-405F-B136-D0A0E55741DA}"/>
                </a:ext>
              </a:extLst>
            </p:cNvPr>
            <p:cNvSpPr/>
            <p:nvPr/>
          </p:nvSpPr>
          <p:spPr bwMode="auto">
            <a:xfrm>
              <a:off x="4877304" y="1773255"/>
              <a:ext cx="119166" cy="132407"/>
            </a:xfrm>
            <a:custGeom>
              <a:avLst/>
              <a:gdLst>
                <a:gd name="T0" fmla="*/ 27 w 27"/>
                <a:gd name="T1" fmla="*/ 15 h 30"/>
                <a:gd name="T2" fmla="*/ 20 w 27"/>
                <a:gd name="T3" fmla="*/ 12 h 30"/>
                <a:gd name="T4" fmla="*/ 16 w 27"/>
                <a:gd name="T5" fmla="*/ 6 h 30"/>
                <a:gd name="T6" fmla="*/ 14 w 27"/>
                <a:gd name="T7" fmla="*/ 1 h 30"/>
                <a:gd name="T8" fmla="*/ 13 w 27"/>
                <a:gd name="T9" fmla="*/ 1 h 30"/>
                <a:gd name="T10" fmla="*/ 10 w 27"/>
                <a:gd name="T11" fmla="*/ 7 h 30"/>
                <a:gd name="T12" fmla="*/ 7 w 27"/>
                <a:gd name="T13" fmla="*/ 12 h 30"/>
                <a:gd name="T14" fmla="*/ 7 w 27"/>
                <a:gd name="T15" fmla="*/ 12 h 30"/>
                <a:gd name="T16" fmla="*/ 1 w 27"/>
                <a:gd name="T17" fmla="*/ 13 h 30"/>
                <a:gd name="T18" fmla="*/ 1 w 27"/>
                <a:gd name="T19" fmla="*/ 15 h 30"/>
                <a:gd name="T20" fmla="*/ 12 w 27"/>
                <a:gd name="T21" fmla="*/ 25 h 30"/>
                <a:gd name="T22" fmla="*/ 13 w 27"/>
                <a:gd name="T23" fmla="*/ 30 h 30"/>
                <a:gd name="T24" fmla="*/ 14 w 27"/>
                <a:gd name="T25" fmla="*/ 30 h 30"/>
                <a:gd name="T26" fmla="*/ 23 w 27"/>
                <a:gd name="T27" fmla="*/ 18 h 30"/>
                <a:gd name="T28" fmla="*/ 27 w 27"/>
                <a:gd name="T29" fmla="*/ 17 h 30"/>
                <a:gd name="T30" fmla="*/ 27 w 27"/>
                <a:gd name="T31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0">
                  <a:moveTo>
                    <a:pt x="27" y="15"/>
                  </a:moveTo>
                  <a:cubicBezTo>
                    <a:pt x="24" y="15"/>
                    <a:pt x="22" y="14"/>
                    <a:pt x="20" y="12"/>
                  </a:cubicBezTo>
                  <a:cubicBezTo>
                    <a:pt x="18" y="10"/>
                    <a:pt x="17" y="8"/>
                    <a:pt x="16" y="6"/>
                  </a:cubicBezTo>
                  <a:cubicBezTo>
                    <a:pt x="15" y="4"/>
                    <a:pt x="15" y="2"/>
                    <a:pt x="14" y="1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2" y="3"/>
                    <a:pt x="11" y="5"/>
                    <a:pt x="10" y="7"/>
                  </a:cubicBezTo>
                  <a:cubicBezTo>
                    <a:pt x="9" y="9"/>
                    <a:pt x="8" y="11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3" y="14"/>
                    <a:pt x="1" y="13"/>
                  </a:cubicBezTo>
                  <a:cubicBezTo>
                    <a:pt x="0" y="13"/>
                    <a:pt x="0" y="15"/>
                    <a:pt x="1" y="15"/>
                  </a:cubicBezTo>
                  <a:cubicBezTo>
                    <a:pt x="6" y="16"/>
                    <a:pt x="11" y="20"/>
                    <a:pt x="12" y="25"/>
                  </a:cubicBezTo>
                  <a:cubicBezTo>
                    <a:pt x="13" y="27"/>
                    <a:pt x="13" y="28"/>
                    <a:pt x="13" y="30"/>
                  </a:cubicBezTo>
                  <a:cubicBezTo>
                    <a:pt x="13" y="30"/>
                    <a:pt x="14" y="30"/>
                    <a:pt x="14" y="30"/>
                  </a:cubicBezTo>
                  <a:cubicBezTo>
                    <a:pt x="16" y="25"/>
                    <a:pt x="18" y="20"/>
                    <a:pt x="23" y="18"/>
                  </a:cubicBezTo>
                  <a:cubicBezTo>
                    <a:pt x="24" y="17"/>
                    <a:pt x="25" y="17"/>
                    <a:pt x="27" y="17"/>
                  </a:cubicBezTo>
                  <a:cubicBezTo>
                    <a:pt x="27" y="17"/>
                    <a:pt x="27" y="15"/>
                    <a:pt x="27" y="15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iṥḷîḍè">
              <a:extLst>
                <a:ext uri="{FF2B5EF4-FFF2-40B4-BE49-F238E27FC236}">
                  <a16:creationId xmlns:a16="http://schemas.microsoft.com/office/drawing/2014/main" id="{7823E9A2-49F3-4388-867B-0140FB5F1020}"/>
                </a:ext>
              </a:extLst>
            </p:cNvPr>
            <p:cNvSpPr/>
            <p:nvPr/>
          </p:nvSpPr>
          <p:spPr bwMode="auto">
            <a:xfrm>
              <a:off x="5200377" y="1900365"/>
              <a:ext cx="105926" cy="115194"/>
            </a:xfrm>
            <a:custGeom>
              <a:avLst/>
              <a:gdLst>
                <a:gd name="T0" fmla="*/ 23 w 24"/>
                <a:gd name="T1" fmla="*/ 13 h 26"/>
                <a:gd name="T2" fmla="*/ 18 w 24"/>
                <a:gd name="T3" fmla="*/ 10 h 26"/>
                <a:gd name="T4" fmla="*/ 14 w 24"/>
                <a:gd name="T5" fmla="*/ 4 h 26"/>
                <a:gd name="T6" fmla="*/ 13 w 24"/>
                <a:gd name="T7" fmla="*/ 0 h 26"/>
                <a:gd name="T8" fmla="*/ 11 w 24"/>
                <a:gd name="T9" fmla="*/ 0 h 26"/>
                <a:gd name="T10" fmla="*/ 9 w 24"/>
                <a:gd name="T11" fmla="*/ 6 h 26"/>
                <a:gd name="T12" fmla="*/ 6 w 24"/>
                <a:gd name="T13" fmla="*/ 10 h 26"/>
                <a:gd name="T14" fmla="*/ 6 w 24"/>
                <a:gd name="T15" fmla="*/ 10 h 26"/>
                <a:gd name="T16" fmla="*/ 1 w 24"/>
                <a:gd name="T17" fmla="*/ 11 h 26"/>
                <a:gd name="T18" fmla="*/ 1 w 24"/>
                <a:gd name="T19" fmla="*/ 12 h 26"/>
                <a:gd name="T20" fmla="*/ 11 w 24"/>
                <a:gd name="T21" fmla="*/ 21 h 26"/>
                <a:gd name="T22" fmla="*/ 11 w 24"/>
                <a:gd name="T23" fmla="*/ 25 h 26"/>
                <a:gd name="T24" fmla="*/ 13 w 24"/>
                <a:gd name="T25" fmla="*/ 26 h 26"/>
                <a:gd name="T26" fmla="*/ 20 w 24"/>
                <a:gd name="T27" fmla="*/ 15 h 26"/>
                <a:gd name="T28" fmla="*/ 23 w 24"/>
                <a:gd name="T29" fmla="*/ 14 h 26"/>
                <a:gd name="T30" fmla="*/ 23 w 24"/>
                <a:gd name="T3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6">
                  <a:moveTo>
                    <a:pt x="23" y="13"/>
                  </a:moveTo>
                  <a:cubicBezTo>
                    <a:pt x="21" y="13"/>
                    <a:pt x="19" y="12"/>
                    <a:pt x="18" y="10"/>
                  </a:cubicBezTo>
                  <a:cubicBezTo>
                    <a:pt x="16" y="9"/>
                    <a:pt x="15" y="6"/>
                    <a:pt x="14" y="4"/>
                  </a:cubicBezTo>
                  <a:cubicBezTo>
                    <a:pt x="14" y="3"/>
                    <a:pt x="13" y="2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2"/>
                    <a:pt x="10" y="4"/>
                    <a:pt x="9" y="6"/>
                  </a:cubicBezTo>
                  <a:cubicBezTo>
                    <a:pt x="8" y="7"/>
                    <a:pt x="7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6" y="13"/>
                    <a:pt x="9" y="17"/>
                    <a:pt x="11" y="21"/>
                  </a:cubicBezTo>
                  <a:cubicBezTo>
                    <a:pt x="11" y="23"/>
                    <a:pt x="11" y="24"/>
                    <a:pt x="11" y="25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4" y="21"/>
                    <a:pt x="16" y="17"/>
                    <a:pt x="20" y="15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4"/>
                    <a:pt x="24" y="13"/>
                    <a:pt x="23" y="13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ṣḻïḍê">
              <a:extLst>
                <a:ext uri="{FF2B5EF4-FFF2-40B4-BE49-F238E27FC236}">
                  <a16:creationId xmlns:a16="http://schemas.microsoft.com/office/drawing/2014/main" id="{663FAC01-ABD8-4DE7-9117-D7F599342F78}"/>
                </a:ext>
              </a:extLst>
            </p:cNvPr>
            <p:cNvSpPr/>
            <p:nvPr/>
          </p:nvSpPr>
          <p:spPr bwMode="auto">
            <a:xfrm>
              <a:off x="5474458" y="2015560"/>
              <a:ext cx="128435" cy="141675"/>
            </a:xfrm>
            <a:custGeom>
              <a:avLst/>
              <a:gdLst>
                <a:gd name="T0" fmla="*/ 28 w 29"/>
                <a:gd name="T1" fmla="*/ 16 h 32"/>
                <a:gd name="T2" fmla="*/ 21 w 29"/>
                <a:gd name="T3" fmla="*/ 13 h 32"/>
                <a:gd name="T4" fmla="*/ 17 w 29"/>
                <a:gd name="T5" fmla="*/ 5 h 32"/>
                <a:gd name="T6" fmla="*/ 15 w 29"/>
                <a:gd name="T7" fmla="*/ 0 h 32"/>
                <a:gd name="T8" fmla="*/ 14 w 29"/>
                <a:gd name="T9" fmla="*/ 0 h 32"/>
                <a:gd name="T10" fmla="*/ 11 w 29"/>
                <a:gd name="T11" fmla="*/ 7 h 32"/>
                <a:gd name="T12" fmla="*/ 7 w 29"/>
                <a:gd name="T13" fmla="*/ 12 h 32"/>
                <a:gd name="T14" fmla="*/ 7 w 29"/>
                <a:gd name="T15" fmla="*/ 13 h 32"/>
                <a:gd name="T16" fmla="*/ 1 w 29"/>
                <a:gd name="T17" fmla="*/ 14 h 32"/>
                <a:gd name="T18" fmla="*/ 1 w 29"/>
                <a:gd name="T19" fmla="*/ 16 h 32"/>
                <a:gd name="T20" fmla="*/ 13 w 29"/>
                <a:gd name="T21" fmla="*/ 27 h 32"/>
                <a:gd name="T22" fmla="*/ 14 w 29"/>
                <a:gd name="T23" fmla="*/ 31 h 32"/>
                <a:gd name="T24" fmla="*/ 15 w 29"/>
                <a:gd name="T25" fmla="*/ 32 h 32"/>
                <a:gd name="T26" fmla="*/ 24 w 29"/>
                <a:gd name="T27" fmla="*/ 18 h 32"/>
                <a:gd name="T28" fmla="*/ 28 w 29"/>
                <a:gd name="T29" fmla="*/ 18 h 32"/>
                <a:gd name="T30" fmla="*/ 28 w 29"/>
                <a:gd name="T3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2">
                  <a:moveTo>
                    <a:pt x="28" y="16"/>
                  </a:moveTo>
                  <a:cubicBezTo>
                    <a:pt x="26" y="16"/>
                    <a:pt x="23" y="15"/>
                    <a:pt x="21" y="13"/>
                  </a:cubicBezTo>
                  <a:cubicBezTo>
                    <a:pt x="19" y="11"/>
                    <a:pt x="18" y="8"/>
                    <a:pt x="17" y="5"/>
                  </a:cubicBezTo>
                  <a:cubicBezTo>
                    <a:pt x="16" y="4"/>
                    <a:pt x="16" y="2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3"/>
                    <a:pt x="12" y="5"/>
                    <a:pt x="11" y="7"/>
                  </a:cubicBezTo>
                  <a:cubicBezTo>
                    <a:pt x="10" y="9"/>
                    <a:pt x="9" y="11"/>
                    <a:pt x="7" y="12"/>
                  </a:cubicBezTo>
                  <a:cubicBezTo>
                    <a:pt x="7" y="12"/>
                    <a:pt x="7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  <a:cubicBezTo>
                    <a:pt x="0" y="14"/>
                    <a:pt x="0" y="15"/>
                    <a:pt x="1" y="16"/>
                  </a:cubicBezTo>
                  <a:cubicBezTo>
                    <a:pt x="6" y="17"/>
                    <a:pt x="11" y="21"/>
                    <a:pt x="13" y="27"/>
                  </a:cubicBezTo>
                  <a:cubicBezTo>
                    <a:pt x="13" y="28"/>
                    <a:pt x="14" y="30"/>
                    <a:pt x="14" y="31"/>
                  </a:cubicBezTo>
                  <a:cubicBezTo>
                    <a:pt x="14" y="32"/>
                    <a:pt x="15" y="32"/>
                    <a:pt x="15" y="32"/>
                  </a:cubicBezTo>
                  <a:cubicBezTo>
                    <a:pt x="17" y="27"/>
                    <a:pt x="19" y="21"/>
                    <a:pt x="24" y="18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29" y="18"/>
                    <a:pt x="29" y="16"/>
                    <a:pt x="28" y="16"/>
                  </a:cubicBezTo>
                  <a:close/>
                </a:path>
              </a:pathLst>
            </a:custGeom>
            <a:solidFill>
              <a:srgbClr val="EBC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ṧľîḍe">
              <a:extLst>
                <a:ext uri="{FF2B5EF4-FFF2-40B4-BE49-F238E27FC236}">
                  <a16:creationId xmlns:a16="http://schemas.microsoft.com/office/drawing/2014/main" id="{35D99D28-C2A7-4466-A40C-D6D5F23680F3}"/>
                </a:ext>
              </a:extLst>
            </p:cNvPr>
            <p:cNvSpPr/>
            <p:nvPr/>
          </p:nvSpPr>
          <p:spPr bwMode="auto">
            <a:xfrm>
              <a:off x="4713120" y="1932143"/>
              <a:ext cx="881828" cy="578618"/>
            </a:xfrm>
            <a:custGeom>
              <a:avLst/>
              <a:gdLst>
                <a:gd name="T0" fmla="*/ 0 w 199"/>
                <a:gd name="T1" fmla="*/ 57 h 131"/>
                <a:gd name="T2" fmla="*/ 93 w 199"/>
                <a:gd name="T3" fmla="*/ 30 h 131"/>
                <a:gd name="T4" fmla="*/ 199 w 199"/>
                <a:gd name="T5" fmla="*/ 64 h 131"/>
                <a:gd name="T6" fmla="*/ 112 w 199"/>
                <a:gd name="T7" fmla="*/ 123 h 131"/>
                <a:gd name="T8" fmla="*/ 0 w 199"/>
                <a:gd name="T9" fmla="*/ 131 h 131"/>
                <a:gd name="T10" fmla="*/ 0 w 199"/>
                <a:gd name="T11" fmla="*/ 5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131">
                  <a:moveTo>
                    <a:pt x="0" y="57"/>
                  </a:moveTo>
                  <a:cubicBezTo>
                    <a:pt x="0" y="57"/>
                    <a:pt x="45" y="0"/>
                    <a:pt x="93" y="30"/>
                  </a:cubicBezTo>
                  <a:cubicBezTo>
                    <a:pt x="142" y="60"/>
                    <a:pt x="182" y="74"/>
                    <a:pt x="199" y="64"/>
                  </a:cubicBezTo>
                  <a:cubicBezTo>
                    <a:pt x="199" y="64"/>
                    <a:pt x="161" y="126"/>
                    <a:pt x="112" y="123"/>
                  </a:cubicBezTo>
                  <a:cubicBezTo>
                    <a:pt x="64" y="119"/>
                    <a:pt x="8" y="113"/>
                    <a:pt x="0" y="131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sḻîḍê">
              <a:extLst>
                <a:ext uri="{FF2B5EF4-FFF2-40B4-BE49-F238E27FC236}">
                  <a16:creationId xmlns:a16="http://schemas.microsoft.com/office/drawing/2014/main" id="{35A280AC-AC20-4AA1-BC45-9FB26522D2E2}"/>
                </a:ext>
              </a:extLst>
            </p:cNvPr>
            <p:cNvSpPr/>
            <p:nvPr/>
          </p:nvSpPr>
          <p:spPr bwMode="auto">
            <a:xfrm>
              <a:off x="4691935" y="2108245"/>
              <a:ext cx="39722" cy="805032"/>
            </a:xfrm>
            <a:custGeom>
              <a:avLst/>
              <a:gdLst>
                <a:gd name="T0" fmla="*/ 5 w 9"/>
                <a:gd name="T1" fmla="*/ 182 h 182"/>
                <a:gd name="T2" fmla="*/ 5 w 9"/>
                <a:gd name="T3" fmla="*/ 182 h 182"/>
                <a:gd name="T4" fmla="*/ 0 w 9"/>
                <a:gd name="T5" fmla="*/ 177 h 182"/>
                <a:gd name="T6" fmla="*/ 0 w 9"/>
                <a:gd name="T7" fmla="*/ 5 h 182"/>
                <a:gd name="T8" fmla="*/ 5 w 9"/>
                <a:gd name="T9" fmla="*/ 0 h 182"/>
                <a:gd name="T10" fmla="*/ 5 w 9"/>
                <a:gd name="T11" fmla="*/ 0 h 182"/>
                <a:gd name="T12" fmla="*/ 9 w 9"/>
                <a:gd name="T13" fmla="*/ 5 h 182"/>
                <a:gd name="T14" fmla="*/ 9 w 9"/>
                <a:gd name="T15" fmla="*/ 177 h 182"/>
                <a:gd name="T16" fmla="*/ 5 w 9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2">
                  <a:moveTo>
                    <a:pt x="5" y="182"/>
                  </a:moveTo>
                  <a:cubicBezTo>
                    <a:pt x="5" y="182"/>
                    <a:pt x="5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7"/>
                    <a:pt x="9" y="177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ṩlïde">
              <a:extLst>
                <a:ext uri="{FF2B5EF4-FFF2-40B4-BE49-F238E27FC236}">
                  <a16:creationId xmlns:a16="http://schemas.microsoft.com/office/drawing/2014/main" id="{57234649-9153-499D-A545-0E60B1D4109D}"/>
                </a:ext>
              </a:extLst>
            </p:cNvPr>
            <p:cNvSpPr/>
            <p:nvPr/>
          </p:nvSpPr>
          <p:spPr bwMode="auto">
            <a:xfrm>
              <a:off x="4793888" y="3563393"/>
              <a:ext cx="1907980" cy="1521353"/>
            </a:xfrm>
            <a:custGeom>
              <a:avLst/>
              <a:gdLst>
                <a:gd name="T0" fmla="*/ 0 w 431"/>
                <a:gd name="T1" fmla="*/ 344 h 344"/>
                <a:gd name="T2" fmla="*/ 225 w 431"/>
                <a:gd name="T3" fmla="*/ 31 h 344"/>
                <a:gd name="T4" fmla="*/ 431 w 431"/>
                <a:gd name="T5" fmla="*/ 344 h 344"/>
                <a:gd name="T6" fmla="*/ 0 w 431"/>
                <a:gd name="T7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" h="344">
                  <a:moveTo>
                    <a:pt x="0" y="344"/>
                  </a:moveTo>
                  <a:cubicBezTo>
                    <a:pt x="0" y="344"/>
                    <a:pt x="131" y="0"/>
                    <a:pt x="225" y="31"/>
                  </a:cubicBezTo>
                  <a:cubicBezTo>
                    <a:pt x="320" y="61"/>
                    <a:pt x="431" y="344"/>
                    <a:pt x="431" y="344"/>
                  </a:cubicBezTo>
                  <a:lnTo>
                    <a:pt x="0" y="344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ṡľíḓé">
              <a:extLst>
                <a:ext uri="{FF2B5EF4-FFF2-40B4-BE49-F238E27FC236}">
                  <a16:creationId xmlns:a16="http://schemas.microsoft.com/office/drawing/2014/main" id="{DD2BDC5F-69E3-4CBF-9D65-884F06CD407B}"/>
                </a:ext>
              </a:extLst>
            </p:cNvPr>
            <p:cNvSpPr/>
            <p:nvPr/>
          </p:nvSpPr>
          <p:spPr bwMode="auto">
            <a:xfrm>
              <a:off x="2742909" y="3510430"/>
              <a:ext cx="1996693" cy="1574316"/>
            </a:xfrm>
            <a:custGeom>
              <a:avLst/>
              <a:gdLst>
                <a:gd name="T0" fmla="*/ 0 w 451"/>
                <a:gd name="T1" fmla="*/ 356 h 356"/>
                <a:gd name="T2" fmla="*/ 236 w 451"/>
                <a:gd name="T3" fmla="*/ 32 h 356"/>
                <a:gd name="T4" fmla="*/ 451 w 451"/>
                <a:gd name="T5" fmla="*/ 356 h 356"/>
                <a:gd name="T6" fmla="*/ 0 w 451"/>
                <a:gd name="T7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1" h="356">
                  <a:moveTo>
                    <a:pt x="0" y="356"/>
                  </a:moveTo>
                  <a:cubicBezTo>
                    <a:pt x="0" y="356"/>
                    <a:pt x="137" y="0"/>
                    <a:pt x="236" y="32"/>
                  </a:cubicBezTo>
                  <a:cubicBezTo>
                    <a:pt x="335" y="63"/>
                    <a:pt x="451" y="356"/>
                    <a:pt x="451" y="356"/>
                  </a:cubicBezTo>
                  <a:lnTo>
                    <a:pt x="0" y="356"/>
                  </a:lnTo>
                  <a:close/>
                </a:path>
              </a:pathLst>
            </a:custGeom>
            <a:solidFill>
              <a:srgbClr val="2B4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ŝľïḑé">
              <a:extLst>
                <a:ext uri="{FF2B5EF4-FFF2-40B4-BE49-F238E27FC236}">
                  <a16:creationId xmlns:a16="http://schemas.microsoft.com/office/drawing/2014/main" id="{FC530F09-8E6E-4ED7-A177-423467F0A395}"/>
                </a:ext>
              </a:extLst>
            </p:cNvPr>
            <p:cNvSpPr/>
            <p:nvPr/>
          </p:nvSpPr>
          <p:spPr bwMode="auto">
            <a:xfrm>
              <a:off x="3505571" y="2678917"/>
              <a:ext cx="2372728" cy="2405829"/>
            </a:xfrm>
            <a:custGeom>
              <a:avLst/>
              <a:gdLst>
                <a:gd name="T0" fmla="*/ 0 w 536"/>
                <a:gd name="T1" fmla="*/ 544 h 544"/>
                <a:gd name="T2" fmla="*/ 284 w 536"/>
                <a:gd name="T3" fmla="*/ 41 h 544"/>
                <a:gd name="T4" fmla="*/ 536 w 536"/>
                <a:gd name="T5" fmla="*/ 544 h 544"/>
                <a:gd name="T6" fmla="*/ 0 w 536"/>
                <a:gd name="T7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6" h="544">
                  <a:moveTo>
                    <a:pt x="0" y="544"/>
                  </a:moveTo>
                  <a:cubicBezTo>
                    <a:pt x="0" y="544"/>
                    <a:pt x="166" y="0"/>
                    <a:pt x="284" y="41"/>
                  </a:cubicBezTo>
                  <a:cubicBezTo>
                    <a:pt x="402" y="83"/>
                    <a:pt x="536" y="544"/>
                    <a:pt x="536" y="544"/>
                  </a:cubicBezTo>
                  <a:lnTo>
                    <a:pt x="0" y="544"/>
                  </a:lnTo>
                  <a:close/>
                </a:path>
              </a:pathLst>
            </a:custGeom>
            <a:solidFill>
              <a:srgbClr val="A4A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22B2E93-7937-446C-8053-A3744B655DC9}"/>
              </a:ext>
            </a:extLst>
          </p:cNvPr>
          <p:cNvSpPr txBox="1"/>
          <p:nvPr/>
        </p:nvSpPr>
        <p:spPr>
          <a:xfrm>
            <a:off x="4940602" y="4520907"/>
            <a:ext cx="6248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Internet of Things</a:t>
            </a:r>
          </a:p>
        </p:txBody>
      </p:sp>
    </p:spTree>
    <p:extLst>
      <p:ext uri="{BB962C8B-B14F-4D97-AF65-F5344CB8AC3E}">
        <p14:creationId xmlns:p14="http://schemas.microsoft.com/office/powerpoint/2010/main" val="2860682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>
            <a:extLst>
              <a:ext uri="{FF2B5EF4-FFF2-40B4-BE49-F238E27FC236}">
                <a16:creationId xmlns:a16="http://schemas.microsoft.com/office/drawing/2014/main" id="{A7014309-AB5F-48A7-845F-22DB98A414A0}"/>
              </a:ext>
            </a:extLst>
          </p:cNvPr>
          <p:cNvSpPr txBox="1">
            <a:spLocks/>
          </p:cNvSpPr>
          <p:nvPr/>
        </p:nvSpPr>
        <p:spPr>
          <a:xfrm>
            <a:off x="900202" y="171684"/>
            <a:ext cx="4624834" cy="13523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9654"/>
              </a:lnSpc>
            </a:pPr>
            <a:r>
              <a:rPr lang="en-US" altLang="zh-CN" sz="8000" b="0" dirty="0">
                <a:solidFill>
                  <a:schemeClr val="accent1"/>
                </a:solidFill>
                <a:latin typeface="Impact" panose="020B0806030902050204" pitchFamily="34" charset="0"/>
              </a:rPr>
              <a:t>I am grateful to:</a:t>
            </a:r>
            <a:endParaRPr lang="zh-CN" altLang="en-US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8FC8F-E87A-48BB-A0D1-BDEC2319EB32}"/>
              </a:ext>
            </a:extLst>
          </p:cNvPr>
          <p:cNvSpPr txBox="1"/>
          <p:nvPr/>
        </p:nvSpPr>
        <p:spPr>
          <a:xfrm>
            <a:off x="6191764" y="719608"/>
            <a:ext cx="510003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Alfred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Kobsa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Dissertation Committee: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Gloria Mark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Kai Zheng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Bart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Knijnenburg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Bart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Knijnenburg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Hichang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Yang Wang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Xinning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(PhD Candidate)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Yubo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Eugenia Rho (PhD Candidate)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Jesoek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Lee (PhD Candidate)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Yunan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Heng Xu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Bryan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Semaan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Jian Tang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4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9D6C-0370-4DF3-88F3-09616DF8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Privacy Is Context-Dependent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F50A3-A64A-45AA-ADB5-D55D37B6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grpSp>
        <p:nvGrpSpPr>
          <p:cNvPr id="5" name="5a798028-7246-4d92-b785-6f22ad3c1517" descr="bhIAAB+LCAAAAAAABADdlc9vgjAUx/+Xbru5BYtD5YZbXDzsR6LZDouHDqrUQTVQFhfj/74WKJbZObgsg3jB1/fa7+f1wXcHztnnBgMbTEMUsVuClhEKJwyHoAMmHrBpEgQdMCLUI3R5F62TTQzs111Rpq68EOY/oyDBopYSRlCQ/bWP8mXaPaEkTMI8zbgyeAhtlVDXyILE8wKspk0ow9FHcUJXxNLnKYv4AeN1FCLGD9wZ+wuQLwHbsq6MvSj28JYXdcAskyX15PJEA7ScYkFgOt4qiVmIKTsUPSHeOsxVaXiP6w7ZhRz4vR+XQ01HYN9IGfKdpz7a4Ae+ldCbd0CEumBe0JXU8oP5Q4l73/lR8AxvayKKChVOdx8n5YsNVPW5BJ3uuUZ5MYo362Ad/T6KMu1o/XGxIC6e+TjEMmdGKHOox0V7cg5HEVn6jOI4zgOPbyvsMqXM7ousJPb5nmfjsTl2rCEEEs/Y6+ZRHlh1Hr/lV7mntES9KM4bY+a4Lm9zrjwDSuNHnFJ+rUmUOkuXmQVPDOFf0/V+pRsh972hcBWvThBWhTv5Gv53RzBVR4AtdgTYaEeAbXKE65Ij9GDfchytI8BWOgJs3EezhiM0D66GI1SFa7QjDFRHMFvsCGajHcFskyMMSo5w3bX6Tk/rCGYrHcFs3EezhiM0D66GI1SFm/PfF++jP4ZuEgAA">
            <a:extLst>
              <a:ext uri="{FF2B5EF4-FFF2-40B4-BE49-F238E27FC236}">
                <a16:creationId xmlns:a16="http://schemas.microsoft.com/office/drawing/2014/main" id="{C2C95A25-5EA1-4948-8AFE-21E9A1BB0AE9}"/>
              </a:ext>
            </a:extLst>
          </p:cNvPr>
          <p:cNvGrpSpPr>
            <a:grpSpLocks noChangeAspect="1"/>
          </p:cNvGrpSpPr>
          <p:nvPr/>
        </p:nvGrpSpPr>
        <p:grpSpPr>
          <a:xfrm>
            <a:off x="3040081" y="2782568"/>
            <a:ext cx="3335883" cy="1660181"/>
            <a:chOff x="3344880" y="2985619"/>
            <a:chExt cx="3335883" cy="1660181"/>
          </a:xfrm>
        </p:grpSpPr>
        <p:sp>
          <p:nvSpPr>
            <p:cNvPr id="6" name="ValueBack1">
              <a:extLst>
                <a:ext uri="{FF2B5EF4-FFF2-40B4-BE49-F238E27FC236}">
                  <a16:creationId xmlns:a16="http://schemas.microsoft.com/office/drawing/2014/main" id="{6D35CCAB-2AFB-4164-AAE0-F1F547CD69CC}"/>
                </a:ext>
              </a:extLst>
            </p:cNvPr>
            <p:cNvSpPr/>
            <p:nvPr/>
          </p:nvSpPr>
          <p:spPr bwMode="auto">
            <a:xfrm rot="193624">
              <a:off x="5480476" y="3272945"/>
              <a:ext cx="1200287" cy="1200286"/>
            </a:xfrm>
            <a:prstGeom prst="blockArc">
              <a:avLst>
                <a:gd name="adj1" fmla="val 11847769"/>
                <a:gd name="adj2" fmla="val 19419743"/>
                <a:gd name="adj3" fmla="val 7087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09654"/>
                </a:lnSpc>
              </a:pP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ValueBack2">
              <a:extLst>
                <a:ext uri="{FF2B5EF4-FFF2-40B4-BE49-F238E27FC236}">
                  <a16:creationId xmlns:a16="http://schemas.microsoft.com/office/drawing/2014/main" id="{57E253BD-2577-44A1-AFBD-C47B51950D45}"/>
                </a:ext>
              </a:extLst>
            </p:cNvPr>
            <p:cNvSpPr/>
            <p:nvPr/>
          </p:nvSpPr>
          <p:spPr bwMode="auto">
            <a:xfrm rot="14221834">
              <a:off x="5480476" y="3272945"/>
              <a:ext cx="1200287" cy="1200286"/>
            </a:xfrm>
            <a:prstGeom prst="blockArc">
              <a:avLst>
                <a:gd name="adj1" fmla="val 11536405"/>
                <a:gd name="adj2" fmla="val 19419743"/>
                <a:gd name="adj3" fmla="val 7087"/>
              </a:avLst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09654"/>
                </a:lnSpc>
              </a:pP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ValueBack3">
              <a:extLst>
                <a:ext uri="{FF2B5EF4-FFF2-40B4-BE49-F238E27FC236}">
                  <a16:creationId xmlns:a16="http://schemas.microsoft.com/office/drawing/2014/main" id="{C226D31D-397C-473B-B1FF-26FAE38AC11A}"/>
                </a:ext>
              </a:extLst>
            </p:cNvPr>
            <p:cNvSpPr/>
            <p:nvPr/>
          </p:nvSpPr>
          <p:spPr bwMode="auto">
            <a:xfrm rot="6300000">
              <a:off x="5480476" y="3272945"/>
              <a:ext cx="1200287" cy="1200286"/>
            </a:xfrm>
            <a:prstGeom prst="blockArc">
              <a:avLst>
                <a:gd name="adj1" fmla="val 12676388"/>
                <a:gd name="adj2" fmla="val 19419743"/>
                <a:gd name="adj3" fmla="val 7087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09654"/>
                </a:lnSpc>
              </a:pP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ValueBack1">
              <a:extLst>
                <a:ext uri="{FF2B5EF4-FFF2-40B4-BE49-F238E27FC236}">
                  <a16:creationId xmlns:a16="http://schemas.microsoft.com/office/drawing/2014/main" id="{AE9F0D05-D68F-4047-AE3C-B52622302406}"/>
                </a:ext>
              </a:extLst>
            </p:cNvPr>
            <p:cNvSpPr/>
            <p:nvPr/>
          </p:nvSpPr>
          <p:spPr bwMode="auto">
            <a:xfrm rot="10800000">
              <a:off x="5995816" y="3093626"/>
              <a:ext cx="169605" cy="146211"/>
            </a:xfrm>
            <a:prstGeom prst="triangle">
              <a:avLst/>
            </a:prstGeom>
            <a:solidFill>
              <a:schemeClr val="accent3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09654"/>
                </a:lnSpc>
              </a:pP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ValueBack3">
              <a:extLst>
                <a:ext uri="{FF2B5EF4-FFF2-40B4-BE49-F238E27FC236}">
                  <a16:creationId xmlns:a16="http://schemas.microsoft.com/office/drawing/2014/main" id="{FA0E481D-361C-4F35-9E86-4BBD5C4D54E2}"/>
                </a:ext>
              </a:extLst>
            </p:cNvPr>
            <p:cNvSpPr/>
            <p:nvPr/>
          </p:nvSpPr>
          <p:spPr bwMode="auto">
            <a:xfrm rot="5400000">
              <a:off x="5254534" y="3742604"/>
              <a:ext cx="169605" cy="146211"/>
            </a:xfrm>
            <a:prstGeom prst="triangle">
              <a:avLst/>
            </a:prstGeom>
            <a:solidFill>
              <a:schemeClr val="accent4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09654"/>
                </a:lnSpc>
              </a:pP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BackShape2">
              <a:extLst>
                <a:ext uri="{FF2B5EF4-FFF2-40B4-BE49-F238E27FC236}">
                  <a16:creationId xmlns:a16="http://schemas.microsoft.com/office/drawing/2014/main" id="{30917EE4-0D94-496A-ABD3-B8D50C31305F}"/>
                </a:ext>
              </a:extLst>
            </p:cNvPr>
            <p:cNvSpPr/>
            <p:nvPr/>
          </p:nvSpPr>
          <p:spPr bwMode="auto">
            <a:xfrm rot="4500000">
              <a:off x="3522884" y="2985619"/>
              <a:ext cx="1660181" cy="166018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8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09654"/>
                </a:lnSpc>
              </a:pP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CustomText">
              <a:extLst>
                <a:ext uri="{FF2B5EF4-FFF2-40B4-BE49-F238E27FC236}">
                  <a16:creationId xmlns:a16="http://schemas.microsoft.com/office/drawing/2014/main" id="{6F67BA99-8467-402B-B3C2-DCF1D368A628}"/>
                </a:ext>
              </a:extLst>
            </p:cNvPr>
            <p:cNvSpPr/>
            <p:nvPr/>
          </p:nvSpPr>
          <p:spPr>
            <a:xfrm>
              <a:off x="3344880" y="3457647"/>
              <a:ext cx="2028284" cy="677744"/>
            </a:xfrm>
            <a:prstGeom prst="rect">
              <a:avLst/>
            </a:prstGeom>
            <a:noFill/>
          </p:spPr>
          <p:txBody>
            <a:bodyPr wrap="square" lIns="90000" tIns="46800" rIns="90000" bIns="46800" anchor="ctr">
              <a:normAutofit lnSpcReduction="10000"/>
            </a:bodyPr>
            <a:lstStyle/>
            <a:p>
              <a:pPr lvl="0" algn="ctr">
                <a:lnSpc>
                  <a:spcPct val="119654"/>
                </a:lnSpc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Physical </a:t>
              </a:r>
            </a:p>
            <a:p>
              <a:pPr lvl="0" algn="ctr">
                <a:lnSpc>
                  <a:spcPct val="119654"/>
                </a:lnSpc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Context</a:t>
              </a:r>
            </a:p>
          </p:txBody>
        </p:sp>
      </p:grpSp>
      <p:sp>
        <p:nvSpPr>
          <p:cNvPr id="13" name="BackShape2">
            <a:extLst>
              <a:ext uri="{FF2B5EF4-FFF2-40B4-BE49-F238E27FC236}">
                <a16:creationId xmlns:a16="http://schemas.microsoft.com/office/drawing/2014/main" id="{67016137-F9FC-4C5C-90B7-8551C82F6C92}"/>
              </a:ext>
            </a:extLst>
          </p:cNvPr>
          <p:cNvSpPr/>
          <p:nvPr/>
        </p:nvSpPr>
        <p:spPr bwMode="auto">
          <a:xfrm rot="4500000">
            <a:off x="4940726" y="1215260"/>
            <a:ext cx="1660181" cy="1660181"/>
          </a:xfrm>
          <a:prstGeom prst="ellipse">
            <a:avLst/>
          </a:prstGeom>
          <a:solidFill>
            <a:schemeClr val="accent1">
              <a:lumMod val="60000"/>
              <a:lumOff val="40000"/>
              <a:alpha val="28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9654"/>
              </a:lnSpc>
            </a:pP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ustomText">
            <a:extLst>
              <a:ext uri="{FF2B5EF4-FFF2-40B4-BE49-F238E27FC236}">
                <a16:creationId xmlns:a16="http://schemas.microsoft.com/office/drawing/2014/main" id="{814048E9-983B-49B5-BAC8-19265ACEF676}"/>
              </a:ext>
            </a:extLst>
          </p:cNvPr>
          <p:cNvSpPr/>
          <p:nvPr/>
        </p:nvSpPr>
        <p:spPr>
          <a:xfrm>
            <a:off x="4750460" y="1724866"/>
            <a:ext cx="2028284" cy="677744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 lnSpcReduction="10000"/>
          </a:bodyPr>
          <a:lstStyle/>
          <a:p>
            <a:pPr lvl="0" algn="ctr">
              <a:lnSpc>
                <a:spcPct val="119654"/>
              </a:lnSpc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</a:t>
            </a:r>
          </a:p>
          <a:p>
            <a:pPr lvl="0" algn="ctr">
              <a:lnSpc>
                <a:spcPct val="119654"/>
              </a:lnSpc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Context</a:t>
            </a:r>
          </a:p>
        </p:txBody>
      </p:sp>
      <p:sp>
        <p:nvSpPr>
          <p:cNvPr id="15" name="BackShape2">
            <a:extLst>
              <a:ext uri="{FF2B5EF4-FFF2-40B4-BE49-F238E27FC236}">
                <a16:creationId xmlns:a16="http://schemas.microsoft.com/office/drawing/2014/main" id="{4A6AC5ED-4047-4D55-AE07-37D08E935395}"/>
              </a:ext>
            </a:extLst>
          </p:cNvPr>
          <p:cNvSpPr/>
          <p:nvPr/>
        </p:nvSpPr>
        <p:spPr bwMode="auto">
          <a:xfrm rot="4500000">
            <a:off x="6622382" y="2749890"/>
            <a:ext cx="1660181" cy="1660181"/>
          </a:xfrm>
          <a:prstGeom prst="ellipse">
            <a:avLst/>
          </a:prstGeom>
          <a:solidFill>
            <a:schemeClr val="accent1">
              <a:lumMod val="60000"/>
              <a:lumOff val="40000"/>
              <a:alpha val="28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9654"/>
              </a:lnSpc>
            </a:pP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CustomText">
            <a:extLst>
              <a:ext uri="{FF2B5EF4-FFF2-40B4-BE49-F238E27FC236}">
                <a16:creationId xmlns:a16="http://schemas.microsoft.com/office/drawing/2014/main" id="{9A59B62E-EE95-4726-90FE-41BE577D26B1}"/>
              </a:ext>
            </a:extLst>
          </p:cNvPr>
          <p:cNvSpPr/>
          <p:nvPr/>
        </p:nvSpPr>
        <p:spPr>
          <a:xfrm>
            <a:off x="6445130" y="3241108"/>
            <a:ext cx="2028284" cy="677744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 lnSpcReduction="10000"/>
          </a:bodyPr>
          <a:lstStyle/>
          <a:p>
            <a:pPr lvl="0" algn="ctr">
              <a:lnSpc>
                <a:spcPct val="119654"/>
              </a:lnSpc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</a:t>
            </a:r>
          </a:p>
          <a:p>
            <a:pPr lvl="0" algn="ctr">
              <a:lnSpc>
                <a:spcPct val="119654"/>
              </a:lnSpc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Context</a:t>
            </a:r>
          </a:p>
        </p:txBody>
      </p:sp>
      <p:sp>
        <p:nvSpPr>
          <p:cNvPr id="17" name="ValueBack3">
            <a:extLst>
              <a:ext uri="{FF2B5EF4-FFF2-40B4-BE49-F238E27FC236}">
                <a16:creationId xmlns:a16="http://schemas.microsoft.com/office/drawing/2014/main" id="{E9F8CAF6-F8C0-47EF-9A61-5BC243D5F55F}"/>
              </a:ext>
            </a:extLst>
          </p:cNvPr>
          <p:cNvSpPr/>
          <p:nvPr/>
        </p:nvSpPr>
        <p:spPr bwMode="auto">
          <a:xfrm rot="16200000">
            <a:off x="6415871" y="3550556"/>
            <a:ext cx="169605" cy="146211"/>
          </a:xfrm>
          <a:prstGeom prst="triangle">
            <a:avLst/>
          </a:prstGeom>
          <a:solidFill>
            <a:schemeClr val="accent4">
              <a:lumMod val="100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9654"/>
              </a:lnSpc>
            </a:pP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BackShape2">
            <a:extLst>
              <a:ext uri="{FF2B5EF4-FFF2-40B4-BE49-F238E27FC236}">
                <a16:creationId xmlns:a16="http://schemas.microsoft.com/office/drawing/2014/main" id="{C55D38D4-377A-44B4-98E1-9DA29011CA80}"/>
              </a:ext>
            </a:extLst>
          </p:cNvPr>
          <p:cNvSpPr/>
          <p:nvPr/>
        </p:nvSpPr>
        <p:spPr bwMode="auto">
          <a:xfrm rot="4500000">
            <a:off x="4940726" y="4486181"/>
            <a:ext cx="1660181" cy="1660181"/>
          </a:xfrm>
          <a:prstGeom prst="ellipse">
            <a:avLst/>
          </a:prstGeom>
          <a:solidFill>
            <a:schemeClr val="accent1">
              <a:lumMod val="60000"/>
              <a:lumOff val="40000"/>
              <a:alpha val="28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9654"/>
              </a:lnSpc>
            </a:pP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CustomText">
            <a:extLst>
              <a:ext uri="{FF2B5EF4-FFF2-40B4-BE49-F238E27FC236}">
                <a16:creationId xmlns:a16="http://schemas.microsoft.com/office/drawing/2014/main" id="{3E064E6A-4CF0-4A60-80F8-F1D37DC28D2A}"/>
              </a:ext>
            </a:extLst>
          </p:cNvPr>
          <p:cNvSpPr/>
          <p:nvPr/>
        </p:nvSpPr>
        <p:spPr>
          <a:xfrm>
            <a:off x="4735450" y="4957380"/>
            <a:ext cx="2028284" cy="677744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 lnSpcReduction="10000"/>
          </a:bodyPr>
          <a:lstStyle/>
          <a:p>
            <a:pPr lvl="0" algn="ctr">
              <a:lnSpc>
                <a:spcPct val="119654"/>
              </a:lnSpc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Cultural </a:t>
            </a:r>
          </a:p>
          <a:p>
            <a:pPr lvl="0" algn="ctr">
              <a:lnSpc>
                <a:spcPct val="119654"/>
              </a:lnSpc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Context</a:t>
            </a:r>
          </a:p>
        </p:txBody>
      </p:sp>
      <p:sp>
        <p:nvSpPr>
          <p:cNvPr id="20" name="ValueBack3">
            <a:extLst>
              <a:ext uri="{FF2B5EF4-FFF2-40B4-BE49-F238E27FC236}">
                <a16:creationId xmlns:a16="http://schemas.microsoft.com/office/drawing/2014/main" id="{5F50789B-A54E-438C-BC66-78883652F532}"/>
              </a:ext>
            </a:extLst>
          </p:cNvPr>
          <p:cNvSpPr/>
          <p:nvPr/>
        </p:nvSpPr>
        <p:spPr bwMode="auto">
          <a:xfrm>
            <a:off x="5686013" y="4304556"/>
            <a:ext cx="169605" cy="146211"/>
          </a:xfrm>
          <a:prstGeom prst="triangle">
            <a:avLst/>
          </a:prstGeom>
          <a:solidFill>
            <a:schemeClr val="accent4">
              <a:lumMod val="100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ct val="109654"/>
              </a:lnSpc>
            </a:pP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ustomText">
            <a:extLst>
              <a:ext uri="{FF2B5EF4-FFF2-40B4-BE49-F238E27FC236}">
                <a16:creationId xmlns:a16="http://schemas.microsoft.com/office/drawing/2014/main" id="{C70F2623-A070-4799-8E9E-261EE3D57FFF}"/>
              </a:ext>
            </a:extLst>
          </p:cNvPr>
          <p:cNvSpPr/>
          <p:nvPr/>
        </p:nvSpPr>
        <p:spPr>
          <a:xfrm>
            <a:off x="5329313" y="3435276"/>
            <a:ext cx="1036903" cy="463471"/>
          </a:xfrm>
          <a:prstGeom prst="rect">
            <a:avLst/>
          </a:prstGeom>
          <a:noFill/>
        </p:spPr>
        <p:txBody>
          <a:bodyPr wrap="square" lIns="90000" tIns="46800" rIns="90000" bIns="46800" anchor="ctr">
            <a:normAutofit/>
          </a:bodyPr>
          <a:lstStyle/>
          <a:p>
            <a:pPr lvl="0">
              <a:lnSpc>
                <a:spcPct val="109654"/>
              </a:lnSpc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Privacy</a:t>
            </a:r>
          </a:p>
        </p:txBody>
      </p:sp>
    </p:spTree>
    <p:extLst>
      <p:ext uri="{BB962C8B-B14F-4D97-AF65-F5344CB8AC3E}">
        <p14:creationId xmlns:p14="http://schemas.microsoft.com/office/powerpoint/2010/main" val="14529434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CC90-063A-4B25-AB7D-B253D725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70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99CB7A-1778-46E3-A278-969BD163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Publications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E92EB-A214-4E5E-9C13-BBB08E3C4728}"/>
              </a:ext>
            </a:extLst>
          </p:cNvPr>
          <p:cNvSpPr txBox="1"/>
          <p:nvPr/>
        </p:nvSpPr>
        <p:spPr>
          <a:xfrm>
            <a:off x="637092" y="1130300"/>
            <a:ext cx="5458908" cy="524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Context: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Li, Y.,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Kou, Y., Lee, J.S. and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Kobsa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 2018. Tell Me Before You Stream Me: Managing Information Disclosure in Video Game Live Streaming.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Proc. ACM Hum.-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Comput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Interact.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2, CSCW (Nov. 2018), 107:1–107:18.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Li, Y.,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X., Chen, Y., Xu, H. and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Kobsa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 2018. When SNS Privacy Settings Become Granular: Investigating Users’ Choices, Rationales, and Influences on Their Social Experience.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Proc. ACM Hum.-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Comput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Interact.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2, CSCW (Nov. 2018), 108:1–108:21.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Wang, Y.,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Li, Y.,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Semaan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 and Tang, J. 2016. Space Collapse: Reinforcing, Reconfiguring and Enhancing Chinese Social Practices through WeChat.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Tenth International AAAI Conference on Web and Social Media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(Mar. 2016).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70A19-A5B2-40E7-8B9C-FDAC72DA6C8C}"/>
              </a:ext>
            </a:extLst>
          </p:cNvPr>
          <p:cNvSpPr txBox="1"/>
          <p:nvPr/>
        </p:nvSpPr>
        <p:spPr>
          <a:xfrm>
            <a:off x="6096000" y="1130300"/>
            <a:ext cx="5334000" cy="3115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Context: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Li, Y.,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Kobsa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Knijnenburg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B.P. and Nguyen, M.-H.C. 2017. Cross-Cultural Privacy Prediction.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Proceedings on Privacy Enhancing Technologies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3, 2 (2017).</a:t>
            </a:r>
          </a:p>
          <a:p>
            <a:pPr marL="285750" indent="-285750">
              <a:lnSpc>
                <a:spcPct val="109654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Cho, H., B.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Knijnenburg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Kobsa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Yao Li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2018. Collective Privacy Management in Social Media: A Cross-Cultural Validation. ACM Transactions on Computer-Human Interaction. Vol 25 Issue 3, June 2018. Article 17, 33 pages.</a:t>
            </a:r>
          </a:p>
        </p:txBody>
      </p:sp>
    </p:spTree>
    <p:extLst>
      <p:ext uri="{BB962C8B-B14F-4D97-AF65-F5344CB8AC3E}">
        <p14:creationId xmlns:p14="http://schemas.microsoft.com/office/powerpoint/2010/main" val="736964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>
            <a:extLst>
              <a:ext uri="{FF2B5EF4-FFF2-40B4-BE49-F238E27FC236}">
                <a16:creationId xmlns:a16="http://schemas.microsoft.com/office/drawing/2014/main" id="{A7014309-AB5F-48A7-845F-22DB98A414A0}"/>
              </a:ext>
            </a:extLst>
          </p:cNvPr>
          <p:cNvSpPr txBox="1">
            <a:spLocks/>
          </p:cNvSpPr>
          <p:nvPr/>
        </p:nvSpPr>
        <p:spPr>
          <a:xfrm>
            <a:off x="5419724" y="2752842"/>
            <a:ext cx="3698873" cy="1352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9654"/>
              </a:lnSpc>
            </a:pPr>
            <a:r>
              <a:rPr lang="en-US" altLang="zh-CN" sz="8000" b="0" dirty="0">
                <a:solidFill>
                  <a:schemeClr val="accent1"/>
                </a:solidFill>
                <a:latin typeface="Impact" panose="020B0806030902050204" pitchFamily="34" charset="0"/>
              </a:rPr>
              <a:t>Thanks!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236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A07268-6DF6-4FBD-B406-42BBDFDE1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1455" y="1438679"/>
            <a:ext cx="10267950" cy="39433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CE248-49CB-497F-83A2-25A35D2A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0112" y="5927719"/>
            <a:ext cx="2909888" cy="206381"/>
          </a:xfrm>
        </p:spPr>
        <p:txBody>
          <a:bodyPr/>
          <a:lstStyle/>
          <a:p>
            <a:pPr>
              <a:lnSpc>
                <a:spcPct val="109654"/>
              </a:lnSpc>
            </a:pPr>
            <a:fld id="{5DD3DB80-B894-403A-B48E-6FDC1A72010E}" type="slidenum">
              <a:rPr lang="zh-CN" altLang="en-US" smtClean="0"/>
              <a:pPr>
                <a:lnSpc>
                  <a:spcPct val="109654"/>
                </a:lnSpc>
              </a:pPr>
              <a:t>8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944B0-8696-4C2D-A351-FE7F947EF06D}"/>
              </a:ext>
            </a:extLst>
          </p:cNvPr>
          <p:cNvSpPr txBox="1"/>
          <p:nvPr/>
        </p:nvSpPr>
        <p:spPr>
          <a:xfrm>
            <a:off x="2351086" y="2440052"/>
            <a:ext cx="142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 am at home. Turn off location tracking to protect my privacy.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A885B-D3F7-4912-87D9-6940A5C3DE03}"/>
              </a:ext>
            </a:extLst>
          </p:cNvPr>
          <p:cNvSpPr txBox="1"/>
          <p:nvPr/>
        </p:nvSpPr>
        <p:spPr>
          <a:xfrm>
            <a:off x="6446141" y="2486218"/>
            <a:ext cx="1720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am outside. </a:t>
            </a:r>
          </a:p>
          <a:p>
            <a:r>
              <a:rPr lang="en-US" sz="1400" dirty="0"/>
              <a:t>OK with location tracking.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822E4E-27C1-4808-A3DD-6B31AE9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9654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Context in Privacy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26522-0381-46DF-8CAB-535F377291D0}"/>
              </a:ext>
            </a:extLst>
          </p:cNvPr>
          <p:cNvSpPr txBox="1"/>
          <p:nvPr/>
        </p:nvSpPr>
        <p:spPr>
          <a:xfrm>
            <a:off x="669925" y="6216011"/>
            <a:ext cx="10382250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 err="1"/>
              <a:t>Naeini</a:t>
            </a:r>
            <a:r>
              <a:rPr lang="en-US" sz="1200" dirty="0"/>
              <a:t>, P.E., </a:t>
            </a:r>
            <a:r>
              <a:rPr lang="en-US" sz="1200" dirty="0" err="1"/>
              <a:t>Bhagavatula</a:t>
            </a:r>
            <a:r>
              <a:rPr lang="en-US" sz="1200" dirty="0"/>
              <a:t>, S., Habib, H., </a:t>
            </a:r>
            <a:r>
              <a:rPr lang="en-US" sz="1200" dirty="0" err="1"/>
              <a:t>Degeling</a:t>
            </a:r>
            <a:r>
              <a:rPr lang="en-US" sz="1200" dirty="0"/>
              <a:t>, M., Bauer, L., </a:t>
            </a:r>
            <a:r>
              <a:rPr lang="en-US" sz="1200" dirty="0" err="1"/>
              <a:t>Cranor</a:t>
            </a:r>
            <a:r>
              <a:rPr lang="en-US" sz="1200" dirty="0"/>
              <a:t>, L. and </a:t>
            </a:r>
            <a:r>
              <a:rPr lang="en-US" sz="1200" dirty="0" err="1"/>
              <a:t>Sadeh</a:t>
            </a:r>
            <a:r>
              <a:rPr lang="en-US" sz="1200" dirty="0"/>
              <a:t>, N. 2017. Privacy Expectations and Preferences in an IoT World. </a:t>
            </a:r>
            <a:r>
              <a:rPr lang="en-US" sz="1200" i="1" dirty="0"/>
              <a:t>Symposium on Usable Privacy and Security (SOUPS)</a:t>
            </a:r>
            <a:r>
              <a:rPr lang="en-US" sz="1200" dirty="0"/>
              <a:t> (Santa Clara, CA, 2017).</a:t>
            </a:r>
          </a:p>
        </p:txBody>
      </p:sp>
      <p:pic>
        <p:nvPicPr>
          <p:cNvPr id="6146" name="Picture 2" descr="Image result for use your current location">
            <a:extLst>
              <a:ext uri="{FF2B5EF4-FFF2-40B4-BE49-F238E27FC236}">
                <a16:creationId xmlns:a16="http://schemas.microsoft.com/office/drawing/2014/main" id="{0F377818-A155-41FB-92EE-87BCA414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81" y="1918499"/>
            <a:ext cx="33718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use your current location">
            <a:extLst>
              <a:ext uri="{FF2B5EF4-FFF2-40B4-BE49-F238E27FC236}">
                <a16:creationId xmlns:a16="http://schemas.microsoft.com/office/drawing/2014/main" id="{1A6AB9FF-34C6-4C3D-BCD2-FBA28BA5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106" y="3423054"/>
            <a:ext cx="3362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910F9D-B25E-45C4-89C6-00D4EA3C0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0" y="2032861"/>
            <a:ext cx="4023519" cy="2792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F8D48-38EE-4CAC-8687-AA5D157E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Context in Privacy Management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9C5FA-A534-414C-9679-002066EB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3288B-870C-461E-9FA0-C7C0A867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52" y="2847743"/>
            <a:ext cx="496888" cy="504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9EBF2-E245-48B3-902E-5A69594D3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695" y="2332526"/>
            <a:ext cx="390525" cy="561975"/>
          </a:xfrm>
          <a:prstGeom prst="rect">
            <a:avLst/>
          </a:prstGeom>
        </p:spPr>
      </p:pic>
      <p:pic>
        <p:nvPicPr>
          <p:cNvPr id="4102" name="Picture 6" descr="Image result for photo icon">
            <a:extLst>
              <a:ext uri="{FF2B5EF4-FFF2-40B4-BE49-F238E27FC236}">
                <a16:creationId xmlns:a16="http://schemas.microsoft.com/office/drawing/2014/main" id="{EBB432A9-B994-4E61-8676-9350E734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933378"/>
            <a:ext cx="549598" cy="5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audio icon">
            <a:extLst>
              <a:ext uri="{FF2B5EF4-FFF2-40B4-BE49-F238E27FC236}">
                <a16:creationId xmlns:a16="http://schemas.microsoft.com/office/drawing/2014/main" id="{81BF731A-3A1E-46AD-BC48-D4204556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91" y="3364532"/>
            <a:ext cx="449262" cy="4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ï$ľîḍe">
            <a:extLst>
              <a:ext uri="{FF2B5EF4-FFF2-40B4-BE49-F238E27FC236}">
                <a16:creationId xmlns:a16="http://schemas.microsoft.com/office/drawing/2014/main" id="{C52CE7CA-21A3-421E-8B3A-D2DB08085743}"/>
              </a:ext>
            </a:extLst>
          </p:cNvPr>
          <p:cNvSpPr/>
          <p:nvPr/>
        </p:nvSpPr>
        <p:spPr bwMode="auto">
          <a:xfrm>
            <a:off x="2373313" y="2458284"/>
            <a:ext cx="12239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90000" tIns="46800" rIns="90000" bIns="46800" anchor="ctr">
            <a:normAutofit/>
          </a:bodyPr>
          <a:lstStyle/>
          <a:p>
            <a:pPr algn="l"/>
            <a:r>
              <a:rPr lang="en-US" altLang="zh-CN" sz="1200" b="1" dirty="0"/>
              <a:t>Home Address</a:t>
            </a:r>
            <a:endParaRPr lang="zh-CN" altLang="en-US" sz="1200" b="1" dirty="0"/>
          </a:p>
        </p:txBody>
      </p:sp>
      <p:sp>
        <p:nvSpPr>
          <p:cNvPr id="20" name="ï$ľîḍe">
            <a:extLst>
              <a:ext uri="{FF2B5EF4-FFF2-40B4-BE49-F238E27FC236}">
                <a16:creationId xmlns:a16="http://schemas.microsoft.com/office/drawing/2014/main" id="{13FF664D-F835-42A6-94C1-FEAADD13844B}"/>
              </a:ext>
            </a:extLst>
          </p:cNvPr>
          <p:cNvSpPr/>
          <p:nvPr/>
        </p:nvSpPr>
        <p:spPr bwMode="auto">
          <a:xfrm>
            <a:off x="1187450" y="2952149"/>
            <a:ext cx="12239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90000" tIns="46800" rIns="90000" bIns="46800" anchor="ctr">
            <a:normAutofit/>
          </a:bodyPr>
          <a:lstStyle/>
          <a:p>
            <a:pPr algn="l"/>
            <a:r>
              <a:rPr lang="en-US" altLang="zh-CN" sz="1200" b="1" dirty="0"/>
              <a:t>Browsing History</a:t>
            </a:r>
            <a:endParaRPr lang="zh-CN" altLang="en-US" sz="1200" b="1" dirty="0"/>
          </a:p>
        </p:txBody>
      </p:sp>
      <p:sp>
        <p:nvSpPr>
          <p:cNvPr id="21" name="ï$ľîḍe">
            <a:extLst>
              <a:ext uri="{FF2B5EF4-FFF2-40B4-BE49-F238E27FC236}">
                <a16:creationId xmlns:a16="http://schemas.microsoft.com/office/drawing/2014/main" id="{33CEB364-2715-4914-A4D9-4F5806E80BB8}"/>
              </a:ext>
            </a:extLst>
          </p:cNvPr>
          <p:cNvSpPr/>
          <p:nvPr/>
        </p:nvSpPr>
        <p:spPr bwMode="auto">
          <a:xfrm>
            <a:off x="2712641" y="3441525"/>
            <a:ext cx="12239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90000" tIns="46800" rIns="90000" bIns="46800" anchor="ctr">
            <a:normAutofit/>
          </a:bodyPr>
          <a:lstStyle/>
          <a:p>
            <a:pPr algn="l"/>
            <a:r>
              <a:rPr lang="en-US" altLang="zh-CN" sz="1200" b="1" dirty="0"/>
              <a:t>Audio</a:t>
            </a:r>
            <a:endParaRPr lang="zh-CN" altLang="en-US" sz="1200" b="1" dirty="0"/>
          </a:p>
        </p:txBody>
      </p:sp>
      <p:sp>
        <p:nvSpPr>
          <p:cNvPr id="22" name="ï$ľîḍe">
            <a:extLst>
              <a:ext uri="{FF2B5EF4-FFF2-40B4-BE49-F238E27FC236}">
                <a16:creationId xmlns:a16="http://schemas.microsoft.com/office/drawing/2014/main" id="{8FF15800-1AFF-4F5B-A3B6-1DD4F1DAE997}"/>
              </a:ext>
            </a:extLst>
          </p:cNvPr>
          <p:cNvSpPr/>
          <p:nvPr/>
        </p:nvSpPr>
        <p:spPr bwMode="auto">
          <a:xfrm>
            <a:off x="2961481" y="4037288"/>
            <a:ext cx="12239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90000" tIns="46800" rIns="90000" bIns="46800" anchor="ctr">
            <a:normAutofit/>
          </a:bodyPr>
          <a:lstStyle/>
          <a:p>
            <a:pPr algn="l"/>
            <a:r>
              <a:rPr lang="en-US" altLang="zh-CN" sz="1200" b="1" dirty="0"/>
              <a:t>Photo</a:t>
            </a:r>
            <a:endParaRPr lang="zh-CN" altLang="en-US" sz="12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DABA86-0CE4-40C1-8023-F4CCD3DA3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289" y="2905450"/>
            <a:ext cx="439344" cy="395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F61F00-74D8-416D-9E2E-80D6BA66E9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961" y="2395407"/>
            <a:ext cx="439344" cy="432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3129B8-B4F8-4CF3-8E95-3E7B4566C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8144" y="3373033"/>
            <a:ext cx="439344" cy="432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1F8E9-5336-492D-9495-C4998748B7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7816" y="3968796"/>
            <a:ext cx="439344" cy="4322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5F881-51DB-493B-A7AD-3F798EA0BF53}"/>
              </a:ext>
            </a:extLst>
          </p:cNvPr>
          <p:cNvSpPr txBox="1"/>
          <p:nvPr/>
        </p:nvSpPr>
        <p:spPr>
          <a:xfrm>
            <a:off x="669925" y="6203311"/>
            <a:ext cx="10382250" cy="68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9654"/>
              </a:lnSpc>
            </a:pPr>
            <a:r>
              <a:rPr lang="en-US" sz="1200" dirty="0"/>
              <a:t>Leon, P.G., Ur, B., Wang, Y., Sleeper, M., </a:t>
            </a:r>
            <a:r>
              <a:rPr lang="en-US" sz="1200" dirty="0" err="1"/>
              <a:t>Balebako</a:t>
            </a:r>
            <a:r>
              <a:rPr lang="en-US" sz="1200" dirty="0"/>
              <a:t>, R., Shay, R., Bauer, L., </a:t>
            </a:r>
            <a:r>
              <a:rPr lang="en-US" sz="1200" dirty="0" err="1"/>
              <a:t>Christodorescu</a:t>
            </a:r>
            <a:r>
              <a:rPr lang="en-US" sz="1200" dirty="0"/>
              <a:t>, M. and </a:t>
            </a:r>
            <a:r>
              <a:rPr lang="en-US" sz="1200" dirty="0" err="1"/>
              <a:t>Cranor</a:t>
            </a:r>
            <a:r>
              <a:rPr lang="en-US" sz="1200" dirty="0"/>
              <a:t>, L.F. 2013. What matters to users?: factors that affect users’ willingness to share information with online advertisers. Proceedings of the Ninth Symposium on Usable Privacy and Security (New York, NY, USA, 2013), 7:1–7:12.</a:t>
            </a:r>
          </a:p>
        </p:txBody>
      </p:sp>
      <p:pic>
        <p:nvPicPr>
          <p:cNvPr id="4118" name="Picture 22" descr="Related image">
            <a:extLst>
              <a:ext uri="{FF2B5EF4-FFF2-40B4-BE49-F238E27FC236}">
                <a16:creationId xmlns:a16="http://schemas.microsoft.com/office/drawing/2014/main" id="{F3CE910A-95E5-40E0-A39A-2D42BA8D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60" y="2399717"/>
            <a:ext cx="472239" cy="47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mage result for iphone privacy settings album">
            <a:extLst>
              <a:ext uri="{FF2B5EF4-FFF2-40B4-BE49-F238E27FC236}">
                <a16:creationId xmlns:a16="http://schemas.microsoft.com/office/drawing/2014/main" id="{F4853AF4-FEC8-4EFA-98D4-579B13BE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57" y="3104585"/>
            <a:ext cx="3031728" cy="291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EAEE2B-6C4E-4448-89A5-507C6DD827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1478" y="1146000"/>
            <a:ext cx="2520561" cy="24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THINKCELLUNDODONOTDELETE" val="0"/>
  <p:tag name="ISLIDE.THEME" val="263042b5-9430-42c8-a9e2-db773a1a541c"/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62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8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867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b751056-6b97-492c-b763-340acee7e99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22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79C482"/>
      </a:accent1>
      <a:accent2>
        <a:srgbClr val="517055"/>
      </a:accent2>
      <a:accent3>
        <a:srgbClr val="464646"/>
      </a:accent3>
      <a:accent4>
        <a:srgbClr val="727272"/>
      </a:accent4>
      <a:accent5>
        <a:srgbClr val="9F9F9F"/>
      </a:accent5>
      <a:accent6>
        <a:srgbClr val="BFBFBF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11560</TotalTime>
  <Words>3173</Words>
  <Application>Microsoft Office PowerPoint</Application>
  <PresentationFormat>Widescreen</PresentationFormat>
  <Paragraphs>593</Paragraphs>
  <Slides>71</Slides>
  <Notes>67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宋体</vt:lpstr>
      <vt:lpstr>微软雅黑</vt:lpstr>
      <vt:lpstr>Arial</vt:lpstr>
      <vt:lpstr>Calibri</vt:lpstr>
      <vt:lpstr>Impact</vt:lpstr>
      <vt:lpstr>Linux Libertine</vt:lpstr>
      <vt:lpstr>Symbol</vt:lpstr>
      <vt:lpstr>Times New Roman</vt:lpstr>
      <vt:lpstr>Wingdings</vt:lpstr>
      <vt:lpstr>主题5</vt:lpstr>
      <vt:lpstr>PowerPoint Presentation</vt:lpstr>
      <vt:lpstr>About Me</vt:lpstr>
      <vt:lpstr>About Me</vt:lpstr>
      <vt:lpstr>PowerPoint Presentation</vt:lpstr>
      <vt:lpstr>Background</vt:lpstr>
      <vt:lpstr>Privacy Is Context-Dependent</vt:lpstr>
      <vt:lpstr>Privacy Is Context-Dependent</vt:lpstr>
      <vt:lpstr>Physical Context in Privacy Management</vt:lpstr>
      <vt:lpstr>Technical Context in Privacy Management</vt:lpstr>
      <vt:lpstr>Social Context in Privacy Management</vt:lpstr>
      <vt:lpstr>Cultural Context in Privacy Management</vt:lpstr>
      <vt:lpstr>Motivation</vt:lpstr>
      <vt:lpstr>Research Question</vt:lpstr>
      <vt:lpstr>Social Context of Users’ Privacy Management</vt:lpstr>
      <vt:lpstr>Publications</vt:lpstr>
      <vt:lpstr>PowerPoint Presentation</vt:lpstr>
      <vt:lpstr>PowerPoint Presentation</vt:lpstr>
      <vt:lpstr>PowerPoint Presentation</vt:lpstr>
      <vt:lpstr>Motivations</vt:lpstr>
      <vt:lpstr>Research Questions</vt:lpstr>
      <vt:lpstr>Methods</vt:lpstr>
      <vt:lpstr>Finding 1: Concern about bystanders’ privacy</vt:lpstr>
      <vt:lpstr>Finding 2: Concern about norm conflicts</vt:lpstr>
      <vt:lpstr>Finding 3: Concern about group privacy</vt:lpstr>
      <vt:lpstr>Theoretical Implications: Two dimensions of the social context in live streaming</vt:lpstr>
      <vt:lpstr>Two Dimensions to Categorize the Social Context</vt:lpstr>
      <vt:lpstr>Two Dimensions to Categorize the Social Context</vt:lpstr>
      <vt:lpstr>Two Dimensions to Categorize the Social Context</vt:lpstr>
      <vt:lpstr>Two Dimensions to Categorize the Social Context</vt:lpstr>
      <vt:lpstr>Two Dimensions to Categorize the Social Context</vt:lpstr>
      <vt:lpstr>Summary</vt:lpstr>
      <vt:lpstr>PowerPoint Presentation</vt:lpstr>
      <vt:lpstr>PowerPoint Presentation</vt:lpstr>
      <vt:lpstr>WeChat Privacy Settings</vt:lpstr>
      <vt:lpstr>WeChat Privacy Settings</vt:lpstr>
      <vt:lpstr>Motivations</vt:lpstr>
      <vt:lpstr>Research Question</vt:lpstr>
      <vt:lpstr>Methods</vt:lpstr>
      <vt:lpstr>Finding 1</vt:lpstr>
      <vt:lpstr>Finding 1</vt:lpstr>
      <vt:lpstr>Finding 2: Privacy Configuration Undermines Social Relationships </vt:lpstr>
      <vt:lpstr>Finding 3: Privacy Configuration Restricts Information Flow</vt:lpstr>
      <vt:lpstr>Theoretical Implications</vt:lpstr>
      <vt:lpstr>Design Implications</vt:lpstr>
      <vt:lpstr>Summary</vt:lpstr>
      <vt:lpstr>Summary of Research in Social Context</vt:lpstr>
      <vt:lpstr>Cultural Context in Privacy Decision-Making</vt:lpstr>
      <vt:lpstr>Publication</vt:lpstr>
      <vt:lpstr>Personal Data Collection By Multinational Organizations</vt:lpstr>
      <vt:lpstr>Motivations</vt:lpstr>
      <vt:lpstr>Research Question</vt:lpstr>
      <vt:lpstr>Culture</vt:lpstr>
      <vt:lpstr>Methods</vt:lpstr>
      <vt:lpstr>Methods</vt:lpstr>
      <vt:lpstr>Hofstede’s Cultural Scores for Countries</vt:lpstr>
      <vt:lpstr>Methods</vt:lpstr>
      <vt:lpstr>Finding 1: Cultural Factors Improve the Prediction</vt:lpstr>
      <vt:lpstr>Finding 2: Cultural Differences in Data Collection Entities</vt:lpstr>
      <vt:lpstr>Finding 3: Cultural Differences in Value Exchange</vt:lpstr>
      <vt:lpstr>Design Implications</vt:lpstr>
      <vt:lpstr>Summary</vt:lpstr>
      <vt:lpstr>Summary Of My Research</vt:lpstr>
      <vt:lpstr>Future Direction</vt:lpstr>
      <vt:lpstr>Future Directions</vt:lpstr>
      <vt:lpstr>Future Directions</vt:lpstr>
      <vt:lpstr>Future Directions</vt:lpstr>
      <vt:lpstr>Future Directions</vt:lpstr>
      <vt:lpstr>Future Directions</vt:lpstr>
      <vt:lpstr>PowerPoint Presentation</vt:lpstr>
      <vt:lpstr>Publications</vt:lpstr>
      <vt:lpstr>PowerPoint Presentation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Yao Li</cp:lastModifiedBy>
  <cp:revision>101</cp:revision>
  <cp:lastPrinted>2018-12-16T16:00:00Z</cp:lastPrinted>
  <dcterms:created xsi:type="dcterms:W3CDTF">2018-12-16T16:00:00Z</dcterms:created>
  <dcterms:modified xsi:type="dcterms:W3CDTF">2019-02-06T06:12:22Z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</Properties>
</file>